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sldIdLst>
    <p:sldId id="259" r:id="rId3"/>
    <p:sldId id="779" r:id="rId4"/>
    <p:sldId id="786" r:id="rId5"/>
    <p:sldId id="784" r:id="rId6"/>
    <p:sldId id="801" r:id="rId7"/>
    <p:sldId id="796" r:id="rId8"/>
    <p:sldId id="792" r:id="rId9"/>
    <p:sldId id="804" r:id="rId10"/>
    <p:sldId id="809" r:id="rId11"/>
    <p:sldId id="808" r:id="rId12"/>
    <p:sldId id="805" r:id="rId13"/>
    <p:sldId id="810" r:id="rId14"/>
    <p:sldId id="807" r:id="rId15"/>
    <p:sldId id="800" r:id="rId16"/>
    <p:sldId id="791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32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714E21-1ECC-4B8E-A462-9A0335820D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F2A97E8-FFA4-4695-B498-EDC2F7337B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4EFDCCB-8F47-49E6-A8E2-5B09A822E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773EF-BD83-488C-9EDC-82B961526FCE}" type="datetimeFigureOut">
              <a:rPr lang="fr-FR" smtClean="0"/>
              <a:t>24/05/2022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A3D360-DFCB-4D6B-BE41-0476F1C05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6B6356-0DDC-4219-8003-2A912F987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B36BE-A19C-4FC8-9998-187F2241AF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3310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0C2E99-1CAC-4DE2-887A-798B91A8E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0D68831-D276-4C29-A0E2-31AC15DE49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AAC5274-18A2-4216-BEC7-93ED44811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773EF-BD83-488C-9EDC-82B961526FCE}" type="datetimeFigureOut">
              <a:rPr lang="fr-FR" smtClean="0"/>
              <a:t>24/05/2022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5AC69C8-48DD-4F7D-B5A1-F4375E791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17584F-9CE5-4ECE-911B-D1AD46309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B36BE-A19C-4FC8-9998-187F2241AF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2151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7F39704-1190-4825-9E64-CEE9B9839C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7E64506-81DD-4FA7-B4E6-881AA47727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C99DBF8-7085-4FD9-8D06-DBCD8D587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773EF-BD83-488C-9EDC-82B961526FCE}" type="datetimeFigureOut">
              <a:rPr lang="fr-FR" smtClean="0"/>
              <a:t>24/05/2022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DB30E7-7716-4925-B702-91F09BBE0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E965DDE-7EB3-46D5-B006-B1E8E54BE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B36BE-A19C-4FC8-9998-187F2241AF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5825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D9BD4D2-72DA-403A-896E-3F8652D6F32B}"/>
              </a:ext>
            </a:extLst>
          </p:cNvPr>
          <p:cNvSpPr/>
          <p:nvPr userDrawn="1"/>
        </p:nvSpPr>
        <p:spPr>
          <a:xfrm>
            <a:off x="989214" y="701675"/>
            <a:ext cx="11202785" cy="5264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80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43F26DE6-A379-4143-955C-D1CEFC498CD6}"/>
              </a:ext>
            </a:extLst>
          </p:cNvPr>
          <p:cNvCxnSpPr/>
          <p:nvPr userDrawn="1"/>
        </p:nvCxnSpPr>
        <p:spPr>
          <a:xfrm>
            <a:off x="609601" y="600075"/>
            <a:ext cx="9709151" cy="1588"/>
          </a:xfrm>
          <a:prstGeom prst="line">
            <a:avLst/>
          </a:prstGeom>
          <a:ln w="6350" cap="flat" cmpd="sng" algn="ctr">
            <a:solidFill>
              <a:srgbClr val="9C9E9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39184" y="702193"/>
            <a:ext cx="8136816" cy="212208"/>
          </a:xfrm>
        </p:spPr>
        <p:txBody>
          <a:bodyPr lIns="0" tIns="0" rIns="0" bIns="0" anchor="b">
            <a:noAutofit/>
          </a:bodyPr>
          <a:lstStyle>
            <a:lvl1pPr marL="271463" indent="-271463" algn="l">
              <a:buSzPct val="120000"/>
              <a:buFont typeface="Wingdings" charset="2"/>
              <a:buChar char=""/>
              <a:defRPr sz="1400">
                <a:solidFill>
                  <a:srgbClr val="005E9E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FR" dirty="0"/>
          </a:p>
        </p:txBody>
      </p:sp>
      <p:sp>
        <p:nvSpPr>
          <p:cNvPr id="14" name="Espace réservé du contenu 2"/>
          <p:cNvSpPr>
            <a:spLocks noGrp="1"/>
          </p:cNvSpPr>
          <p:nvPr>
            <p:ph idx="13"/>
          </p:nvPr>
        </p:nvSpPr>
        <p:spPr>
          <a:xfrm>
            <a:off x="695999" y="1161536"/>
            <a:ext cx="10869924" cy="5010664"/>
          </a:xfrm>
        </p:spPr>
        <p:txBody>
          <a:bodyPr lIns="0" tIns="0" rIns="0" bIns="0">
            <a:noAutofit/>
          </a:bodyPr>
          <a:lstStyle>
            <a:lvl1pPr marL="271463" indent="-271463">
              <a:buClr>
                <a:srgbClr val="005E9E"/>
              </a:buClr>
              <a:buSzPct val="100000"/>
              <a:buFont typeface="Lucida Grande"/>
              <a:buChar char="•"/>
              <a:defRPr sz="17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  <a:lvl2pPr>
              <a:defRPr sz="15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2pPr>
            <a:lvl3pPr>
              <a:defRPr sz="15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3pPr>
            <a:lvl4pPr>
              <a:defRPr sz="15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4pPr>
            <a:lvl5pPr>
              <a:defRPr sz="15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13" name="Titre 1"/>
          <p:cNvSpPr>
            <a:spLocks noGrp="1"/>
          </p:cNvSpPr>
          <p:nvPr>
            <p:ph type="ctrTitle"/>
          </p:nvPr>
        </p:nvSpPr>
        <p:spPr>
          <a:xfrm>
            <a:off x="624001" y="50802"/>
            <a:ext cx="8980587" cy="497020"/>
          </a:xfrm>
        </p:spPr>
        <p:txBody>
          <a:bodyPr lIns="0" tIns="0" rIns="0" bIns="0" anchor="b">
            <a:noAutofit/>
          </a:bodyPr>
          <a:lstStyle>
            <a:lvl1pPr algn="l">
              <a:defRPr sz="3000">
                <a:solidFill>
                  <a:srgbClr val="005E9E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FCFA55FB-DD2E-499D-BEF4-C3090D8D537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268884" y="6423926"/>
            <a:ext cx="2844800" cy="365125"/>
          </a:xfrm>
        </p:spPr>
        <p:txBody>
          <a:bodyPr lIns="0" tIns="0" rIns="0" bIns="0" anchor="b"/>
          <a:lstStyle>
            <a:lvl1pPr>
              <a:defRPr sz="1000"/>
            </a:lvl1pPr>
          </a:lstStyle>
          <a:p>
            <a:fld id="{6DA9B9FB-4152-452E-82FF-F3F599519CF8}" type="slidenum">
              <a:rPr lang="fr-FR" altLang="fr-FR" smtClean="0"/>
              <a:pPr/>
              <a:t>‹N°›</a:t>
            </a:fld>
            <a:endParaRPr lang="fr-FR" altLang="fr-FR" dirty="0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6FB71F35-33AF-4B3C-B2FF-C304B2AF1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529348"/>
            <a:ext cx="3860800" cy="36512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 lang="fr-FR" dirty="0"/>
          </a:p>
        </p:txBody>
      </p:sp>
      <p:pic>
        <p:nvPicPr>
          <p:cNvPr id="36" name="Picture 10" descr="Text&#10;&#10;Description automatically generated">
            <a:extLst>
              <a:ext uri="{FF2B5EF4-FFF2-40B4-BE49-F238E27FC236}">
                <a16:creationId xmlns:a16="http://schemas.microsoft.com/office/drawing/2014/main" id="{8BF0D523-0909-F49F-F9BF-35A86CCB7B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69675" y="200323"/>
            <a:ext cx="549077" cy="307672"/>
          </a:xfrm>
          <a:prstGeom prst="rect">
            <a:avLst/>
          </a:prstGeom>
        </p:spPr>
      </p:pic>
      <p:grpSp>
        <p:nvGrpSpPr>
          <p:cNvPr id="37" name="Groupe 36">
            <a:extLst>
              <a:ext uri="{FF2B5EF4-FFF2-40B4-BE49-F238E27FC236}">
                <a16:creationId xmlns:a16="http://schemas.microsoft.com/office/drawing/2014/main" id="{AB43C293-BD01-006F-29E5-7516BE8E66B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468302" y="145034"/>
            <a:ext cx="1428288" cy="423298"/>
            <a:chOff x="5124840" y="1638300"/>
            <a:chExt cx="2784538" cy="825245"/>
          </a:xfrm>
        </p:grpSpPr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1000FF0B-33E9-5DFF-E097-CA713EAFF96A}"/>
                </a:ext>
              </a:extLst>
            </p:cNvPr>
            <p:cNvSpPr/>
            <p:nvPr/>
          </p:nvSpPr>
          <p:spPr>
            <a:xfrm>
              <a:off x="5601280" y="1638300"/>
              <a:ext cx="707136" cy="550068"/>
            </a:xfrm>
            <a:custGeom>
              <a:avLst/>
              <a:gdLst>
                <a:gd name="connsiteX0" fmla="*/ 155258 w 707136"/>
                <a:gd name="connsiteY0" fmla="*/ 272320 h 550068"/>
                <a:gd name="connsiteX1" fmla="*/ 342329 w 707136"/>
                <a:gd name="connsiteY1" fmla="*/ 112300 h 550068"/>
                <a:gd name="connsiteX2" fmla="*/ 565499 w 707136"/>
                <a:gd name="connsiteY2" fmla="*/ 2096 h 550068"/>
                <a:gd name="connsiteX3" fmla="*/ 381476 w 707136"/>
                <a:gd name="connsiteY3" fmla="*/ 154972 h 550068"/>
                <a:gd name="connsiteX4" fmla="*/ 392430 w 707136"/>
                <a:gd name="connsiteY4" fmla="*/ 174498 h 550068"/>
                <a:gd name="connsiteX5" fmla="*/ 707136 w 707136"/>
                <a:gd name="connsiteY5" fmla="*/ 0 h 550068"/>
                <a:gd name="connsiteX6" fmla="*/ 411766 w 707136"/>
                <a:gd name="connsiteY6" fmla="*/ 225647 h 550068"/>
                <a:gd name="connsiteX7" fmla="*/ 419481 w 707136"/>
                <a:gd name="connsiteY7" fmla="*/ 286988 h 550068"/>
                <a:gd name="connsiteX8" fmla="*/ 137827 w 707136"/>
                <a:gd name="connsiteY8" fmla="*/ 550069 h 550068"/>
                <a:gd name="connsiteX9" fmla="*/ 0 w 707136"/>
                <a:gd name="connsiteY9" fmla="*/ 516541 h 550068"/>
                <a:gd name="connsiteX10" fmla="*/ 328612 w 707136"/>
                <a:gd name="connsiteY10" fmla="*/ 340995 h 550068"/>
                <a:gd name="connsiteX11" fmla="*/ 90678 w 707136"/>
                <a:gd name="connsiteY11" fmla="*/ 519208 h 550068"/>
                <a:gd name="connsiteX12" fmla="*/ 137732 w 707136"/>
                <a:gd name="connsiteY12" fmla="*/ 523780 h 550068"/>
                <a:gd name="connsiteX13" fmla="*/ 376142 w 707136"/>
                <a:gd name="connsiteY13" fmla="*/ 286988 h 550068"/>
                <a:gd name="connsiteX14" fmla="*/ 346329 w 707136"/>
                <a:gd name="connsiteY14" fmla="*/ 172212 h 550068"/>
                <a:gd name="connsiteX15" fmla="*/ 155353 w 707136"/>
                <a:gd name="connsiteY15" fmla="*/ 272415 h 550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07136" h="550068">
                  <a:moveTo>
                    <a:pt x="155258" y="272320"/>
                  </a:moveTo>
                  <a:lnTo>
                    <a:pt x="342329" y="112300"/>
                  </a:lnTo>
                  <a:lnTo>
                    <a:pt x="565499" y="2096"/>
                  </a:lnTo>
                  <a:lnTo>
                    <a:pt x="381476" y="154972"/>
                  </a:lnTo>
                  <a:cubicBezTo>
                    <a:pt x="385382" y="161354"/>
                    <a:pt x="389096" y="167831"/>
                    <a:pt x="392430" y="174498"/>
                  </a:cubicBezTo>
                  <a:lnTo>
                    <a:pt x="707136" y="0"/>
                  </a:lnTo>
                  <a:lnTo>
                    <a:pt x="411766" y="225647"/>
                  </a:lnTo>
                  <a:cubicBezTo>
                    <a:pt x="416814" y="245364"/>
                    <a:pt x="419481" y="265843"/>
                    <a:pt x="419481" y="286988"/>
                  </a:cubicBezTo>
                  <a:cubicBezTo>
                    <a:pt x="419481" y="432245"/>
                    <a:pt x="293370" y="550069"/>
                    <a:pt x="137827" y="550069"/>
                  </a:cubicBezTo>
                  <a:cubicBezTo>
                    <a:pt x="87725" y="550069"/>
                    <a:pt x="40767" y="537877"/>
                    <a:pt x="0" y="516541"/>
                  </a:cubicBezTo>
                  <a:lnTo>
                    <a:pt x="328612" y="340995"/>
                  </a:lnTo>
                  <a:lnTo>
                    <a:pt x="90678" y="519208"/>
                  </a:lnTo>
                  <a:cubicBezTo>
                    <a:pt x="105918" y="522161"/>
                    <a:pt x="121634" y="523780"/>
                    <a:pt x="137732" y="523780"/>
                  </a:cubicBezTo>
                  <a:cubicBezTo>
                    <a:pt x="269462" y="523780"/>
                    <a:pt x="376142" y="417767"/>
                    <a:pt x="376142" y="286988"/>
                  </a:cubicBezTo>
                  <a:cubicBezTo>
                    <a:pt x="376142" y="245269"/>
                    <a:pt x="365284" y="206121"/>
                    <a:pt x="346329" y="172212"/>
                  </a:cubicBezTo>
                  <a:lnTo>
                    <a:pt x="155353" y="272415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75706387-C045-D5AE-5B9A-764F655A6777}"/>
                </a:ext>
              </a:extLst>
            </p:cNvPr>
            <p:cNvSpPr/>
            <p:nvPr/>
          </p:nvSpPr>
          <p:spPr>
            <a:xfrm>
              <a:off x="5168845" y="1662207"/>
              <a:ext cx="708088" cy="550735"/>
            </a:xfrm>
            <a:custGeom>
              <a:avLst/>
              <a:gdLst>
                <a:gd name="connsiteX0" fmla="*/ 360236 w 708088"/>
                <a:gd name="connsiteY0" fmla="*/ 375285 h 550735"/>
                <a:gd name="connsiteX1" fmla="*/ 331756 w 708088"/>
                <a:gd name="connsiteY1" fmla="*/ 262985 h 550735"/>
                <a:gd name="connsiteX2" fmla="*/ 570167 w 708088"/>
                <a:gd name="connsiteY2" fmla="*/ 26194 h 550735"/>
                <a:gd name="connsiteX3" fmla="*/ 612362 w 708088"/>
                <a:gd name="connsiteY3" fmla="*/ 29909 h 550735"/>
                <a:gd name="connsiteX4" fmla="*/ 614172 w 708088"/>
                <a:gd name="connsiteY4" fmla="*/ 32194 h 550735"/>
                <a:gd name="connsiteX5" fmla="*/ 377381 w 708088"/>
                <a:gd name="connsiteY5" fmla="*/ 204692 h 550735"/>
                <a:gd name="connsiteX6" fmla="*/ 708089 w 708088"/>
                <a:gd name="connsiteY6" fmla="*/ 33528 h 550735"/>
                <a:gd name="connsiteX7" fmla="*/ 570167 w 708088"/>
                <a:gd name="connsiteY7" fmla="*/ 0 h 550735"/>
                <a:gd name="connsiteX8" fmla="*/ 288512 w 708088"/>
                <a:gd name="connsiteY8" fmla="*/ 263081 h 550735"/>
                <a:gd name="connsiteX9" fmla="*/ 295942 w 708088"/>
                <a:gd name="connsiteY9" fmla="*/ 323279 h 550735"/>
                <a:gd name="connsiteX10" fmla="*/ 0 w 708088"/>
                <a:gd name="connsiteY10" fmla="*/ 547688 h 550735"/>
                <a:gd name="connsiteX11" fmla="*/ 314230 w 708088"/>
                <a:gd name="connsiteY11" fmla="*/ 372904 h 550735"/>
                <a:gd name="connsiteX12" fmla="*/ 326993 w 708088"/>
                <a:gd name="connsiteY12" fmla="*/ 395669 h 550735"/>
                <a:gd name="connsiteX13" fmla="*/ 131064 w 708088"/>
                <a:gd name="connsiteY13" fmla="*/ 550736 h 550735"/>
                <a:gd name="connsiteX14" fmla="*/ 363665 w 708088"/>
                <a:gd name="connsiteY14" fmla="*/ 437483 h 550735"/>
                <a:gd name="connsiteX15" fmla="*/ 550736 w 708088"/>
                <a:gd name="connsiteY15" fmla="*/ 272225 h 550735"/>
                <a:gd name="connsiteX16" fmla="*/ 360236 w 708088"/>
                <a:gd name="connsiteY16" fmla="*/ 375190 h 550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08088" h="550735">
                  <a:moveTo>
                    <a:pt x="360236" y="375285"/>
                  </a:moveTo>
                  <a:cubicBezTo>
                    <a:pt x="342043" y="341852"/>
                    <a:pt x="331756" y="303657"/>
                    <a:pt x="331756" y="262985"/>
                  </a:cubicBezTo>
                  <a:cubicBezTo>
                    <a:pt x="331756" y="132207"/>
                    <a:pt x="438531" y="26194"/>
                    <a:pt x="570167" y="26194"/>
                  </a:cubicBezTo>
                  <a:cubicBezTo>
                    <a:pt x="584549" y="26194"/>
                    <a:pt x="598646" y="27432"/>
                    <a:pt x="612362" y="29909"/>
                  </a:cubicBezTo>
                  <a:lnTo>
                    <a:pt x="614172" y="32194"/>
                  </a:lnTo>
                  <a:lnTo>
                    <a:pt x="377381" y="204692"/>
                  </a:lnTo>
                  <a:lnTo>
                    <a:pt x="708089" y="33528"/>
                  </a:lnTo>
                  <a:cubicBezTo>
                    <a:pt x="667798" y="12859"/>
                    <a:pt x="619411" y="0"/>
                    <a:pt x="570167" y="0"/>
                  </a:cubicBezTo>
                  <a:cubicBezTo>
                    <a:pt x="414623" y="0"/>
                    <a:pt x="288512" y="117824"/>
                    <a:pt x="288512" y="263081"/>
                  </a:cubicBezTo>
                  <a:cubicBezTo>
                    <a:pt x="288512" y="283750"/>
                    <a:pt x="291084" y="303943"/>
                    <a:pt x="295942" y="323279"/>
                  </a:cubicBezTo>
                  <a:lnTo>
                    <a:pt x="0" y="547688"/>
                  </a:lnTo>
                  <a:lnTo>
                    <a:pt x="314230" y="372904"/>
                  </a:lnTo>
                  <a:cubicBezTo>
                    <a:pt x="318135" y="380714"/>
                    <a:pt x="322326" y="388334"/>
                    <a:pt x="326993" y="395669"/>
                  </a:cubicBezTo>
                  <a:lnTo>
                    <a:pt x="131064" y="550736"/>
                  </a:lnTo>
                  <a:lnTo>
                    <a:pt x="363665" y="437483"/>
                  </a:lnTo>
                  <a:lnTo>
                    <a:pt x="550736" y="272225"/>
                  </a:lnTo>
                  <a:lnTo>
                    <a:pt x="360236" y="37519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7B19B6DD-E8F2-BD0B-F9B1-2EE83F4776BE}"/>
                </a:ext>
              </a:extLst>
            </p:cNvPr>
            <p:cNvSpPr/>
            <p:nvPr/>
          </p:nvSpPr>
          <p:spPr>
            <a:xfrm>
              <a:off x="5437355" y="1954244"/>
              <a:ext cx="391096" cy="260889"/>
            </a:xfrm>
            <a:custGeom>
              <a:avLst/>
              <a:gdLst>
                <a:gd name="connsiteX0" fmla="*/ 0 w 391096"/>
                <a:gd name="connsiteY0" fmla="*/ 260890 h 260889"/>
                <a:gd name="connsiteX1" fmla="*/ 103537 w 391096"/>
                <a:gd name="connsiteY1" fmla="*/ 155924 h 260889"/>
                <a:gd name="connsiteX2" fmla="*/ 391097 w 391096"/>
                <a:gd name="connsiteY2" fmla="*/ 0 h 260889"/>
                <a:gd name="connsiteX3" fmla="*/ 153257 w 391096"/>
                <a:gd name="connsiteY3" fmla="*/ 190214 h 260889"/>
                <a:gd name="connsiteX4" fmla="*/ 0 w 391096"/>
                <a:gd name="connsiteY4" fmla="*/ 260890 h 260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096" h="260889">
                  <a:moveTo>
                    <a:pt x="0" y="260890"/>
                  </a:moveTo>
                  <a:lnTo>
                    <a:pt x="103537" y="155924"/>
                  </a:lnTo>
                  <a:lnTo>
                    <a:pt x="391097" y="0"/>
                  </a:lnTo>
                  <a:lnTo>
                    <a:pt x="153257" y="190214"/>
                  </a:lnTo>
                  <a:lnTo>
                    <a:pt x="0" y="26089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A73C2D3B-6C61-F7DC-326D-B5E71F482C47}"/>
                </a:ext>
              </a:extLst>
            </p:cNvPr>
            <p:cNvSpPr/>
            <p:nvPr/>
          </p:nvSpPr>
          <p:spPr>
            <a:xfrm>
              <a:off x="5654049" y="1638300"/>
              <a:ext cx="382619" cy="251459"/>
            </a:xfrm>
            <a:custGeom>
              <a:avLst/>
              <a:gdLst>
                <a:gd name="connsiteX0" fmla="*/ 0 w 382619"/>
                <a:gd name="connsiteY0" fmla="*/ 251460 h 251459"/>
                <a:gd name="connsiteX1" fmla="*/ 233553 w 382619"/>
                <a:gd name="connsiteY1" fmla="*/ 66485 h 251459"/>
                <a:gd name="connsiteX2" fmla="*/ 382619 w 382619"/>
                <a:gd name="connsiteY2" fmla="*/ 0 h 251459"/>
                <a:gd name="connsiteX3" fmla="*/ 282226 w 382619"/>
                <a:gd name="connsiteY3" fmla="*/ 100870 h 251459"/>
                <a:gd name="connsiteX4" fmla="*/ 0 w 382619"/>
                <a:gd name="connsiteY4" fmla="*/ 251460 h 251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2619" h="251459">
                  <a:moveTo>
                    <a:pt x="0" y="251460"/>
                  </a:moveTo>
                  <a:lnTo>
                    <a:pt x="233553" y="66485"/>
                  </a:lnTo>
                  <a:lnTo>
                    <a:pt x="382619" y="0"/>
                  </a:lnTo>
                  <a:lnTo>
                    <a:pt x="282226" y="100870"/>
                  </a:lnTo>
                  <a:lnTo>
                    <a:pt x="0" y="25146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E517D431-E9AA-C493-C649-75E803E9DB73}"/>
                </a:ext>
              </a:extLst>
            </p:cNvPr>
            <p:cNvSpPr/>
            <p:nvPr/>
          </p:nvSpPr>
          <p:spPr>
            <a:xfrm>
              <a:off x="5124840" y="2307050"/>
              <a:ext cx="135064" cy="154400"/>
            </a:xfrm>
            <a:custGeom>
              <a:avLst/>
              <a:gdLst>
                <a:gd name="connsiteX0" fmla="*/ 0 w 135064"/>
                <a:gd name="connsiteY0" fmla="*/ 0 h 154400"/>
                <a:gd name="connsiteX1" fmla="*/ 27146 w 135064"/>
                <a:gd name="connsiteY1" fmla="*/ 0 h 154400"/>
                <a:gd name="connsiteX2" fmla="*/ 67532 w 135064"/>
                <a:gd name="connsiteY2" fmla="*/ 71056 h 154400"/>
                <a:gd name="connsiteX3" fmla="*/ 107633 w 135064"/>
                <a:gd name="connsiteY3" fmla="*/ 0 h 154400"/>
                <a:gd name="connsiteX4" fmla="*/ 135065 w 135064"/>
                <a:gd name="connsiteY4" fmla="*/ 0 h 154400"/>
                <a:gd name="connsiteX5" fmla="*/ 135065 w 135064"/>
                <a:gd name="connsiteY5" fmla="*/ 154400 h 154400"/>
                <a:gd name="connsiteX6" fmla="*/ 109252 w 135064"/>
                <a:gd name="connsiteY6" fmla="*/ 154400 h 154400"/>
                <a:gd name="connsiteX7" fmla="*/ 109252 w 135064"/>
                <a:gd name="connsiteY7" fmla="*/ 45244 h 154400"/>
                <a:gd name="connsiteX8" fmla="*/ 67532 w 135064"/>
                <a:gd name="connsiteY8" fmla="*/ 116681 h 154400"/>
                <a:gd name="connsiteX9" fmla="*/ 66866 w 135064"/>
                <a:gd name="connsiteY9" fmla="*/ 116681 h 154400"/>
                <a:gd name="connsiteX10" fmla="*/ 25337 w 135064"/>
                <a:gd name="connsiteY10" fmla="*/ 45720 h 154400"/>
                <a:gd name="connsiteX11" fmla="*/ 25337 w 135064"/>
                <a:gd name="connsiteY11" fmla="*/ 154400 h 154400"/>
                <a:gd name="connsiteX12" fmla="*/ 0 w 135064"/>
                <a:gd name="connsiteY12" fmla="*/ 154400 h 154400"/>
                <a:gd name="connsiteX13" fmla="*/ 0 w 135064"/>
                <a:gd name="connsiteY13" fmla="*/ 0 h 15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064" h="154400">
                  <a:moveTo>
                    <a:pt x="0" y="0"/>
                  </a:moveTo>
                  <a:lnTo>
                    <a:pt x="27146" y="0"/>
                  </a:lnTo>
                  <a:lnTo>
                    <a:pt x="67532" y="71056"/>
                  </a:lnTo>
                  <a:lnTo>
                    <a:pt x="107633" y="0"/>
                  </a:lnTo>
                  <a:lnTo>
                    <a:pt x="135065" y="0"/>
                  </a:lnTo>
                  <a:lnTo>
                    <a:pt x="135065" y="154400"/>
                  </a:lnTo>
                  <a:lnTo>
                    <a:pt x="109252" y="154400"/>
                  </a:lnTo>
                  <a:lnTo>
                    <a:pt x="109252" y="45244"/>
                  </a:lnTo>
                  <a:lnTo>
                    <a:pt x="67532" y="116681"/>
                  </a:lnTo>
                  <a:lnTo>
                    <a:pt x="66866" y="116681"/>
                  </a:lnTo>
                  <a:lnTo>
                    <a:pt x="25337" y="45720"/>
                  </a:lnTo>
                  <a:lnTo>
                    <a:pt x="25337" y="154400"/>
                  </a:lnTo>
                  <a:lnTo>
                    <a:pt x="0" y="154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8AB11FA0-6FAA-0307-04CB-E7251B0F372B}"/>
                </a:ext>
              </a:extLst>
            </p:cNvPr>
            <p:cNvSpPr/>
            <p:nvPr/>
          </p:nvSpPr>
          <p:spPr>
            <a:xfrm>
              <a:off x="5292861" y="2307050"/>
              <a:ext cx="26003" cy="154400"/>
            </a:xfrm>
            <a:custGeom>
              <a:avLst/>
              <a:gdLst>
                <a:gd name="connsiteX0" fmla="*/ 0 w 26003"/>
                <a:gd name="connsiteY0" fmla="*/ 0 h 154400"/>
                <a:gd name="connsiteX1" fmla="*/ 26003 w 26003"/>
                <a:gd name="connsiteY1" fmla="*/ 0 h 154400"/>
                <a:gd name="connsiteX2" fmla="*/ 26003 w 26003"/>
                <a:gd name="connsiteY2" fmla="*/ 154400 h 154400"/>
                <a:gd name="connsiteX3" fmla="*/ 0 w 26003"/>
                <a:gd name="connsiteY3" fmla="*/ 154400 h 15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03" h="154400">
                  <a:moveTo>
                    <a:pt x="0" y="0"/>
                  </a:moveTo>
                  <a:lnTo>
                    <a:pt x="26003" y="0"/>
                  </a:lnTo>
                  <a:lnTo>
                    <a:pt x="26003" y="154400"/>
                  </a:lnTo>
                  <a:lnTo>
                    <a:pt x="0" y="15440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4092BBBA-4170-D8D9-D652-D6F5AEB38986}"/>
                </a:ext>
              </a:extLst>
            </p:cNvPr>
            <p:cNvSpPr/>
            <p:nvPr/>
          </p:nvSpPr>
          <p:spPr>
            <a:xfrm>
              <a:off x="5351820" y="2307050"/>
              <a:ext cx="118681" cy="154400"/>
            </a:xfrm>
            <a:custGeom>
              <a:avLst/>
              <a:gdLst>
                <a:gd name="connsiteX0" fmla="*/ 0 w 118681"/>
                <a:gd name="connsiteY0" fmla="*/ 0 h 154400"/>
                <a:gd name="connsiteX1" fmla="*/ 24194 w 118681"/>
                <a:gd name="connsiteY1" fmla="*/ 0 h 154400"/>
                <a:gd name="connsiteX2" fmla="*/ 93345 w 118681"/>
                <a:gd name="connsiteY2" fmla="*/ 103061 h 154400"/>
                <a:gd name="connsiteX3" fmla="*/ 93345 w 118681"/>
                <a:gd name="connsiteY3" fmla="*/ 0 h 154400"/>
                <a:gd name="connsiteX4" fmla="*/ 118682 w 118681"/>
                <a:gd name="connsiteY4" fmla="*/ 0 h 154400"/>
                <a:gd name="connsiteX5" fmla="*/ 118682 w 118681"/>
                <a:gd name="connsiteY5" fmla="*/ 154400 h 154400"/>
                <a:gd name="connsiteX6" fmla="*/ 96679 w 118681"/>
                <a:gd name="connsiteY6" fmla="*/ 154400 h 154400"/>
                <a:gd name="connsiteX7" fmla="*/ 25527 w 118681"/>
                <a:gd name="connsiteY7" fmla="*/ 48292 h 154400"/>
                <a:gd name="connsiteX8" fmla="*/ 25527 w 118681"/>
                <a:gd name="connsiteY8" fmla="*/ 154400 h 154400"/>
                <a:gd name="connsiteX9" fmla="*/ 0 w 118681"/>
                <a:gd name="connsiteY9" fmla="*/ 154400 h 154400"/>
                <a:gd name="connsiteX10" fmla="*/ 0 w 118681"/>
                <a:gd name="connsiteY10" fmla="*/ 0 h 15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681" h="154400">
                  <a:moveTo>
                    <a:pt x="0" y="0"/>
                  </a:moveTo>
                  <a:lnTo>
                    <a:pt x="24194" y="0"/>
                  </a:lnTo>
                  <a:lnTo>
                    <a:pt x="93345" y="103061"/>
                  </a:lnTo>
                  <a:lnTo>
                    <a:pt x="93345" y="0"/>
                  </a:lnTo>
                  <a:lnTo>
                    <a:pt x="118682" y="0"/>
                  </a:lnTo>
                  <a:lnTo>
                    <a:pt x="118682" y="154400"/>
                  </a:lnTo>
                  <a:lnTo>
                    <a:pt x="96679" y="154400"/>
                  </a:lnTo>
                  <a:lnTo>
                    <a:pt x="25527" y="48292"/>
                  </a:lnTo>
                  <a:lnTo>
                    <a:pt x="25527" y="154400"/>
                  </a:lnTo>
                  <a:lnTo>
                    <a:pt x="0" y="154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:a16="http://schemas.microsoft.com/office/drawing/2014/main" id="{E45F73FD-83E1-BFAE-A80F-57B92927BFCE}"/>
                </a:ext>
              </a:extLst>
            </p:cNvPr>
            <p:cNvSpPr/>
            <p:nvPr/>
          </p:nvSpPr>
          <p:spPr>
            <a:xfrm>
              <a:off x="5502315" y="2307050"/>
              <a:ext cx="100012" cy="154400"/>
            </a:xfrm>
            <a:custGeom>
              <a:avLst/>
              <a:gdLst>
                <a:gd name="connsiteX0" fmla="*/ 0 w 100012"/>
                <a:gd name="connsiteY0" fmla="*/ 0 h 154400"/>
                <a:gd name="connsiteX1" fmla="*/ 98965 w 100012"/>
                <a:gd name="connsiteY1" fmla="*/ 0 h 154400"/>
                <a:gd name="connsiteX2" fmla="*/ 98965 w 100012"/>
                <a:gd name="connsiteY2" fmla="*/ 23241 h 154400"/>
                <a:gd name="connsiteX3" fmla="*/ 25813 w 100012"/>
                <a:gd name="connsiteY3" fmla="*/ 23241 h 154400"/>
                <a:gd name="connsiteX4" fmla="*/ 25813 w 100012"/>
                <a:gd name="connsiteY4" fmla="*/ 65056 h 154400"/>
                <a:gd name="connsiteX5" fmla="*/ 90583 w 100012"/>
                <a:gd name="connsiteY5" fmla="*/ 65056 h 154400"/>
                <a:gd name="connsiteX6" fmla="*/ 90583 w 100012"/>
                <a:gd name="connsiteY6" fmla="*/ 88297 h 154400"/>
                <a:gd name="connsiteX7" fmla="*/ 25813 w 100012"/>
                <a:gd name="connsiteY7" fmla="*/ 88297 h 154400"/>
                <a:gd name="connsiteX8" fmla="*/ 25813 w 100012"/>
                <a:gd name="connsiteY8" fmla="*/ 131254 h 154400"/>
                <a:gd name="connsiteX9" fmla="*/ 100013 w 100012"/>
                <a:gd name="connsiteY9" fmla="*/ 131254 h 154400"/>
                <a:gd name="connsiteX10" fmla="*/ 100013 w 100012"/>
                <a:gd name="connsiteY10" fmla="*/ 154400 h 154400"/>
                <a:gd name="connsiteX11" fmla="*/ 0 w 100012"/>
                <a:gd name="connsiteY11" fmla="*/ 154400 h 154400"/>
                <a:gd name="connsiteX12" fmla="*/ 0 w 100012"/>
                <a:gd name="connsiteY12" fmla="*/ 0 h 15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012" h="154400">
                  <a:moveTo>
                    <a:pt x="0" y="0"/>
                  </a:moveTo>
                  <a:lnTo>
                    <a:pt x="98965" y="0"/>
                  </a:lnTo>
                  <a:lnTo>
                    <a:pt x="98965" y="23241"/>
                  </a:lnTo>
                  <a:lnTo>
                    <a:pt x="25813" y="23241"/>
                  </a:lnTo>
                  <a:lnTo>
                    <a:pt x="25813" y="65056"/>
                  </a:lnTo>
                  <a:lnTo>
                    <a:pt x="90583" y="65056"/>
                  </a:lnTo>
                  <a:lnTo>
                    <a:pt x="90583" y="88297"/>
                  </a:lnTo>
                  <a:lnTo>
                    <a:pt x="25813" y="88297"/>
                  </a:lnTo>
                  <a:lnTo>
                    <a:pt x="25813" y="131254"/>
                  </a:lnTo>
                  <a:lnTo>
                    <a:pt x="100013" y="131254"/>
                  </a:lnTo>
                  <a:lnTo>
                    <a:pt x="100013" y="154400"/>
                  </a:lnTo>
                  <a:lnTo>
                    <a:pt x="0" y="154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id="{B468E363-907D-4C9C-6E2B-32E52998BFDA}"/>
                </a:ext>
              </a:extLst>
            </p:cNvPr>
            <p:cNvSpPr/>
            <p:nvPr/>
          </p:nvSpPr>
          <p:spPr>
            <a:xfrm>
              <a:off x="5616234" y="2305145"/>
              <a:ext cx="107727" cy="158400"/>
            </a:xfrm>
            <a:custGeom>
              <a:avLst/>
              <a:gdLst>
                <a:gd name="connsiteX0" fmla="*/ 0 w 107727"/>
                <a:gd name="connsiteY0" fmla="*/ 136017 h 158400"/>
                <a:gd name="connsiteX1" fmla="*/ 15716 w 107727"/>
                <a:gd name="connsiteY1" fmla="*/ 116872 h 158400"/>
                <a:gd name="connsiteX2" fmla="*/ 56959 w 107727"/>
                <a:gd name="connsiteY2" fmla="*/ 135160 h 158400"/>
                <a:gd name="connsiteX3" fmla="*/ 81629 w 107727"/>
                <a:gd name="connsiteY3" fmla="*/ 115538 h 158400"/>
                <a:gd name="connsiteX4" fmla="*/ 81629 w 107727"/>
                <a:gd name="connsiteY4" fmla="*/ 115348 h 158400"/>
                <a:gd name="connsiteX5" fmla="*/ 51625 w 107727"/>
                <a:gd name="connsiteY5" fmla="*/ 90202 h 158400"/>
                <a:gd name="connsiteX6" fmla="*/ 6286 w 107727"/>
                <a:gd name="connsiteY6" fmla="*/ 43720 h 158400"/>
                <a:gd name="connsiteX7" fmla="*/ 6286 w 107727"/>
                <a:gd name="connsiteY7" fmla="*/ 43244 h 158400"/>
                <a:gd name="connsiteX8" fmla="*/ 56102 w 107727"/>
                <a:gd name="connsiteY8" fmla="*/ 0 h 158400"/>
                <a:gd name="connsiteX9" fmla="*/ 105442 w 107727"/>
                <a:gd name="connsiteY9" fmla="*/ 18098 h 158400"/>
                <a:gd name="connsiteX10" fmla="*/ 90678 w 107727"/>
                <a:gd name="connsiteY10" fmla="*/ 37719 h 158400"/>
                <a:gd name="connsiteX11" fmla="*/ 55435 w 107727"/>
                <a:gd name="connsiteY11" fmla="*/ 23146 h 158400"/>
                <a:gd name="connsiteX12" fmla="*/ 32575 w 107727"/>
                <a:gd name="connsiteY12" fmla="*/ 41053 h 158400"/>
                <a:gd name="connsiteX13" fmla="*/ 32575 w 107727"/>
                <a:gd name="connsiteY13" fmla="*/ 41243 h 158400"/>
                <a:gd name="connsiteX14" fmla="*/ 65056 w 107727"/>
                <a:gd name="connsiteY14" fmla="*/ 67913 h 158400"/>
                <a:gd name="connsiteX15" fmla="*/ 107728 w 107727"/>
                <a:gd name="connsiteY15" fmla="*/ 113348 h 158400"/>
                <a:gd name="connsiteX16" fmla="*/ 107728 w 107727"/>
                <a:gd name="connsiteY16" fmla="*/ 113824 h 158400"/>
                <a:gd name="connsiteX17" fmla="*/ 56769 w 107727"/>
                <a:gd name="connsiteY17" fmla="*/ 158401 h 158400"/>
                <a:gd name="connsiteX18" fmla="*/ 0 w 107727"/>
                <a:gd name="connsiteY18" fmla="*/ 136112 h 15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7727" h="158400">
                  <a:moveTo>
                    <a:pt x="0" y="136017"/>
                  </a:moveTo>
                  <a:lnTo>
                    <a:pt x="15716" y="116872"/>
                  </a:lnTo>
                  <a:cubicBezTo>
                    <a:pt x="27337" y="127254"/>
                    <a:pt x="40386" y="135160"/>
                    <a:pt x="56959" y="135160"/>
                  </a:cubicBezTo>
                  <a:cubicBezTo>
                    <a:pt x="72009" y="135160"/>
                    <a:pt x="81629" y="126968"/>
                    <a:pt x="81629" y="115538"/>
                  </a:cubicBezTo>
                  <a:lnTo>
                    <a:pt x="81629" y="115348"/>
                  </a:lnTo>
                  <a:cubicBezTo>
                    <a:pt x="81629" y="105632"/>
                    <a:pt x="76486" y="99250"/>
                    <a:pt x="51625" y="90202"/>
                  </a:cubicBezTo>
                  <a:cubicBezTo>
                    <a:pt x="21812" y="79153"/>
                    <a:pt x="6286" y="68390"/>
                    <a:pt x="6286" y="43720"/>
                  </a:cubicBezTo>
                  <a:lnTo>
                    <a:pt x="6286" y="43244"/>
                  </a:lnTo>
                  <a:cubicBezTo>
                    <a:pt x="6286" y="17907"/>
                    <a:pt x="26956" y="0"/>
                    <a:pt x="56102" y="0"/>
                  </a:cubicBezTo>
                  <a:cubicBezTo>
                    <a:pt x="74295" y="0"/>
                    <a:pt x="91059" y="5715"/>
                    <a:pt x="105442" y="18098"/>
                  </a:cubicBezTo>
                  <a:lnTo>
                    <a:pt x="90678" y="37719"/>
                  </a:lnTo>
                  <a:cubicBezTo>
                    <a:pt x="79915" y="29146"/>
                    <a:pt x="68008" y="23146"/>
                    <a:pt x="55435" y="23146"/>
                  </a:cubicBezTo>
                  <a:cubicBezTo>
                    <a:pt x="41339" y="23146"/>
                    <a:pt x="32575" y="30861"/>
                    <a:pt x="32575" y="41053"/>
                  </a:cubicBezTo>
                  <a:lnTo>
                    <a:pt x="32575" y="41243"/>
                  </a:lnTo>
                  <a:cubicBezTo>
                    <a:pt x="32575" y="52006"/>
                    <a:pt x="38386" y="57817"/>
                    <a:pt x="65056" y="67913"/>
                  </a:cubicBezTo>
                  <a:cubicBezTo>
                    <a:pt x="94202" y="78962"/>
                    <a:pt x="107728" y="90869"/>
                    <a:pt x="107728" y="113348"/>
                  </a:cubicBezTo>
                  <a:lnTo>
                    <a:pt x="107728" y="113824"/>
                  </a:lnTo>
                  <a:cubicBezTo>
                    <a:pt x="107728" y="140970"/>
                    <a:pt x="86201" y="158401"/>
                    <a:pt x="56769" y="158401"/>
                  </a:cubicBezTo>
                  <a:cubicBezTo>
                    <a:pt x="36576" y="158401"/>
                    <a:pt x="17050" y="151543"/>
                    <a:pt x="0" y="136112"/>
                  </a:cubicBezTo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:a16="http://schemas.microsoft.com/office/drawing/2014/main" id="{1E64AF35-F86F-BC35-89BB-14CD3686A605}"/>
                </a:ext>
              </a:extLst>
            </p:cNvPr>
            <p:cNvSpPr/>
            <p:nvPr/>
          </p:nvSpPr>
          <p:spPr>
            <a:xfrm>
              <a:off x="5803877" y="2307050"/>
              <a:ext cx="106775" cy="154400"/>
            </a:xfrm>
            <a:custGeom>
              <a:avLst/>
              <a:gdLst>
                <a:gd name="connsiteX0" fmla="*/ 48768 w 106775"/>
                <a:gd name="connsiteY0" fmla="*/ 81153 h 154400"/>
                <a:gd name="connsiteX1" fmla="*/ 80391 w 106775"/>
                <a:gd name="connsiteY1" fmla="*/ 52292 h 154400"/>
                <a:gd name="connsiteX2" fmla="*/ 80391 w 106775"/>
                <a:gd name="connsiteY2" fmla="*/ 52102 h 154400"/>
                <a:gd name="connsiteX3" fmla="*/ 48768 w 106775"/>
                <a:gd name="connsiteY3" fmla="*/ 23431 h 154400"/>
                <a:gd name="connsiteX4" fmla="*/ 26098 w 106775"/>
                <a:gd name="connsiteY4" fmla="*/ 23431 h 154400"/>
                <a:gd name="connsiteX5" fmla="*/ 26098 w 106775"/>
                <a:gd name="connsiteY5" fmla="*/ 81248 h 154400"/>
                <a:gd name="connsiteX6" fmla="*/ 48768 w 106775"/>
                <a:gd name="connsiteY6" fmla="*/ 81248 h 154400"/>
                <a:gd name="connsiteX7" fmla="*/ 95 w 106775"/>
                <a:gd name="connsiteY7" fmla="*/ 0 h 154400"/>
                <a:gd name="connsiteX8" fmla="*/ 50292 w 106775"/>
                <a:gd name="connsiteY8" fmla="*/ 0 h 154400"/>
                <a:gd name="connsiteX9" fmla="*/ 106775 w 106775"/>
                <a:gd name="connsiteY9" fmla="*/ 51435 h 154400"/>
                <a:gd name="connsiteX10" fmla="*/ 106775 w 106775"/>
                <a:gd name="connsiteY10" fmla="*/ 51816 h 154400"/>
                <a:gd name="connsiteX11" fmla="*/ 48673 w 106775"/>
                <a:gd name="connsiteY11" fmla="*/ 104299 h 154400"/>
                <a:gd name="connsiteX12" fmla="*/ 26003 w 106775"/>
                <a:gd name="connsiteY12" fmla="*/ 104299 h 154400"/>
                <a:gd name="connsiteX13" fmla="*/ 26003 w 106775"/>
                <a:gd name="connsiteY13" fmla="*/ 154400 h 154400"/>
                <a:gd name="connsiteX14" fmla="*/ 0 w 106775"/>
                <a:gd name="connsiteY14" fmla="*/ 154400 h 154400"/>
                <a:gd name="connsiteX15" fmla="*/ 0 w 106775"/>
                <a:gd name="connsiteY15" fmla="*/ 0 h 15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6775" h="154400">
                  <a:moveTo>
                    <a:pt x="48768" y="81153"/>
                  </a:moveTo>
                  <a:cubicBezTo>
                    <a:pt x="68771" y="81153"/>
                    <a:pt x="80391" y="69437"/>
                    <a:pt x="80391" y="52292"/>
                  </a:cubicBezTo>
                  <a:lnTo>
                    <a:pt x="80391" y="52102"/>
                  </a:lnTo>
                  <a:cubicBezTo>
                    <a:pt x="80391" y="33528"/>
                    <a:pt x="68675" y="23431"/>
                    <a:pt x="48768" y="23431"/>
                  </a:cubicBezTo>
                  <a:lnTo>
                    <a:pt x="26098" y="23431"/>
                  </a:lnTo>
                  <a:lnTo>
                    <a:pt x="26098" y="81248"/>
                  </a:lnTo>
                  <a:lnTo>
                    <a:pt x="48768" y="81248"/>
                  </a:lnTo>
                  <a:close/>
                  <a:moveTo>
                    <a:pt x="95" y="0"/>
                  </a:moveTo>
                  <a:lnTo>
                    <a:pt x="50292" y="0"/>
                  </a:lnTo>
                  <a:cubicBezTo>
                    <a:pt x="84582" y="0"/>
                    <a:pt x="106775" y="19431"/>
                    <a:pt x="106775" y="51435"/>
                  </a:cubicBezTo>
                  <a:lnTo>
                    <a:pt x="106775" y="51816"/>
                  </a:lnTo>
                  <a:cubicBezTo>
                    <a:pt x="106775" y="86011"/>
                    <a:pt x="81248" y="103823"/>
                    <a:pt x="48673" y="104299"/>
                  </a:cubicBezTo>
                  <a:lnTo>
                    <a:pt x="26003" y="104299"/>
                  </a:lnTo>
                  <a:lnTo>
                    <a:pt x="26003" y="154400"/>
                  </a:lnTo>
                  <a:lnTo>
                    <a:pt x="0" y="154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 : forme 47">
              <a:extLst>
                <a:ext uri="{FF2B5EF4-FFF2-40B4-BE49-F238E27FC236}">
                  <a16:creationId xmlns:a16="http://schemas.microsoft.com/office/drawing/2014/main" id="{A80814F2-66C9-1614-5241-63E7835D370E}"/>
                </a:ext>
              </a:extLst>
            </p:cNvPr>
            <p:cNvSpPr/>
            <p:nvPr/>
          </p:nvSpPr>
          <p:spPr>
            <a:xfrm>
              <a:off x="5906842" y="2306288"/>
              <a:ext cx="140493" cy="155257"/>
            </a:xfrm>
            <a:custGeom>
              <a:avLst/>
              <a:gdLst>
                <a:gd name="connsiteX0" fmla="*/ 92297 w 140493"/>
                <a:gd name="connsiteY0" fmla="*/ 96107 h 155257"/>
                <a:gd name="connsiteX1" fmla="*/ 69818 w 140493"/>
                <a:gd name="connsiteY1" fmla="*/ 34100 h 155257"/>
                <a:gd name="connsiteX2" fmla="*/ 47435 w 140493"/>
                <a:gd name="connsiteY2" fmla="*/ 96107 h 155257"/>
                <a:gd name="connsiteX3" fmla="*/ 92297 w 140493"/>
                <a:gd name="connsiteY3" fmla="*/ 96107 h 155257"/>
                <a:gd name="connsiteX4" fmla="*/ 57722 w 140493"/>
                <a:gd name="connsiteY4" fmla="*/ 0 h 155257"/>
                <a:gd name="connsiteX5" fmla="*/ 82868 w 140493"/>
                <a:gd name="connsiteY5" fmla="*/ 0 h 155257"/>
                <a:gd name="connsiteX6" fmla="*/ 140494 w 140493"/>
                <a:gd name="connsiteY6" fmla="*/ 155258 h 155257"/>
                <a:gd name="connsiteX7" fmla="*/ 113348 w 140493"/>
                <a:gd name="connsiteY7" fmla="*/ 155258 h 155257"/>
                <a:gd name="connsiteX8" fmla="*/ 100298 w 140493"/>
                <a:gd name="connsiteY8" fmla="*/ 118872 h 155257"/>
                <a:gd name="connsiteX9" fmla="*/ 39243 w 140493"/>
                <a:gd name="connsiteY9" fmla="*/ 118872 h 155257"/>
                <a:gd name="connsiteX10" fmla="*/ 26194 w 140493"/>
                <a:gd name="connsiteY10" fmla="*/ 155258 h 155257"/>
                <a:gd name="connsiteX11" fmla="*/ 0 w 140493"/>
                <a:gd name="connsiteY11" fmla="*/ 155258 h 155257"/>
                <a:gd name="connsiteX12" fmla="*/ 57626 w 140493"/>
                <a:gd name="connsiteY12" fmla="*/ 0 h 155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0493" h="155257">
                  <a:moveTo>
                    <a:pt x="92297" y="96107"/>
                  </a:moveTo>
                  <a:lnTo>
                    <a:pt x="69818" y="34100"/>
                  </a:lnTo>
                  <a:lnTo>
                    <a:pt x="47435" y="96107"/>
                  </a:lnTo>
                  <a:lnTo>
                    <a:pt x="92297" y="96107"/>
                  </a:lnTo>
                  <a:close/>
                  <a:moveTo>
                    <a:pt x="57722" y="0"/>
                  </a:moveTo>
                  <a:lnTo>
                    <a:pt x="82868" y="0"/>
                  </a:lnTo>
                  <a:lnTo>
                    <a:pt x="140494" y="155258"/>
                  </a:lnTo>
                  <a:lnTo>
                    <a:pt x="113348" y="155258"/>
                  </a:lnTo>
                  <a:lnTo>
                    <a:pt x="100298" y="118872"/>
                  </a:lnTo>
                  <a:lnTo>
                    <a:pt x="39243" y="118872"/>
                  </a:lnTo>
                  <a:lnTo>
                    <a:pt x="26194" y="155258"/>
                  </a:lnTo>
                  <a:lnTo>
                    <a:pt x="0" y="155258"/>
                  </a:lnTo>
                  <a:lnTo>
                    <a:pt x="57626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 : forme 48">
              <a:extLst>
                <a:ext uri="{FF2B5EF4-FFF2-40B4-BE49-F238E27FC236}">
                  <a16:creationId xmlns:a16="http://schemas.microsoft.com/office/drawing/2014/main" id="{C163A16C-7B2B-74BA-171B-58CF6F1E1CC3}"/>
                </a:ext>
              </a:extLst>
            </p:cNvPr>
            <p:cNvSpPr/>
            <p:nvPr/>
          </p:nvSpPr>
          <p:spPr>
            <a:xfrm>
              <a:off x="6067529" y="2307050"/>
              <a:ext cx="116204" cy="154400"/>
            </a:xfrm>
            <a:custGeom>
              <a:avLst/>
              <a:gdLst>
                <a:gd name="connsiteX0" fmla="*/ 54007 w 116204"/>
                <a:gd name="connsiteY0" fmla="*/ 76962 h 154400"/>
                <a:gd name="connsiteX1" fmla="*/ 85439 w 116204"/>
                <a:gd name="connsiteY1" fmla="*/ 50292 h 154400"/>
                <a:gd name="connsiteX2" fmla="*/ 85439 w 116204"/>
                <a:gd name="connsiteY2" fmla="*/ 49816 h 154400"/>
                <a:gd name="connsiteX3" fmla="*/ 54483 w 116204"/>
                <a:gd name="connsiteY3" fmla="*/ 23336 h 154400"/>
                <a:gd name="connsiteX4" fmla="*/ 26003 w 116204"/>
                <a:gd name="connsiteY4" fmla="*/ 23336 h 154400"/>
                <a:gd name="connsiteX5" fmla="*/ 26003 w 116204"/>
                <a:gd name="connsiteY5" fmla="*/ 76962 h 154400"/>
                <a:gd name="connsiteX6" fmla="*/ 54007 w 116204"/>
                <a:gd name="connsiteY6" fmla="*/ 76962 h 154400"/>
                <a:gd name="connsiteX7" fmla="*/ 0 w 116204"/>
                <a:gd name="connsiteY7" fmla="*/ 0 h 154400"/>
                <a:gd name="connsiteX8" fmla="*/ 56769 w 116204"/>
                <a:gd name="connsiteY8" fmla="*/ 0 h 154400"/>
                <a:gd name="connsiteX9" fmla="*/ 98679 w 116204"/>
                <a:gd name="connsiteY9" fmla="*/ 14573 h 154400"/>
                <a:gd name="connsiteX10" fmla="*/ 111728 w 116204"/>
                <a:gd name="connsiteY10" fmla="*/ 48577 h 154400"/>
                <a:gd name="connsiteX11" fmla="*/ 111728 w 116204"/>
                <a:gd name="connsiteY11" fmla="*/ 49435 h 154400"/>
                <a:gd name="connsiteX12" fmla="*/ 79153 w 116204"/>
                <a:gd name="connsiteY12" fmla="*/ 94679 h 154400"/>
                <a:gd name="connsiteX13" fmla="*/ 116205 w 116204"/>
                <a:gd name="connsiteY13" fmla="*/ 154400 h 154400"/>
                <a:gd name="connsiteX14" fmla="*/ 86201 w 116204"/>
                <a:gd name="connsiteY14" fmla="*/ 154400 h 154400"/>
                <a:gd name="connsiteX15" fmla="*/ 52769 w 116204"/>
                <a:gd name="connsiteY15" fmla="*/ 99727 h 154400"/>
                <a:gd name="connsiteX16" fmla="*/ 51149 w 116204"/>
                <a:gd name="connsiteY16" fmla="*/ 99917 h 154400"/>
                <a:gd name="connsiteX17" fmla="*/ 26003 w 116204"/>
                <a:gd name="connsiteY17" fmla="*/ 99917 h 154400"/>
                <a:gd name="connsiteX18" fmla="*/ 26003 w 116204"/>
                <a:gd name="connsiteY18" fmla="*/ 154400 h 154400"/>
                <a:gd name="connsiteX19" fmla="*/ 0 w 116204"/>
                <a:gd name="connsiteY19" fmla="*/ 154400 h 154400"/>
                <a:gd name="connsiteX20" fmla="*/ 0 w 116204"/>
                <a:gd name="connsiteY20" fmla="*/ 0 h 15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6204" h="154400">
                  <a:moveTo>
                    <a:pt x="54007" y="76962"/>
                  </a:moveTo>
                  <a:cubicBezTo>
                    <a:pt x="74200" y="76962"/>
                    <a:pt x="85439" y="66389"/>
                    <a:pt x="85439" y="50292"/>
                  </a:cubicBezTo>
                  <a:lnTo>
                    <a:pt x="85439" y="49816"/>
                  </a:lnTo>
                  <a:cubicBezTo>
                    <a:pt x="85439" y="32385"/>
                    <a:pt x="74009" y="23336"/>
                    <a:pt x="54483" y="23336"/>
                  </a:cubicBezTo>
                  <a:lnTo>
                    <a:pt x="26003" y="23336"/>
                  </a:lnTo>
                  <a:lnTo>
                    <a:pt x="26003" y="76962"/>
                  </a:lnTo>
                  <a:lnTo>
                    <a:pt x="54007" y="76962"/>
                  </a:lnTo>
                  <a:close/>
                  <a:moveTo>
                    <a:pt x="0" y="0"/>
                  </a:moveTo>
                  <a:lnTo>
                    <a:pt x="56769" y="0"/>
                  </a:lnTo>
                  <a:cubicBezTo>
                    <a:pt x="74676" y="0"/>
                    <a:pt x="89344" y="5334"/>
                    <a:pt x="98679" y="14573"/>
                  </a:cubicBezTo>
                  <a:cubicBezTo>
                    <a:pt x="106966" y="22765"/>
                    <a:pt x="111728" y="34385"/>
                    <a:pt x="111728" y="48577"/>
                  </a:cubicBezTo>
                  <a:lnTo>
                    <a:pt x="111728" y="49435"/>
                  </a:lnTo>
                  <a:cubicBezTo>
                    <a:pt x="111728" y="73247"/>
                    <a:pt x="98298" y="88011"/>
                    <a:pt x="79153" y="94679"/>
                  </a:cubicBezTo>
                  <a:lnTo>
                    <a:pt x="116205" y="154400"/>
                  </a:lnTo>
                  <a:lnTo>
                    <a:pt x="86201" y="154400"/>
                  </a:lnTo>
                  <a:lnTo>
                    <a:pt x="52769" y="99727"/>
                  </a:lnTo>
                  <a:cubicBezTo>
                    <a:pt x="52769" y="99727"/>
                    <a:pt x="51625" y="99917"/>
                    <a:pt x="51149" y="99917"/>
                  </a:cubicBezTo>
                  <a:lnTo>
                    <a:pt x="26003" y="99917"/>
                  </a:lnTo>
                  <a:lnTo>
                    <a:pt x="26003" y="154400"/>
                  </a:lnTo>
                  <a:lnTo>
                    <a:pt x="0" y="154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id="{04A021EF-5CBC-5720-612B-E912ADBAAD62}"/>
                </a:ext>
              </a:extLst>
            </p:cNvPr>
            <p:cNvSpPr/>
            <p:nvPr/>
          </p:nvSpPr>
          <p:spPr>
            <a:xfrm>
              <a:off x="6206594" y="2307050"/>
              <a:ext cx="26003" cy="154400"/>
            </a:xfrm>
            <a:custGeom>
              <a:avLst/>
              <a:gdLst>
                <a:gd name="connsiteX0" fmla="*/ 0 w 26003"/>
                <a:gd name="connsiteY0" fmla="*/ 0 h 154400"/>
                <a:gd name="connsiteX1" fmla="*/ 26003 w 26003"/>
                <a:gd name="connsiteY1" fmla="*/ 0 h 154400"/>
                <a:gd name="connsiteX2" fmla="*/ 26003 w 26003"/>
                <a:gd name="connsiteY2" fmla="*/ 154400 h 154400"/>
                <a:gd name="connsiteX3" fmla="*/ 0 w 26003"/>
                <a:gd name="connsiteY3" fmla="*/ 154400 h 15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03" h="154400">
                  <a:moveTo>
                    <a:pt x="0" y="0"/>
                  </a:moveTo>
                  <a:lnTo>
                    <a:pt x="26003" y="0"/>
                  </a:lnTo>
                  <a:lnTo>
                    <a:pt x="26003" y="154400"/>
                  </a:lnTo>
                  <a:lnTo>
                    <a:pt x="0" y="15440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:a16="http://schemas.microsoft.com/office/drawing/2014/main" id="{6941E00B-044D-D31F-9046-F1CE55C4A593}"/>
                </a:ext>
              </a:extLst>
            </p:cNvPr>
            <p:cNvSpPr/>
            <p:nvPr/>
          </p:nvSpPr>
          <p:spPr>
            <a:xfrm>
              <a:off x="6254314" y="2305145"/>
              <a:ext cx="107727" cy="158400"/>
            </a:xfrm>
            <a:custGeom>
              <a:avLst/>
              <a:gdLst>
                <a:gd name="connsiteX0" fmla="*/ 0 w 107727"/>
                <a:gd name="connsiteY0" fmla="*/ 136017 h 158400"/>
                <a:gd name="connsiteX1" fmla="*/ 15716 w 107727"/>
                <a:gd name="connsiteY1" fmla="*/ 116872 h 158400"/>
                <a:gd name="connsiteX2" fmla="*/ 56959 w 107727"/>
                <a:gd name="connsiteY2" fmla="*/ 135160 h 158400"/>
                <a:gd name="connsiteX3" fmla="*/ 81629 w 107727"/>
                <a:gd name="connsiteY3" fmla="*/ 115538 h 158400"/>
                <a:gd name="connsiteX4" fmla="*/ 81629 w 107727"/>
                <a:gd name="connsiteY4" fmla="*/ 115348 h 158400"/>
                <a:gd name="connsiteX5" fmla="*/ 51625 w 107727"/>
                <a:gd name="connsiteY5" fmla="*/ 90202 h 158400"/>
                <a:gd name="connsiteX6" fmla="*/ 6286 w 107727"/>
                <a:gd name="connsiteY6" fmla="*/ 43720 h 158400"/>
                <a:gd name="connsiteX7" fmla="*/ 6286 w 107727"/>
                <a:gd name="connsiteY7" fmla="*/ 43244 h 158400"/>
                <a:gd name="connsiteX8" fmla="*/ 56102 w 107727"/>
                <a:gd name="connsiteY8" fmla="*/ 0 h 158400"/>
                <a:gd name="connsiteX9" fmla="*/ 105442 w 107727"/>
                <a:gd name="connsiteY9" fmla="*/ 18098 h 158400"/>
                <a:gd name="connsiteX10" fmla="*/ 90678 w 107727"/>
                <a:gd name="connsiteY10" fmla="*/ 37719 h 158400"/>
                <a:gd name="connsiteX11" fmla="*/ 55435 w 107727"/>
                <a:gd name="connsiteY11" fmla="*/ 23146 h 158400"/>
                <a:gd name="connsiteX12" fmla="*/ 32575 w 107727"/>
                <a:gd name="connsiteY12" fmla="*/ 41053 h 158400"/>
                <a:gd name="connsiteX13" fmla="*/ 32575 w 107727"/>
                <a:gd name="connsiteY13" fmla="*/ 41243 h 158400"/>
                <a:gd name="connsiteX14" fmla="*/ 65056 w 107727"/>
                <a:gd name="connsiteY14" fmla="*/ 67913 h 158400"/>
                <a:gd name="connsiteX15" fmla="*/ 107728 w 107727"/>
                <a:gd name="connsiteY15" fmla="*/ 113348 h 158400"/>
                <a:gd name="connsiteX16" fmla="*/ 107728 w 107727"/>
                <a:gd name="connsiteY16" fmla="*/ 113824 h 158400"/>
                <a:gd name="connsiteX17" fmla="*/ 56769 w 107727"/>
                <a:gd name="connsiteY17" fmla="*/ 158401 h 158400"/>
                <a:gd name="connsiteX18" fmla="*/ 0 w 107727"/>
                <a:gd name="connsiteY18" fmla="*/ 136112 h 15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7727" h="158400">
                  <a:moveTo>
                    <a:pt x="0" y="136017"/>
                  </a:moveTo>
                  <a:lnTo>
                    <a:pt x="15716" y="116872"/>
                  </a:lnTo>
                  <a:cubicBezTo>
                    <a:pt x="27337" y="127254"/>
                    <a:pt x="40386" y="135160"/>
                    <a:pt x="56959" y="135160"/>
                  </a:cubicBezTo>
                  <a:cubicBezTo>
                    <a:pt x="72009" y="135160"/>
                    <a:pt x="81629" y="126968"/>
                    <a:pt x="81629" y="115538"/>
                  </a:cubicBezTo>
                  <a:lnTo>
                    <a:pt x="81629" y="115348"/>
                  </a:lnTo>
                  <a:cubicBezTo>
                    <a:pt x="81629" y="105632"/>
                    <a:pt x="76486" y="99250"/>
                    <a:pt x="51625" y="90202"/>
                  </a:cubicBezTo>
                  <a:cubicBezTo>
                    <a:pt x="21812" y="79153"/>
                    <a:pt x="6286" y="68390"/>
                    <a:pt x="6286" y="43720"/>
                  </a:cubicBezTo>
                  <a:lnTo>
                    <a:pt x="6286" y="43244"/>
                  </a:lnTo>
                  <a:cubicBezTo>
                    <a:pt x="6286" y="17907"/>
                    <a:pt x="26956" y="0"/>
                    <a:pt x="56102" y="0"/>
                  </a:cubicBezTo>
                  <a:cubicBezTo>
                    <a:pt x="74295" y="0"/>
                    <a:pt x="91059" y="5715"/>
                    <a:pt x="105442" y="18098"/>
                  </a:cubicBezTo>
                  <a:lnTo>
                    <a:pt x="90678" y="37719"/>
                  </a:lnTo>
                  <a:cubicBezTo>
                    <a:pt x="79915" y="29146"/>
                    <a:pt x="68008" y="23146"/>
                    <a:pt x="55435" y="23146"/>
                  </a:cubicBezTo>
                  <a:cubicBezTo>
                    <a:pt x="41338" y="23146"/>
                    <a:pt x="32575" y="30861"/>
                    <a:pt x="32575" y="41053"/>
                  </a:cubicBezTo>
                  <a:lnTo>
                    <a:pt x="32575" y="41243"/>
                  </a:lnTo>
                  <a:cubicBezTo>
                    <a:pt x="32575" y="52006"/>
                    <a:pt x="38386" y="57817"/>
                    <a:pt x="65056" y="67913"/>
                  </a:cubicBezTo>
                  <a:cubicBezTo>
                    <a:pt x="94202" y="78962"/>
                    <a:pt x="107728" y="90869"/>
                    <a:pt x="107728" y="113348"/>
                  </a:cubicBezTo>
                  <a:lnTo>
                    <a:pt x="107728" y="113824"/>
                  </a:lnTo>
                  <a:cubicBezTo>
                    <a:pt x="107728" y="140970"/>
                    <a:pt x="86201" y="158401"/>
                    <a:pt x="56769" y="158401"/>
                  </a:cubicBezTo>
                  <a:cubicBezTo>
                    <a:pt x="36576" y="158401"/>
                    <a:pt x="17050" y="151543"/>
                    <a:pt x="0" y="136112"/>
                  </a:cubicBezTo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id="{357CE44F-50B9-9850-ABE9-69609CB27C94}"/>
                </a:ext>
              </a:extLst>
            </p:cNvPr>
            <p:cNvSpPr/>
            <p:nvPr/>
          </p:nvSpPr>
          <p:spPr>
            <a:xfrm>
              <a:off x="6575973" y="1881187"/>
              <a:ext cx="13144" cy="405860"/>
            </a:xfrm>
            <a:custGeom>
              <a:avLst/>
              <a:gdLst>
                <a:gd name="connsiteX0" fmla="*/ 0 w 13144"/>
                <a:gd name="connsiteY0" fmla="*/ 0 h 405860"/>
                <a:gd name="connsiteX1" fmla="*/ 13145 w 13144"/>
                <a:gd name="connsiteY1" fmla="*/ 0 h 405860"/>
                <a:gd name="connsiteX2" fmla="*/ 13145 w 13144"/>
                <a:gd name="connsiteY2" fmla="*/ 405860 h 405860"/>
                <a:gd name="connsiteX3" fmla="*/ 0 w 13144"/>
                <a:gd name="connsiteY3" fmla="*/ 405860 h 405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44" h="405860">
                  <a:moveTo>
                    <a:pt x="0" y="0"/>
                  </a:moveTo>
                  <a:lnTo>
                    <a:pt x="13145" y="0"/>
                  </a:lnTo>
                  <a:lnTo>
                    <a:pt x="13145" y="405860"/>
                  </a:lnTo>
                  <a:lnTo>
                    <a:pt x="0" y="40586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id="{C7A7889C-F1A0-14D9-0962-411A4ADD9F38}"/>
                </a:ext>
              </a:extLst>
            </p:cNvPr>
            <p:cNvSpPr/>
            <p:nvPr/>
          </p:nvSpPr>
          <p:spPr>
            <a:xfrm>
              <a:off x="6810955" y="1907095"/>
              <a:ext cx="213645" cy="320325"/>
            </a:xfrm>
            <a:custGeom>
              <a:avLst/>
              <a:gdLst>
                <a:gd name="connsiteX0" fmla="*/ 213646 w 213645"/>
                <a:gd name="connsiteY0" fmla="*/ 92678 h 320325"/>
                <a:gd name="connsiteX1" fmla="*/ 111919 w 213645"/>
                <a:gd name="connsiteY1" fmla="*/ 186309 h 320325"/>
                <a:gd name="connsiteX2" fmla="*/ 37624 w 213645"/>
                <a:gd name="connsiteY2" fmla="*/ 186309 h 320325"/>
                <a:gd name="connsiteX3" fmla="*/ 37624 w 213645"/>
                <a:gd name="connsiteY3" fmla="*/ 320326 h 320325"/>
                <a:gd name="connsiteX4" fmla="*/ 0 w 213645"/>
                <a:gd name="connsiteY4" fmla="*/ 320326 h 320325"/>
                <a:gd name="connsiteX5" fmla="*/ 0 w 213645"/>
                <a:gd name="connsiteY5" fmla="*/ 0 h 320325"/>
                <a:gd name="connsiteX6" fmla="*/ 111823 w 213645"/>
                <a:gd name="connsiteY6" fmla="*/ 0 h 320325"/>
                <a:gd name="connsiteX7" fmla="*/ 213550 w 213645"/>
                <a:gd name="connsiteY7" fmla="*/ 92678 h 320325"/>
                <a:gd name="connsiteX8" fmla="*/ 37624 w 213645"/>
                <a:gd name="connsiteY8" fmla="*/ 34004 h 320325"/>
                <a:gd name="connsiteX9" fmla="*/ 37624 w 213645"/>
                <a:gd name="connsiteY9" fmla="*/ 152400 h 320325"/>
                <a:gd name="connsiteX10" fmla="*/ 110966 w 213645"/>
                <a:gd name="connsiteY10" fmla="*/ 152400 h 320325"/>
                <a:gd name="connsiteX11" fmla="*/ 174593 w 213645"/>
                <a:gd name="connsiteY11" fmla="*/ 93155 h 320325"/>
                <a:gd name="connsiteX12" fmla="*/ 110966 w 213645"/>
                <a:gd name="connsiteY12" fmla="*/ 34004 h 320325"/>
                <a:gd name="connsiteX13" fmla="*/ 37624 w 213645"/>
                <a:gd name="connsiteY13" fmla="*/ 34004 h 320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3645" h="320325">
                  <a:moveTo>
                    <a:pt x="213646" y="92678"/>
                  </a:moveTo>
                  <a:cubicBezTo>
                    <a:pt x="213646" y="147066"/>
                    <a:pt x="174593" y="186309"/>
                    <a:pt x="111919" y="186309"/>
                  </a:cubicBezTo>
                  <a:lnTo>
                    <a:pt x="37624" y="186309"/>
                  </a:lnTo>
                  <a:lnTo>
                    <a:pt x="37624" y="320326"/>
                  </a:lnTo>
                  <a:lnTo>
                    <a:pt x="0" y="320326"/>
                  </a:lnTo>
                  <a:lnTo>
                    <a:pt x="0" y="0"/>
                  </a:lnTo>
                  <a:lnTo>
                    <a:pt x="111823" y="0"/>
                  </a:lnTo>
                  <a:cubicBezTo>
                    <a:pt x="174498" y="0"/>
                    <a:pt x="213550" y="38767"/>
                    <a:pt x="213550" y="92678"/>
                  </a:cubicBezTo>
                  <a:moveTo>
                    <a:pt x="37624" y="34004"/>
                  </a:moveTo>
                  <a:lnTo>
                    <a:pt x="37624" y="152400"/>
                  </a:lnTo>
                  <a:lnTo>
                    <a:pt x="110966" y="152400"/>
                  </a:lnTo>
                  <a:cubicBezTo>
                    <a:pt x="152876" y="152400"/>
                    <a:pt x="174593" y="127635"/>
                    <a:pt x="174593" y="93155"/>
                  </a:cubicBezTo>
                  <a:cubicBezTo>
                    <a:pt x="174593" y="58674"/>
                    <a:pt x="152876" y="34004"/>
                    <a:pt x="110966" y="34004"/>
                  </a:cubicBezTo>
                  <a:lnTo>
                    <a:pt x="37624" y="3400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:a16="http://schemas.microsoft.com/office/drawing/2014/main" id="{26261A9C-599D-9C7F-816B-11A2C882E933}"/>
                </a:ext>
              </a:extLst>
            </p:cNvPr>
            <p:cNvSpPr/>
            <p:nvPr/>
          </p:nvSpPr>
          <p:spPr>
            <a:xfrm>
              <a:off x="7049461" y="1901856"/>
              <a:ext cx="219837" cy="330898"/>
            </a:xfrm>
            <a:custGeom>
              <a:avLst/>
              <a:gdLst>
                <a:gd name="connsiteX0" fmla="*/ 216122 w 219837"/>
                <a:gd name="connsiteY0" fmla="*/ 54292 h 330898"/>
                <a:gd name="connsiteX1" fmla="*/ 188595 w 219837"/>
                <a:gd name="connsiteY1" fmla="*/ 75152 h 330898"/>
                <a:gd name="connsiteX2" fmla="*/ 115729 w 219837"/>
                <a:gd name="connsiteY2" fmla="*/ 34862 h 330898"/>
                <a:gd name="connsiteX3" fmla="*/ 59341 w 219837"/>
                <a:gd name="connsiteY3" fmla="*/ 81439 h 330898"/>
                <a:gd name="connsiteX4" fmla="*/ 110490 w 219837"/>
                <a:gd name="connsiteY4" fmla="*/ 135255 h 330898"/>
                <a:gd name="connsiteX5" fmla="*/ 145637 w 219837"/>
                <a:gd name="connsiteY5" fmla="*/ 152305 h 330898"/>
                <a:gd name="connsiteX6" fmla="*/ 219837 w 219837"/>
                <a:gd name="connsiteY6" fmla="*/ 241554 h 330898"/>
                <a:gd name="connsiteX7" fmla="*/ 117158 w 219837"/>
                <a:gd name="connsiteY7" fmla="*/ 330899 h 330898"/>
                <a:gd name="connsiteX8" fmla="*/ 0 w 219837"/>
                <a:gd name="connsiteY8" fmla="*/ 261937 h 330898"/>
                <a:gd name="connsiteX9" fmla="*/ 28004 w 219837"/>
                <a:gd name="connsiteY9" fmla="*/ 241078 h 330898"/>
                <a:gd name="connsiteX10" fmla="*/ 116681 w 219837"/>
                <a:gd name="connsiteY10" fmla="*/ 295942 h 330898"/>
                <a:gd name="connsiteX11" fmla="*/ 180784 w 219837"/>
                <a:gd name="connsiteY11" fmla="*/ 242602 h 330898"/>
                <a:gd name="connsiteX12" fmla="*/ 127730 w 219837"/>
                <a:gd name="connsiteY12" fmla="*/ 186309 h 330898"/>
                <a:gd name="connsiteX13" fmla="*/ 92107 w 219837"/>
                <a:gd name="connsiteY13" fmla="*/ 169355 h 330898"/>
                <a:gd name="connsiteX14" fmla="*/ 20288 w 219837"/>
                <a:gd name="connsiteY14" fmla="*/ 83439 h 330898"/>
                <a:gd name="connsiteX15" fmla="*/ 116205 w 219837"/>
                <a:gd name="connsiteY15" fmla="*/ 0 h 330898"/>
                <a:gd name="connsiteX16" fmla="*/ 216027 w 219837"/>
                <a:gd name="connsiteY16" fmla="*/ 54388 h 330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9837" h="330898">
                  <a:moveTo>
                    <a:pt x="216122" y="54292"/>
                  </a:moveTo>
                  <a:lnTo>
                    <a:pt x="188595" y="75152"/>
                  </a:lnTo>
                  <a:cubicBezTo>
                    <a:pt x="171736" y="49435"/>
                    <a:pt x="144685" y="34862"/>
                    <a:pt x="115729" y="34862"/>
                  </a:cubicBezTo>
                  <a:cubicBezTo>
                    <a:pt x="86773" y="34862"/>
                    <a:pt x="59341" y="49911"/>
                    <a:pt x="59341" y="81439"/>
                  </a:cubicBezTo>
                  <a:cubicBezTo>
                    <a:pt x="59341" y="110585"/>
                    <a:pt x="81534" y="121253"/>
                    <a:pt x="110490" y="135255"/>
                  </a:cubicBezTo>
                  <a:lnTo>
                    <a:pt x="145637" y="152305"/>
                  </a:lnTo>
                  <a:cubicBezTo>
                    <a:pt x="191929" y="174593"/>
                    <a:pt x="219837" y="198406"/>
                    <a:pt x="219837" y="241554"/>
                  </a:cubicBezTo>
                  <a:cubicBezTo>
                    <a:pt x="219837" y="295370"/>
                    <a:pt x="176022" y="330899"/>
                    <a:pt x="117158" y="330899"/>
                  </a:cubicBezTo>
                  <a:cubicBezTo>
                    <a:pt x="66580" y="330899"/>
                    <a:pt x="24575" y="304133"/>
                    <a:pt x="0" y="261937"/>
                  </a:cubicBezTo>
                  <a:lnTo>
                    <a:pt x="28004" y="241078"/>
                  </a:lnTo>
                  <a:cubicBezTo>
                    <a:pt x="47244" y="270701"/>
                    <a:pt x="75724" y="295942"/>
                    <a:pt x="116681" y="295942"/>
                  </a:cubicBezTo>
                  <a:cubicBezTo>
                    <a:pt x="154305" y="295942"/>
                    <a:pt x="180784" y="275082"/>
                    <a:pt x="180784" y="242602"/>
                  </a:cubicBezTo>
                  <a:cubicBezTo>
                    <a:pt x="180784" y="212979"/>
                    <a:pt x="159067" y="201359"/>
                    <a:pt x="127730" y="186309"/>
                  </a:cubicBezTo>
                  <a:lnTo>
                    <a:pt x="92107" y="169355"/>
                  </a:lnTo>
                  <a:cubicBezTo>
                    <a:pt x="55054" y="151352"/>
                    <a:pt x="20288" y="128587"/>
                    <a:pt x="20288" y="83439"/>
                  </a:cubicBezTo>
                  <a:cubicBezTo>
                    <a:pt x="20288" y="32480"/>
                    <a:pt x="64675" y="0"/>
                    <a:pt x="116205" y="0"/>
                  </a:cubicBezTo>
                  <a:cubicBezTo>
                    <a:pt x="159544" y="0"/>
                    <a:pt x="196215" y="22765"/>
                    <a:pt x="216027" y="54388"/>
                  </a:cubicBezTo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id="{2CAAE0D5-ACA0-AC3D-0543-B9E792212A76}"/>
                </a:ext>
              </a:extLst>
            </p:cNvPr>
            <p:cNvSpPr/>
            <p:nvPr/>
          </p:nvSpPr>
          <p:spPr>
            <a:xfrm>
              <a:off x="7336164" y="1907095"/>
              <a:ext cx="188499" cy="320230"/>
            </a:xfrm>
            <a:custGeom>
              <a:avLst/>
              <a:gdLst>
                <a:gd name="connsiteX0" fmla="*/ 0 w 188499"/>
                <a:gd name="connsiteY0" fmla="*/ 0 h 320230"/>
                <a:gd name="connsiteX1" fmla="*/ 0 w 188499"/>
                <a:gd name="connsiteY1" fmla="*/ 320231 h 320230"/>
                <a:gd name="connsiteX2" fmla="*/ 188500 w 188499"/>
                <a:gd name="connsiteY2" fmla="*/ 320231 h 320230"/>
                <a:gd name="connsiteX3" fmla="*/ 188500 w 188499"/>
                <a:gd name="connsiteY3" fmla="*/ 286322 h 320230"/>
                <a:gd name="connsiteX4" fmla="*/ 37624 w 188499"/>
                <a:gd name="connsiteY4" fmla="*/ 286322 h 320230"/>
                <a:gd name="connsiteX5" fmla="*/ 37624 w 188499"/>
                <a:gd name="connsiteY5" fmla="*/ 0 h 320230"/>
                <a:gd name="connsiteX6" fmla="*/ 0 w 188499"/>
                <a:gd name="connsiteY6" fmla="*/ 0 h 320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499" h="320230">
                  <a:moveTo>
                    <a:pt x="0" y="0"/>
                  </a:moveTo>
                  <a:lnTo>
                    <a:pt x="0" y="320231"/>
                  </a:lnTo>
                  <a:lnTo>
                    <a:pt x="188500" y="320231"/>
                  </a:lnTo>
                  <a:lnTo>
                    <a:pt x="188500" y="286322"/>
                  </a:lnTo>
                  <a:lnTo>
                    <a:pt x="37624" y="286322"/>
                  </a:lnTo>
                  <a:lnTo>
                    <a:pt x="376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6" name="Forme libre : forme 55">
              <a:extLst>
                <a:ext uri="{FF2B5EF4-FFF2-40B4-BE49-F238E27FC236}">
                  <a16:creationId xmlns:a16="http://schemas.microsoft.com/office/drawing/2014/main" id="{92FF659C-914D-287D-8DC8-28710FCC5061}"/>
                </a:ext>
              </a:extLst>
            </p:cNvPr>
            <p:cNvSpPr/>
            <p:nvPr/>
          </p:nvSpPr>
          <p:spPr>
            <a:xfrm>
              <a:off x="7582671" y="1904714"/>
              <a:ext cx="326707" cy="321659"/>
            </a:xfrm>
            <a:custGeom>
              <a:avLst/>
              <a:gdLst>
                <a:gd name="connsiteX0" fmla="*/ 317468 w 326707"/>
                <a:gd name="connsiteY0" fmla="*/ 120777 h 321659"/>
                <a:gd name="connsiteX1" fmla="*/ 281368 w 326707"/>
                <a:gd name="connsiteY1" fmla="*/ 55721 h 321659"/>
                <a:gd name="connsiteX2" fmla="*/ 317468 w 326707"/>
                <a:gd name="connsiteY2" fmla="*/ 20288 h 321659"/>
                <a:gd name="connsiteX3" fmla="*/ 317468 w 326707"/>
                <a:gd name="connsiteY3" fmla="*/ 120872 h 321659"/>
                <a:gd name="connsiteX4" fmla="*/ 317468 w 326707"/>
                <a:gd name="connsiteY4" fmla="*/ 303657 h 321659"/>
                <a:gd name="connsiteX5" fmla="*/ 280416 w 326707"/>
                <a:gd name="connsiteY5" fmla="*/ 267176 h 321659"/>
                <a:gd name="connsiteX6" fmla="*/ 317468 w 326707"/>
                <a:gd name="connsiteY6" fmla="*/ 200978 h 321659"/>
                <a:gd name="connsiteX7" fmla="*/ 317468 w 326707"/>
                <a:gd name="connsiteY7" fmla="*/ 303657 h 321659"/>
                <a:gd name="connsiteX8" fmla="*/ 204597 w 326707"/>
                <a:gd name="connsiteY8" fmla="*/ 312039 h 321659"/>
                <a:gd name="connsiteX9" fmla="*/ 271843 w 326707"/>
                <a:gd name="connsiteY9" fmla="*/ 275558 h 321659"/>
                <a:gd name="connsiteX10" fmla="*/ 308896 w 326707"/>
                <a:gd name="connsiteY10" fmla="*/ 312039 h 321659"/>
                <a:gd name="connsiteX11" fmla="*/ 204597 w 326707"/>
                <a:gd name="connsiteY11" fmla="*/ 312039 h 321659"/>
                <a:gd name="connsiteX12" fmla="*/ 77343 w 326707"/>
                <a:gd name="connsiteY12" fmla="*/ 280988 h 321659"/>
                <a:gd name="connsiteX13" fmla="*/ 164211 w 326707"/>
                <a:gd name="connsiteY13" fmla="*/ 224123 h 321659"/>
                <a:gd name="connsiteX14" fmla="*/ 161258 w 326707"/>
                <a:gd name="connsiteY14" fmla="*/ 223933 h 321659"/>
                <a:gd name="connsiteX15" fmla="*/ 80772 w 326707"/>
                <a:gd name="connsiteY15" fmla="*/ 267748 h 321659"/>
                <a:gd name="connsiteX16" fmla="*/ 76676 w 326707"/>
                <a:gd name="connsiteY16" fmla="*/ 280416 h 321659"/>
                <a:gd name="connsiteX17" fmla="*/ 74676 w 326707"/>
                <a:gd name="connsiteY17" fmla="*/ 278797 h 321659"/>
                <a:gd name="connsiteX18" fmla="*/ 74485 w 326707"/>
                <a:gd name="connsiteY18" fmla="*/ 279083 h 321659"/>
                <a:gd name="connsiteX19" fmla="*/ 66580 w 326707"/>
                <a:gd name="connsiteY19" fmla="*/ 273177 h 321659"/>
                <a:gd name="connsiteX20" fmla="*/ 66865 w 326707"/>
                <a:gd name="connsiteY20" fmla="*/ 272701 h 321659"/>
                <a:gd name="connsiteX21" fmla="*/ 63437 w 326707"/>
                <a:gd name="connsiteY21" fmla="*/ 269939 h 321659"/>
                <a:gd name="connsiteX22" fmla="*/ 76867 w 326707"/>
                <a:gd name="connsiteY22" fmla="*/ 256699 h 321659"/>
                <a:gd name="connsiteX23" fmla="*/ 161258 w 326707"/>
                <a:gd name="connsiteY23" fmla="*/ 214408 h 321659"/>
                <a:gd name="connsiteX24" fmla="*/ 186309 w 326707"/>
                <a:gd name="connsiteY24" fmla="*/ 217646 h 321659"/>
                <a:gd name="connsiteX25" fmla="*/ 161544 w 326707"/>
                <a:gd name="connsiteY25" fmla="*/ 160877 h 321659"/>
                <a:gd name="connsiteX26" fmla="*/ 190881 w 326707"/>
                <a:gd name="connsiteY26" fmla="*/ 99632 h 321659"/>
                <a:gd name="connsiteX27" fmla="*/ 163258 w 326707"/>
                <a:gd name="connsiteY27" fmla="*/ 13621 h 321659"/>
                <a:gd name="connsiteX28" fmla="*/ 163639 w 326707"/>
                <a:gd name="connsiteY28" fmla="*/ 13621 h 321659"/>
                <a:gd name="connsiteX29" fmla="*/ 263938 w 326707"/>
                <a:gd name="connsiteY29" fmla="*/ 51816 h 321659"/>
                <a:gd name="connsiteX30" fmla="*/ 232696 w 326707"/>
                <a:gd name="connsiteY30" fmla="*/ 82487 h 321659"/>
                <a:gd name="connsiteX31" fmla="*/ 190976 w 326707"/>
                <a:gd name="connsiteY31" fmla="*/ 100013 h 321659"/>
                <a:gd name="connsiteX32" fmla="*/ 194024 w 326707"/>
                <a:gd name="connsiteY32" fmla="*/ 109347 h 321659"/>
                <a:gd name="connsiteX33" fmla="*/ 170974 w 326707"/>
                <a:gd name="connsiteY33" fmla="*/ 160782 h 321659"/>
                <a:gd name="connsiteX34" fmla="*/ 230505 w 326707"/>
                <a:gd name="connsiteY34" fmla="*/ 229838 h 321659"/>
                <a:gd name="connsiteX35" fmla="*/ 233743 w 326707"/>
                <a:gd name="connsiteY35" fmla="*/ 239268 h 321659"/>
                <a:gd name="connsiteX36" fmla="*/ 234982 w 326707"/>
                <a:gd name="connsiteY36" fmla="*/ 239363 h 321659"/>
                <a:gd name="connsiteX37" fmla="*/ 264890 w 326707"/>
                <a:gd name="connsiteY37" fmla="*/ 268796 h 321659"/>
                <a:gd name="connsiteX38" fmla="*/ 256889 w 326707"/>
                <a:gd name="connsiteY38" fmla="*/ 275558 h 321659"/>
                <a:gd name="connsiteX39" fmla="*/ 256889 w 326707"/>
                <a:gd name="connsiteY39" fmla="*/ 275558 h 321659"/>
                <a:gd name="connsiteX40" fmla="*/ 248888 w 326707"/>
                <a:gd name="connsiteY40" fmla="*/ 281654 h 321659"/>
                <a:gd name="connsiteX41" fmla="*/ 248888 w 326707"/>
                <a:gd name="connsiteY41" fmla="*/ 281464 h 321659"/>
                <a:gd name="connsiteX42" fmla="*/ 246126 w 326707"/>
                <a:gd name="connsiteY42" fmla="*/ 283369 h 321659"/>
                <a:gd name="connsiteX43" fmla="*/ 241840 w 326707"/>
                <a:gd name="connsiteY43" fmla="*/ 268319 h 321659"/>
                <a:gd name="connsiteX44" fmla="*/ 164687 w 326707"/>
                <a:gd name="connsiteY44" fmla="*/ 224123 h 321659"/>
                <a:gd name="connsiteX45" fmla="*/ 245840 w 326707"/>
                <a:gd name="connsiteY45" fmla="*/ 283655 h 321659"/>
                <a:gd name="connsiteX46" fmla="*/ 163449 w 326707"/>
                <a:gd name="connsiteY46" fmla="*/ 308039 h 321659"/>
                <a:gd name="connsiteX47" fmla="*/ 77153 w 326707"/>
                <a:gd name="connsiteY47" fmla="*/ 280892 h 321659"/>
                <a:gd name="connsiteX48" fmla="*/ 20383 w 326707"/>
                <a:gd name="connsiteY48" fmla="*/ 311944 h 321659"/>
                <a:gd name="connsiteX49" fmla="*/ 56483 w 326707"/>
                <a:gd name="connsiteY49" fmla="*/ 276511 h 321659"/>
                <a:gd name="connsiteX50" fmla="*/ 122587 w 326707"/>
                <a:gd name="connsiteY50" fmla="*/ 311944 h 321659"/>
                <a:gd name="connsiteX51" fmla="*/ 20479 w 326707"/>
                <a:gd name="connsiteY51" fmla="*/ 311944 h 321659"/>
                <a:gd name="connsiteX52" fmla="*/ 9715 w 326707"/>
                <a:gd name="connsiteY52" fmla="*/ 301371 h 321659"/>
                <a:gd name="connsiteX53" fmla="*/ 9715 w 326707"/>
                <a:gd name="connsiteY53" fmla="*/ 200978 h 321659"/>
                <a:gd name="connsiteX54" fmla="*/ 45815 w 326707"/>
                <a:gd name="connsiteY54" fmla="*/ 265938 h 321659"/>
                <a:gd name="connsiteX55" fmla="*/ 9715 w 326707"/>
                <a:gd name="connsiteY55" fmla="*/ 301371 h 321659"/>
                <a:gd name="connsiteX56" fmla="*/ 9715 w 326707"/>
                <a:gd name="connsiteY56" fmla="*/ 17907 h 321659"/>
                <a:gd name="connsiteX57" fmla="*/ 46768 w 326707"/>
                <a:gd name="connsiteY57" fmla="*/ 54388 h 321659"/>
                <a:gd name="connsiteX58" fmla="*/ 9715 w 326707"/>
                <a:gd name="connsiteY58" fmla="*/ 120491 h 321659"/>
                <a:gd name="connsiteX59" fmla="*/ 9715 w 326707"/>
                <a:gd name="connsiteY59" fmla="*/ 17907 h 321659"/>
                <a:gd name="connsiteX60" fmla="*/ 122587 w 326707"/>
                <a:gd name="connsiteY60" fmla="*/ 9525 h 321659"/>
                <a:gd name="connsiteX61" fmla="*/ 55340 w 326707"/>
                <a:gd name="connsiteY61" fmla="*/ 46006 h 321659"/>
                <a:gd name="connsiteX62" fmla="*/ 18288 w 326707"/>
                <a:gd name="connsiteY62" fmla="*/ 9525 h 321659"/>
                <a:gd name="connsiteX63" fmla="*/ 122587 w 326707"/>
                <a:gd name="connsiteY63" fmla="*/ 9525 h 321659"/>
                <a:gd name="connsiteX64" fmla="*/ 62103 w 326707"/>
                <a:gd name="connsiteY64" fmla="*/ 52578 h 321659"/>
                <a:gd name="connsiteX65" fmla="*/ 162401 w 326707"/>
                <a:gd name="connsiteY65" fmla="*/ 13430 h 321659"/>
                <a:gd name="connsiteX66" fmla="*/ 129730 w 326707"/>
                <a:gd name="connsiteY66" fmla="*/ 115253 h 321659"/>
                <a:gd name="connsiteX67" fmla="*/ 125825 w 326707"/>
                <a:gd name="connsiteY67" fmla="*/ 115253 h 321659"/>
                <a:gd name="connsiteX68" fmla="*/ 62103 w 326707"/>
                <a:gd name="connsiteY68" fmla="*/ 52578 h 321659"/>
                <a:gd name="connsiteX69" fmla="*/ 91916 w 326707"/>
                <a:gd name="connsiteY69" fmla="*/ 166688 h 321659"/>
                <a:gd name="connsiteX70" fmla="*/ 109061 w 326707"/>
                <a:gd name="connsiteY70" fmla="*/ 178880 h 321659"/>
                <a:gd name="connsiteX71" fmla="*/ 97441 w 326707"/>
                <a:gd name="connsiteY71" fmla="*/ 215075 h 321659"/>
                <a:gd name="connsiteX72" fmla="*/ 52578 w 326707"/>
                <a:gd name="connsiteY72" fmla="*/ 259271 h 321659"/>
                <a:gd name="connsiteX73" fmla="*/ 14097 w 326707"/>
                <a:gd name="connsiteY73" fmla="*/ 166688 h 321659"/>
                <a:gd name="connsiteX74" fmla="*/ 92012 w 326707"/>
                <a:gd name="connsiteY74" fmla="*/ 166688 h 321659"/>
                <a:gd name="connsiteX75" fmla="*/ 21050 w 326707"/>
                <a:gd name="connsiteY75" fmla="*/ 115348 h 321659"/>
                <a:gd name="connsiteX76" fmla="*/ 53530 w 326707"/>
                <a:gd name="connsiteY76" fmla="*/ 61055 h 321659"/>
                <a:gd name="connsiteX77" fmla="*/ 108680 w 326707"/>
                <a:gd name="connsiteY77" fmla="*/ 115348 h 321659"/>
                <a:gd name="connsiteX78" fmla="*/ 21050 w 326707"/>
                <a:gd name="connsiteY78" fmla="*/ 115348 h 321659"/>
                <a:gd name="connsiteX79" fmla="*/ 75343 w 326707"/>
                <a:gd name="connsiteY79" fmla="*/ 154781 h 321659"/>
                <a:gd name="connsiteX80" fmla="*/ 14002 w 326707"/>
                <a:gd name="connsiteY80" fmla="*/ 154781 h 321659"/>
                <a:gd name="connsiteX81" fmla="*/ 20860 w 326707"/>
                <a:gd name="connsiteY81" fmla="*/ 115824 h 321659"/>
                <a:gd name="connsiteX82" fmla="*/ 75343 w 326707"/>
                <a:gd name="connsiteY82" fmla="*/ 154781 h 321659"/>
                <a:gd name="connsiteX83" fmla="*/ 253746 w 326707"/>
                <a:gd name="connsiteY83" fmla="*/ 82487 h 321659"/>
                <a:gd name="connsiteX84" fmla="*/ 274510 w 326707"/>
                <a:gd name="connsiteY84" fmla="*/ 62103 h 321659"/>
                <a:gd name="connsiteX85" fmla="*/ 303943 w 326707"/>
                <a:gd name="connsiteY85" fmla="*/ 110204 h 321659"/>
                <a:gd name="connsiteX86" fmla="*/ 253746 w 326707"/>
                <a:gd name="connsiteY86" fmla="*/ 82391 h 321659"/>
                <a:gd name="connsiteX87" fmla="*/ 250698 w 326707"/>
                <a:gd name="connsiteY87" fmla="*/ 154686 h 321659"/>
                <a:gd name="connsiteX88" fmla="*/ 299466 w 326707"/>
                <a:gd name="connsiteY88" fmla="*/ 119539 h 321659"/>
                <a:gd name="connsiteX89" fmla="*/ 312706 w 326707"/>
                <a:gd name="connsiteY89" fmla="*/ 154686 h 321659"/>
                <a:gd name="connsiteX90" fmla="*/ 250698 w 326707"/>
                <a:gd name="connsiteY90" fmla="*/ 154686 h 321659"/>
                <a:gd name="connsiteX91" fmla="*/ 220408 w 326707"/>
                <a:gd name="connsiteY91" fmla="*/ 115157 h 321659"/>
                <a:gd name="connsiteX92" fmla="*/ 245173 w 326707"/>
                <a:gd name="connsiteY92" fmla="*/ 90868 h 321659"/>
                <a:gd name="connsiteX93" fmla="*/ 295846 w 326707"/>
                <a:gd name="connsiteY93" fmla="*/ 115157 h 321659"/>
                <a:gd name="connsiteX94" fmla="*/ 220408 w 326707"/>
                <a:gd name="connsiteY94" fmla="*/ 115157 h 321659"/>
                <a:gd name="connsiteX95" fmla="*/ 198977 w 326707"/>
                <a:gd name="connsiteY95" fmla="*/ 115157 h 321659"/>
                <a:gd name="connsiteX96" fmla="*/ 195739 w 326707"/>
                <a:gd name="connsiteY96" fmla="*/ 115157 h 321659"/>
                <a:gd name="connsiteX97" fmla="*/ 193834 w 326707"/>
                <a:gd name="connsiteY97" fmla="*/ 109347 h 321659"/>
                <a:gd name="connsiteX98" fmla="*/ 220123 w 326707"/>
                <a:gd name="connsiteY98" fmla="*/ 94298 h 321659"/>
                <a:gd name="connsiteX99" fmla="*/ 198882 w 326707"/>
                <a:gd name="connsiteY99" fmla="*/ 115157 h 321659"/>
                <a:gd name="connsiteX100" fmla="*/ 303847 w 326707"/>
                <a:gd name="connsiteY100" fmla="*/ 210979 h 321659"/>
                <a:gd name="connsiteX101" fmla="*/ 273367 w 326707"/>
                <a:gd name="connsiteY101" fmla="*/ 260223 h 321659"/>
                <a:gd name="connsiteX102" fmla="*/ 251746 w 326707"/>
                <a:gd name="connsiteY102" fmla="*/ 238887 h 321659"/>
                <a:gd name="connsiteX103" fmla="*/ 303847 w 326707"/>
                <a:gd name="connsiteY103" fmla="*/ 210884 h 321659"/>
                <a:gd name="connsiteX104" fmla="*/ 243078 w 326707"/>
                <a:gd name="connsiteY104" fmla="*/ 230410 h 321659"/>
                <a:gd name="connsiteX105" fmla="*/ 226409 w 326707"/>
                <a:gd name="connsiteY105" fmla="*/ 214027 h 321659"/>
                <a:gd name="connsiteX106" fmla="*/ 216503 w 326707"/>
                <a:gd name="connsiteY106" fmla="*/ 179165 h 321659"/>
                <a:gd name="connsiteX107" fmla="*/ 234124 w 326707"/>
                <a:gd name="connsiteY107" fmla="*/ 166497 h 321659"/>
                <a:gd name="connsiteX108" fmla="*/ 312610 w 326707"/>
                <a:gd name="connsiteY108" fmla="*/ 166497 h 321659"/>
                <a:gd name="connsiteX109" fmla="*/ 243078 w 326707"/>
                <a:gd name="connsiteY109" fmla="*/ 230410 h 321659"/>
                <a:gd name="connsiteX110" fmla="*/ 306514 w 326707"/>
                <a:gd name="connsiteY110" fmla="*/ 9335 h 321659"/>
                <a:gd name="connsiteX111" fmla="*/ 270415 w 326707"/>
                <a:gd name="connsiteY111" fmla="*/ 44767 h 321659"/>
                <a:gd name="connsiteX112" fmla="*/ 204311 w 326707"/>
                <a:gd name="connsiteY112" fmla="*/ 9335 h 321659"/>
                <a:gd name="connsiteX113" fmla="*/ 306514 w 326707"/>
                <a:gd name="connsiteY113" fmla="*/ 9335 h 321659"/>
                <a:gd name="connsiteX114" fmla="*/ 190 w 326707"/>
                <a:gd name="connsiteY114" fmla="*/ 0 h 321659"/>
                <a:gd name="connsiteX115" fmla="*/ 190 w 326707"/>
                <a:gd name="connsiteY115" fmla="*/ 310896 h 321659"/>
                <a:gd name="connsiteX116" fmla="*/ 0 w 326707"/>
                <a:gd name="connsiteY116" fmla="*/ 311087 h 321659"/>
                <a:gd name="connsiteX117" fmla="*/ 190 w 326707"/>
                <a:gd name="connsiteY117" fmla="*/ 311277 h 321659"/>
                <a:gd name="connsiteX118" fmla="*/ 190 w 326707"/>
                <a:gd name="connsiteY118" fmla="*/ 321469 h 321659"/>
                <a:gd name="connsiteX119" fmla="*/ 10478 w 326707"/>
                <a:gd name="connsiteY119" fmla="*/ 321469 h 321659"/>
                <a:gd name="connsiteX120" fmla="*/ 10668 w 326707"/>
                <a:gd name="connsiteY120" fmla="*/ 321659 h 321659"/>
                <a:gd name="connsiteX121" fmla="*/ 10858 w 326707"/>
                <a:gd name="connsiteY121" fmla="*/ 321469 h 321659"/>
                <a:gd name="connsiteX122" fmla="*/ 326707 w 326707"/>
                <a:gd name="connsiteY122" fmla="*/ 321469 h 321659"/>
                <a:gd name="connsiteX123" fmla="*/ 326707 w 326707"/>
                <a:gd name="connsiteY123" fmla="*/ 381 h 321659"/>
                <a:gd name="connsiteX124" fmla="*/ 190 w 326707"/>
                <a:gd name="connsiteY124" fmla="*/ 381 h 321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326707" h="321659">
                  <a:moveTo>
                    <a:pt x="317468" y="120777"/>
                  </a:moveTo>
                  <a:cubicBezTo>
                    <a:pt x="310801" y="96203"/>
                    <a:pt x="298323" y="74009"/>
                    <a:pt x="281368" y="55721"/>
                  </a:cubicBezTo>
                  <a:lnTo>
                    <a:pt x="317468" y="20288"/>
                  </a:lnTo>
                  <a:lnTo>
                    <a:pt x="317468" y="120872"/>
                  </a:lnTo>
                  <a:close/>
                  <a:moveTo>
                    <a:pt x="317468" y="303657"/>
                  </a:moveTo>
                  <a:lnTo>
                    <a:pt x="280416" y="267176"/>
                  </a:lnTo>
                  <a:cubicBezTo>
                    <a:pt x="297847" y="248698"/>
                    <a:pt x="310705" y="226124"/>
                    <a:pt x="317468" y="200978"/>
                  </a:cubicBezTo>
                  <a:lnTo>
                    <a:pt x="317468" y="303657"/>
                  </a:lnTo>
                  <a:close/>
                  <a:moveTo>
                    <a:pt x="204597" y="312039"/>
                  </a:moveTo>
                  <a:cubicBezTo>
                    <a:pt x="230124" y="305372"/>
                    <a:pt x="252984" y="292703"/>
                    <a:pt x="271843" y="275558"/>
                  </a:cubicBezTo>
                  <a:lnTo>
                    <a:pt x="308896" y="312039"/>
                  </a:lnTo>
                  <a:lnTo>
                    <a:pt x="204597" y="312039"/>
                  </a:lnTo>
                  <a:close/>
                  <a:moveTo>
                    <a:pt x="77343" y="280988"/>
                  </a:moveTo>
                  <a:lnTo>
                    <a:pt x="164211" y="224123"/>
                  </a:lnTo>
                  <a:cubicBezTo>
                    <a:pt x="163163" y="224123"/>
                    <a:pt x="162306" y="223933"/>
                    <a:pt x="161258" y="223933"/>
                  </a:cubicBezTo>
                  <a:cubicBezTo>
                    <a:pt x="127349" y="223933"/>
                    <a:pt x="97631" y="241459"/>
                    <a:pt x="80772" y="267748"/>
                  </a:cubicBezTo>
                  <a:lnTo>
                    <a:pt x="76676" y="280416"/>
                  </a:lnTo>
                  <a:cubicBezTo>
                    <a:pt x="76009" y="279940"/>
                    <a:pt x="75343" y="279368"/>
                    <a:pt x="74676" y="278797"/>
                  </a:cubicBezTo>
                  <a:cubicBezTo>
                    <a:pt x="74676" y="278892"/>
                    <a:pt x="74581" y="278987"/>
                    <a:pt x="74485" y="279083"/>
                  </a:cubicBezTo>
                  <a:lnTo>
                    <a:pt x="66580" y="273177"/>
                  </a:lnTo>
                  <a:cubicBezTo>
                    <a:pt x="66580" y="273177"/>
                    <a:pt x="66770" y="272796"/>
                    <a:pt x="66865" y="272701"/>
                  </a:cubicBezTo>
                  <a:cubicBezTo>
                    <a:pt x="65722" y="271748"/>
                    <a:pt x="64484" y="270891"/>
                    <a:pt x="63437" y="269939"/>
                  </a:cubicBezTo>
                  <a:lnTo>
                    <a:pt x="76867" y="256699"/>
                  </a:lnTo>
                  <a:cubicBezTo>
                    <a:pt x="95917" y="231172"/>
                    <a:pt x="126492" y="214408"/>
                    <a:pt x="161258" y="214408"/>
                  </a:cubicBezTo>
                  <a:cubicBezTo>
                    <a:pt x="169926" y="214408"/>
                    <a:pt x="178308" y="215741"/>
                    <a:pt x="186309" y="217646"/>
                  </a:cubicBezTo>
                  <a:cubicBezTo>
                    <a:pt x="171164" y="203264"/>
                    <a:pt x="161544" y="183261"/>
                    <a:pt x="161544" y="160877"/>
                  </a:cubicBezTo>
                  <a:cubicBezTo>
                    <a:pt x="161544" y="136208"/>
                    <a:pt x="172974" y="114205"/>
                    <a:pt x="190881" y="99632"/>
                  </a:cubicBezTo>
                  <a:lnTo>
                    <a:pt x="163258" y="13621"/>
                  </a:lnTo>
                  <a:cubicBezTo>
                    <a:pt x="163258" y="13621"/>
                    <a:pt x="163449" y="13621"/>
                    <a:pt x="163639" y="13621"/>
                  </a:cubicBezTo>
                  <a:cubicBezTo>
                    <a:pt x="202216" y="13621"/>
                    <a:pt x="237363" y="28194"/>
                    <a:pt x="263938" y="51816"/>
                  </a:cubicBezTo>
                  <a:lnTo>
                    <a:pt x="232696" y="82487"/>
                  </a:lnTo>
                  <a:cubicBezTo>
                    <a:pt x="216884" y="84296"/>
                    <a:pt x="202597" y="90583"/>
                    <a:pt x="190976" y="100013"/>
                  </a:cubicBezTo>
                  <a:lnTo>
                    <a:pt x="194024" y="109347"/>
                  </a:lnTo>
                  <a:cubicBezTo>
                    <a:pt x="179927" y="122111"/>
                    <a:pt x="170974" y="140494"/>
                    <a:pt x="170974" y="160782"/>
                  </a:cubicBezTo>
                  <a:cubicBezTo>
                    <a:pt x="170974" y="195453"/>
                    <a:pt x="196787" y="224409"/>
                    <a:pt x="230505" y="229838"/>
                  </a:cubicBezTo>
                  <a:lnTo>
                    <a:pt x="233743" y="239268"/>
                  </a:lnTo>
                  <a:cubicBezTo>
                    <a:pt x="233743" y="239268"/>
                    <a:pt x="234601" y="239268"/>
                    <a:pt x="234982" y="239363"/>
                  </a:cubicBezTo>
                  <a:lnTo>
                    <a:pt x="264890" y="268796"/>
                  </a:lnTo>
                  <a:cubicBezTo>
                    <a:pt x="262318" y="271177"/>
                    <a:pt x="259651" y="273368"/>
                    <a:pt x="256889" y="275558"/>
                  </a:cubicBezTo>
                  <a:lnTo>
                    <a:pt x="256889" y="275558"/>
                  </a:lnTo>
                  <a:lnTo>
                    <a:pt x="248888" y="281654"/>
                  </a:lnTo>
                  <a:lnTo>
                    <a:pt x="248888" y="281464"/>
                  </a:lnTo>
                  <a:cubicBezTo>
                    <a:pt x="247840" y="282131"/>
                    <a:pt x="247079" y="282797"/>
                    <a:pt x="246126" y="283369"/>
                  </a:cubicBezTo>
                  <a:lnTo>
                    <a:pt x="241840" y="268319"/>
                  </a:lnTo>
                  <a:cubicBezTo>
                    <a:pt x="225647" y="242602"/>
                    <a:pt x="197263" y="225362"/>
                    <a:pt x="164687" y="224123"/>
                  </a:cubicBezTo>
                  <a:lnTo>
                    <a:pt x="245840" y="283655"/>
                  </a:lnTo>
                  <a:cubicBezTo>
                    <a:pt x="222218" y="298990"/>
                    <a:pt x="193929" y="308039"/>
                    <a:pt x="163449" y="308039"/>
                  </a:cubicBezTo>
                  <a:cubicBezTo>
                    <a:pt x="131254" y="308039"/>
                    <a:pt x="101537" y="297942"/>
                    <a:pt x="77153" y="280892"/>
                  </a:cubicBezTo>
                  <a:moveTo>
                    <a:pt x="20383" y="311944"/>
                  </a:moveTo>
                  <a:lnTo>
                    <a:pt x="56483" y="276511"/>
                  </a:lnTo>
                  <a:cubicBezTo>
                    <a:pt x="75057" y="293084"/>
                    <a:pt x="97536" y="305467"/>
                    <a:pt x="122587" y="311944"/>
                  </a:cubicBezTo>
                  <a:lnTo>
                    <a:pt x="20479" y="311944"/>
                  </a:lnTo>
                  <a:close/>
                  <a:moveTo>
                    <a:pt x="9715" y="301371"/>
                  </a:moveTo>
                  <a:lnTo>
                    <a:pt x="9715" y="200978"/>
                  </a:lnTo>
                  <a:cubicBezTo>
                    <a:pt x="16383" y="225552"/>
                    <a:pt x="28861" y="247745"/>
                    <a:pt x="45815" y="265938"/>
                  </a:cubicBezTo>
                  <a:lnTo>
                    <a:pt x="9715" y="301371"/>
                  </a:lnTo>
                  <a:close/>
                  <a:moveTo>
                    <a:pt x="9715" y="17907"/>
                  </a:moveTo>
                  <a:lnTo>
                    <a:pt x="46768" y="54388"/>
                  </a:lnTo>
                  <a:cubicBezTo>
                    <a:pt x="29337" y="72866"/>
                    <a:pt x="16478" y="95441"/>
                    <a:pt x="9715" y="120491"/>
                  </a:cubicBezTo>
                  <a:lnTo>
                    <a:pt x="9715" y="17907"/>
                  </a:lnTo>
                  <a:close/>
                  <a:moveTo>
                    <a:pt x="122587" y="9525"/>
                  </a:moveTo>
                  <a:cubicBezTo>
                    <a:pt x="97060" y="16193"/>
                    <a:pt x="74104" y="28861"/>
                    <a:pt x="55340" y="46006"/>
                  </a:cubicBezTo>
                  <a:lnTo>
                    <a:pt x="18288" y="9525"/>
                  </a:lnTo>
                  <a:lnTo>
                    <a:pt x="122587" y="9525"/>
                  </a:lnTo>
                  <a:close/>
                  <a:moveTo>
                    <a:pt x="62103" y="52578"/>
                  </a:moveTo>
                  <a:cubicBezTo>
                    <a:pt x="88582" y="28575"/>
                    <a:pt x="123730" y="13716"/>
                    <a:pt x="162401" y="13430"/>
                  </a:cubicBezTo>
                  <a:lnTo>
                    <a:pt x="129730" y="115253"/>
                  </a:lnTo>
                  <a:lnTo>
                    <a:pt x="125825" y="115253"/>
                  </a:lnTo>
                  <a:lnTo>
                    <a:pt x="62103" y="52578"/>
                  </a:lnTo>
                  <a:close/>
                  <a:moveTo>
                    <a:pt x="91916" y="166688"/>
                  </a:moveTo>
                  <a:lnTo>
                    <a:pt x="109061" y="178880"/>
                  </a:lnTo>
                  <a:lnTo>
                    <a:pt x="97441" y="215075"/>
                  </a:lnTo>
                  <a:lnTo>
                    <a:pt x="52578" y="259271"/>
                  </a:lnTo>
                  <a:cubicBezTo>
                    <a:pt x="29813" y="234506"/>
                    <a:pt x="15526" y="202216"/>
                    <a:pt x="14097" y="166688"/>
                  </a:cubicBezTo>
                  <a:lnTo>
                    <a:pt x="92012" y="166688"/>
                  </a:lnTo>
                  <a:close/>
                  <a:moveTo>
                    <a:pt x="21050" y="115348"/>
                  </a:moveTo>
                  <a:cubicBezTo>
                    <a:pt x="27813" y="94964"/>
                    <a:pt x="39053" y="76486"/>
                    <a:pt x="53530" y="61055"/>
                  </a:cubicBezTo>
                  <a:lnTo>
                    <a:pt x="108680" y="115348"/>
                  </a:lnTo>
                  <a:lnTo>
                    <a:pt x="21050" y="115348"/>
                  </a:lnTo>
                  <a:close/>
                  <a:moveTo>
                    <a:pt x="75343" y="154781"/>
                  </a:moveTo>
                  <a:lnTo>
                    <a:pt x="14002" y="154781"/>
                  </a:lnTo>
                  <a:cubicBezTo>
                    <a:pt x="14573" y="141256"/>
                    <a:pt x="16859" y="128207"/>
                    <a:pt x="20860" y="115824"/>
                  </a:cubicBezTo>
                  <a:lnTo>
                    <a:pt x="75343" y="154781"/>
                  </a:lnTo>
                  <a:close/>
                  <a:moveTo>
                    <a:pt x="253746" y="82487"/>
                  </a:moveTo>
                  <a:lnTo>
                    <a:pt x="274510" y="62103"/>
                  </a:lnTo>
                  <a:cubicBezTo>
                    <a:pt x="287274" y="76010"/>
                    <a:pt x="297275" y="92297"/>
                    <a:pt x="303943" y="110204"/>
                  </a:cubicBezTo>
                  <a:cubicBezTo>
                    <a:pt x="291465" y="95441"/>
                    <a:pt x="273939" y="85344"/>
                    <a:pt x="253746" y="82391"/>
                  </a:cubicBezTo>
                  <a:moveTo>
                    <a:pt x="250698" y="154686"/>
                  </a:moveTo>
                  <a:lnTo>
                    <a:pt x="299466" y="119539"/>
                  </a:lnTo>
                  <a:cubicBezTo>
                    <a:pt x="306896" y="129540"/>
                    <a:pt x="311563" y="141637"/>
                    <a:pt x="312706" y="154686"/>
                  </a:cubicBezTo>
                  <a:lnTo>
                    <a:pt x="250698" y="154686"/>
                  </a:lnTo>
                  <a:close/>
                  <a:moveTo>
                    <a:pt x="220408" y="115157"/>
                  </a:moveTo>
                  <a:lnTo>
                    <a:pt x="245173" y="90868"/>
                  </a:lnTo>
                  <a:cubicBezTo>
                    <a:pt x="265462" y="91726"/>
                    <a:pt x="283464" y="100965"/>
                    <a:pt x="295846" y="115157"/>
                  </a:cubicBezTo>
                  <a:lnTo>
                    <a:pt x="220408" y="115157"/>
                  </a:lnTo>
                  <a:close/>
                  <a:moveTo>
                    <a:pt x="198977" y="115157"/>
                  </a:moveTo>
                  <a:lnTo>
                    <a:pt x="195739" y="115157"/>
                  </a:lnTo>
                  <a:lnTo>
                    <a:pt x="193834" y="109347"/>
                  </a:lnTo>
                  <a:cubicBezTo>
                    <a:pt x="201358" y="102584"/>
                    <a:pt x="210312" y="97441"/>
                    <a:pt x="220123" y="94298"/>
                  </a:cubicBezTo>
                  <a:lnTo>
                    <a:pt x="198882" y="115157"/>
                  </a:lnTo>
                  <a:close/>
                  <a:moveTo>
                    <a:pt x="303847" y="210979"/>
                  </a:moveTo>
                  <a:cubicBezTo>
                    <a:pt x="296989" y="229362"/>
                    <a:pt x="286703" y="246126"/>
                    <a:pt x="273367" y="260223"/>
                  </a:cubicBezTo>
                  <a:lnTo>
                    <a:pt x="251746" y="238887"/>
                  </a:lnTo>
                  <a:cubicBezTo>
                    <a:pt x="272701" y="236411"/>
                    <a:pt x="291084" y="226124"/>
                    <a:pt x="303847" y="210884"/>
                  </a:cubicBezTo>
                  <a:moveTo>
                    <a:pt x="243078" y="230410"/>
                  </a:moveTo>
                  <a:lnTo>
                    <a:pt x="226409" y="214027"/>
                  </a:lnTo>
                  <a:lnTo>
                    <a:pt x="216503" y="179165"/>
                  </a:lnTo>
                  <a:lnTo>
                    <a:pt x="234124" y="166497"/>
                  </a:lnTo>
                  <a:lnTo>
                    <a:pt x="312610" y="166497"/>
                  </a:lnTo>
                  <a:cubicBezTo>
                    <a:pt x="309563" y="201930"/>
                    <a:pt x="279749" y="229838"/>
                    <a:pt x="243078" y="230410"/>
                  </a:cubicBezTo>
                  <a:moveTo>
                    <a:pt x="306514" y="9335"/>
                  </a:moveTo>
                  <a:lnTo>
                    <a:pt x="270415" y="44767"/>
                  </a:lnTo>
                  <a:cubicBezTo>
                    <a:pt x="251841" y="28194"/>
                    <a:pt x="229267" y="15811"/>
                    <a:pt x="204311" y="9335"/>
                  </a:cubicBezTo>
                  <a:lnTo>
                    <a:pt x="306514" y="9335"/>
                  </a:lnTo>
                  <a:close/>
                  <a:moveTo>
                    <a:pt x="190" y="0"/>
                  </a:moveTo>
                  <a:lnTo>
                    <a:pt x="190" y="310896"/>
                  </a:lnTo>
                  <a:lnTo>
                    <a:pt x="0" y="311087"/>
                  </a:lnTo>
                  <a:lnTo>
                    <a:pt x="190" y="311277"/>
                  </a:lnTo>
                  <a:lnTo>
                    <a:pt x="190" y="321469"/>
                  </a:lnTo>
                  <a:lnTo>
                    <a:pt x="10478" y="321469"/>
                  </a:lnTo>
                  <a:lnTo>
                    <a:pt x="10668" y="321659"/>
                  </a:lnTo>
                  <a:lnTo>
                    <a:pt x="10858" y="321469"/>
                  </a:lnTo>
                  <a:lnTo>
                    <a:pt x="326707" y="321469"/>
                  </a:lnTo>
                  <a:lnTo>
                    <a:pt x="326707" y="381"/>
                  </a:lnTo>
                  <a:lnTo>
                    <a:pt x="190" y="38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7" name="Forme libre : forme 56">
              <a:extLst>
                <a:ext uri="{FF2B5EF4-FFF2-40B4-BE49-F238E27FC236}">
                  <a16:creationId xmlns:a16="http://schemas.microsoft.com/office/drawing/2014/main" id="{17539B20-3930-163A-58D1-BD5655F32952}"/>
                </a:ext>
              </a:extLst>
            </p:cNvPr>
            <p:cNvSpPr/>
            <p:nvPr/>
          </p:nvSpPr>
          <p:spPr>
            <a:xfrm>
              <a:off x="7811271" y="2143506"/>
              <a:ext cx="6762" cy="6286"/>
            </a:xfrm>
            <a:custGeom>
              <a:avLst/>
              <a:gdLst>
                <a:gd name="connsiteX0" fmla="*/ 5334 w 6762"/>
                <a:gd name="connsiteY0" fmla="*/ 1048 h 6286"/>
                <a:gd name="connsiteX1" fmla="*/ 0 w 6762"/>
                <a:gd name="connsiteY1" fmla="*/ 0 h 6286"/>
                <a:gd name="connsiteX2" fmla="*/ 6763 w 6762"/>
                <a:gd name="connsiteY2" fmla="*/ 6286 h 6286"/>
                <a:gd name="connsiteX3" fmla="*/ 5239 w 6762"/>
                <a:gd name="connsiteY3" fmla="*/ 1048 h 6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62" h="6286">
                  <a:moveTo>
                    <a:pt x="5334" y="1048"/>
                  </a:moveTo>
                  <a:cubicBezTo>
                    <a:pt x="3524" y="857"/>
                    <a:pt x="1810" y="286"/>
                    <a:pt x="0" y="0"/>
                  </a:cubicBezTo>
                  <a:cubicBezTo>
                    <a:pt x="2381" y="2000"/>
                    <a:pt x="4572" y="4096"/>
                    <a:pt x="6763" y="6286"/>
                  </a:cubicBezTo>
                  <a:lnTo>
                    <a:pt x="5239" y="104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084044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C971E192-A0DD-41FF-9431-5767EEB15D78}"/>
              </a:ext>
            </a:extLst>
          </p:cNvPr>
          <p:cNvCxnSpPr/>
          <p:nvPr userDrawn="1"/>
        </p:nvCxnSpPr>
        <p:spPr>
          <a:xfrm>
            <a:off x="609600" y="3454400"/>
            <a:ext cx="11345333" cy="1588"/>
          </a:xfrm>
          <a:prstGeom prst="line">
            <a:avLst/>
          </a:prstGeom>
          <a:ln w="6350" cap="flat" cmpd="sng" algn="ctr">
            <a:solidFill>
              <a:srgbClr val="9C9E9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57FE2F5D-E8E4-46E6-80DF-26ADA62686D5}"/>
              </a:ext>
            </a:extLst>
          </p:cNvPr>
          <p:cNvSpPr/>
          <p:nvPr userDrawn="1"/>
        </p:nvSpPr>
        <p:spPr>
          <a:xfrm>
            <a:off x="239185" y="3884614"/>
            <a:ext cx="239183" cy="179387"/>
          </a:xfrm>
          <a:prstGeom prst="rect">
            <a:avLst/>
          </a:prstGeom>
          <a:solidFill>
            <a:srgbClr val="005E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80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BE1E0D-0786-4189-9A14-94E22FF67AD0}"/>
              </a:ext>
            </a:extLst>
          </p:cNvPr>
          <p:cNvSpPr/>
          <p:nvPr userDrawn="1"/>
        </p:nvSpPr>
        <p:spPr>
          <a:xfrm>
            <a:off x="11811000" y="3205163"/>
            <a:ext cx="143933" cy="1079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80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EBBE63-0DF4-49C9-8B03-C75F8BAE097A}"/>
              </a:ext>
            </a:extLst>
          </p:cNvPr>
          <p:cNvSpPr/>
          <p:nvPr userDrawn="1"/>
        </p:nvSpPr>
        <p:spPr>
          <a:xfrm>
            <a:off x="11601451" y="3205163"/>
            <a:ext cx="143933" cy="107950"/>
          </a:xfrm>
          <a:prstGeom prst="rect">
            <a:avLst/>
          </a:prstGeom>
          <a:solidFill>
            <a:srgbClr val="9C9E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80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24000" y="3556313"/>
            <a:ext cx="10363200" cy="615553"/>
          </a:xfrm>
        </p:spPr>
        <p:txBody>
          <a:bodyPr lIns="0" tIns="0" rIns="0" bIns="0" anchor="t">
            <a:noAutofit/>
          </a:bodyPr>
          <a:lstStyle>
            <a:lvl1pPr algn="l">
              <a:defRPr sz="4000">
                <a:solidFill>
                  <a:srgbClr val="005E9E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1A245766-435D-49C0-A80C-2B8B79FB34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34400" y="3109913"/>
            <a:ext cx="2844800" cy="234950"/>
          </a:xfrm>
        </p:spPr>
        <p:txBody>
          <a:bodyPr lIns="0" tIns="0" rIns="0" bIns="0" anchor="b"/>
          <a:lstStyle>
            <a:lvl1pPr algn="r">
              <a:defRPr>
                <a:solidFill>
                  <a:srgbClr val="9C9E9F"/>
                </a:solidFill>
              </a:defRPr>
            </a:lvl1pPr>
          </a:lstStyle>
          <a:p>
            <a:endParaRPr lang="fr-FR" altLang="fr-FR"/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DF8B6DC6-9909-4865-A76A-37598045A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E5307CAD-4B12-4102-9100-5C5CBE946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09ED69BB-03D6-4064-9299-C16763ABA90A}" type="slidenum">
              <a:rPr lang="fr-FR" altLang="fr-FR" smtClean="0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57845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D9BD4D2-72DA-403A-896E-3F8652D6F32B}"/>
              </a:ext>
            </a:extLst>
          </p:cNvPr>
          <p:cNvSpPr/>
          <p:nvPr userDrawn="1"/>
        </p:nvSpPr>
        <p:spPr>
          <a:xfrm>
            <a:off x="1080654" y="701675"/>
            <a:ext cx="11111345" cy="5264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80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43F26DE6-A379-4143-955C-D1CEFC498CD6}"/>
              </a:ext>
            </a:extLst>
          </p:cNvPr>
          <p:cNvCxnSpPr/>
          <p:nvPr userDrawn="1"/>
        </p:nvCxnSpPr>
        <p:spPr>
          <a:xfrm>
            <a:off x="609601" y="600075"/>
            <a:ext cx="9709151" cy="1588"/>
          </a:xfrm>
          <a:prstGeom prst="line">
            <a:avLst/>
          </a:prstGeom>
          <a:ln w="6350" cap="flat" cmpd="sng" algn="ctr">
            <a:solidFill>
              <a:srgbClr val="9C9E9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re 1"/>
          <p:cNvSpPr>
            <a:spLocks noGrp="1"/>
          </p:cNvSpPr>
          <p:nvPr>
            <p:ph type="ctrTitle"/>
          </p:nvPr>
        </p:nvSpPr>
        <p:spPr>
          <a:xfrm>
            <a:off x="624001" y="50802"/>
            <a:ext cx="8980587" cy="497020"/>
          </a:xfrm>
        </p:spPr>
        <p:txBody>
          <a:bodyPr lIns="0" tIns="0" rIns="0" bIns="0" anchor="b">
            <a:noAutofit/>
          </a:bodyPr>
          <a:lstStyle>
            <a:lvl1pPr algn="l">
              <a:defRPr sz="3000">
                <a:solidFill>
                  <a:srgbClr val="005E9E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FCFA55FB-DD2E-499D-BEF4-C3090D8D537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268884" y="6423926"/>
            <a:ext cx="2844800" cy="365125"/>
          </a:xfrm>
        </p:spPr>
        <p:txBody>
          <a:bodyPr lIns="0" tIns="0" rIns="0" bIns="0" anchor="b"/>
          <a:lstStyle>
            <a:lvl1pPr>
              <a:defRPr sz="1000"/>
            </a:lvl1pPr>
          </a:lstStyle>
          <a:p>
            <a:fld id="{6DA9B9FB-4152-452E-82FF-F3F599519CF8}" type="slidenum">
              <a:rPr lang="fr-FR" altLang="fr-FR" smtClean="0"/>
              <a:pPr/>
              <a:t>‹N°›</a:t>
            </a:fld>
            <a:endParaRPr lang="fr-FR" altLang="fr-FR" dirty="0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6FB71F35-33AF-4B3C-B2FF-C304B2AF1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529348"/>
            <a:ext cx="3860800" cy="36512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3E8454-2694-40AF-8DD9-52A066C507B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63168" y="1792223"/>
            <a:ext cx="10460736" cy="4809744"/>
          </a:xfrm>
        </p:spPr>
        <p:txBody>
          <a:bodyPr/>
          <a:lstStyle/>
          <a:p>
            <a:endParaRPr lang="en-US"/>
          </a:p>
        </p:txBody>
      </p:sp>
      <p:pic>
        <p:nvPicPr>
          <p:cNvPr id="12" name="Picture 10" descr="Text&#10;&#10;Description automatically generated">
            <a:extLst>
              <a:ext uri="{FF2B5EF4-FFF2-40B4-BE49-F238E27FC236}">
                <a16:creationId xmlns:a16="http://schemas.microsoft.com/office/drawing/2014/main" id="{F565B61E-493C-D4FD-9DE1-E64BF3D626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69675" y="200323"/>
            <a:ext cx="549077" cy="307672"/>
          </a:xfrm>
          <a:prstGeom prst="rect">
            <a:avLst/>
          </a:prstGeom>
        </p:spPr>
      </p:pic>
      <p:grpSp>
        <p:nvGrpSpPr>
          <p:cNvPr id="14" name="Groupe 13">
            <a:extLst>
              <a:ext uri="{FF2B5EF4-FFF2-40B4-BE49-F238E27FC236}">
                <a16:creationId xmlns:a16="http://schemas.microsoft.com/office/drawing/2014/main" id="{FBFF63E2-2858-04F2-089D-350413E2CD5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468302" y="145034"/>
            <a:ext cx="1428288" cy="423298"/>
            <a:chOff x="5124840" y="1638300"/>
            <a:chExt cx="2784538" cy="825245"/>
          </a:xfrm>
        </p:grpSpPr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DE8AC2A9-FB4A-E7A7-CDC6-3CC394375B5E}"/>
                </a:ext>
              </a:extLst>
            </p:cNvPr>
            <p:cNvSpPr/>
            <p:nvPr/>
          </p:nvSpPr>
          <p:spPr>
            <a:xfrm>
              <a:off x="5601280" y="1638300"/>
              <a:ext cx="707136" cy="550068"/>
            </a:xfrm>
            <a:custGeom>
              <a:avLst/>
              <a:gdLst>
                <a:gd name="connsiteX0" fmla="*/ 155258 w 707136"/>
                <a:gd name="connsiteY0" fmla="*/ 272320 h 550068"/>
                <a:gd name="connsiteX1" fmla="*/ 342329 w 707136"/>
                <a:gd name="connsiteY1" fmla="*/ 112300 h 550068"/>
                <a:gd name="connsiteX2" fmla="*/ 565499 w 707136"/>
                <a:gd name="connsiteY2" fmla="*/ 2096 h 550068"/>
                <a:gd name="connsiteX3" fmla="*/ 381476 w 707136"/>
                <a:gd name="connsiteY3" fmla="*/ 154972 h 550068"/>
                <a:gd name="connsiteX4" fmla="*/ 392430 w 707136"/>
                <a:gd name="connsiteY4" fmla="*/ 174498 h 550068"/>
                <a:gd name="connsiteX5" fmla="*/ 707136 w 707136"/>
                <a:gd name="connsiteY5" fmla="*/ 0 h 550068"/>
                <a:gd name="connsiteX6" fmla="*/ 411766 w 707136"/>
                <a:gd name="connsiteY6" fmla="*/ 225647 h 550068"/>
                <a:gd name="connsiteX7" fmla="*/ 419481 w 707136"/>
                <a:gd name="connsiteY7" fmla="*/ 286988 h 550068"/>
                <a:gd name="connsiteX8" fmla="*/ 137827 w 707136"/>
                <a:gd name="connsiteY8" fmla="*/ 550069 h 550068"/>
                <a:gd name="connsiteX9" fmla="*/ 0 w 707136"/>
                <a:gd name="connsiteY9" fmla="*/ 516541 h 550068"/>
                <a:gd name="connsiteX10" fmla="*/ 328612 w 707136"/>
                <a:gd name="connsiteY10" fmla="*/ 340995 h 550068"/>
                <a:gd name="connsiteX11" fmla="*/ 90678 w 707136"/>
                <a:gd name="connsiteY11" fmla="*/ 519208 h 550068"/>
                <a:gd name="connsiteX12" fmla="*/ 137732 w 707136"/>
                <a:gd name="connsiteY12" fmla="*/ 523780 h 550068"/>
                <a:gd name="connsiteX13" fmla="*/ 376142 w 707136"/>
                <a:gd name="connsiteY13" fmla="*/ 286988 h 550068"/>
                <a:gd name="connsiteX14" fmla="*/ 346329 w 707136"/>
                <a:gd name="connsiteY14" fmla="*/ 172212 h 550068"/>
                <a:gd name="connsiteX15" fmla="*/ 155353 w 707136"/>
                <a:gd name="connsiteY15" fmla="*/ 272415 h 550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07136" h="550068">
                  <a:moveTo>
                    <a:pt x="155258" y="272320"/>
                  </a:moveTo>
                  <a:lnTo>
                    <a:pt x="342329" y="112300"/>
                  </a:lnTo>
                  <a:lnTo>
                    <a:pt x="565499" y="2096"/>
                  </a:lnTo>
                  <a:lnTo>
                    <a:pt x="381476" y="154972"/>
                  </a:lnTo>
                  <a:cubicBezTo>
                    <a:pt x="385382" y="161354"/>
                    <a:pt x="389096" y="167831"/>
                    <a:pt x="392430" y="174498"/>
                  </a:cubicBezTo>
                  <a:lnTo>
                    <a:pt x="707136" y="0"/>
                  </a:lnTo>
                  <a:lnTo>
                    <a:pt x="411766" y="225647"/>
                  </a:lnTo>
                  <a:cubicBezTo>
                    <a:pt x="416814" y="245364"/>
                    <a:pt x="419481" y="265843"/>
                    <a:pt x="419481" y="286988"/>
                  </a:cubicBezTo>
                  <a:cubicBezTo>
                    <a:pt x="419481" y="432245"/>
                    <a:pt x="293370" y="550069"/>
                    <a:pt x="137827" y="550069"/>
                  </a:cubicBezTo>
                  <a:cubicBezTo>
                    <a:pt x="87725" y="550069"/>
                    <a:pt x="40767" y="537877"/>
                    <a:pt x="0" y="516541"/>
                  </a:cubicBezTo>
                  <a:lnTo>
                    <a:pt x="328612" y="340995"/>
                  </a:lnTo>
                  <a:lnTo>
                    <a:pt x="90678" y="519208"/>
                  </a:lnTo>
                  <a:cubicBezTo>
                    <a:pt x="105918" y="522161"/>
                    <a:pt x="121634" y="523780"/>
                    <a:pt x="137732" y="523780"/>
                  </a:cubicBezTo>
                  <a:cubicBezTo>
                    <a:pt x="269462" y="523780"/>
                    <a:pt x="376142" y="417767"/>
                    <a:pt x="376142" y="286988"/>
                  </a:cubicBezTo>
                  <a:cubicBezTo>
                    <a:pt x="376142" y="245269"/>
                    <a:pt x="365284" y="206121"/>
                    <a:pt x="346329" y="172212"/>
                  </a:cubicBezTo>
                  <a:lnTo>
                    <a:pt x="155353" y="272415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B02BB2B1-D96D-CC0B-B0B4-AE034F86F7CB}"/>
                </a:ext>
              </a:extLst>
            </p:cNvPr>
            <p:cNvSpPr/>
            <p:nvPr/>
          </p:nvSpPr>
          <p:spPr>
            <a:xfrm>
              <a:off x="5168845" y="1662207"/>
              <a:ext cx="708088" cy="550735"/>
            </a:xfrm>
            <a:custGeom>
              <a:avLst/>
              <a:gdLst>
                <a:gd name="connsiteX0" fmla="*/ 360236 w 708088"/>
                <a:gd name="connsiteY0" fmla="*/ 375285 h 550735"/>
                <a:gd name="connsiteX1" fmla="*/ 331756 w 708088"/>
                <a:gd name="connsiteY1" fmla="*/ 262985 h 550735"/>
                <a:gd name="connsiteX2" fmla="*/ 570167 w 708088"/>
                <a:gd name="connsiteY2" fmla="*/ 26194 h 550735"/>
                <a:gd name="connsiteX3" fmla="*/ 612362 w 708088"/>
                <a:gd name="connsiteY3" fmla="*/ 29909 h 550735"/>
                <a:gd name="connsiteX4" fmla="*/ 614172 w 708088"/>
                <a:gd name="connsiteY4" fmla="*/ 32194 h 550735"/>
                <a:gd name="connsiteX5" fmla="*/ 377381 w 708088"/>
                <a:gd name="connsiteY5" fmla="*/ 204692 h 550735"/>
                <a:gd name="connsiteX6" fmla="*/ 708089 w 708088"/>
                <a:gd name="connsiteY6" fmla="*/ 33528 h 550735"/>
                <a:gd name="connsiteX7" fmla="*/ 570167 w 708088"/>
                <a:gd name="connsiteY7" fmla="*/ 0 h 550735"/>
                <a:gd name="connsiteX8" fmla="*/ 288512 w 708088"/>
                <a:gd name="connsiteY8" fmla="*/ 263081 h 550735"/>
                <a:gd name="connsiteX9" fmla="*/ 295942 w 708088"/>
                <a:gd name="connsiteY9" fmla="*/ 323279 h 550735"/>
                <a:gd name="connsiteX10" fmla="*/ 0 w 708088"/>
                <a:gd name="connsiteY10" fmla="*/ 547688 h 550735"/>
                <a:gd name="connsiteX11" fmla="*/ 314230 w 708088"/>
                <a:gd name="connsiteY11" fmla="*/ 372904 h 550735"/>
                <a:gd name="connsiteX12" fmla="*/ 326993 w 708088"/>
                <a:gd name="connsiteY12" fmla="*/ 395669 h 550735"/>
                <a:gd name="connsiteX13" fmla="*/ 131064 w 708088"/>
                <a:gd name="connsiteY13" fmla="*/ 550736 h 550735"/>
                <a:gd name="connsiteX14" fmla="*/ 363665 w 708088"/>
                <a:gd name="connsiteY14" fmla="*/ 437483 h 550735"/>
                <a:gd name="connsiteX15" fmla="*/ 550736 w 708088"/>
                <a:gd name="connsiteY15" fmla="*/ 272225 h 550735"/>
                <a:gd name="connsiteX16" fmla="*/ 360236 w 708088"/>
                <a:gd name="connsiteY16" fmla="*/ 375190 h 550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08088" h="550735">
                  <a:moveTo>
                    <a:pt x="360236" y="375285"/>
                  </a:moveTo>
                  <a:cubicBezTo>
                    <a:pt x="342043" y="341852"/>
                    <a:pt x="331756" y="303657"/>
                    <a:pt x="331756" y="262985"/>
                  </a:cubicBezTo>
                  <a:cubicBezTo>
                    <a:pt x="331756" y="132207"/>
                    <a:pt x="438531" y="26194"/>
                    <a:pt x="570167" y="26194"/>
                  </a:cubicBezTo>
                  <a:cubicBezTo>
                    <a:pt x="584549" y="26194"/>
                    <a:pt x="598646" y="27432"/>
                    <a:pt x="612362" y="29909"/>
                  </a:cubicBezTo>
                  <a:lnTo>
                    <a:pt x="614172" y="32194"/>
                  </a:lnTo>
                  <a:lnTo>
                    <a:pt x="377381" y="204692"/>
                  </a:lnTo>
                  <a:lnTo>
                    <a:pt x="708089" y="33528"/>
                  </a:lnTo>
                  <a:cubicBezTo>
                    <a:pt x="667798" y="12859"/>
                    <a:pt x="619411" y="0"/>
                    <a:pt x="570167" y="0"/>
                  </a:cubicBezTo>
                  <a:cubicBezTo>
                    <a:pt x="414623" y="0"/>
                    <a:pt x="288512" y="117824"/>
                    <a:pt x="288512" y="263081"/>
                  </a:cubicBezTo>
                  <a:cubicBezTo>
                    <a:pt x="288512" y="283750"/>
                    <a:pt x="291084" y="303943"/>
                    <a:pt x="295942" y="323279"/>
                  </a:cubicBezTo>
                  <a:lnTo>
                    <a:pt x="0" y="547688"/>
                  </a:lnTo>
                  <a:lnTo>
                    <a:pt x="314230" y="372904"/>
                  </a:lnTo>
                  <a:cubicBezTo>
                    <a:pt x="318135" y="380714"/>
                    <a:pt x="322326" y="388334"/>
                    <a:pt x="326993" y="395669"/>
                  </a:cubicBezTo>
                  <a:lnTo>
                    <a:pt x="131064" y="550736"/>
                  </a:lnTo>
                  <a:lnTo>
                    <a:pt x="363665" y="437483"/>
                  </a:lnTo>
                  <a:lnTo>
                    <a:pt x="550736" y="272225"/>
                  </a:lnTo>
                  <a:lnTo>
                    <a:pt x="360236" y="37519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1D0CB291-4A72-DFB5-C697-022884E33D1E}"/>
                </a:ext>
              </a:extLst>
            </p:cNvPr>
            <p:cNvSpPr/>
            <p:nvPr/>
          </p:nvSpPr>
          <p:spPr>
            <a:xfrm>
              <a:off x="5437355" y="1954244"/>
              <a:ext cx="391096" cy="260889"/>
            </a:xfrm>
            <a:custGeom>
              <a:avLst/>
              <a:gdLst>
                <a:gd name="connsiteX0" fmla="*/ 0 w 391096"/>
                <a:gd name="connsiteY0" fmla="*/ 260890 h 260889"/>
                <a:gd name="connsiteX1" fmla="*/ 103537 w 391096"/>
                <a:gd name="connsiteY1" fmla="*/ 155924 h 260889"/>
                <a:gd name="connsiteX2" fmla="*/ 391097 w 391096"/>
                <a:gd name="connsiteY2" fmla="*/ 0 h 260889"/>
                <a:gd name="connsiteX3" fmla="*/ 153257 w 391096"/>
                <a:gd name="connsiteY3" fmla="*/ 190214 h 260889"/>
                <a:gd name="connsiteX4" fmla="*/ 0 w 391096"/>
                <a:gd name="connsiteY4" fmla="*/ 260890 h 260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096" h="260889">
                  <a:moveTo>
                    <a:pt x="0" y="260890"/>
                  </a:moveTo>
                  <a:lnTo>
                    <a:pt x="103537" y="155924"/>
                  </a:lnTo>
                  <a:lnTo>
                    <a:pt x="391097" y="0"/>
                  </a:lnTo>
                  <a:lnTo>
                    <a:pt x="153257" y="190214"/>
                  </a:lnTo>
                  <a:lnTo>
                    <a:pt x="0" y="26089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182A3293-FD59-65C4-D85C-9D8E2B2E580D}"/>
                </a:ext>
              </a:extLst>
            </p:cNvPr>
            <p:cNvSpPr/>
            <p:nvPr/>
          </p:nvSpPr>
          <p:spPr>
            <a:xfrm>
              <a:off x="5654049" y="1638300"/>
              <a:ext cx="382619" cy="251459"/>
            </a:xfrm>
            <a:custGeom>
              <a:avLst/>
              <a:gdLst>
                <a:gd name="connsiteX0" fmla="*/ 0 w 382619"/>
                <a:gd name="connsiteY0" fmla="*/ 251460 h 251459"/>
                <a:gd name="connsiteX1" fmla="*/ 233553 w 382619"/>
                <a:gd name="connsiteY1" fmla="*/ 66485 h 251459"/>
                <a:gd name="connsiteX2" fmla="*/ 382619 w 382619"/>
                <a:gd name="connsiteY2" fmla="*/ 0 h 251459"/>
                <a:gd name="connsiteX3" fmla="*/ 282226 w 382619"/>
                <a:gd name="connsiteY3" fmla="*/ 100870 h 251459"/>
                <a:gd name="connsiteX4" fmla="*/ 0 w 382619"/>
                <a:gd name="connsiteY4" fmla="*/ 251460 h 251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2619" h="251459">
                  <a:moveTo>
                    <a:pt x="0" y="251460"/>
                  </a:moveTo>
                  <a:lnTo>
                    <a:pt x="233553" y="66485"/>
                  </a:lnTo>
                  <a:lnTo>
                    <a:pt x="382619" y="0"/>
                  </a:lnTo>
                  <a:lnTo>
                    <a:pt x="282226" y="100870"/>
                  </a:lnTo>
                  <a:lnTo>
                    <a:pt x="0" y="25146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65D075B3-74E2-1D30-BFFB-B90913AAB5BF}"/>
                </a:ext>
              </a:extLst>
            </p:cNvPr>
            <p:cNvSpPr/>
            <p:nvPr/>
          </p:nvSpPr>
          <p:spPr>
            <a:xfrm>
              <a:off x="5124840" y="2307050"/>
              <a:ext cx="135064" cy="154400"/>
            </a:xfrm>
            <a:custGeom>
              <a:avLst/>
              <a:gdLst>
                <a:gd name="connsiteX0" fmla="*/ 0 w 135064"/>
                <a:gd name="connsiteY0" fmla="*/ 0 h 154400"/>
                <a:gd name="connsiteX1" fmla="*/ 27146 w 135064"/>
                <a:gd name="connsiteY1" fmla="*/ 0 h 154400"/>
                <a:gd name="connsiteX2" fmla="*/ 67532 w 135064"/>
                <a:gd name="connsiteY2" fmla="*/ 71056 h 154400"/>
                <a:gd name="connsiteX3" fmla="*/ 107633 w 135064"/>
                <a:gd name="connsiteY3" fmla="*/ 0 h 154400"/>
                <a:gd name="connsiteX4" fmla="*/ 135065 w 135064"/>
                <a:gd name="connsiteY4" fmla="*/ 0 h 154400"/>
                <a:gd name="connsiteX5" fmla="*/ 135065 w 135064"/>
                <a:gd name="connsiteY5" fmla="*/ 154400 h 154400"/>
                <a:gd name="connsiteX6" fmla="*/ 109252 w 135064"/>
                <a:gd name="connsiteY6" fmla="*/ 154400 h 154400"/>
                <a:gd name="connsiteX7" fmla="*/ 109252 w 135064"/>
                <a:gd name="connsiteY7" fmla="*/ 45244 h 154400"/>
                <a:gd name="connsiteX8" fmla="*/ 67532 w 135064"/>
                <a:gd name="connsiteY8" fmla="*/ 116681 h 154400"/>
                <a:gd name="connsiteX9" fmla="*/ 66866 w 135064"/>
                <a:gd name="connsiteY9" fmla="*/ 116681 h 154400"/>
                <a:gd name="connsiteX10" fmla="*/ 25337 w 135064"/>
                <a:gd name="connsiteY10" fmla="*/ 45720 h 154400"/>
                <a:gd name="connsiteX11" fmla="*/ 25337 w 135064"/>
                <a:gd name="connsiteY11" fmla="*/ 154400 h 154400"/>
                <a:gd name="connsiteX12" fmla="*/ 0 w 135064"/>
                <a:gd name="connsiteY12" fmla="*/ 154400 h 154400"/>
                <a:gd name="connsiteX13" fmla="*/ 0 w 135064"/>
                <a:gd name="connsiteY13" fmla="*/ 0 h 15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064" h="154400">
                  <a:moveTo>
                    <a:pt x="0" y="0"/>
                  </a:moveTo>
                  <a:lnTo>
                    <a:pt x="27146" y="0"/>
                  </a:lnTo>
                  <a:lnTo>
                    <a:pt x="67532" y="71056"/>
                  </a:lnTo>
                  <a:lnTo>
                    <a:pt x="107633" y="0"/>
                  </a:lnTo>
                  <a:lnTo>
                    <a:pt x="135065" y="0"/>
                  </a:lnTo>
                  <a:lnTo>
                    <a:pt x="135065" y="154400"/>
                  </a:lnTo>
                  <a:lnTo>
                    <a:pt x="109252" y="154400"/>
                  </a:lnTo>
                  <a:lnTo>
                    <a:pt x="109252" y="45244"/>
                  </a:lnTo>
                  <a:lnTo>
                    <a:pt x="67532" y="116681"/>
                  </a:lnTo>
                  <a:lnTo>
                    <a:pt x="66866" y="116681"/>
                  </a:lnTo>
                  <a:lnTo>
                    <a:pt x="25337" y="45720"/>
                  </a:lnTo>
                  <a:lnTo>
                    <a:pt x="25337" y="154400"/>
                  </a:lnTo>
                  <a:lnTo>
                    <a:pt x="0" y="154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542F581B-ACC6-20BC-BEB0-CB0131984D80}"/>
                </a:ext>
              </a:extLst>
            </p:cNvPr>
            <p:cNvSpPr/>
            <p:nvPr/>
          </p:nvSpPr>
          <p:spPr>
            <a:xfrm>
              <a:off x="5292861" y="2307050"/>
              <a:ext cx="26003" cy="154400"/>
            </a:xfrm>
            <a:custGeom>
              <a:avLst/>
              <a:gdLst>
                <a:gd name="connsiteX0" fmla="*/ 0 w 26003"/>
                <a:gd name="connsiteY0" fmla="*/ 0 h 154400"/>
                <a:gd name="connsiteX1" fmla="*/ 26003 w 26003"/>
                <a:gd name="connsiteY1" fmla="*/ 0 h 154400"/>
                <a:gd name="connsiteX2" fmla="*/ 26003 w 26003"/>
                <a:gd name="connsiteY2" fmla="*/ 154400 h 154400"/>
                <a:gd name="connsiteX3" fmla="*/ 0 w 26003"/>
                <a:gd name="connsiteY3" fmla="*/ 154400 h 15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03" h="154400">
                  <a:moveTo>
                    <a:pt x="0" y="0"/>
                  </a:moveTo>
                  <a:lnTo>
                    <a:pt x="26003" y="0"/>
                  </a:lnTo>
                  <a:lnTo>
                    <a:pt x="26003" y="154400"/>
                  </a:lnTo>
                  <a:lnTo>
                    <a:pt x="0" y="15440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AB02815B-4EBC-4F48-B913-39C78A598924}"/>
                </a:ext>
              </a:extLst>
            </p:cNvPr>
            <p:cNvSpPr/>
            <p:nvPr/>
          </p:nvSpPr>
          <p:spPr>
            <a:xfrm>
              <a:off x="5351820" y="2307050"/>
              <a:ext cx="118681" cy="154400"/>
            </a:xfrm>
            <a:custGeom>
              <a:avLst/>
              <a:gdLst>
                <a:gd name="connsiteX0" fmla="*/ 0 w 118681"/>
                <a:gd name="connsiteY0" fmla="*/ 0 h 154400"/>
                <a:gd name="connsiteX1" fmla="*/ 24194 w 118681"/>
                <a:gd name="connsiteY1" fmla="*/ 0 h 154400"/>
                <a:gd name="connsiteX2" fmla="*/ 93345 w 118681"/>
                <a:gd name="connsiteY2" fmla="*/ 103061 h 154400"/>
                <a:gd name="connsiteX3" fmla="*/ 93345 w 118681"/>
                <a:gd name="connsiteY3" fmla="*/ 0 h 154400"/>
                <a:gd name="connsiteX4" fmla="*/ 118682 w 118681"/>
                <a:gd name="connsiteY4" fmla="*/ 0 h 154400"/>
                <a:gd name="connsiteX5" fmla="*/ 118682 w 118681"/>
                <a:gd name="connsiteY5" fmla="*/ 154400 h 154400"/>
                <a:gd name="connsiteX6" fmla="*/ 96679 w 118681"/>
                <a:gd name="connsiteY6" fmla="*/ 154400 h 154400"/>
                <a:gd name="connsiteX7" fmla="*/ 25527 w 118681"/>
                <a:gd name="connsiteY7" fmla="*/ 48292 h 154400"/>
                <a:gd name="connsiteX8" fmla="*/ 25527 w 118681"/>
                <a:gd name="connsiteY8" fmla="*/ 154400 h 154400"/>
                <a:gd name="connsiteX9" fmla="*/ 0 w 118681"/>
                <a:gd name="connsiteY9" fmla="*/ 154400 h 154400"/>
                <a:gd name="connsiteX10" fmla="*/ 0 w 118681"/>
                <a:gd name="connsiteY10" fmla="*/ 0 h 15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681" h="154400">
                  <a:moveTo>
                    <a:pt x="0" y="0"/>
                  </a:moveTo>
                  <a:lnTo>
                    <a:pt x="24194" y="0"/>
                  </a:lnTo>
                  <a:lnTo>
                    <a:pt x="93345" y="103061"/>
                  </a:lnTo>
                  <a:lnTo>
                    <a:pt x="93345" y="0"/>
                  </a:lnTo>
                  <a:lnTo>
                    <a:pt x="118682" y="0"/>
                  </a:lnTo>
                  <a:lnTo>
                    <a:pt x="118682" y="154400"/>
                  </a:lnTo>
                  <a:lnTo>
                    <a:pt x="96679" y="154400"/>
                  </a:lnTo>
                  <a:lnTo>
                    <a:pt x="25527" y="48292"/>
                  </a:lnTo>
                  <a:lnTo>
                    <a:pt x="25527" y="154400"/>
                  </a:lnTo>
                  <a:lnTo>
                    <a:pt x="0" y="154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212E270F-C094-BB81-7B80-14EE4BE205DB}"/>
                </a:ext>
              </a:extLst>
            </p:cNvPr>
            <p:cNvSpPr/>
            <p:nvPr/>
          </p:nvSpPr>
          <p:spPr>
            <a:xfrm>
              <a:off x="5502315" y="2307050"/>
              <a:ext cx="100012" cy="154400"/>
            </a:xfrm>
            <a:custGeom>
              <a:avLst/>
              <a:gdLst>
                <a:gd name="connsiteX0" fmla="*/ 0 w 100012"/>
                <a:gd name="connsiteY0" fmla="*/ 0 h 154400"/>
                <a:gd name="connsiteX1" fmla="*/ 98965 w 100012"/>
                <a:gd name="connsiteY1" fmla="*/ 0 h 154400"/>
                <a:gd name="connsiteX2" fmla="*/ 98965 w 100012"/>
                <a:gd name="connsiteY2" fmla="*/ 23241 h 154400"/>
                <a:gd name="connsiteX3" fmla="*/ 25813 w 100012"/>
                <a:gd name="connsiteY3" fmla="*/ 23241 h 154400"/>
                <a:gd name="connsiteX4" fmla="*/ 25813 w 100012"/>
                <a:gd name="connsiteY4" fmla="*/ 65056 h 154400"/>
                <a:gd name="connsiteX5" fmla="*/ 90583 w 100012"/>
                <a:gd name="connsiteY5" fmla="*/ 65056 h 154400"/>
                <a:gd name="connsiteX6" fmla="*/ 90583 w 100012"/>
                <a:gd name="connsiteY6" fmla="*/ 88297 h 154400"/>
                <a:gd name="connsiteX7" fmla="*/ 25813 w 100012"/>
                <a:gd name="connsiteY7" fmla="*/ 88297 h 154400"/>
                <a:gd name="connsiteX8" fmla="*/ 25813 w 100012"/>
                <a:gd name="connsiteY8" fmla="*/ 131254 h 154400"/>
                <a:gd name="connsiteX9" fmla="*/ 100013 w 100012"/>
                <a:gd name="connsiteY9" fmla="*/ 131254 h 154400"/>
                <a:gd name="connsiteX10" fmla="*/ 100013 w 100012"/>
                <a:gd name="connsiteY10" fmla="*/ 154400 h 154400"/>
                <a:gd name="connsiteX11" fmla="*/ 0 w 100012"/>
                <a:gd name="connsiteY11" fmla="*/ 154400 h 154400"/>
                <a:gd name="connsiteX12" fmla="*/ 0 w 100012"/>
                <a:gd name="connsiteY12" fmla="*/ 0 h 15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012" h="154400">
                  <a:moveTo>
                    <a:pt x="0" y="0"/>
                  </a:moveTo>
                  <a:lnTo>
                    <a:pt x="98965" y="0"/>
                  </a:lnTo>
                  <a:lnTo>
                    <a:pt x="98965" y="23241"/>
                  </a:lnTo>
                  <a:lnTo>
                    <a:pt x="25813" y="23241"/>
                  </a:lnTo>
                  <a:lnTo>
                    <a:pt x="25813" y="65056"/>
                  </a:lnTo>
                  <a:lnTo>
                    <a:pt x="90583" y="65056"/>
                  </a:lnTo>
                  <a:lnTo>
                    <a:pt x="90583" y="88297"/>
                  </a:lnTo>
                  <a:lnTo>
                    <a:pt x="25813" y="88297"/>
                  </a:lnTo>
                  <a:lnTo>
                    <a:pt x="25813" y="131254"/>
                  </a:lnTo>
                  <a:lnTo>
                    <a:pt x="100013" y="131254"/>
                  </a:lnTo>
                  <a:lnTo>
                    <a:pt x="100013" y="154400"/>
                  </a:lnTo>
                  <a:lnTo>
                    <a:pt x="0" y="154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CC3315D5-11E7-237E-8B0B-52121FDA0C66}"/>
                </a:ext>
              </a:extLst>
            </p:cNvPr>
            <p:cNvSpPr/>
            <p:nvPr/>
          </p:nvSpPr>
          <p:spPr>
            <a:xfrm>
              <a:off x="5616234" y="2305145"/>
              <a:ext cx="107727" cy="158400"/>
            </a:xfrm>
            <a:custGeom>
              <a:avLst/>
              <a:gdLst>
                <a:gd name="connsiteX0" fmla="*/ 0 w 107727"/>
                <a:gd name="connsiteY0" fmla="*/ 136017 h 158400"/>
                <a:gd name="connsiteX1" fmla="*/ 15716 w 107727"/>
                <a:gd name="connsiteY1" fmla="*/ 116872 h 158400"/>
                <a:gd name="connsiteX2" fmla="*/ 56959 w 107727"/>
                <a:gd name="connsiteY2" fmla="*/ 135160 h 158400"/>
                <a:gd name="connsiteX3" fmla="*/ 81629 w 107727"/>
                <a:gd name="connsiteY3" fmla="*/ 115538 h 158400"/>
                <a:gd name="connsiteX4" fmla="*/ 81629 w 107727"/>
                <a:gd name="connsiteY4" fmla="*/ 115348 h 158400"/>
                <a:gd name="connsiteX5" fmla="*/ 51625 w 107727"/>
                <a:gd name="connsiteY5" fmla="*/ 90202 h 158400"/>
                <a:gd name="connsiteX6" fmla="*/ 6286 w 107727"/>
                <a:gd name="connsiteY6" fmla="*/ 43720 h 158400"/>
                <a:gd name="connsiteX7" fmla="*/ 6286 w 107727"/>
                <a:gd name="connsiteY7" fmla="*/ 43244 h 158400"/>
                <a:gd name="connsiteX8" fmla="*/ 56102 w 107727"/>
                <a:gd name="connsiteY8" fmla="*/ 0 h 158400"/>
                <a:gd name="connsiteX9" fmla="*/ 105442 w 107727"/>
                <a:gd name="connsiteY9" fmla="*/ 18098 h 158400"/>
                <a:gd name="connsiteX10" fmla="*/ 90678 w 107727"/>
                <a:gd name="connsiteY10" fmla="*/ 37719 h 158400"/>
                <a:gd name="connsiteX11" fmla="*/ 55435 w 107727"/>
                <a:gd name="connsiteY11" fmla="*/ 23146 h 158400"/>
                <a:gd name="connsiteX12" fmla="*/ 32575 w 107727"/>
                <a:gd name="connsiteY12" fmla="*/ 41053 h 158400"/>
                <a:gd name="connsiteX13" fmla="*/ 32575 w 107727"/>
                <a:gd name="connsiteY13" fmla="*/ 41243 h 158400"/>
                <a:gd name="connsiteX14" fmla="*/ 65056 w 107727"/>
                <a:gd name="connsiteY14" fmla="*/ 67913 h 158400"/>
                <a:gd name="connsiteX15" fmla="*/ 107728 w 107727"/>
                <a:gd name="connsiteY15" fmla="*/ 113348 h 158400"/>
                <a:gd name="connsiteX16" fmla="*/ 107728 w 107727"/>
                <a:gd name="connsiteY16" fmla="*/ 113824 h 158400"/>
                <a:gd name="connsiteX17" fmla="*/ 56769 w 107727"/>
                <a:gd name="connsiteY17" fmla="*/ 158401 h 158400"/>
                <a:gd name="connsiteX18" fmla="*/ 0 w 107727"/>
                <a:gd name="connsiteY18" fmla="*/ 136112 h 15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7727" h="158400">
                  <a:moveTo>
                    <a:pt x="0" y="136017"/>
                  </a:moveTo>
                  <a:lnTo>
                    <a:pt x="15716" y="116872"/>
                  </a:lnTo>
                  <a:cubicBezTo>
                    <a:pt x="27337" y="127254"/>
                    <a:pt x="40386" y="135160"/>
                    <a:pt x="56959" y="135160"/>
                  </a:cubicBezTo>
                  <a:cubicBezTo>
                    <a:pt x="72009" y="135160"/>
                    <a:pt x="81629" y="126968"/>
                    <a:pt x="81629" y="115538"/>
                  </a:cubicBezTo>
                  <a:lnTo>
                    <a:pt x="81629" y="115348"/>
                  </a:lnTo>
                  <a:cubicBezTo>
                    <a:pt x="81629" y="105632"/>
                    <a:pt x="76486" y="99250"/>
                    <a:pt x="51625" y="90202"/>
                  </a:cubicBezTo>
                  <a:cubicBezTo>
                    <a:pt x="21812" y="79153"/>
                    <a:pt x="6286" y="68390"/>
                    <a:pt x="6286" y="43720"/>
                  </a:cubicBezTo>
                  <a:lnTo>
                    <a:pt x="6286" y="43244"/>
                  </a:lnTo>
                  <a:cubicBezTo>
                    <a:pt x="6286" y="17907"/>
                    <a:pt x="26956" y="0"/>
                    <a:pt x="56102" y="0"/>
                  </a:cubicBezTo>
                  <a:cubicBezTo>
                    <a:pt x="74295" y="0"/>
                    <a:pt x="91059" y="5715"/>
                    <a:pt x="105442" y="18098"/>
                  </a:cubicBezTo>
                  <a:lnTo>
                    <a:pt x="90678" y="37719"/>
                  </a:lnTo>
                  <a:cubicBezTo>
                    <a:pt x="79915" y="29146"/>
                    <a:pt x="68008" y="23146"/>
                    <a:pt x="55435" y="23146"/>
                  </a:cubicBezTo>
                  <a:cubicBezTo>
                    <a:pt x="41339" y="23146"/>
                    <a:pt x="32575" y="30861"/>
                    <a:pt x="32575" y="41053"/>
                  </a:cubicBezTo>
                  <a:lnTo>
                    <a:pt x="32575" y="41243"/>
                  </a:lnTo>
                  <a:cubicBezTo>
                    <a:pt x="32575" y="52006"/>
                    <a:pt x="38386" y="57817"/>
                    <a:pt x="65056" y="67913"/>
                  </a:cubicBezTo>
                  <a:cubicBezTo>
                    <a:pt x="94202" y="78962"/>
                    <a:pt x="107728" y="90869"/>
                    <a:pt x="107728" y="113348"/>
                  </a:cubicBezTo>
                  <a:lnTo>
                    <a:pt x="107728" y="113824"/>
                  </a:lnTo>
                  <a:cubicBezTo>
                    <a:pt x="107728" y="140970"/>
                    <a:pt x="86201" y="158401"/>
                    <a:pt x="56769" y="158401"/>
                  </a:cubicBezTo>
                  <a:cubicBezTo>
                    <a:pt x="36576" y="158401"/>
                    <a:pt x="17050" y="151543"/>
                    <a:pt x="0" y="136112"/>
                  </a:cubicBezTo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99A3ABA6-1DA9-ABCD-ECBF-3A3CD13A625A}"/>
                </a:ext>
              </a:extLst>
            </p:cNvPr>
            <p:cNvSpPr/>
            <p:nvPr/>
          </p:nvSpPr>
          <p:spPr>
            <a:xfrm>
              <a:off x="5803877" y="2307050"/>
              <a:ext cx="106775" cy="154400"/>
            </a:xfrm>
            <a:custGeom>
              <a:avLst/>
              <a:gdLst>
                <a:gd name="connsiteX0" fmla="*/ 48768 w 106775"/>
                <a:gd name="connsiteY0" fmla="*/ 81153 h 154400"/>
                <a:gd name="connsiteX1" fmla="*/ 80391 w 106775"/>
                <a:gd name="connsiteY1" fmla="*/ 52292 h 154400"/>
                <a:gd name="connsiteX2" fmla="*/ 80391 w 106775"/>
                <a:gd name="connsiteY2" fmla="*/ 52102 h 154400"/>
                <a:gd name="connsiteX3" fmla="*/ 48768 w 106775"/>
                <a:gd name="connsiteY3" fmla="*/ 23431 h 154400"/>
                <a:gd name="connsiteX4" fmla="*/ 26098 w 106775"/>
                <a:gd name="connsiteY4" fmla="*/ 23431 h 154400"/>
                <a:gd name="connsiteX5" fmla="*/ 26098 w 106775"/>
                <a:gd name="connsiteY5" fmla="*/ 81248 h 154400"/>
                <a:gd name="connsiteX6" fmla="*/ 48768 w 106775"/>
                <a:gd name="connsiteY6" fmla="*/ 81248 h 154400"/>
                <a:gd name="connsiteX7" fmla="*/ 95 w 106775"/>
                <a:gd name="connsiteY7" fmla="*/ 0 h 154400"/>
                <a:gd name="connsiteX8" fmla="*/ 50292 w 106775"/>
                <a:gd name="connsiteY8" fmla="*/ 0 h 154400"/>
                <a:gd name="connsiteX9" fmla="*/ 106775 w 106775"/>
                <a:gd name="connsiteY9" fmla="*/ 51435 h 154400"/>
                <a:gd name="connsiteX10" fmla="*/ 106775 w 106775"/>
                <a:gd name="connsiteY10" fmla="*/ 51816 h 154400"/>
                <a:gd name="connsiteX11" fmla="*/ 48673 w 106775"/>
                <a:gd name="connsiteY11" fmla="*/ 104299 h 154400"/>
                <a:gd name="connsiteX12" fmla="*/ 26003 w 106775"/>
                <a:gd name="connsiteY12" fmla="*/ 104299 h 154400"/>
                <a:gd name="connsiteX13" fmla="*/ 26003 w 106775"/>
                <a:gd name="connsiteY13" fmla="*/ 154400 h 154400"/>
                <a:gd name="connsiteX14" fmla="*/ 0 w 106775"/>
                <a:gd name="connsiteY14" fmla="*/ 154400 h 154400"/>
                <a:gd name="connsiteX15" fmla="*/ 0 w 106775"/>
                <a:gd name="connsiteY15" fmla="*/ 0 h 15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6775" h="154400">
                  <a:moveTo>
                    <a:pt x="48768" y="81153"/>
                  </a:moveTo>
                  <a:cubicBezTo>
                    <a:pt x="68771" y="81153"/>
                    <a:pt x="80391" y="69437"/>
                    <a:pt x="80391" y="52292"/>
                  </a:cubicBezTo>
                  <a:lnTo>
                    <a:pt x="80391" y="52102"/>
                  </a:lnTo>
                  <a:cubicBezTo>
                    <a:pt x="80391" y="33528"/>
                    <a:pt x="68675" y="23431"/>
                    <a:pt x="48768" y="23431"/>
                  </a:cubicBezTo>
                  <a:lnTo>
                    <a:pt x="26098" y="23431"/>
                  </a:lnTo>
                  <a:lnTo>
                    <a:pt x="26098" y="81248"/>
                  </a:lnTo>
                  <a:lnTo>
                    <a:pt x="48768" y="81248"/>
                  </a:lnTo>
                  <a:close/>
                  <a:moveTo>
                    <a:pt x="95" y="0"/>
                  </a:moveTo>
                  <a:lnTo>
                    <a:pt x="50292" y="0"/>
                  </a:lnTo>
                  <a:cubicBezTo>
                    <a:pt x="84582" y="0"/>
                    <a:pt x="106775" y="19431"/>
                    <a:pt x="106775" y="51435"/>
                  </a:cubicBezTo>
                  <a:lnTo>
                    <a:pt x="106775" y="51816"/>
                  </a:lnTo>
                  <a:cubicBezTo>
                    <a:pt x="106775" y="86011"/>
                    <a:pt x="81248" y="103823"/>
                    <a:pt x="48673" y="104299"/>
                  </a:cubicBezTo>
                  <a:lnTo>
                    <a:pt x="26003" y="104299"/>
                  </a:lnTo>
                  <a:lnTo>
                    <a:pt x="26003" y="154400"/>
                  </a:lnTo>
                  <a:lnTo>
                    <a:pt x="0" y="154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51DAF604-9068-43CF-E4E6-1B6FB87C51B9}"/>
                </a:ext>
              </a:extLst>
            </p:cNvPr>
            <p:cNvSpPr/>
            <p:nvPr/>
          </p:nvSpPr>
          <p:spPr>
            <a:xfrm>
              <a:off x="5906842" y="2306288"/>
              <a:ext cx="140493" cy="155257"/>
            </a:xfrm>
            <a:custGeom>
              <a:avLst/>
              <a:gdLst>
                <a:gd name="connsiteX0" fmla="*/ 92297 w 140493"/>
                <a:gd name="connsiteY0" fmla="*/ 96107 h 155257"/>
                <a:gd name="connsiteX1" fmla="*/ 69818 w 140493"/>
                <a:gd name="connsiteY1" fmla="*/ 34100 h 155257"/>
                <a:gd name="connsiteX2" fmla="*/ 47435 w 140493"/>
                <a:gd name="connsiteY2" fmla="*/ 96107 h 155257"/>
                <a:gd name="connsiteX3" fmla="*/ 92297 w 140493"/>
                <a:gd name="connsiteY3" fmla="*/ 96107 h 155257"/>
                <a:gd name="connsiteX4" fmla="*/ 57722 w 140493"/>
                <a:gd name="connsiteY4" fmla="*/ 0 h 155257"/>
                <a:gd name="connsiteX5" fmla="*/ 82868 w 140493"/>
                <a:gd name="connsiteY5" fmla="*/ 0 h 155257"/>
                <a:gd name="connsiteX6" fmla="*/ 140494 w 140493"/>
                <a:gd name="connsiteY6" fmla="*/ 155258 h 155257"/>
                <a:gd name="connsiteX7" fmla="*/ 113348 w 140493"/>
                <a:gd name="connsiteY7" fmla="*/ 155258 h 155257"/>
                <a:gd name="connsiteX8" fmla="*/ 100298 w 140493"/>
                <a:gd name="connsiteY8" fmla="*/ 118872 h 155257"/>
                <a:gd name="connsiteX9" fmla="*/ 39243 w 140493"/>
                <a:gd name="connsiteY9" fmla="*/ 118872 h 155257"/>
                <a:gd name="connsiteX10" fmla="*/ 26194 w 140493"/>
                <a:gd name="connsiteY10" fmla="*/ 155258 h 155257"/>
                <a:gd name="connsiteX11" fmla="*/ 0 w 140493"/>
                <a:gd name="connsiteY11" fmla="*/ 155258 h 155257"/>
                <a:gd name="connsiteX12" fmla="*/ 57626 w 140493"/>
                <a:gd name="connsiteY12" fmla="*/ 0 h 155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0493" h="155257">
                  <a:moveTo>
                    <a:pt x="92297" y="96107"/>
                  </a:moveTo>
                  <a:lnTo>
                    <a:pt x="69818" y="34100"/>
                  </a:lnTo>
                  <a:lnTo>
                    <a:pt x="47435" y="96107"/>
                  </a:lnTo>
                  <a:lnTo>
                    <a:pt x="92297" y="96107"/>
                  </a:lnTo>
                  <a:close/>
                  <a:moveTo>
                    <a:pt x="57722" y="0"/>
                  </a:moveTo>
                  <a:lnTo>
                    <a:pt x="82868" y="0"/>
                  </a:lnTo>
                  <a:lnTo>
                    <a:pt x="140494" y="155258"/>
                  </a:lnTo>
                  <a:lnTo>
                    <a:pt x="113348" y="155258"/>
                  </a:lnTo>
                  <a:lnTo>
                    <a:pt x="100298" y="118872"/>
                  </a:lnTo>
                  <a:lnTo>
                    <a:pt x="39243" y="118872"/>
                  </a:lnTo>
                  <a:lnTo>
                    <a:pt x="26194" y="155258"/>
                  </a:lnTo>
                  <a:lnTo>
                    <a:pt x="0" y="155258"/>
                  </a:lnTo>
                  <a:lnTo>
                    <a:pt x="57626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983CD4C9-4F1A-0906-0887-750FBAD7E3DC}"/>
                </a:ext>
              </a:extLst>
            </p:cNvPr>
            <p:cNvSpPr/>
            <p:nvPr/>
          </p:nvSpPr>
          <p:spPr>
            <a:xfrm>
              <a:off x="6067529" y="2307050"/>
              <a:ext cx="116204" cy="154400"/>
            </a:xfrm>
            <a:custGeom>
              <a:avLst/>
              <a:gdLst>
                <a:gd name="connsiteX0" fmla="*/ 54007 w 116204"/>
                <a:gd name="connsiteY0" fmla="*/ 76962 h 154400"/>
                <a:gd name="connsiteX1" fmla="*/ 85439 w 116204"/>
                <a:gd name="connsiteY1" fmla="*/ 50292 h 154400"/>
                <a:gd name="connsiteX2" fmla="*/ 85439 w 116204"/>
                <a:gd name="connsiteY2" fmla="*/ 49816 h 154400"/>
                <a:gd name="connsiteX3" fmla="*/ 54483 w 116204"/>
                <a:gd name="connsiteY3" fmla="*/ 23336 h 154400"/>
                <a:gd name="connsiteX4" fmla="*/ 26003 w 116204"/>
                <a:gd name="connsiteY4" fmla="*/ 23336 h 154400"/>
                <a:gd name="connsiteX5" fmla="*/ 26003 w 116204"/>
                <a:gd name="connsiteY5" fmla="*/ 76962 h 154400"/>
                <a:gd name="connsiteX6" fmla="*/ 54007 w 116204"/>
                <a:gd name="connsiteY6" fmla="*/ 76962 h 154400"/>
                <a:gd name="connsiteX7" fmla="*/ 0 w 116204"/>
                <a:gd name="connsiteY7" fmla="*/ 0 h 154400"/>
                <a:gd name="connsiteX8" fmla="*/ 56769 w 116204"/>
                <a:gd name="connsiteY8" fmla="*/ 0 h 154400"/>
                <a:gd name="connsiteX9" fmla="*/ 98679 w 116204"/>
                <a:gd name="connsiteY9" fmla="*/ 14573 h 154400"/>
                <a:gd name="connsiteX10" fmla="*/ 111728 w 116204"/>
                <a:gd name="connsiteY10" fmla="*/ 48577 h 154400"/>
                <a:gd name="connsiteX11" fmla="*/ 111728 w 116204"/>
                <a:gd name="connsiteY11" fmla="*/ 49435 h 154400"/>
                <a:gd name="connsiteX12" fmla="*/ 79153 w 116204"/>
                <a:gd name="connsiteY12" fmla="*/ 94679 h 154400"/>
                <a:gd name="connsiteX13" fmla="*/ 116205 w 116204"/>
                <a:gd name="connsiteY13" fmla="*/ 154400 h 154400"/>
                <a:gd name="connsiteX14" fmla="*/ 86201 w 116204"/>
                <a:gd name="connsiteY14" fmla="*/ 154400 h 154400"/>
                <a:gd name="connsiteX15" fmla="*/ 52769 w 116204"/>
                <a:gd name="connsiteY15" fmla="*/ 99727 h 154400"/>
                <a:gd name="connsiteX16" fmla="*/ 51149 w 116204"/>
                <a:gd name="connsiteY16" fmla="*/ 99917 h 154400"/>
                <a:gd name="connsiteX17" fmla="*/ 26003 w 116204"/>
                <a:gd name="connsiteY17" fmla="*/ 99917 h 154400"/>
                <a:gd name="connsiteX18" fmla="*/ 26003 w 116204"/>
                <a:gd name="connsiteY18" fmla="*/ 154400 h 154400"/>
                <a:gd name="connsiteX19" fmla="*/ 0 w 116204"/>
                <a:gd name="connsiteY19" fmla="*/ 154400 h 154400"/>
                <a:gd name="connsiteX20" fmla="*/ 0 w 116204"/>
                <a:gd name="connsiteY20" fmla="*/ 0 h 15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6204" h="154400">
                  <a:moveTo>
                    <a:pt x="54007" y="76962"/>
                  </a:moveTo>
                  <a:cubicBezTo>
                    <a:pt x="74200" y="76962"/>
                    <a:pt x="85439" y="66389"/>
                    <a:pt x="85439" y="50292"/>
                  </a:cubicBezTo>
                  <a:lnTo>
                    <a:pt x="85439" y="49816"/>
                  </a:lnTo>
                  <a:cubicBezTo>
                    <a:pt x="85439" y="32385"/>
                    <a:pt x="74009" y="23336"/>
                    <a:pt x="54483" y="23336"/>
                  </a:cubicBezTo>
                  <a:lnTo>
                    <a:pt x="26003" y="23336"/>
                  </a:lnTo>
                  <a:lnTo>
                    <a:pt x="26003" y="76962"/>
                  </a:lnTo>
                  <a:lnTo>
                    <a:pt x="54007" y="76962"/>
                  </a:lnTo>
                  <a:close/>
                  <a:moveTo>
                    <a:pt x="0" y="0"/>
                  </a:moveTo>
                  <a:lnTo>
                    <a:pt x="56769" y="0"/>
                  </a:lnTo>
                  <a:cubicBezTo>
                    <a:pt x="74676" y="0"/>
                    <a:pt x="89344" y="5334"/>
                    <a:pt x="98679" y="14573"/>
                  </a:cubicBezTo>
                  <a:cubicBezTo>
                    <a:pt x="106966" y="22765"/>
                    <a:pt x="111728" y="34385"/>
                    <a:pt x="111728" y="48577"/>
                  </a:cubicBezTo>
                  <a:lnTo>
                    <a:pt x="111728" y="49435"/>
                  </a:lnTo>
                  <a:cubicBezTo>
                    <a:pt x="111728" y="73247"/>
                    <a:pt x="98298" y="88011"/>
                    <a:pt x="79153" y="94679"/>
                  </a:cubicBezTo>
                  <a:lnTo>
                    <a:pt x="116205" y="154400"/>
                  </a:lnTo>
                  <a:lnTo>
                    <a:pt x="86201" y="154400"/>
                  </a:lnTo>
                  <a:lnTo>
                    <a:pt x="52769" y="99727"/>
                  </a:lnTo>
                  <a:cubicBezTo>
                    <a:pt x="52769" y="99727"/>
                    <a:pt x="51625" y="99917"/>
                    <a:pt x="51149" y="99917"/>
                  </a:cubicBezTo>
                  <a:lnTo>
                    <a:pt x="26003" y="99917"/>
                  </a:lnTo>
                  <a:lnTo>
                    <a:pt x="26003" y="154400"/>
                  </a:lnTo>
                  <a:lnTo>
                    <a:pt x="0" y="154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0DBEF93D-1AAE-7949-C68C-B4435129DF83}"/>
                </a:ext>
              </a:extLst>
            </p:cNvPr>
            <p:cNvSpPr/>
            <p:nvPr/>
          </p:nvSpPr>
          <p:spPr>
            <a:xfrm>
              <a:off x="6206594" y="2307050"/>
              <a:ext cx="26003" cy="154400"/>
            </a:xfrm>
            <a:custGeom>
              <a:avLst/>
              <a:gdLst>
                <a:gd name="connsiteX0" fmla="*/ 0 w 26003"/>
                <a:gd name="connsiteY0" fmla="*/ 0 h 154400"/>
                <a:gd name="connsiteX1" fmla="*/ 26003 w 26003"/>
                <a:gd name="connsiteY1" fmla="*/ 0 h 154400"/>
                <a:gd name="connsiteX2" fmla="*/ 26003 w 26003"/>
                <a:gd name="connsiteY2" fmla="*/ 154400 h 154400"/>
                <a:gd name="connsiteX3" fmla="*/ 0 w 26003"/>
                <a:gd name="connsiteY3" fmla="*/ 154400 h 15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03" h="154400">
                  <a:moveTo>
                    <a:pt x="0" y="0"/>
                  </a:moveTo>
                  <a:lnTo>
                    <a:pt x="26003" y="0"/>
                  </a:lnTo>
                  <a:lnTo>
                    <a:pt x="26003" y="154400"/>
                  </a:lnTo>
                  <a:lnTo>
                    <a:pt x="0" y="15440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50F5B181-B31C-871A-7028-94274F13C1C6}"/>
                </a:ext>
              </a:extLst>
            </p:cNvPr>
            <p:cNvSpPr/>
            <p:nvPr/>
          </p:nvSpPr>
          <p:spPr>
            <a:xfrm>
              <a:off x="6254314" y="2305145"/>
              <a:ext cx="107727" cy="158400"/>
            </a:xfrm>
            <a:custGeom>
              <a:avLst/>
              <a:gdLst>
                <a:gd name="connsiteX0" fmla="*/ 0 w 107727"/>
                <a:gd name="connsiteY0" fmla="*/ 136017 h 158400"/>
                <a:gd name="connsiteX1" fmla="*/ 15716 w 107727"/>
                <a:gd name="connsiteY1" fmla="*/ 116872 h 158400"/>
                <a:gd name="connsiteX2" fmla="*/ 56959 w 107727"/>
                <a:gd name="connsiteY2" fmla="*/ 135160 h 158400"/>
                <a:gd name="connsiteX3" fmla="*/ 81629 w 107727"/>
                <a:gd name="connsiteY3" fmla="*/ 115538 h 158400"/>
                <a:gd name="connsiteX4" fmla="*/ 81629 w 107727"/>
                <a:gd name="connsiteY4" fmla="*/ 115348 h 158400"/>
                <a:gd name="connsiteX5" fmla="*/ 51625 w 107727"/>
                <a:gd name="connsiteY5" fmla="*/ 90202 h 158400"/>
                <a:gd name="connsiteX6" fmla="*/ 6286 w 107727"/>
                <a:gd name="connsiteY6" fmla="*/ 43720 h 158400"/>
                <a:gd name="connsiteX7" fmla="*/ 6286 w 107727"/>
                <a:gd name="connsiteY7" fmla="*/ 43244 h 158400"/>
                <a:gd name="connsiteX8" fmla="*/ 56102 w 107727"/>
                <a:gd name="connsiteY8" fmla="*/ 0 h 158400"/>
                <a:gd name="connsiteX9" fmla="*/ 105442 w 107727"/>
                <a:gd name="connsiteY9" fmla="*/ 18098 h 158400"/>
                <a:gd name="connsiteX10" fmla="*/ 90678 w 107727"/>
                <a:gd name="connsiteY10" fmla="*/ 37719 h 158400"/>
                <a:gd name="connsiteX11" fmla="*/ 55435 w 107727"/>
                <a:gd name="connsiteY11" fmla="*/ 23146 h 158400"/>
                <a:gd name="connsiteX12" fmla="*/ 32575 w 107727"/>
                <a:gd name="connsiteY12" fmla="*/ 41053 h 158400"/>
                <a:gd name="connsiteX13" fmla="*/ 32575 w 107727"/>
                <a:gd name="connsiteY13" fmla="*/ 41243 h 158400"/>
                <a:gd name="connsiteX14" fmla="*/ 65056 w 107727"/>
                <a:gd name="connsiteY14" fmla="*/ 67913 h 158400"/>
                <a:gd name="connsiteX15" fmla="*/ 107728 w 107727"/>
                <a:gd name="connsiteY15" fmla="*/ 113348 h 158400"/>
                <a:gd name="connsiteX16" fmla="*/ 107728 w 107727"/>
                <a:gd name="connsiteY16" fmla="*/ 113824 h 158400"/>
                <a:gd name="connsiteX17" fmla="*/ 56769 w 107727"/>
                <a:gd name="connsiteY17" fmla="*/ 158401 h 158400"/>
                <a:gd name="connsiteX18" fmla="*/ 0 w 107727"/>
                <a:gd name="connsiteY18" fmla="*/ 136112 h 15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7727" h="158400">
                  <a:moveTo>
                    <a:pt x="0" y="136017"/>
                  </a:moveTo>
                  <a:lnTo>
                    <a:pt x="15716" y="116872"/>
                  </a:lnTo>
                  <a:cubicBezTo>
                    <a:pt x="27337" y="127254"/>
                    <a:pt x="40386" y="135160"/>
                    <a:pt x="56959" y="135160"/>
                  </a:cubicBezTo>
                  <a:cubicBezTo>
                    <a:pt x="72009" y="135160"/>
                    <a:pt x="81629" y="126968"/>
                    <a:pt x="81629" y="115538"/>
                  </a:cubicBezTo>
                  <a:lnTo>
                    <a:pt x="81629" y="115348"/>
                  </a:lnTo>
                  <a:cubicBezTo>
                    <a:pt x="81629" y="105632"/>
                    <a:pt x="76486" y="99250"/>
                    <a:pt x="51625" y="90202"/>
                  </a:cubicBezTo>
                  <a:cubicBezTo>
                    <a:pt x="21812" y="79153"/>
                    <a:pt x="6286" y="68390"/>
                    <a:pt x="6286" y="43720"/>
                  </a:cubicBezTo>
                  <a:lnTo>
                    <a:pt x="6286" y="43244"/>
                  </a:lnTo>
                  <a:cubicBezTo>
                    <a:pt x="6286" y="17907"/>
                    <a:pt x="26956" y="0"/>
                    <a:pt x="56102" y="0"/>
                  </a:cubicBezTo>
                  <a:cubicBezTo>
                    <a:pt x="74295" y="0"/>
                    <a:pt x="91059" y="5715"/>
                    <a:pt x="105442" y="18098"/>
                  </a:cubicBezTo>
                  <a:lnTo>
                    <a:pt x="90678" y="37719"/>
                  </a:lnTo>
                  <a:cubicBezTo>
                    <a:pt x="79915" y="29146"/>
                    <a:pt x="68008" y="23146"/>
                    <a:pt x="55435" y="23146"/>
                  </a:cubicBezTo>
                  <a:cubicBezTo>
                    <a:pt x="41338" y="23146"/>
                    <a:pt x="32575" y="30861"/>
                    <a:pt x="32575" y="41053"/>
                  </a:cubicBezTo>
                  <a:lnTo>
                    <a:pt x="32575" y="41243"/>
                  </a:lnTo>
                  <a:cubicBezTo>
                    <a:pt x="32575" y="52006"/>
                    <a:pt x="38386" y="57817"/>
                    <a:pt x="65056" y="67913"/>
                  </a:cubicBezTo>
                  <a:cubicBezTo>
                    <a:pt x="94202" y="78962"/>
                    <a:pt x="107728" y="90869"/>
                    <a:pt x="107728" y="113348"/>
                  </a:cubicBezTo>
                  <a:lnTo>
                    <a:pt x="107728" y="113824"/>
                  </a:lnTo>
                  <a:cubicBezTo>
                    <a:pt x="107728" y="140970"/>
                    <a:pt x="86201" y="158401"/>
                    <a:pt x="56769" y="158401"/>
                  </a:cubicBezTo>
                  <a:cubicBezTo>
                    <a:pt x="36576" y="158401"/>
                    <a:pt x="17050" y="151543"/>
                    <a:pt x="0" y="136112"/>
                  </a:cubicBezTo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F2F73F80-B696-4E1E-D1D9-B9BF13BD831D}"/>
                </a:ext>
              </a:extLst>
            </p:cNvPr>
            <p:cNvSpPr/>
            <p:nvPr/>
          </p:nvSpPr>
          <p:spPr>
            <a:xfrm>
              <a:off x="6575973" y="1881187"/>
              <a:ext cx="13144" cy="405860"/>
            </a:xfrm>
            <a:custGeom>
              <a:avLst/>
              <a:gdLst>
                <a:gd name="connsiteX0" fmla="*/ 0 w 13144"/>
                <a:gd name="connsiteY0" fmla="*/ 0 h 405860"/>
                <a:gd name="connsiteX1" fmla="*/ 13145 w 13144"/>
                <a:gd name="connsiteY1" fmla="*/ 0 h 405860"/>
                <a:gd name="connsiteX2" fmla="*/ 13145 w 13144"/>
                <a:gd name="connsiteY2" fmla="*/ 405860 h 405860"/>
                <a:gd name="connsiteX3" fmla="*/ 0 w 13144"/>
                <a:gd name="connsiteY3" fmla="*/ 405860 h 405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44" h="405860">
                  <a:moveTo>
                    <a:pt x="0" y="0"/>
                  </a:moveTo>
                  <a:lnTo>
                    <a:pt x="13145" y="0"/>
                  </a:lnTo>
                  <a:lnTo>
                    <a:pt x="13145" y="405860"/>
                  </a:lnTo>
                  <a:lnTo>
                    <a:pt x="0" y="40586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22BAC479-A161-F90E-52C9-46D48DB4BEC0}"/>
                </a:ext>
              </a:extLst>
            </p:cNvPr>
            <p:cNvSpPr/>
            <p:nvPr/>
          </p:nvSpPr>
          <p:spPr>
            <a:xfrm>
              <a:off x="6810955" y="1907095"/>
              <a:ext cx="213645" cy="320325"/>
            </a:xfrm>
            <a:custGeom>
              <a:avLst/>
              <a:gdLst>
                <a:gd name="connsiteX0" fmla="*/ 213646 w 213645"/>
                <a:gd name="connsiteY0" fmla="*/ 92678 h 320325"/>
                <a:gd name="connsiteX1" fmla="*/ 111919 w 213645"/>
                <a:gd name="connsiteY1" fmla="*/ 186309 h 320325"/>
                <a:gd name="connsiteX2" fmla="*/ 37624 w 213645"/>
                <a:gd name="connsiteY2" fmla="*/ 186309 h 320325"/>
                <a:gd name="connsiteX3" fmla="*/ 37624 w 213645"/>
                <a:gd name="connsiteY3" fmla="*/ 320326 h 320325"/>
                <a:gd name="connsiteX4" fmla="*/ 0 w 213645"/>
                <a:gd name="connsiteY4" fmla="*/ 320326 h 320325"/>
                <a:gd name="connsiteX5" fmla="*/ 0 w 213645"/>
                <a:gd name="connsiteY5" fmla="*/ 0 h 320325"/>
                <a:gd name="connsiteX6" fmla="*/ 111823 w 213645"/>
                <a:gd name="connsiteY6" fmla="*/ 0 h 320325"/>
                <a:gd name="connsiteX7" fmla="*/ 213550 w 213645"/>
                <a:gd name="connsiteY7" fmla="*/ 92678 h 320325"/>
                <a:gd name="connsiteX8" fmla="*/ 37624 w 213645"/>
                <a:gd name="connsiteY8" fmla="*/ 34004 h 320325"/>
                <a:gd name="connsiteX9" fmla="*/ 37624 w 213645"/>
                <a:gd name="connsiteY9" fmla="*/ 152400 h 320325"/>
                <a:gd name="connsiteX10" fmla="*/ 110966 w 213645"/>
                <a:gd name="connsiteY10" fmla="*/ 152400 h 320325"/>
                <a:gd name="connsiteX11" fmla="*/ 174593 w 213645"/>
                <a:gd name="connsiteY11" fmla="*/ 93155 h 320325"/>
                <a:gd name="connsiteX12" fmla="*/ 110966 w 213645"/>
                <a:gd name="connsiteY12" fmla="*/ 34004 h 320325"/>
                <a:gd name="connsiteX13" fmla="*/ 37624 w 213645"/>
                <a:gd name="connsiteY13" fmla="*/ 34004 h 320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3645" h="320325">
                  <a:moveTo>
                    <a:pt x="213646" y="92678"/>
                  </a:moveTo>
                  <a:cubicBezTo>
                    <a:pt x="213646" y="147066"/>
                    <a:pt x="174593" y="186309"/>
                    <a:pt x="111919" y="186309"/>
                  </a:cubicBezTo>
                  <a:lnTo>
                    <a:pt x="37624" y="186309"/>
                  </a:lnTo>
                  <a:lnTo>
                    <a:pt x="37624" y="320326"/>
                  </a:lnTo>
                  <a:lnTo>
                    <a:pt x="0" y="320326"/>
                  </a:lnTo>
                  <a:lnTo>
                    <a:pt x="0" y="0"/>
                  </a:lnTo>
                  <a:lnTo>
                    <a:pt x="111823" y="0"/>
                  </a:lnTo>
                  <a:cubicBezTo>
                    <a:pt x="174498" y="0"/>
                    <a:pt x="213550" y="38767"/>
                    <a:pt x="213550" y="92678"/>
                  </a:cubicBezTo>
                  <a:moveTo>
                    <a:pt x="37624" y="34004"/>
                  </a:moveTo>
                  <a:lnTo>
                    <a:pt x="37624" y="152400"/>
                  </a:lnTo>
                  <a:lnTo>
                    <a:pt x="110966" y="152400"/>
                  </a:lnTo>
                  <a:cubicBezTo>
                    <a:pt x="152876" y="152400"/>
                    <a:pt x="174593" y="127635"/>
                    <a:pt x="174593" y="93155"/>
                  </a:cubicBezTo>
                  <a:cubicBezTo>
                    <a:pt x="174593" y="58674"/>
                    <a:pt x="152876" y="34004"/>
                    <a:pt x="110966" y="34004"/>
                  </a:cubicBezTo>
                  <a:lnTo>
                    <a:pt x="37624" y="3400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3A14839A-A067-FA75-58E1-C9E833BE08D9}"/>
                </a:ext>
              </a:extLst>
            </p:cNvPr>
            <p:cNvSpPr/>
            <p:nvPr/>
          </p:nvSpPr>
          <p:spPr>
            <a:xfrm>
              <a:off x="7049461" y="1901856"/>
              <a:ext cx="219837" cy="330898"/>
            </a:xfrm>
            <a:custGeom>
              <a:avLst/>
              <a:gdLst>
                <a:gd name="connsiteX0" fmla="*/ 216122 w 219837"/>
                <a:gd name="connsiteY0" fmla="*/ 54292 h 330898"/>
                <a:gd name="connsiteX1" fmla="*/ 188595 w 219837"/>
                <a:gd name="connsiteY1" fmla="*/ 75152 h 330898"/>
                <a:gd name="connsiteX2" fmla="*/ 115729 w 219837"/>
                <a:gd name="connsiteY2" fmla="*/ 34862 h 330898"/>
                <a:gd name="connsiteX3" fmla="*/ 59341 w 219837"/>
                <a:gd name="connsiteY3" fmla="*/ 81439 h 330898"/>
                <a:gd name="connsiteX4" fmla="*/ 110490 w 219837"/>
                <a:gd name="connsiteY4" fmla="*/ 135255 h 330898"/>
                <a:gd name="connsiteX5" fmla="*/ 145637 w 219837"/>
                <a:gd name="connsiteY5" fmla="*/ 152305 h 330898"/>
                <a:gd name="connsiteX6" fmla="*/ 219837 w 219837"/>
                <a:gd name="connsiteY6" fmla="*/ 241554 h 330898"/>
                <a:gd name="connsiteX7" fmla="*/ 117158 w 219837"/>
                <a:gd name="connsiteY7" fmla="*/ 330899 h 330898"/>
                <a:gd name="connsiteX8" fmla="*/ 0 w 219837"/>
                <a:gd name="connsiteY8" fmla="*/ 261937 h 330898"/>
                <a:gd name="connsiteX9" fmla="*/ 28004 w 219837"/>
                <a:gd name="connsiteY9" fmla="*/ 241078 h 330898"/>
                <a:gd name="connsiteX10" fmla="*/ 116681 w 219837"/>
                <a:gd name="connsiteY10" fmla="*/ 295942 h 330898"/>
                <a:gd name="connsiteX11" fmla="*/ 180784 w 219837"/>
                <a:gd name="connsiteY11" fmla="*/ 242602 h 330898"/>
                <a:gd name="connsiteX12" fmla="*/ 127730 w 219837"/>
                <a:gd name="connsiteY12" fmla="*/ 186309 h 330898"/>
                <a:gd name="connsiteX13" fmla="*/ 92107 w 219837"/>
                <a:gd name="connsiteY13" fmla="*/ 169355 h 330898"/>
                <a:gd name="connsiteX14" fmla="*/ 20288 w 219837"/>
                <a:gd name="connsiteY14" fmla="*/ 83439 h 330898"/>
                <a:gd name="connsiteX15" fmla="*/ 116205 w 219837"/>
                <a:gd name="connsiteY15" fmla="*/ 0 h 330898"/>
                <a:gd name="connsiteX16" fmla="*/ 216027 w 219837"/>
                <a:gd name="connsiteY16" fmla="*/ 54388 h 330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9837" h="330898">
                  <a:moveTo>
                    <a:pt x="216122" y="54292"/>
                  </a:moveTo>
                  <a:lnTo>
                    <a:pt x="188595" y="75152"/>
                  </a:lnTo>
                  <a:cubicBezTo>
                    <a:pt x="171736" y="49435"/>
                    <a:pt x="144685" y="34862"/>
                    <a:pt x="115729" y="34862"/>
                  </a:cubicBezTo>
                  <a:cubicBezTo>
                    <a:pt x="86773" y="34862"/>
                    <a:pt x="59341" y="49911"/>
                    <a:pt x="59341" y="81439"/>
                  </a:cubicBezTo>
                  <a:cubicBezTo>
                    <a:pt x="59341" y="110585"/>
                    <a:pt x="81534" y="121253"/>
                    <a:pt x="110490" y="135255"/>
                  </a:cubicBezTo>
                  <a:lnTo>
                    <a:pt x="145637" y="152305"/>
                  </a:lnTo>
                  <a:cubicBezTo>
                    <a:pt x="191929" y="174593"/>
                    <a:pt x="219837" y="198406"/>
                    <a:pt x="219837" y="241554"/>
                  </a:cubicBezTo>
                  <a:cubicBezTo>
                    <a:pt x="219837" y="295370"/>
                    <a:pt x="176022" y="330899"/>
                    <a:pt x="117158" y="330899"/>
                  </a:cubicBezTo>
                  <a:cubicBezTo>
                    <a:pt x="66580" y="330899"/>
                    <a:pt x="24575" y="304133"/>
                    <a:pt x="0" y="261937"/>
                  </a:cubicBezTo>
                  <a:lnTo>
                    <a:pt x="28004" y="241078"/>
                  </a:lnTo>
                  <a:cubicBezTo>
                    <a:pt x="47244" y="270701"/>
                    <a:pt x="75724" y="295942"/>
                    <a:pt x="116681" y="295942"/>
                  </a:cubicBezTo>
                  <a:cubicBezTo>
                    <a:pt x="154305" y="295942"/>
                    <a:pt x="180784" y="275082"/>
                    <a:pt x="180784" y="242602"/>
                  </a:cubicBezTo>
                  <a:cubicBezTo>
                    <a:pt x="180784" y="212979"/>
                    <a:pt x="159067" y="201359"/>
                    <a:pt x="127730" y="186309"/>
                  </a:cubicBezTo>
                  <a:lnTo>
                    <a:pt x="92107" y="169355"/>
                  </a:lnTo>
                  <a:cubicBezTo>
                    <a:pt x="55054" y="151352"/>
                    <a:pt x="20288" y="128587"/>
                    <a:pt x="20288" y="83439"/>
                  </a:cubicBezTo>
                  <a:cubicBezTo>
                    <a:pt x="20288" y="32480"/>
                    <a:pt x="64675" y="0"/>
                    <a:pt x="116205" y="0"/>
                  </a:cubicBezTo>
                  <a:cubicBezTo>
                    <a:pt x="159544" y="0"/>
                    <a:pt x="196215" y="22765"/>
                    <a:pt x="216027" y="54388"/>
                  </a:cubicBezTo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CFA10ABC-7D03-7B23-0269-8059D727DB64}"/>
                </a:ext>
              </a:extLst>
            </p:cNvPr>
            <p:cNvSpPr/>
            <p:nvPr/>
          </p:nvSpPr>
          <p:spPr>
            <a:xfrm>
              <a:off x="7336164" y="1907095"/>
              <a:ext cx="188499" cy="320230"/>
            </a:xfrm>
            <a:custGeom>
              <a:avLst/>
              <a:gdLst>
                <a:gd name="connsiteX0" fmla="*/ 0 w 188499"/>
                <a:gd name="connsiteY0" fmla="*/ 0 h 320230"/>
                <a:gd name="connsiteX1" fmla="*/ 0 w 188499"/>
                <a:gd name="connsiteY1" fmla="*/ 320231 h 320230"/>
                <a:gd name="connsiteX2" fmla="*/ 188500 w 188499"/>
                <a:gd name="connsiteY2" fmla="*/ 320231 h 320230"/>
                <a:gd name="connsiteX3" fmla="*/ 188500 w 188499"/>
                <a:gd name="connsiteY3" fmla="*/ 286322 h 320230"/>
                <a:gd name="connsiteX4" fmla="*/ 37624 w 188499"/>
                <a:gd name="connsiteY4" fmla="*/ 286322 h 320230"/>
                <a:gd name="connsiteX5" fmla="*/ 37624 w 188499"/>
                <a:gd name="connsiteY5" fmla="*/ 0 h 320230"/>
                <a:gd name="connsiteX6" fmla="*/ 0 w 188499"/>
                <a:gd name="connsiteY6" fmla="*/ 0 h 320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499" h="320230">
                  <a:moveTo>
                    <a:pt x="0" y="0"/>
                  </a:moveTo>
                  <a:lnTo>
                    <a:pt x="0" y="320231"/>
                  </a:lnTo>
                  <a:lnTo>
                    <a:pt x="188500" y="320231"/>
                  </a:lnTo>
                  <a:lnTo>
                    <a:pt x="188500" y="286322"/>
                  </a:lnTo>
                  <a:lnTo>
                    <a:pt x="37624" y="286322"/>
                  </a:lnTo>
                  <a:lnTo>
                    <a:pt x="376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F2E93E54-E8A8-5173-D5FE-B2C95D11407B}"/>
                </a:ext>
              </a:extLst>
            </p:cNvPr>
            <p:cNvSpPr/>
            <p:nvPr/>
          </p:nvSpPr>
          <p:spPr>
            <a:xfrm>
              <a:off x="7582671" y="1904714"/>
              <a:ext cx="326707" cy="321659"/>
            </a:xfrm>
            <a:custGeom>
              <a:avLst/>
              <a:gdLst>
                <a:gd name="connsiteX0" fmla="*/ 317468 w 326707"/>
                <a:gd name="connsiteY0" fmla="*/ 120777 h 321659"/>
                <a:gd name="connsiteX1" fmla="*/ 281368 w 326707"/>
                <a:gd name="connsiteY1" fmla="*/ 55721 h 321659"/>
                <a:gd name="connsiteX2" fmla="*/ 317468 w 326707"/>
                <a:gd name="connsiteY2" fmla="*/ 20288 h 321659"/>
                <a:gd name="connsiteX3" fmla="*/ 317468 w 326707"/>
                <a:gd name="connsiteY3" fmla="*/ 120872 h 321659"/>
                <a:gd name="connsiteX4" fmla="*/ 317468 w 326707"/>
                <a:gd name="connsiteY4" fmla="*/ 303657 h 321659"/>
                <a:gd name="connsiteX5" fmla="*/ 280416 w 326707"/>
                <a:gd name="connsiteY5" fmla="*/ 267176 h 321659"/>
                <a:gd name="connsiteX6" fmla="*/ 317468 w 326707"/>
                <a:gd name="connsiteY6" fmla="*/ 200978 h 321659"/>
                <a:gd name="connsiteX7" fmla="*/ 317468 w 326707"/>
                <a:gd name="connsiteY7" fmla="*/ 303657 h 321659"/>
                <a:gd name="connsiteX8" fmla="*/ 204597 w 326707"/>
                <a:gd name="connsiteY8" fmla="*/ 312039 h 321659"/>
                <a:gd name="connsiteX9" fmla="*/ 271843 w 326707"/>
                <a:gd name="connsiteY9" fmla="*/ 275558 h 321659"/>
                <a:gd name="connsiteX10" fmla="*/ 308896 w 326707"/>
                <a:gd name="connsiteY10" fmla="*/ 312039 h 321659"/>
                <a:gd name="connsiteX11" fmla="*/ 204597 w 326707"/>
                <a:gd name="connsiteY11" fmla="*/ 312039 h 321659"/>
                <a:gd name="connsiteX12" fmla="*/ 77343 w 326707"/>
                <a:gd name="connsiteY12" fmla="*/ 280988 h 321659"/>
                <a:gd name="connsiteX13" fmla="*/ 164211 w 326707"/>
                <a:gd name="connsiteY13" fmla="*/ 224123 h 321659"/>
                <a:gd name="connsiteX14" fmla="*/ 161258 w 326707"/>
                <a:gd name="connsiteY14" fmla="*/ 223933 h 321659"/>
                <a:gd name="connsiteX15" fmla="*/ 80772 w 326707"/>
                <a:gd name="connsiteY15" fmla="*/ 267748 h 321659"/>
                <a:gd name="connsiteX16" fmla="*/ 76676 w 326707"/>
                <a:gd name="connsiteY16" fmla="*/ 280416 h 321659"/>
                <a:gd name="connsiteX17" fmla="*/ 74676 w 326707"/>
                <a:gd name="connsiteY17" fmla="*/ 278797 h 321659"/>
                <a:gd name="connsiteX18" fmla="*/ 74485 w 326707"/>
                <a:gd name="connsiteY18" fmla="*/ 279083 h 321659"/>
                <a:gd name="connsiteX19" fmla="*/ 66580 w 326707"/>
                <a:gd name="connsiteY19" fmla="*/ 273177 h 321659"/>
                <a:gd name="connsiteX20" fmla="*/ 66865 w 326707"/>
                <a:gd name="connsiteY20" fmla="*/ 272701 h 321659"/>
                <a:gd name="connsiteX21" fmla="*/ 63437 w 326707"/>
                <a:gd name="connsiteY21" fmla="*/ 269939 h 321659"/>
                <a:gd name="connsiteX22" fmla="*/ 76867 w 326707"/>
                <a:gd name="connsiteY22" fmla="*/ 256699 h 321659"/>
                <a:gd name="connsiteX23" fmla="*/ 161258 w 326707"/>
                <a:gd name="connsiteY23" fmla="*/ 214408 h 321659"/>
                <a:gd name="connsiteX24" fmla="*/ 186309 w 326707"/>
                <a:gd name="connsiteY24" fmla="*/ 217646 h 321659"/>
                <a:gd name="connsiteX25" fmla="*/ 161544 w 326707"/>
                <a:gd name="connsiteY25" fmla="*/ 160877 h 321659"/>
                <a:gd name="connsiteX26" fmla="*/ 190881 w 326707"/>
                <a:gd name="connsiteY26" fmla="*/ 99632 h 321659"/>
                <a:gd name="connsiteX27" fmla="*/ 163258 w 326707"/>
                <a:gd name="connsiteY27" fmla="*/ 13621 h 321659"/>
                <a:gd name="connsiteX28" fmla="*/ 163639 w 326707"/>
                <a:gd name="connsiteY28" fmla="*/ 13621 h 321659"/>
                <a:gd name="connsiteX29" fmla="*/ 263938 w 326707"/>
                <a:gd name="connsiteY29" fmla="*/ 51816 h 321659"/>
                <a:gd name="connsiteX30" fmla="*/ 232696 w 326707"/>
                <a:gd name="connsiteY30" fmla="*/ 82487 h 321659"/>
                <a:gd name="connsiteX31" fmla="*/ 190976 w 326707"/>
                <a:gd name="connsiteY31" fmla="*/ 100013 h 321659"/>
                <a:gd name="connsiteX32" fmla="*/ 194024 w 326707"/>
                <a:gd name="connsiteY32" fmla="*/ 109347 h 321659"/>
                <a:gd name="connsiteX33" fmla="*/ 170974 w 326707"/>
                <a:gd name="connsiteY33" fmla="*/ 160782 h 321659"/>
                <a:gd name="connsiteX34" fmla="*/ 230505 w 326707"/>
                <a:gd name="connsiteY34" fmla="*/ 229838 h 321659"/>
                <a:gd name="connsiteX35" fmla="*/ 233743 w 326707"/>
                <a:gd name="connsiteY35" fmla="*/ 239268 h 321659"/>
                <a:gd name="connsiteX36" fmla="*/ 234982 w 326707"/>
                <a:gd name="connsiteY36" fmla="*/ 239363 h 321659"/>
                <a:gd name="connsiteX37" fmla="*/ 264890 w 326707"/>
                <a:gd name="connsiteY37" fmla="*/ 268796 h 321659"/>
                <a:gd name="connsiteX38" fmla="*/ 256889 w 326707"/>
                <a:gd name="connsiteY38" fmla="*/ 275558 h 321659"/>
                <a:gd name="connsiteX39" fmla="*/ 256889 w 326707"/>
                <a:gd name="connsiteY39" fmla="*/ 275558 h 321659"/>
                <a:gd name="connsiteX40" fmla="*/ 248888 w 326707"/>
                <a:gd name="connsiteY40" fmla="*/ 281654 h 321659"/>
                <a:gd name="connsiteX41" fmla="*/ 248888 w 326707"/>
                <a:gd name="connsiteY41" fmla="*/ 281464 h 321659"/>
                <a:gd name="connsiteX42" fmla="*/ 246126 w 326707"/>
                <a:gd name="connsiteY42" fmla="*/ 283369 h 321659"/>
                <a:gd name="connsiteX43" fmla="*/ 241840 w 326707"/>
                <a:gd name="connsiteY43" fmla="*/ 268319 h 321659"/>
                <a:gd name="connsiteX44" fmla="*/ 164687 w 326707"/>
                <a:gd name="connsiteY44" fmla="*/ 224123 h 321659"/>
                <a:gd name="connsiteX45" fmla="*/ 245840 w 326707"/>
                <a:gd name="connsiteY45" fmla="*/ 283655 h 321659"/>
                <a:gd name="connsiteX46" fmla="*/ 163449 w 326707"/>
                <a:gd name="connsiteY46" fmla="*/ 308039 h 321659"/>
                <a:gd name="connsiteX47" fmla="*/ 77153 w 326707"/>
                <a:gd name="connsiteY47" fmla="*/ 280892 h 321659"/>
                <a:gd name="connsiteX48" fmla="*/ 20383 w 326707"/>
                <a:gd name="connsiteY48" fmla="*/ 311944 h 321659"/>
                <a:gd name="connsiteX49" fmla="*/ 56483 w 326707"/>
                <a:gd name="connsiteY49" fmla="*/ 276511 h 321659"/>
                <a:gd name="connsiteX50" fmla="*/ 122587 w 326707"/>
                <a:gd name="connsiteY50" fmla="*/ 311944 h 321659"/>
                <a:gd name="connsiteX51" fmla="*/ 20479 w 326707"/>
                <a:gd name="connsiteY51" fmla="*/ 311944 h 321659"/>
                <a:gd name="connsiteX52" fmla="*/ 9715 w 326707"/>
                <a:gd name="connsiteY52" fmla="*/ 301371 h 321659"/>
                <a:gd name="connsiteX53" fmla="*/ 9715 w 326707"/>
                <a:gd name="connsiteY53" fmla="*/ 200978 h 321659"/>
                <a:gd name="connsiteX54" fmla="*/ 45815 w 326707"/>
                <a:gd name="connsiteY54" fmla="*/ 265938 h 321659"/>
                <a:gd name="connsiteX55" fmla="*/ 9715 w 326707"/>
                <a:gd name="connsiteY55" fmla="*/ 301371 h 321659"/>
                <a:gd name="connsiteX56" fmla="*/ 9715 w 326707"/>
                <a:gd name="connsiteY56" fmla="*/ 17907 h 321659"/>
                <a:gd name="connsiteX57" fmla="*/ 46768 w 326707"/>
                <a:gd name="connsiteY57" fmla="*/ 54388 h 321659"/>
                <a:gd name="connsiteX58" fmla="*/ 9715 w 326707"/>
                <a:gd name="connsiteY58" fmla="*/ 120491 h 321659"/>
                <a:gd name="connsiteX59" fmla="*/ 9715 w 326707"/>
                <a:gd name="connsiteY59" fmla="*/ 17907 h 321659"/>
                <a:gd name="connsiteX60" fmla="*/ 122587 w 326707"/>
                <a:gd name="connsiteY60" fmla="*/ 9525 h 321659"/>
                <a:gd name="connsiteX61" fmla="*/ 55340 w 326707"/>
                <a:gd name="connsiteY61" fmla="*/ 46006 h 321659"/>
                <a:gd name="connsiteX62" fmla="*/ 18288 w 326707"/>
                <a:gd name="connsiteY62" fmla="*/ 9525 h 321659"/>
                <a:gd name="connsiteX63" fmla="*/ 122587 w 326707"/>
                <a:gd name="connsiteY63" fmla="*/ 9525 h 321659"/>
                <a:gd name="connsiteX64" fmla="*/ 62103 w 326707"/>
                <a:gd name="connsiteY64" fmla="*/ 52578 h 321659"/>
                <a:gd name="connsiteX65" fmla="*/ 162401 w 326707"/>
                <a:gd name="connsiteY65" fmla="*/ 13430 h 321659"/>
                <a:gd name="connsiteX66" fmla="*/ 129730 w 326707"/>
                <a:gd name="connsiteY66" fmla="*/ 115253 h 321659"/>
                <a:gd name="connsiteX67" fmla="*/ 125825 w 326707"/>
                <a:gd name="connsiteY67" fmla="*/ 115253 h 321659"/>
                <a:gd name="connsiteX68" fmla="*/ 62103 w 326707"/>
                <a:gd name="connsiteY68" fmla="*/ 52578 h 321659"/>
                <a:gd name="connsiteX69" fmla="*/ 91916 w 326707"/>
                <a:gd name="connsiteY69" fmla="*/ 166688 h 321659"/>
                <a:gd name="connsiteX70" fmla="*/ 109061 w 326707"/>
                <a:gd name="connsiteY70" fmla="*/ 178880 h 321659"/>
                <a:gd name="connsiteX71" fmla="*/ 97441 w 326707"/>
                <a:gd name="connsiteY71" fmla="*/ 215075 h 321659"/>
                <a:gd name="connsiteX72" fmla="*/ 52578 w 326707"/>
                <a:gd name="connsiteY72" fmla="*/ 259271 h 321659"/>
                <a:gd name="connsiteX73" fmla="*/ 14097 w 326707"/>
                <a:gd name="connsiteY73" fmla="*/ 166688 h 321659"/>
                <a:gd name="connsiteX74" fmla="*/ 92012 w 326707"/>
                <a:gd name="connsiteY74" fmla="*/ 166688 h 321659"/>
                <a:gd name="connsiteX75" fmla="*/ 21050 w 326707"/>
                <a:gd name="connsiteY75" fmla="*/ 115348 h 321659"/>
                <a:gd name="connsiteX76" fmla="*/ 53530 w 326707"/>
                <a:gd name="connsiteY76" fmla="*/ 61055 h 321659"/>
                <a:gd name="connsiteX77" fmla="*/ 108680 w 326707"/>
                <a:gd name="connsiteY77" fmla="*/ 115348 h 321659"/>
                <a:gd name="connsiteX78" fmla="*/ 21050 w 326707"/>
                <a:gd name="connsiteY78" fmla="*/ 115348 h 321659"/>
                <a:gd name="connsiteX79" fmla="*/ 75343 w 326707"/>
                <a:gd name="connsiteY79" fmla="*/ 154781 h 321659"/>
                <a:gd name="connsiteX80" fmla="*/ 14002 w 326707"/>
                <a:gd name="connsiteY80" fmla="*/ 154781 h 321659"/>
                <a:gd name="connsiteX81" fmla="*/ 20860 w 326707"/>
                <a:gd name="connsiteY81" fmla="*/ 115824 h 321659"/>
                <a:gd name="connsiteX82" fmla="*/ 75343 w 326707"/>
                <a:gd name="connsiteY82" fmla="*/ 154781 h 321659"/>
                <a:gd name="connsiteX83" fmla="*/ 253746 w 326707"/>
                <a:gd name="connsiteY83" fmla="*/ 82487 h 321659"/>
                <a:gd name="connsiteX84" fmla="*/ 274510 w 326707"/>
                <a:gd name="connsiteY84" fmla="*/ 62103 h 321659"/>
                <a:gd name="connsiteX85" fmla="*/ 303943 w 326707"/>
                <a:gd name="connsiteY85" fmla="*/ 110204 h 321659"/>
                <a:gd name="connsiteX86" fmla="*/ 253746 w 326707"/>
                <a:gd name="connsiteY86" fmla="*/ 82391 h 321659"/>
                <a:gd name="connsiteX87" fmla="*/ 250698 w 326707"/>
                <a:gd name="connsiteY87" fmla="*/ 154686 h 321659"/>
                <a:gd name="connsiteX88" fmla="*/ 299466 w 326707"/>
                <a:gd name="connsiteY88" fmla="*/ 119539 h 321659"/>
                <a:gd name="connsiteX89" fmla="*/ 312706 w 326707"/>
                <a:gd name="connsiteY89" fmla="*/ 154686 h 321659"/>
                <a:gd name="connsiteX90" fmla="*/ 250698 w 326707"/>
                <a:gd name="connsiteY90" fmla="*/ 154686 h 321659"/>
                <a:gd name="connsiteX91" fmla="*/ 220408 w 326707"/>
                <a:gd name="connsiteY91" fmla="*/ 115157 h 321659"/>
                <a:gd name="connsiteX92" fmla="*/ 245173 w 326707"/>
                <a:gd name="connsiteY92" fmla="*/ 90868 h 321659"/>
                <a:gd name="connsiteX93" fmla="*/ 295846 w 326707"/>
                <a:gd name="connsiteY93" fmla="*/ 115157 h 321659"/>
                <a:gd name="connsiteX94" fmla="*/ 220408 w 326707"/>
                <a:gd name="connsiteY94" fmla="*/ 115157 h 321659"/>
                <a:gd name="connsiteX95" fmla="*/ 198977 w 326707"/>
                <a:gd name="connsiteY95" fmla="*/ 115157 h 321659"/>
                <a:gd name="connsiteX96" fmla="*/ 195739 w 326707"/>
                <a:gd name="connsiteY96" fmla="*/ 115157 h 321659"/>
                <a:gd name="connsiteX97" fmla="*/ 193834 w 326707"/>
                <a:gd name="connsiteY97" fmla="*/ 109347 h 321659"/>
                <a:gd name="connsiteX98" fmla="*/ 220123 w 326707"/>
                <a:gd name="connsiteY98" fmla="*/ 94298 h 321659"/>
                <a:gd name="connsiteX99" fmla="*/ 198882 w 326707"/>
                <a:gd name="connsiteY99" fmla="*/ 115157 h 321659"/>
                <a:gd name="connsiteX100" fmla="*/ 303847 w 326707"/>
                <a:gd name="connsiteY100" fmla="*/ 210979 h 321659"/>
                <a:gd name="connsiteX101" fmla="*/ 273367 w 326707"/>
                <a:gd name="connsiteY101" fmla="*/ 260223 h 321659"/>
                <a:gd name="connsiteX102" fmla="*/ 251746 w 326707"/>
                <a:gd name="connsiteY102" fmla="*/ 238887 h 321659"/>
                <a:gd name="connsiteX103" fmla="*/ 303847 w 326707"/>
                <a:gd name="connsiteY103" fmla="*/ 210884 h 321659"/>
                <a:gd name="connsiteX104" fmla="*/ 243078 w 326707"/>
                <a:gd name="connsiteY104" fmla="*/ 230410 h 321659"/>
                <a:gd name="connsiteX105" fmla="*/ 226409 w 326707"/>
                <a:gd name="connsiteY105" fmla="*/ 214027 h 321659"/>
                <a:gd name="connsiteX106" fmla="*/ 216503 w 326707"/>
                <a:gd name="connsiteY106" fmla="*/ 179165 h 321659"/>
                <a:gd name="connsiteX107" fmla="*/ 234124 w 326707"/>
                <a:gd name="connsiteY107" fmla="*/ 166497 h 321659"/>
                <a:gd name="connsiteX108" fmla="*/ 312610 w 326707"/>
                <a:gd name="connsiteY108" fmla="*/ 166497 h 321659"/>
                <a:gd name="connsiteX109" fmla="*/ 243078 w 326707"/>
                <a:gd name="connsiteY109" fmla="*/ 230410 h 321659"/>
                <a:gd name="connsiteX110" fmla="*/ 306514 w 326707"/>
                <a:gd name="connsiteY110" fmla="*/ 9335 h 321659"/>
                <a:gd name="connsiteX111" fmla="*/ 270415 w 326707"/>
                <a:gd name="connsiteY111" fmla="*/ 44767 h 321659"/>
                <a:gd name="connsiteX112" fmla="*/ 204311 w 326707"/>
                <a:gd name="connsiteY112" fmla="*/ 9335 h 321659"/>
                <a:gd name="connsiteX113" fmla="*/ 306514 w 326707"/>
                <a:gd name="connsiteY113" fmla="*/ 9335 h 321659"/>
                <a:gd name="connsiteX114" fmla="*/ 190 w 326707"/>
                <a:gd name="connsiteY114" fmla="*/ 0 h 321659"/>
                <a:gd name="connsiteX115" fmla="*/ 190 w 326707"/>
                <a:gd name="connsiteY115" fmla="*/ 310896 h 321659"/>
                <a:gd name="connsiteX116" fmla="*/ 0 w 326707"/>
                <a:gd name="connsiteY116" fmla="*/ 311087 h 321659"/>
                <a:gd name="connsiteX117" fmla="*/ 190 w 326707"/>
                <a:gd name="connsiteY117" fmla="*/ 311277 h 321659"/>
                <a:gd name="connsiteX118" fmla="*/ 190 w 326707"/>
                <a:gd name="connsiteY118" fmla="*/ 321469 h 321659"/>
                <a:gd name="connsiteX119" fmla="*/ 10478 w 326707"/>
                <a:gd name="connsiteY119" fmla="*/ 321469 h 321659"/>
                <a:gd name="connsiteX120" fmla="*/ 10668 w 326707"/>
                <a:gd name="connsiteY120" fmla="*/ 321659 h 321659"/>
                <a:gd name="connsiteX121" fmla="*/ 10858 w 326707"/>
                <a:gd name="connsiteY121" fmla="*/ 321469 h 321659"/>
                <a:gd name="connsiteX122" fmla="*/ 326707 w 326707"/>
                <a:gd name="connsiteY122" fmla="*/ 321469 h 321659"/>
                <a:gd name="connsiteX123" fmla="*/ 326707 w 326707"/>
                <a:gd name="connsiteY123" fmla="*/ 381 h 321659"/>
                <a:gd name="connsiteX124" fmla="*/ 190 w 326707"/>
                <a:gd name="connsiteY124" fmla="*/ 381 h 321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326707" h="321659">
                  <a:moveTo>
                    <a:pt x="317468" y="120777"/>
                  </a:moveTo>
                  <a:cubicBezTo>
                    <a:pt x="310801" y="96203"/>
                    <a:pt x="298323" y="74009"/>
                    <a:pt x="281368" y="55721"/>
                  </a:cubicBezTo>
                  <a:lnTo>
                    <a:pt x="317468" y="20288"/>
                  </a:lnTo>
                  <a:lnTo>
                    <a:pt x="317468" y="120872"/>
                  </a:lnTo>
                  <a:close/>
                  <a:moveTo>
                    <a:pt x="317468" y="303657"/>
                  </a:moveTo>
                  <a:lnTo>
                    <a:pt x="280416" y="267176"/>
                  </a:lnTo>
                  <a:cubicBezTo>
                    <a:pt x="297847" y="248698"/>
                    <a:pt x="310705" y="226124"/>
                    <a:pt x="317468" y="200978"/>
                  </a:cubicBezTo>
                  <a:lnTo>
                    <a:pt x="317468" y="303657"/>
                  </a:lnTo>
                  <a:close/>
                  <a:moveTo>
                    <a:pt x="204597" y="312039"/>
                  </a:moveTo>
                  <a:cubicBezTo>
                    <a:pt x="230124" y="305372"/>
                    <a:pt x="252984" y="292703"/>
                    <a:pt x="271843" y="275558"/>
                  </a:cubicBezTo>
                  <a:lnTo>
                    <a:pt x="308896" y="312039"/>
                  </a:lnTo>
                  <a:lnTo>
                    <a:pt x="204597" y="312039"/>
                  </a:lnTo>
                  <a:close/>
                  <a:moveTo>
                    <a:pt x="77343" y="280988"/>
                  </a:moveTo>
                  <a:lnTo>
                    <a:pt x="164211" y="224123"/>
                  </a:lnTo>
                  <a:cubicBezTo>
                    <a:pt x="163163" y="224123"/>
                    <a:pt x="162306" y="223933"/>
                    <a:pt x="161258" y="223933"/>
                  </a:cubicBezTo>
                  <a:cubicBezTo>
                    <a:pt x="127349" y="223933"/>
                    <a:pt x="97631" y="241459"/>
                    <a:pt x="80772" y="267748"/>
                  </a:cubicBezTo>
                  <a:lnTo>
                    <a:pt x="76676" y="280416"/>
                  </a:lnTo>
                  <a:cubicBezTo>
                    <a:pt x="76009" y="279940"/>
                    <a:pt x="75343" y="279368"/>
                    <a:pt x="74676" y="278797"/>
                  </a:cubicBezTo>
                  <a:cubicBezTo>
                    <a:pt x="74676" y="278892"/>
                    <a:pt x="74581" y="278987"/>
                    <a:pt x="74485" y="279083"/>
                  </a:cubicBezTo>
                  <a:lnTo>
                    <a:pt x="66580" y="273177"/>
                  </a:lnTo>
                  <a:cubicBezTo>
                    <a:pt x="66580" y="273177"/>
                    <a:pt x="66770" y="272796"/>
                    <a:pt x="66865" y="272701"/>
                  </a:cubicBezTo>
                  <a:cubicBezTo>
                    <a:pt x="65722" y="271748"/>
                    <a:pt x="64484" y="270891"/>
                    <a:pt x="63437" y="269939"/>
                  </a:cubicBezTo>
                  <a:lnTo>
                    <a:pt x="76867" y="256699"/>
                  </a:lnTo>
                  <a:cubicBezTo>
                    <a:pt x="95917" y="231172"/>
                    <a:pt x="126492" y="214408"/>
                    <a:pt x="161258" y="214408"/>
                  </a:cubicBezTo>
                  <a:cubicBezTo>
                    <a:pt x="169926" y="214408"/>
                    <a:pt x="178308" y="215741"/>
                    <a:pt x="186309" y="217646"/>
                  </a:cubicBezTo>
                  <a:cubicBezTo>
                    <a:pt x="171164" y="203264"/>
                    <a:pt x="161544" y="183261"/>
                    <a:pt x="161544" y="160877"/>
                  </a:cubicBezTo>
                  <a:cubicBezTo>
                    <a:pt x="161544" y="136208"/>
                    <a:pt x="172974" y="114205"/>
                    <a:pt x="190881" y="99632"/>
                  </a:cubicBezTo>
                  <a:lnTo>
                    <a:pt x="163258" y="13621"/>
                  </a:lnTo>
                  <a:cubicBezTo>
                    <a:pt x="163258" y="13621"/>
                    <a:pt x="163449" y="13621"/>
                    <a:pt x="163639" y="13621"/>
                  </a:cubicBezTo>
                  <a:cubicBezTo>
                    <a:pt x="202216" y="13621"/>
                    <a:pt x="237363" y="28194"/>
                    <a:pt x="263938" y="51816"/>
                  </a:cubicBezTo>
                  <a:lnTo>
                    <a:pt x="232696" y="82487"/>
                  </a:lnTo>
                  <a:cubicBezTo>
                    <a:pt x="216884" y="84296"/>
                    <a:pt x="202597" y="90583"/>
                    <a:pt x="190976" y="100013"/>
                  </a:cubicBezTo>
                  <a:lnTo>
                    <a:pt x="194024" y="109347"/>
                  </a:lnTo>
                  <a:cubicBezTo>
                    <a:pt x="179927" y="122111"/>
                    <a:pt x="170974" y="140494"/>
                    <a:pt x="170974" y="160782"/>
                  </a:cubicBezTo>
                  <a:cubicBezTo>
                    <a:pt x="170974" y="195453"/>
                    <a:pt x="196787" y="224409"/>
                    <a:pt x="230505" y="229838"/>
                  </a:cubicBezTo>
                  <a:lnTo>
                    <a:pt x="233743" y="239268"/>
                  </a:lnTo>
                  <a:cubicBezTo>
                    <a:pt x="233743" y="239268"/>
                    <a:pt x="234601" y="239268"/>
                    <a:pt x="234982" y="239363"/>
                  </a:cubicBezTo>
                  <a:lnTo>
                    <a:pt x="264890" y="268796"/>
                  </a:lnTo>
                  <a:cubicBezTo>
                    <a:pt x="262318" y="271177"/>
                    <a:pt x="259651" y="273368"/>
                    <a:pt x="256889" y="275558"/>
                  </a:cubicBezTo>
                  <a:lnTo>
                    <a:pt x="256889" y="275558"/>
                  </a:lnTo>
                  <a:lnTo>
                    <a:pt x="248888" y="281654"/>
                  </a:lnTo>
                  <a:lnTo>
                    <a:pt x="248888" y="281464"/>
                  </a:lnTo>
                  <a:cubicBezTo>
                    <a:pt x="247840" y="282131"/>
                    <a:pt x="247079" y="282797"/>
                    <a:pt x="246126" y="283369"/>
                  </a:cubicBezTo>
                  <a:lnTo>
                    <a:pt x="241840" y="268319"/>
                  </a:lnTo>
                  <a:cubicBezTo>
                    <a:pt x="225647" y="242602"/>
                    <a:pt x="197263" y="225362"/>
                    <a:pt x="164687" y="224123"/>
                  </a:cubicBezTo>
                  <a:lnTo>
                    <a:pt x="245840" y="283655"/>
                  </a:lnTo>
                  <a:cubicBezTo>
                    <a:pt x="222218" y="298990"/>
                    <a:pt x="193929" y="308039"/>
                    <a:pt x="163449" y="308039"/>
                  </a:cubicBezTo>
                  <a:cubicBezTo>
                    <a:pt x="131254" y="308039"/>
                    <a:pt x="101537" y="297942"/>
                    <a:pt x="77153" y="280892"/>
                  </a:cubicBezTo>
                  <a:moveTo>
                    <a:pt x="20383" y="311944"/>
                  </a:moveTo>
                  <a:lnTo>
                    <a:pt x="56483" y="276511"/>
                  </a:lnTo>
                  <a:cubicBezTo>
                    <a:pt x="75057" y="293084"/>
                    <a:pt x="97536" y="305467"/>
                    <a:pt x="122587" y="311944"/>
                  </a:cubicBezTo>
                  <a:lnTo>
                    <a:pt x="20479" y="311944"/>
                  </a:lnTo>
                  <a:close/>
                  <a:moveTo>
                    <a:pt x="9715" y="301371"/>
                  </a:moveTo>
                  <a:lnTo>
                    <a:pt x="9715" y="200978"/>
                  </a:lnTo>
                  <a:cubicBezTo>
                    <a:pt x="16383" y="225552"/>
                    <a:pt x="28861" y="247745"/>
                    <a:pt x="45815" y="265938"/>
                  </a:cubicBezTo>
                  <a:lnTo>
                    <a:pt x="9715" y="301371"/>
                  </a:lnTo>
                  <a:close/>
                  <a:moveTo>
                    <a:pt x="9715" y="17907"/>
                  </a:moveTo>
                  <a:lnTo>
                    <a:pt x="46768" y="54388"/>
                  </a:lnTo>
                  <a:cubicBezTo>
                    <a:pt x="29337" y="72866"/>
                    <a:pt x="16478" y="95441"/>
                    <a:pt x="9715" y="120491"/>
                  </a:cubicBezTo>
                  <a:lnTo>
                    <a:pt x="9715" y="17907"/>
                  </a:lnTo>
                  <a:close/>
                  <a:moveTo>
                    <a:pt x="122587" y="9525"/>
                  </a:moveTo>
                  <a:cubicBezTo>
                    <a:pt x="97060" y="16193"/>
                    <a:pt x="74104" y="28861"/>
                    <a:pt x="55340" y="46006"/>
                  </a:cubicBezTo>
                  <a:lnTo>
                    <a:pt x="18288" y="9525"/>
                  </a:lnTo>
                  <a:lnTo>
                    <a:pt x="122587" y="9525"/>
                  </a:lnTo>
                  <a:close/>
                  <a:moveTo>
                    <a:pt x="62103" y="52578"/>
                  </a:moveTo>
                  <a:cubicBezTo>
                    <a:pt x="88582" y="28575"/>
                    <a:pt x="123730" y="13716"/>
                    <a:pt x="162401" y="13430"/>
                  </a:cubicBezTo>
                  <a:lnTo>
                    <a:pt x="129730" y="115253"/>
                  </a:lnTo>
                  <a:lnTo>
                    <a:pt x="125825" y="115253"/>
                  </a:lnTo>
                  <a:lnTo>
                    <a:pt x="62103" y="52578"/>
                  </a:lnTo>
                  <a:close/>
                  <a:moveTo>
                    <a:pt x="91916" y="166688"/>
                  </a:moveTo>
                  <a:lnTo>
                    <a:pt x="109061" y="178880"/>
                  </a:lnTo>
                  <a:lnTo>
                    <a:pt x="97441" y="215075"/>
                  </a:lnTo>
                  <a:lnTo>
                    <a:pt x="52578" y="259271"/>
                  </a:lnTo>
                  <a:cubicBezTo>
                    <a:pt x="29813" y="234506"/>
                    <a:pt x="15526" y="202216"/>
                    <a:pt x="14097" y="166688"/>
                  </a:cubicBezTo>
                  <a:lnTo>
                    <a:pt x="92012" y="166688"/>
                  </a:lnTo>
                  <a:close/>
                  <a:moveTo>
                    <a:pt x="21050" y="115348"/>
                  </a:moveTo>
                  <a:cubicBezTo>
                    <a:pt x="27813" y="94964"/>
                    <a:pt x="39053" y="76486"/>
                    <a:pt x="53530" y="61055"/>
                  </a:cubicBezTo>
                  <a:lnTo>
                    <a:pt x="108680" y="115348"/>
                  </a:lnTo>
                  <a:lnTo>
                    <a:pt x="21050" y="115348"/>
                  </a:lnTo>
                  <a:close/>
                  <a:moveTo>
                    <a:pt x="75343" y="154781"/>
                  </a:moveTo>
                  <a:lnTo>
                    <a:pt x="14002" y="154781"/>
                  </a:lnTo>
                  <a:cubicBezTo>
                    <a:pt x="14573" y="141256"/>
                    <a:pt x="16859" y="128207"/>
                    <a:pt x="20860" y="115824"/>
                  </a:cubicBezTo>
                  <a:lnTo>
                    <a:pt x="75343" y="154781"/>
                  </a:lnTo>
                  <a:close/>
                  <a:moveTo>
                    <a:pt x="253746" y="82487"/>
                  </a:moveTo>
                  <a:lnTo>
                    <a:pt x="274510" y="62103"/>
                  </a:lnTo>
                  <a:cubicBezTo>
                    <a:pt x="287274" y="76010"/>
                    <a:pt x="297275" y="92297"/>
                    <a:pt x="303943" y="110204"/>
                  </a:cubicBezTo>
                  <a:cubicBezTo>
                    <a:pt x="291465" y="95441"/>
                    <a:pt x="273939" y="85344"/>
                    <a:pt x="253746" y="82391"/>
                  </a:cubicBezTo>
                  <a:moveTo>
                    <a:pt x="250698" y="154686"/>
                  </a:moveTo>
                  <a:lnTo>
                    <a:pt x="299466" y="119539"/>
                  </a:lnTo>
                  <a:cubicBezTo>
                    <a:pt x="306896" y="129540"/>
                    <a:pt x="311563" y="141637"/>
                    <a:pt x="312706" y="154686"/>
                  </a:cubicBezTo>
                  <a:lnTo>
                    <a:pt x="250698" y="154686"/>
                  </a:lnTo>
                  <a:close/>
                  <a:moveTo>
                    <a:pt x="220408" y="115157"/>
                  </a:moveTo>
                  <a:lnTo>
                    <a:pt x="245173" y="90868"/>
                  </a:lnTo>
                  <a:cubicBezTo>
                    <a:pt x="265462" y="91726"/>
                    <a:pt x="283464" y="100965"/>
                    <a:pt x="295846" y="115157"/>
                  </a:cubicBezTo>
                  <a:lnTo>
                    <a:pt x="220408" y="115157"/>
                  </a:lnTo>
                  <a:close/>
                  <a:moveTo>
                    <a:pt x="198977" y="115157"/>
                  </a:moveTo>
                  <a:lnTo>
                    <a:pt x="195739" y="115157"/>
                  </a:lnTo>
                  <a:lnTo>
                    <a:pt x="193834" y="109347"/>
                  </a:lnTo>
                  <a:cubicBezTo>
                    <a:pt x="201358" y="102584"/>
                    <a:pt x="210312" y="97441"/>
                    <a:pt x="220123" y="94298"/>
                  </a:cubicBezTo>
                  <a:lnTo>
                    <a:pt x="198882" y="115157"/>
                  </a:lnTo>
                  <a:close/>
                  <a:moveTo>
                    <a:pt x="303847" y="210979"/>
                  </a:moveTo>
                  <a:cubicBezTo>
                    <a:pt x="296989" y="229362"/>
                    <a:pt x="286703" y="246126"/>
                    <a:pt x="273367" y="260223"/>
                  </a:cubicBezTo>
                  <a:lnTo>
                    <a:pt x="251746" y="238887"/>
                  </a:lnTo>
                  <a:cubicBezTo>
                    <a:pt x="272701" y="236411"/>
                    <a:pt x="291084" y="226124"/>
                    <a:pt x="303847" y="210884"/>
                  </a:cubicBezTo>
                  <a:moveTo>
                    <a:pt x="243078" y="230410"/>
                  </a:moveTo>
                  <a:lnTo>
                    <a:pt x="226409" y="214027"/>
                  </a:lnTo>
                  <a:lnTo>
                    <a:pt x="216503" y="179165"/>
                  </a:lnTo>
                  <a:lnTo>
                    <a:pt x="234124" y="166497"/>
                  </a:lnTo>
                  <a:lnTo>
                    <a:pt x="312610" y="166497"/>
                  </a:lnTo>
                  <a:cubicBezTo>
                    <a:pt x="309563" y="201930"/>
                    <a:pt x="279749" y="229838"/>
                    <a:pt x="243078" y="230410"/>
                  </a:cubicBezTo>
                  <a:moveTo>
                    <a:pt x="306514" y="9335"/>
                  </a:moveTo>
                  <a:lnTo>
                    <a:pt x="270415" y="44767"/>
                  </a:lnTo>
                  <a:cubicBezTo>
                    <a:pt x="251841" y="28194"/>
                    <a:pt x="229267" y="15811"/>
                    <a:pt x="204311" y="9335"/>
                  </a:cubicBezTo>
                  <a:lnTo>
                    <a:pt x="306514" y="9335"/>
                  </a:lnTo>
                  <a:close/>
                  <a:moveTo>
                    <a:pt x="190" y="0"/>
                  </a:moveTo>
                  <a:lnTo>
                    <a:pt x="190" y="310896"/>
                  </a:lnTo>
                  <a:lnTo>
                    <a:pt x="0" y="311087"/>
                  </a:lnTo>
                  <a:lnTo>
                    <a:pt x="190" y="311277"/>
                  </a:lnTo>
                  <a:lnTo>
                    <a:pt x="190" y="321469"/>
                  </a:lnTo>
                  <a:lnTo>
                    <a:pt x="10478" y="321469"/>
                  </a:lnTo>
                  <a:lnTo>
                    <a:pt x="10668" y="321659"/>
                  </a:lnTo>
                  <a:lnTo>
                    <a:pt x="10858" y="321469"/>
                  </a:lnTo>
                  <a:lnTo>
                    <a:pt x="326707" y="321469"/>
                  </a:lnTo>
                  <a:lnTo>
                    <a:pt x="326707" y="381"/>
                  </a:lnTo>
                  <a:lnTo>
                    <a:pt x="190" y="38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CDA9216B-CC56-464C-3003-0D5D4262685A}"/>
                </a:ext>
              </a:extLst>
            </p:cNvPr>
            <p:cNvSpPr/>
            <p:nvPr/>
          </p:nvSpPr>
          <p:spPr>
            <a:xfrm>
              <a:off x="7811271" y="2143506"/>
              <a:ext cx="6762" cy="6286"/>
            </a:xfrm>
            <a:custGeom>
              <a:avLst/>
              <a:gdLst>
                <a:gd name="connsiteX0" fmla="*/ 5334 w 6762"/>
                <a:gd name="connsiteY0" fmla="*/ 1048 h 6286"/>
                <a:gd name="connsiteX1" fmla="*/ 0 w 6762"/>
                <a:gd name="connsiteY1" fmla="*/ 0 h 6286"/>
                <a:gd name="connsiteX2" fmla="*/ 6763 w 6762"/>
                <a:gd name="connsiteY2" fmla="*/ 6286 h 6286"/>
                <a:gd name="connsiteX3" fmla="*/ 5239 w 6762"/>
                <a:gd name="connsiteY3" fmla="*/ 1048 h 6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62" h="6286">
                  <a:moveTo>
                    <a:pt x="5334" y="1048"/>
                  </a:moveTo>
                  <a:cubicBezTo>
                    <a:pt x="3524" y="857"/>
                    <a:pt x="1810" y="286"/>
                    <a:pt x="0" y="0"/>
                  </a:cubicBezTo>
                  <a:cubicBezTo>
                    <a:pt x="2381" y="2000"/>
                    <a:pt x="4572" y="4096"/>
                    <a:pt x="6763" y="6286"/>
                  </a:cubicBezTo>
                  <a:lnTo>
                    <a:pt x="5239" y="104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4112784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323B27-873B-4B43-B225-21DD08286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93CF1-75BD-4D57-B6B2-1C0ED971C3CC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743DDFC-8501-423C-8030-F9DDEE323F3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6720" y="2286000"/>
            <a:ext cx="5364480" cy="36576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9A66F21E-6572-413D-9D8E-1DBB0059D4C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27648" y="2286000"/>
            <a:ext cx="5364480" cy="36576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B27EBD32-3A1B-4EE2-8223-094C4D184E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4001" y="50802"/>
            <a:ext cx="8980587" cy="497020"/>
          </a:xfrm>
        </p:spPr>
        <p:txBody>
          <a:bodyPr lIns="0" tIns="0" rIns="0" bIns="0" anchor="b">
            <a:noAutofit/>
          </a:bodyPr>
          <a:lstStyle>
            <a:lvl1pPr algn="l">
              <a:defRPr sz="2400">
                <a:solidFill>
                  <a:srgbClr val="005E9E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1600E4C4-C7CD-49AF-8E54-083BD045BDD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77184" y="2285294"/>
            <a:ext cx="5449824" cy="3657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2319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D9BD4D2-72DA-403A-896E-3F8652D6F32B}"/>
              </a:ext>
            </a:extLst>
          </p:cNvPr>
          <p:cNvSpPr/>
          <p:nvPr userDrawn="1"/>
        </p:nvSpPr>
        <p:spPr>
          <a:xfrm>
            <a:off x="989214" y="701675"/>
            <a:ext cx="11202785" cy="5264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80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43F26DE6-A379-4143-955C-D1CEFC498CD6}"/>
              </a:ext>
            </a:extLst>
          </p:cNvPr>
          <p:cNvCxnSpPr/>
          <p:nvPr userDrawn="1"/>
        </p:nvCxnSpPr>
        <p:spPr>
          <a:xfrm>
            <a:off x="609601" y="600075"/>
            <a:ext cx="9709151" cy="1588"/>
          </a:xfrm>
          <a:prstGeom prst="line">
            <a:avLst/>
          </a:prstGeom>
          <a:ln w="6350" cap="flat" cmpd="sng" algn="ctr">
            <a:solidFill>
              <a:srgbClr val="9C9E9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39184" y="702193"/>
            <a:ext cx="8136816" cy="212208"/>
          </a:xfrm>
        </p:spPr>
        <p:txBody>
          <a:bodyPr lIns="0" tIns="0" rIns="0" bIns="0" anchor="b">
            <a:noAutofit/>
          </a:bodyPr>
          <a:lstStyle>
            <a:lvl1pPr marL="271463" indent="-271463" algn="l">
              <a:buSzPct val="120000"/>
              <a:buFont typeface="Wingdings" charset="2"/>
              <a:buChar char=""/>
              <a:defRPr sz="1400">
                <a:solidFill>
                  <a:srgbClr val="005E9E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FR" dirty="0"/>
          </a:p>
        </p:txBody>
      </p:sp>
      <p:sp>
        <p:nvSpPr>
          <p:cNvPr id="14" name="Espace réservé du contenu 2"/>
          <p:cNvSpPr>
            <a:spLocks noGrp="1"/>
          </p:cNvSpPr>
          <p:nvPr>
            <p:ph idx="13"/>
          </p:nvPr>
        </p:nvSpPr>
        <p:spPr>
          <a:xfrm>
            <a:off x="695999" y="1161536"/>
            <a:ext cx="10869924" cy="5010664"/>
          </a:xfrm>
        </p:spPr>
        <p:txBody>
          <a:bodyPr lIns="0" tIns="0" rIns="0" bIns="0">
            <a:noAutofit/>
          </a:bodyPr>
          <a:lstStyle>
            <a:lvl1pPr marL="271463" indent="-271463">
              <a:buClr>
                <a:srgbClr val="005E9E"/>
              </a:buClr>
              <a:buSzPct val="100000"/>
              <a:buFont typeface="Lucida Grande"/>
              <a:buChar char="•"/>
              <a:defRPr sz="17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  <a:lvl2pPr>
              <a:defRPr sz="15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2pPr>
            <a:lvl3pPr>
              <a:defRPr sz="15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3pPr>
            <a:lvl4pPr>
              <a:defRPr sz="15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4pPr>
            <a:lvl5pPr>
              <a:defRPr sz="15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13" name="Titre 1"/>
          <p:cNvSpPr>
            <a:spLocks noGrp="1"/>
          </p:cNvSpPr>
          <p:nvPr>
            <p:ph type="ctrTitle"/>
          </p:nvPr>
        </p:nvSpPr>
        <p:spPr>
          <a:xfrm>
            <a:off x="624001" y="50802"/>
            <a:ext cx="8980587" cy="497020"/>
          </a:xfrm>
        </p:spPr>
        <p:txBody>
          <a:bodyPr lIns="0" tIns="0" rIns="0" bIns="0" anchor="b">
            <a:noAutofit/>
          </a:bodyPr>
          <a:lstStyle>
            <a:lvl1pPr algn="l">
              <a:defRPr sz="3000">
                <a:solidFill>
                  <a:srgbClr val="005E9E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FCFA55FB-DD2E-499D-BEF4-C3090D8D537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268884" y="6423926"/>
            <a:ext cx="2844800" cy="365125"/>
          </a:xfrm>
        </p:spPr>
        <p:txBody>
          <a:bodyPr lIns="0" tIns="0" rIns="0" bIns="0" anchor="b"/>
          <a:lstStyle>
            <a:lvl1pPr>
              <a:defRPr sz="1000"/>
            </a:lvl1pPr>
          </a:lstStyle>
          <a:p>
            <a:fld id="{6DA9B9FB-4152-452E-82FF-F3F599519CF8}" type="slidenum">
              <a:rPr lang="fr-FR" altLang="fr-FR" smtClean="0"/>
              <a:pPr/>
              <a:t>‹N°›</a:t>
            </a:fld>
            <a:endParaRPr lang="fr-FR" altLang="fr-FR" dirty="0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6FB71F35-33AF-4B3C-B2FF-C304B2AF1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529348"/>
            <a:ext cx="3860800" cy="36512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 lang="fr-FR" dirty="0"/>
          </a:p>
        </p:txBody>
      </p:sp>
      <p:pic>
        <p:nvPicPr>
          <p:cNvPr id="12" name="Picture 10" descr="Text&#10;&#10;Description automatically generated">
            <a:extLst>
              <a:ext uri="{FF2B5EF4-FFF2-40B4-BE49-F238E27FC236}">
                <a16:creationId xmlns:a16="http://schemas.microsoft.com/office/drawing/2014/main" id="{F8A9F66F-F311-CC09-A752-BD59023F63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69675" y="200323"/>
            <a:ext cx="549077" cy="307672"/>
          </a:xfrm>
          <a:prstGeom prst="rect">
            <a:avLst/>
          </a:prstGeom>
        </p:spPr>
      </p:pic>
      <p:grpSp>
        <p:nvGrpSpPr>
          <p:cNvPr id="15" name="Groupe 14">
            <a:extLst>
              <a:ext uri="{FF2B5EF4-FFF2-40B4-BE49-F238E27FC236}">
                <a16:creationId xmlns:a16="http://schemas.microsoft.com/office/drawing/2014/main" id="{C305E38A-149B-A382-13AD-1C697AA87C2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468302" y="145034"/>
            <a:ext cx="1428288" cy="423298"/>
            <a:chOff x="5124840" y="1638300"/>
            <a:chExt cx="2784538" cy="825245"/>
          </a:xfrm>
        </p:grpSpPr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0A93A1D2-B8BB-2E4E-AC7F-6F477F88DEE4}"/>
                </a:ext>
              </a:extLst>
            </p:cNvPr>
            <p:cNvSpPr/>
            <p:nvPr/>
          </p:nvSpPr>
          <p:spPr>
            <a:xfrm>
              <a:off x="5601280" y="1638300"/>
              <a:ext cx="707136" cy="550068"/>
            </a:xfrm>
            <a:custGeom>
              <a:avLst/>
              <a:gdLst>
                <a:gd name="connsiteX0" fmla="*/ 155258 w 707136"/>
                <a:gd name="connsiteY0" fmla="*/ 272320 h 550068"/>
                <a:gd name="connsiteX1" fmla="*/ 342329 w 707136"/>
                <a:gd name="connsiteY1" fmla="*/ 112300 h 550068"/>
                <a:gd name="connsiteX2" fmla="*/ 565499 w 707136"/>
                <a:gd name="connsiteY2" fmla="*/ 2096 h 550068"/>
                <a:gd name="connsiteX3" fmla="*/ 381476 w 707136"/>
                <a:gd name="connsiteY3" fmla="*/ 154972 h 550068"/>
                <a:gd name="connsiteX4" fmla="*/ 392430 w 707136"/>
                <a:gd name="connsiteY4" fmla="*/ 174498 h 550068"/>
                <a:gd name="connsiteX5" fmla="*/ 707136 w 707136"/>
                <a:gd name="connsiteY5" fmla="*/ 0 h 550068"/>
                <a:gd name="connsiteX6" fmla="*/ 411766 w 707136"/>
                <a:gd name="connsiteY6" fmla="*/ 225647 h 550068"/>
                <a:gd name="connsiteX7" fmla="*/ 419481 w 707136"/>
                <a:gd name="connsiteY7" fmla="*/ 286988 h 550068"/>
                <a:gd name="connsiteX8" fmla="*/ 137827 w 707136"/>
                <a:gd name="connsiteY8" fmla="*/ 550069 h 550068"/>
                <a:gd name="connsiteX9" fmla="*/ 0 w 707136"/>
                <a:gd name="connsiteY9" fmla="*/ 516541 h 550068"/>
                <a:gd name="connsiteX10" fmla="*/ 328612 w 707136"/>
                <a:gd name="connsiteY10" fmla="*/ 340995 h 550068"/>
                <a:gd name="connsiteX11" fmla="*/ 90678 w 707136"/>
                <a:gd name="connsiteY11" fmla="*/ 519208 h 550068"/>
                <a:gd name="connsiteX12" fmla="*/ 137732 w 707136"/>
                <a:gd name="connsiteY12" fmla="*/ 523780 h 550068"/>
                <a:gd name="connsiteX13" fmla="*/ 376142 w 707136"/>
                <a:gd name="connsiteY13" fmla="*/ 286988 h 550068"/>
                <a:gd name="connsiteX14" fmla="*/ 346329 w 707136"/>
                <a:gd name="connsiteY14" fmla="*/ 172212 h 550068"/>
                <a:gd name="connsiteX15" fmla="*/ 155353 w 707136"/>
                <a:gd name="connsiteY15" fmla="*/ 272415 h 550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07136" h="550068">
                  <a:moveTo>
                    <a:pt x="155258" y="272320"/>
                  </a:moveTo>
                  <a:lnTo>
                    <a:pt x="342329" y="112300"/>
                  </a:lnTo>
                  <a:lnTo>
                    <a:pt x="565499" y="2096"/>
                  </a:lnTo>
                  <a:lnTo>
                    <a:pt x="381476" y="154972"/>
                  </a:lnTo>
                  <a:cubicBezTo>
                    <a:pt x="385382" y="161354"/>
                    <a:pt x="389096" y="167831"/>
                    <a:pt x="392430" y="174498"/>
                  </a:cubicBezTo>
                  <a:lnTo>
                    <a:pt x="707136" y="0"/>
                  </a:lnTo>
                  <a:lnTo>
                    <a:pt x="411766" y="225647"/>
                  </a:lnTo>
                  <a:cubicBezTo>
                    <a:pt x="416814" y="245364"/>
                    <a:pt x="419481" y="265843"/>
                    <a:pt x="419481" y="286988"/>
                  </a:cubicBezTo>
                  <a:cubicBezTo>
                    <a:pt x="419481" y="432245"/>
                    <a:pt x="293370" y="550069"/>
                    <a:pt x="137827" y="550069"/>
                  </a:cubicBezTo>
                  <a:cubicBezTo>
                    <a:pt x="87725" y="550069"/>
                    <a:pt x="40767" y="537877"/>
                    <a:pt x="0" y="516541"/>
                  </a:cubicBezTo>
                  <a:lnTo>
                    <a:pt x="328612" y="340995"/>
                  </a:lnTo>
                  <a:lnTo>
                    <a:pt x="90678" y="519208"/>
                  </a:lnTo>
                  <a:cubicBezTo>
                    <a:pt x="105918" y="522161"/>
                    <a:pt x="121634" y="523780"/>
                    <a:pt x="137732" y="523780"/>
                  </a:cubicBezTo>
                  <a:cubicBezTo>
                    <a:pt x="269462" y="523780"/>
                    <a:pt x="376142" y="417767"/>
                    <a:pt x="376142" y="286988"/>
                  </a:cubicBezTo>
                  <a:cubicBezTo>
                    <a:pt x="376142" y="245269"/>
                    <a:pt x="365284" y="206121"/>
                    <a:pt x="346329" y="172212"/>
                  </a:cubicBezTo>
                  <a:lnTo>
                    <a:pt x="155353" y="272415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2FF40B8D-EE60-94A1-A73D-242B1065B5F2}"/>
                </a:ext>
              </a:extLst>
            </p:cNvPr>
            <p:cNvSpPr/>
            <p:nvPr/>
          </p:nvSpPr>
          <p:spPr>
            <a:xfrm>
              <a:off x="5168845" y="1662207"/>
              <a:ext cx="708088" cy="550735"/>
            </a:xfrm>
            <a:custGeom>
              <a:avLst/>
              <a:gdLst>
                <a:gd name="connsiteX0" fmla="*/ 360236 w 708088"/>
                <a:gd name="connsiteY0" fmla="*/ 375285 h 550735"/>
                <a:gd name="connsiteX1" fmla="*/ 331756 w 708088"/>
                <a:gd name="connsiteY1" fmla="*/ 262985 h 550735"/>
                <a:gd name="connsiteX2" fmla="*/ 570167 w 708088"/>
                <a:gd name="connsiteY2" fmla="*/ 26194 h 550735"/>
                <a:gd name="connsiteX3" fmla="*/ 612362 w 708088"/>
                <a:gd name="connsiteY3" fmla="*/ 29909 h 550735"/>
                <a:gd name="connsiteX4" fmla="*/ 614172 w 708088"/>
                <a:gd name="connsiteY4" fmla="*/ 32194 h 550735"/>
                <a:gd name="connsiteX5" fmla="*/ 377381 w 708088"/>
                <a:gd name="connsiteY5" fmla="*/ 204692 h 550735"/>
                <a:gd name="connsiteX6" fmla="*/ 708089 w 708088"/>
                <a:gd name="connsiteY6" fmla="*/ 33528 h 550735"/>
                <a:gd name="connsiteX7" fmla="*/ 570167 w 708088"/>
                <a:gd name="connsiteY7" fmla="*/ 0 h 550735"/>
                <a:gd name="connsiteX8" fmla="*/ 288512 w 708088"/>
                <a:gd name="connsiteY8" fmla="*/ 263081 h 550735"/>
                <a:gd name="connsiteX9" fmla="*/ 295942 w 708088"/>
                <a:gd name="connsiteY9" fmla="*/ 323279 h 550735"/>
                <a:gd name="connsiteX10" fmla="*/ 0 w 708088"/>
                <a:gd name="connsiteY10" fmla="*/ 547688 h 550735"/>
                <a:gd name="connsiteX11" fmla="*/ 314230 w 708088"/>
                <a:gd name="connsiteY11" fmla="*/ 372904 h 550735"/>
                <a:gd name="connsiteX12" fmla="*/ 326993 w 708088"/>
                <a:gd name="connsiteY12" fmla="*/ 395669 h 550735"/>
                <a:gd name="connsiteX13" fmla="*/ 131064 w 708088"/>
                <a:gd name="connsiteY13" fmla="*/ 550736 h 550735"/>
                <a:gd name="connsiteX14" fmla="*/ 363665 w 708088"/>
                <a:gd name="connsiteY14" fmla="*/ 437483 h 550735"/>
                <a:gd name="connsiteX15" fmla="*/ 550736 w 708088"/>
                <a:gd name="connsiteY15" fmla="*/ 272225 h 550735"/>
                <a:gd name="connsiteX16" fmla="*/ 360236 w 708088"/>
                <a:gd name="connsiteY16" fmla="*/ 375190 h 550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08088" h="550735">
                  <a:moveTo>
                    <a:pt x="360236" y="375285"/>
                  </a:moveTo>
                  <a:cubicBezTo>
                    <a:pt x="342043" y="341852"/>
                    <a:pt x="331756" y="303657"/>
                    <a:pt x="331756" y="262985"/>
                  </a:cubicBezTo>
                  <a:cubicBezTo>
                    <a:pt x="331756" y="132207"/>
                    <a:pt x="438531" y="26194"/>
                    <a:pt x="570167" y="26194"/>
                  </a:cubicBezTo>
                  <a:cubicBezTo>
                    <a:pt x="584549" y="26194"/>
                    <a:pt x="598646" y="27432"/>
                    <a:pt x="612362" y="29909"/>
                  </a:cubicBezTo>
                  <a:lnTo>
                    <a:pt x="614172" y="32194"/>
                  </a:lnTo>
                  <a:lnTo>
                    <a:pt x="377381" y="204692"/>
                  </a:lnTo>
                  <a:lnTo>
                    <a:pt x="708089" y="33528"/>
                  </a:lnTo>
                  <a:cubicBezTo>
                    <a:pt x="667798" y="12859"/>
                    <a:pt x="619411" y="0"/>
                    <a:pt x="570167" y="0"/>
                  </a:cubicBezTo>
                  <a:cubicBezTo>
                    <a:pt x="414623" y="0"/>
                    <a:pt x="288512" y="117824"/>
                    <a:pt x="288512" y="263081"/>
                  </a:cubicBezTo>
                  <a:cubicBezTo>
                    <a:pt x="288512" y="283750"/>
                    <a:pt x="291084" y="303943"/>
                    <a:pt x="295942" y="323279"/>
                  </a:cubicBezTo>
                  <a:lnTo>
                    <a:pt x="0" y="547688"/>
                  </a:lnTo>
                  <a:lnTo>
                    <a:pt x="314230" y="372904"/>
                  </a:lnTo>
                  <a:cubicBezTo>
                    <a:pt x="318135" y="380714"/>
                    <a:pt x="322326" y="388334"/>
                    <a:pt x="326993" y="395669"/>
                  </a:cubicBezTo>
                  <a:lnTo>
                    <a:pt x="131064" y="550736"/>
                  </a:lnTo>
                  <a:lnTo>
                    <a:pt x="363665" y="437483"/>
                  </a:lnTo>
                  <a:lnTo>
                    <a:pt x="550736" y="272225"/>
                  </a:lnTo>
                  <a:lnTo>
                    <a:pt x="360236" y="37519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398121DC-8E7D-9103-76D3-6C358C59182E}"/>
                </a:ext>
              </a:extLst>
            </p:cNvPr>
            <p:cNvSpPr/>
            <p:nvPr/>
          </p:nvSpPr>
          <p:spPr>
            <a:xfrm>
              <a:off x="5437355" y="1954244"/>
              <a:ext cx="391096" cy="260889"/>
            </a:xfrm>
            <a:custGeom>
              <a:avLst/>
              <a:gdLst>
                <a:gd name="connsiteX0" fmla="*/ 0 w 391096"/>
                <a:gd name="connsiteY0" fmla="*/ 260890 h 260889"/>
                <a:gd name="connsiteX1" fmla="*/ 103537 w 391096"/>
                <a:gd name="connsiteY1" fmla="*/ 155924 h 260889"/>
                <a:gd name="connsiteX2" fmla="*/ 391097 w 391096"/>
                <a:gd name="connsiteY2" fmla="*/ 0 h 260889"/>
                <a:gd name="connsiteX3" fmla="*/ 153257 w 391096"/>
                <a:gd name="connsiteY3" fmla="*/ 190214 h 260889"/>
                <a:gd name="connsiteX4" fmla="*/ 0 w 391096"/>
                <a:gd name="connsiteY4" fmla="*/ 260890 h 260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096" h="260889">
                  <a:moveTo>
                    <a:pt x="0" y="260890"/>
                  </a:moveTo>
                  <a:lnTo>
                    <a:pt x="103537" y="155924"/>
                  </a:lnTo>
                  <a:lnTo>
                    <a:pt x="391097" y="0"/>
                  </a:lnTo>
                  <a:lnTo>
                    <a:pt x="153257" y="190214"/>
                  </a:lnTo>
                  <a:lnTo>
                    <a:pt x="0" y="26089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68657AEE-3F1D-333D-B695-1E4207EAC188}"/>
                </a:ext>
              </a:extLst>
            </p:cNvPr>
            <p:cNvSpPr/>
            <p:nvPr/>
          </p:nvSpPr>
          <p:spPr>
            <a:xfrm>
              <a:off x="5654049" y="1638300"/>
              <a:ext cx="382619" cy="251459"/>
            </a:xfrm>
            <a:custGeom>
              <a:avLst/>
              <a:gdLst>
                <a:gd name="connsiteX0" fmla="*/ 0 w 382619"/>
                <a:gd name="connsiteY0" fmla="*/ 251460 h 251459"/>
                <a:gd name="connsiteX1" fmla="*/ 233553 w 382619"/>
                <a:gd name="connsiteY1" fmla="*/ 66485 h 251459"/>
                <a:gd name="connsiteX2" fmla="*/ 382619 w 382619"/>
                <a:gd name="connsiteY2" fmla="*/ 0 h 251459"/>
                <a:gd name="connsiteX3" fmla="*/ 282226 w 382619"/>
                <a:gd name="connsiteY3" fmla="*/ 100870 h 251459"/>
                <a:gd name="connsiteX4" fmla="*/ 0 w 382619"/>
                <a:gd name="connsiteY4" fmla="*/ 251460 h 251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2619" h="251459">
                  <a:moveTo>
                    <a:pt x="0" y="251460"/>
                  </a:moveTo>
                  <a:lnTo>
                    <a:pt x="233553" y="66485"/>
                  </a:lnTo>
                  <a:lnTo>
                    <a:pt x="382619" y="0"/>
                  </a:lnTo>
                  <a:lnTo>
                    <a:pt x="282226" y="100870"/>
                  </a:lnTo>
                  <a:lnTo>
                    <a:pt x="0" y="25146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988420D2-681C-D218-EC89-703F6A333803}"/>
                </a:ext>
              </a:extLst>
            </p:cNvPr>
            <p:cNvSpPr/>
            <p:nvPr/>
          </p:nvSpPr>
          <p:spPr>
            <a:xfrm>
              <a:off x="5124840" y="2307050"/>
              <a:ext cx="135064" cy="154400"/>
            </a:xfrm>
            <a:custGeom>
              <a:avLst/>
              <a:gdLst>
                <a:gd name="connsiteX0" fmla="*/ 0 w 135064"/>
                <a:gd name="connsiteY0" fmla="*/ 0 h 154400"/>
                <a:gd name="connsiteX1" fmla="*/ 27146 w 135064"/>
                <a:gd name="connsiteY1" fmla="*/ 0 h 154400"/>
                <a:gd name="connsiteX2" fmla="*/ 67532 w 135064"/>
                <a:gd name="connsiteY2" fmla="*/ 71056 h 154400"/>
                <a:gd name="connsiteX3" fmla="*/ 107633 w 135064"/>
                <a:gd name="connsiteY3" fmla="*/ 0 h 154400"/>
                <a:gd name="connsiteX4" fmla="*/ 135065 w 135064"/>
                <a:gd name="connsiteY4" fmla="*/ 0 h 154400"/>
                <a:gd name="connsiteX5" fmla="*/ 135065 w 135064"/>
                <a:gd name="connsiteY5" fmla="*/ 154400 h 154400"/>
                <a:gd name="connsiteX6" fmla="*/ 109252 w 135064"/>
                <a:gd name="connsiteY6" fmla="*/ 154400 h 154400"/>
                <a:gd name="connsiteX7" fmla="*/ 109252 w 135064"/>
                <a:gd name="connsiteY7" fmla="*/ 45244 h 154400"/>
                <a:gd name="connsiteX8" fmla="*/ 67532 w 135064"/>
                <a:gd name="connsiteY8" fmla="*/ 116681 h 154400"/>
                <a:gd name="connsiteX9" fmla="*/ 66866 w 135064"/>
                <a:gd name="connsiteY9" fmla="*/ 116681 h 154400"/>
                <a:gd name="connsiteX10" fmla="*/ 25337 w 135064"/>
                <a:gd name="connsiteY10" fmla="*/ 45720 h 154400"/>
                <a:gd name="connsiteX11" fmla="*/ 25337 w 135064"/>
                <a:gd name="connsiteY11" fmla="*/ 154400 h 154400"/>
                <a:gd name="connsiteX12" fmla="*/ 0 w 135064"/>
                <a:gd name="connsiteY12" fmla="*/ 154400 h 154400"/>
                <a:gd name="connsiteX13" fmla="*/ 0 w 135064"/>
                <a:gd name="connsiteY13" fmla="*/ 0 h 15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064" h="154400">
                  <a:moveTo>
                    <a:pt x="0" y="0"/>
                  </a:moveTo>
                  <a:lnTo>
                    <a:pt x="27146" y="0"/>
                  </a:lnTo>
                  <a:lnTo>
                    <a:pt x="67532" y="71056"/>
                  </a:lnTo>
                  <a:lnTo>
                    <a:pt x="107633" y="0"/>
                  </a:lnTo>
                  <a:lnTo>
                    <a:pt x="135065" y="0"/>
                  </a:lnTo>
                  <a:lnTo>
                    <a:pt x="135065" y="154400"/>
                  </a:lnTo>
                  <a:lnTo>
                    <a:pt x="109252" y="154400"/>
                  </a:lnTo>
                  <a:lnTo>
                    <a:pt x="109252" y="45244"/>
                  </a:lnTo>
                  <a:lnTo>
                    <a:pt x="67532" y="116681"/>
                  </a:lnTo>
                  <a:lnTo>
                    <a:pt x="66866" y="116681"/>
                  </a:lnTo>
                  <a:lnTo>
                    <a:pt x="25337" y="45720"/>
                  </a:lnTo>
                  <a:lnTo>
                    <a:pt x="25337" y="154400"/>
                  </a:lnTo>
                  <a:lnTo>
                    <a:pt x="0" y="154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23F95F25-7D8B-82C5-0E8A-25E08B508ED3}"/>
                </a:ext>
              </a:extLst>
            </p:cNvPr>
            <p:cNvSpPr/>
            <p:nvPr/>
          </p:nvSpPr>
          <p:spPr>
            <a:xfrm>
              <a:off x="5292861" y="2307050"/>
              <a:ext cx="26003" cy="154400"/>
            </a:xfrm>
            <a:custGeom>
              <a:avLst/>
              <a:gdLst>
                <a:gd name="connsiteX0" fmla="*/ 0 w 26003"/>
                <a:gd name="connsiteY0" fmla="*/ 0 h 154400"/>
                <a:gd name="connsiteX1" fmla="*/ 26003 w 26003"/>
                <a:gd name="connsiteY1" fmla="*/ 0 h 154400"/>
                <a:gd name="connsiteX2" fmla="*/ 26003 w 26003"/>
                <a:gd name="connsiteY2" fmla="*/ 154400 h 154400"/>
                <a:gd name="connsiteX3" fmla="*/ 0 w 26003"/>
                <a:gd name="connsiteY3" fmla="*/ 154400 h 15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03" h="154400">
                  <a:moveTo>
                    <a:pt x="0" y="0"/>
                  </a:moveTo>
                  <a:lnTo>
                    <a:pt x="26003" y="0"/>
                  </a:lnTo>
                  <a:lnTo>
                    <a:pt x="26003" y="154400"/>
                  </a:lnTo>
                  <a:lnTo>
                    <a:pt x="0" y="15440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92F3A3BE-8ED2-41B1-B3B8-92FB6EBECFFA}"/>
                </a:ext>
              </a:extLst>
            </p:cNvPr>
            <p:cNvSpPr/>
            <p:nvPr/>
          </p:nvSpPr>
          <p:spPr>
            <a:xfrm>
              <a:off x="5351820" y="2307050"/>
              <a:ext cx="118681" cy="154400"/>
            </a:xfrm>
            <a:custGeom>
              <a:avLst/>
              <a:gdLst>
                <a:gd name="connsiteX0" fmla="*/ 0 w 118681"/>
                <a:gd name="connsiteY0" fmla="*/ 0 h 154400"/>
                <a:gd name="connsiteX1" fmla="*/ 24194 w 118681"/>
                <a:gd name="connsiteY1" fmla="*/ 0 h 154400"/>
                <a:gd name="connsiteX2" fmla="*/ 93345 w 118681"/>
                <a:gd name="connsiteY2" fmla="*/ 103061 h 154400"/>
                <a:gd name="connsiteX3" fmla="*/ 93345 w 118681"/>
                <a:gd name="connsiteY3" fmla="*/ 0 h 154400"/>
                <a:gd name="connsiteX4" fmla="*/ 118682 w 118681"/>
                <a:gd name="connsiteY4" fmla="*/ 0 h 154400"/>
                <a:gd name="connsiteX5" fmla="*/ 118682 w 118681"/>
                <a:gd name="connsiteY5" fmla="*/ 154400 h 154400"/>
                <a:gd name="connsiteX6" fmla="*/ 96679 w 118681"/>
                <a:gd name="connsiteY6" fmla="*/ 154400 h 154400"/>
                <a:gd name="connsiteX7" fmla="*/ 25527 w 118681"/>
                <a:gd name="connsiteY7" fmla="*/ 48292 h 154400"/>
                <a:gd name="connsiteX8" fmla="*/ 25527 w 118681"/>
                <a:gd name="connsiteY8" fmla="*/ 154400 h 154400"/>
                <a:gd name="connsiteX9" fmla="*/ 0 w 118681"/>
                <a:gd name="connsiteY9" fmla="*/ 154400 h 154400"/>
                <a:gd name="connsiteX10" fmla="*/ 0 w 118681"/>
                <a:gd name="connsiteY10" fmla="*/ 0 h 15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681" h="154400">
                  <a:moveTo>
                    <a:pt x="0" y="0"/>
                  </a:moveTo>
                  <a:lnTo>
                    <a:pt x="24194" y="0"/>
                  </a:lnTo>
                  <a:lnTo>
                    <a:pt x="93345" y="103061"/>
                  </a:lnTo>
                  <a:lnTo>
                    <a:pt x="93345" y="0"/>
                  </a:lnTo>
                  <a:lnTo>
                    <a:pt x="118682" y="0"/>
                  </a:lnTo>
                  <a:lnTo>
                    <a:pt x="118682" y="154400"/>
                  </a:lnTo>
                  <a:lnTo>
                    <a:pt x="96679" y="154400"/>
                  </a:lnTo>
                  <a:lnTo>
                    <a:pt x="25527" y="48292"/>
                  </a:lnTo>
                  <a:lnTo>
                    <a:pt x="25527" y="154400"/>
                  </a:lnTo>
                  <a:lnTo>
                    <a:pt x="0" y="154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5AFC27F9-B44F-354B-D6A2-7D462E189D2E}"/>
                </a:ext>
              </a:extLst>
            </p:cNvPr>
            <p:cNvSpPr/>
            <p:nvPr/>
          </p:nvSpPr>
          <p:spPr>
            <a:xfrm>
              <a:off x="5502315" y="2307050"/>
              <a:ext cx="100012" cy="154400"/>
            </a:xfrm>
            <a:custGeom>
              <a:avLst/>
              <a:gdLst>
                <a:gd name="connsiteX0" fmla="*/ 0 w 100012"/>
                <a:gd name="connsiteY0" fmla="*/ 0 h 154400"/>
                <a:gd name="connsiteX1" fmla="*/ 98965 w 100012"/>
                <a:gd name="connsiteY1" fmla="*/ 0 h 154400"/>
                <a:gd name="connsiteX2" fmla="*/ 98965 w 100012"/>
                <a:gd name="connsiteY2" fmla="*/ 23241 h 154400"/>
                <a:gd name="connsiteX3" fmla="*/ 25813 w 100012"/>
                <a:gd name="connsiteY3" fmla="*/ 23241 h 154400"/>
                <a:gd name="connsiteX4" fmla="*/ 25813 w 100012"/>
                <a:gd name="connsiteY4" fmla="*/ 65056 h 154400"/>
                <a:gd name="connsiteX5" fmla="*/ 90583 w 100012"/>
                <a:gd name="connsiteY5" fmla="*/ 65056 h 154400"/>
                <a:gd name="connsiteX6" fmla="*/ 90583 w 100012"/>
                <a:gd name="connsiteY6" fmla="*/ 88297 h 154400"/>
                <a:gd name="connsiteX7" fmla="*/ 25813 w 100012"/>
                <a:gd name="connsiteY7" fmla="*/ 88297 h 154400"/>
                <a:gd name="connsiteX8" fmla="*/ 25813 w 100012"/>
                <a:gd name="connsiteY8" fmla="*/ 131254 h 154400"/>
                <a:gd name="connsiteX9" fmla="*/ 100013 w 100012"/>
                <a:gd name="connsiteY9" fmla="*/ 131254 h 154400"/>
                <a:gd name="connsiteX10" fmla="*/ 100013 w 100012"/>
                <a:gd name="connsiteY10" fmla="*/ 154400 h 154400"/>
                <a:gd name="connsiteX11" fmla="*/ 0 w 100012"/>
                <a:gd name="connsiteY11" fmla="*/ 154400 h 154400"/>
                <a:gd name="connsiteX12" fmla="*/ 0 w 100012"/>
                <a:gd name="connsiteY12" fmla="*/ 0 h 15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012" h="154400">
                  <a:moveTo>
                    <a:pt x="0" y="0"/>
                  </a:moveTo>
                  <a:lnTo>
                    <a:pt x="98965" y="0"/>
                  </a:lnTo>
                  <a:lnTo>
                    <a:pt x="98965" y="23241"/>
                  </a:lnTo>
                  <a:lnTo>
                    <a:pt x="25813" y="23241"/>
                  </a:lnTo>
                  <a:lnTo>
                    <a:pt x="25813" y="65056"/>
                  </a:lnTo>
                  <a:lnTo>
                    <a:pt x="90583" y="65056"/>
                  </a:lnTo>
                  <a:lnTo>
                    <a:pt x="90583" y="88297"/>
                  </a:lnTo>
                  <a:lnTo>
                    <a:pt x="25813" y="88297"/>
                  </a:lnTo>
                  <a:lnTo>
                    <a:pt x="25813" y="131254"/>
                  </a:lnTo>
                  <a:lnTo>
                    <a:pt x="100013" y="131254"/>
                  </a:lnTo>
                  <a:lnTo>
                    <a:pt x="100013" y="154400"/>
                  </a:lnTo>
                  <a:lnTo>
                    <a:pt x="0" y="154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91B07961-8344-BA6A-4DB2-58F1C049A538}"/>
                </a:ext>
              </a:extLst>
            </p:cNvPr>
            <p:cNvSpPr/>
            <p:nvPr/>
          </p:nvSpPr>
          <p:spPr>
            <a:xfrm>
              <a:off x="5616234" y="2305145"/>
              <a:ext cx="107727" cy="158400"/>
            </a:xfrm>
            <a:custGeom>
              <a:avLst/>
              <a:gdLst>
                <a:gd name="connsiteX0" fmla="*/ 0 w 107727"/>
                <a:gd name="connsiteY0" fmla="*/ 136017 h 158400"/>
                <a:gd name="connsiteX1" fmla="*/ 15716 w 107727"/>
                <a:gd name="connsiteY1" fmla="*/ 116872 h 158400"/>
                <a:gd name="connsiteX2" fmla="*/ 56959 w 107727"/>
                <a:gd name="connsiteY2" fmla="*/ 135160 h 158400"/>
                <a:gd name="connsiteX3" fmla="*/ 81629 w 107727"/>
                <a:gd name="connsiteY3" fmla="*/ 115538 h 158400"/>
                <a:gd name="connsiteX4" fmla="*/ 81629 w 107727"/>
                <a:gd name="connsiteY4" fmla="*/ 115348 h 158400"/>
                <a:gd name="connsiteX5" fmla="*/ 51625 w 107727"/>
                <a:gd name="connsiteY5" fmla="*/ 90202 h 158400"/>
                <a:gd name="connsiteX6" fmla="*/ 6286 w 107727"/>
                <a:gd name="connsiteY6" fmla="*/ 43720 h 158400"/>
                <a:gd name="connsiteX7" fmla="*/ 6286 w 107727"/>
                <a:gd name="connsiteY7" fmla="*/ 43244 h 158400"/>
                <a:gd name="connsiteX8" fmla="*/ 56102 w 107727"/>
                <a:gd name="connsiteY8" fmla="*/ 0 h 158400"/>
                <a:gd name="connsiteX9" fmla="*/ 105442 w 107727"/>
                <a:gd name="connsiteY9" fmla="*/ 18098 h 158400"/>
                <a:gd name="connsiteX10" fmla="*/ 90678 w 107727"/>
                <a:gd name="connsiteY10" fmla="*/ 37719 h 158400"/>
                <a:gd name="connsiteX11" fmla="*/ 55435 w 107727"/>
                <a:gd name="connsiteY11" fmla="*/ 23146 h 158400"/>
                <a:gd name="connsiteX12" fmla="*/ 32575 w 107727"/>
                <a:gd name="connsiteY12" fmla="*/ 41053 h 158400"/>
                <a:gd name="connsiteX13" fmla="*/ 32575 w 107727"/>
                <a:gd name="connsiteY13" fmla="*/ 41243 h 158400"/>
                <a:gd name="connsiteX14" fmla="*/ 65056 w 107727"/>
                <a:gd name="connsiteY14" fmla="*/ 67913 h 158400"/>
                <a:gd name="connsiteX15" fmla="*/ 107728 w 107727"/>
                <a:gd name="connsiteY15" fmla="*/ 113348 h 158400"/>
                <a:gd name="connsiteX16" fmla="*/ 107728 w 107727"/>
                <a:gd name="connsiteY16" fmla="*/ 113824 h 158400"/>
                <a:gd name="connsiteX17" fmla="*/ 56769 w 107727"/>
                <a:gd name="connsiteY17" fmla="*/ 158401 h 158400"/>
                <a:gd name="connsiteX18" fmla="*/ 0 w 107727"/>
                <a:gd name="connsiteY18" fmla="*/ 136112 h 15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7727" h="158400">
                  <a:moveTo>
                    <a:pt x="0" y="136017"/>
                  </a:moveTo>
                  <a:lnTo>
                    <a:pt x="15716" y="116872"/>
                  </a:lnTo>
                  <a:cubicBezTo>
                    <a:pt x="27337" y="127254"/>
                    <a:pt x="40386" y="135160"/>
                    <a:pt x="56959" y="135160"/>
                  </a:cubicBezTo>
                  <a:cubicBezTo>
                    <a:pt x="72009" y="135160"/>
                    <a:pt x="81629" y="126968"/>
                    <a:pt x="81629" y="115538"/>
                  </a:cubicBezTo>
                  <a:lnTo>
                    <a:pt x="81629" y="115348"/>
                  </a:lnTo>
                  <a:cubicBezTo>
                    <a:pt x="81629" y="105632"/>
                    <a:pt x="76486" y="99250"/>
                    <a:pt x="51625" y="90202"/>
                  </a:cubicBezTo>
                  <a:cubicBezTo>
                    <a:pt x="21812" y="79153"/>
                    <a:pt x="6286" y="68390"/>
                    <a:pt x="6286" y="43720"/>
                  </a:cubicBezTo>
                  <a:lnTo>
                    <a:pt x="6286" y="43244"/>
                  </a:lnTo>
                  <a:cubicBezTo>
                    <a:pt x="6286" y="17907"/>
                    <a:pt x="26956" y="0"/>
                    <a:pt x="56102" y="0"/>
                  </a:cubicBezTo>
                  <a:cubicBezTo>
                    <a:pt x="74295" y="0"/>
                    <a:pt x="91059" y="5715"/>
                    <a:pt x="105442" y="18098"/>
                  </a:cubicBezTo>
                  <a:lnTo>
                    <a:pt x="90678" y="37719"/>
                  </a:lnTo>
                  <a:cubicBezTo>
                    <a:pt x="79915" y="29146"/>
                    <a:pt x="68008" y="23146"/>
                    <a:pt x="55435" y="23146"/>
                  </a:cubicBezTo>
                  <a:cubicBezTo>
                    <a:pt x="41339" y="23146"/>
                    <a:pt x="32575" y="30861"/>
                    <a:pt x="32575" y="41053"/>
                  </a:cubicBezTo>
                  <a:lnTo>
                    <a:pt x="32575" y="41243"/>
                  </a:lnTo>
                  <a:cubicBezTo>
                    <a:pt x="32575" y="52006"/>
                    <a:pt x="38386" y="57817"/>
                    <a:pt x="65056" y="67913"/>
                  </a:cubicBezTo>
                  <a:cubicBezTo>
                    <a:pt x="94202" y="78962"/>
                    <a:pt x="107728" y="90869"/>
                    <a:pt x="107728" y="113348"/>
                  </a:cubicBezTo>
                  <a:lnTo>
                    <a:pt x="107728" y="113824"/>
                  </a:lnTo>
                  <a:cubicBezTo>
                    <a:pt x="107728" y="140970"/>
                    <a:pt x="86201" y="158401"/>
                    <a:pt x="56769" y="158401"/>
                  </a:cubicBezTo>
                  <a:cubicBezTo>
                    <a:pt x="36576" y="158401"/>
                    <a:pt x="17050" y="151543"/>
                    <a:pt x="0" y="136112"/>
                  </a:cubicBezTo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DF3F7DAC-81A4-E394-29A0-473D99C9628D}"/>
                </a:ext>
              </a:extLst>
            </p:cNvPr>
            <p:cNvSpPr/>
            <p:nvPr/>
          </p:nvSpPr>
          <p:spPr>
            <a:xfrm>
              <a:off x="5803877" y="2307050"/>
              <a:ext cx="106775" cy="154400"/>
            </a:xfrm>
            <a:custGeom>
              <a:avLst/>
              <a:gdLst>
                <a:gd name="connsiteX0" fmla="*/ 48768 w 106775"/>
                <a:gd name="connsiteY0" fmla="*/ 81153 h 154400"/>
                <a:gd name="connsiteX1" fmla="*/ 80391 w 106775"/>
                <a:gd name="connsiteY1" fmla="*/ 52292 h 154400"/>
                <a:gd name="connsiteX2" fmla="*/ 80391 w 106775"/>
                <a:gd name="connsiteY2" fmla="*/ 52102 h 154400"/>
                <a:gd name="connsiteX3" fmla="*/ 48768 w 106775"/>
                <a:gd name="connsiteY3" fmla="*/ 23431 h 154400"/>
                <a:gd name="connsiteX4" fmla="*/ 26098 w 106775"/>
                <a:gd name="connsiteY4" fmla="*/ 23431 h 154400"/>
                <a:gd name="connsiteX5" fmla="*/ 26098 w 106775"/>
                <a:gd name="connsiteY5" fmla="*/ 81248 h 154400"/>
                <a:gd name="connsiteX6" fmla="*/ 48768 w 106775"/>
                <a:gd name="connsiteY6" fmla="*/ 81248 h 154400"/>
                <a:gd name="connsiteX7" fmla="*/ 95 w 106775"/>
                <a:gd name="connsiteY7" fmla="*/ 0 h 154400"/>
                <a:gd name="connsiteX8" fmla="*/ 50292 w 106775"/>
                <a:gd name="connsiteY8" fmla="*/ 0 h 154400"/>
                <a:gd name="connsiteX9" fmla="*/ 106775 w 106775"/>
                <a:gd name="connsiteY9" fmla="*/ 51435 h 154400"/>
                <a:gd name="connsiteX10" fmla="*/ 106775 w 106775"/>
                <a:gd name="connsiteY10" fmla="*/ 51816 h 154400"/>
                <a:gd name="connsiteX11" fmla="*/ 48673 w 106775"/>
                <a:gd name="connsiteY11" fmla="*/ 104299 h 154400"/>
                <a:gd name="connsiteX12" fmla="*/ 26003 w 106775"/>
                <a:gd name="connsiteY12" fmla="*/ 104299 h 154400"/>
                <a:gd name="connsiteX13" fmla="*/ 26003 w 106775"/>
                <a:gd name="connsiteY13" fmla="*/ 154400 h 154400"/>
                <a:gd name="connsiteX14" fmla="*/ 0 w 106775"/>
                <a:gd name="connsiteY14" fmla="*/ 154400 h 154400"/>
                <a:gd name="connsiteX15" fmla="*/ 0 w 106775"/>
                <a:gd name="connsiteY15" fmla="*/ 0 h 15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6775" h="154400">
                  <a:moveTo>
                    <a:pt x="48768" y="81153"/>
                  </a:moveTo>
                  <a:cubicBezTo>
                    <a:pt x="68771" y="81153"/>
                    <a:pt x="80391" y="69437"/>
                    <a:pt x="80391" y="52292"/>
                  </a:cubicBezTo>
                  <a:lnTo>
                    <a:pt x="80391" y="52102"/>
                  </a:lnTo>
                  <a:cubicBezTo>
                    <a:pt x="80391" y="33528"/>
                    <a:pt x="68675" y="23431"/>
                    <a:pt x="48768" y="23431"/>
                  </a:cubicBezTo>
                  <a:lnTo>
                    <a:pt x="26098" y="23431"/>
                  </a:lnTo>
                  <a:lnTo>
                    <a:pt x="26098" y="81248"/>
                  </a:lnTo>
                  <a:lnTo>
                    <a:pt x="48768" y="81248"/>
                  </a:lnTo>
                  <a:close/>
                  <a:moveTo>
                    <a:pt x="95" y="0"/>
                  </a:moveTo>
                  <a:lnTo>
                    <a:pt x="50292" y="0"/>
                  </a:lnTo>
                  <a:cubicBezTo>
                    <a:pt x="84582" y="0"/>
                    <a:pt x="106775" y="19431"/>
                    <a:pt x="106775" y="51435"/>
                  </a:cubicBezTo>
                  <a:lnTo>
                    <a:pt x="106775" y="51816"/>
                  </a:lnTo>
                  <a:cubicBezTo>
                    <a:pt x="106775" y="86011"/>
                    <a:pt x="81248" y="103823"/>
                    <a:pt x="48673" y="104299"/>
                  </a:cubicBezTo>
                  <a:lnTo>
                    <a:pt x="26003" y="104299"/>
                  </a:lnTo>
                  <a:lnTo>
                    <a:pt x="26003" y="154400"/>
                  </a:lnTo>
                  <a:lnTo>
                    <a:pt x="0" y="154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301B32CE-385E-C4CC-AC31-4BAA722FF074}"/>
                </a:ext>
              </a:extLst>
            </p:cNvPr>
            <p:cNvSpPr/>
            <p:nvPr/>
          </p:nvSpPr>
          <p:spPr>
            <a:xfrm>
              <a:off x="5906842" y="2306288"/>
              <a:ext cx="140493" cy="155257"/>
            </a:xfrm>
            <a:custGeom>
              <a:avLst/>
              <a:gdLst>
                <a:gd name="connsiteX0" fmla="*/ 92297 w 140493"/>
                <a:gd name="connsiteY0" fmla="*/ 96107 h 155257"/>
                <a:gd name="connsiteX1" fmla="*/ 69818 w 140493"/>
                <a:gd name="connsiteY1" fmla="*/ 34100 h 155257"/>
                <a:gd name="connsiteX2" fmla="*/ 47435 w 140493"/>
                <a:gd name="connsiteY2" fmla="*/ 96107 h 155257"/>
                <a:gd name="connsiteX3" fmla="*/ 92297 w 140493"/>
                <a:gd name="connsiteY3" fmla="*/ 96107 h 155257"/>
                <a:gd name="connsiteX4" fmla="*/ 57722 w 140493"/>
                <a:gd name="connsiteY4" fmla="*/ 0 h 155257"/>
                <a:gd name="connsiteX5" fmla="*/ 82868 w 140493"/>
                <a:gd name="connsiteY5" fmla="*/ 0 h 155257"/>
                <a:gd name="connsiteX6" fmla="*/ 140494 w 140493"/>
                <a:gd name="connsiteY6" fmla="*/ 155258 h 155257"/>
                <a:gd name="connsiteX7" fmla="*/ 113348 w 140493"/>
                <a:gd name="connsiteY7" fmla="*/ 155258 h 155257"/>
                <a:gd name="connsiteX8" fmla="*/ 100298 w 140493"/>
                <a:gd name="connsiteY8" fmla="*/ 118872 h 155257"/>
                <a:gd name="connsiteX9" fmla="*/ 39243 w 140493"/>
                <a:gd name="connsiteY9" fmla="*/ 118872 h 155257"/>
                <a:gd name="connsiteX10" fmla="*/ 26194 w 140493"/>
                <a:gd name="connsiteY10" fmla="*/ 155258 h 155257"/>
                <a:gd name="connsiteX11" fmla="*/ 0 w 140493"/>
                <a:gd name="connsiteY11" fmla="*/ 155258 h 155257"/>
                <a:gd name="connsiteX12" fmla="*/ 57626 w 140493"/>
                <a:gd name="connsiteY12" fmla="*/ 0 h 155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0493" h="155257">
                  <a:moveTo>
                    <a:pt x="92297" y="96107"/>
                  </a:moveTo>
                  <a:lnTo>
                    <a:pt x="69818" y="34100"/>
                  </a:lnTo>
                  <a:lnTo>
                    <a:pt x="47435" y="96107"/>
                  </a:lnTo>
                  <a:lnTo>
                    <a:pt x="92297" y="96107"/>
                  </a:lnTo>
                  <a:close/>
                  <a:moveTo>
                    <a:pt x="57722" y="0"/>
                  </a:moveTo>
                  <a:lnTo>
                    <a:pt x="82868" y="0"/>
                  </a:lnTo>
                  <a:lnTo>
                    <a:pt x="140494" y="155258"/>
                  </a:lnTo>
                  <a:lnTo>
                    <a:pt x="113348" y="155258"/>
                  </a:lnTo>
                  <a:lnTo>
                    <a:pt x="100298" y="118872"/>
                  </a:lnTo>
                  <a:lnTo>
                    <a:pt x="39243" y="118872"/>
                  </a:lnTo>
                  <a:lnTo>
                    <a:pt x="26194" y="155258"/>
                  </a:lnTo>
                  <a:lnTo>
                    <a:pt x="0" y="155258"/>
                  </a:lnTo>
                  <a:lnTo>
                    <a:pt x="57626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883BFD25-26EE-60CE-9EC9-47C8E4C3F620}"/>
                </a:ext>
              </a:extLst>
            </p:cNvPr>
            <p:cNvSpPr/>
            <p:nvPr/>
          </p:nvSpPr>
          <p:spPr>
            <a:xfrm>
              <a:off x="6067529" y="2307050"/>
              <a:ext cx="116204" cy="154400"/>
            </a:xfrm>
            <a:custGeom>
              <a:avLst/>
              <a:gdLst>
                <a:gd name="connsiteX0" fmla="*/ 54007 w 116204"/>
                <a:gd name="connsiteY0" fmla="*/ 76962 h 154400"/>
                <a:gd name="connsiteX1" fmla="*/ 85439 w 116204"/>
                <a:gd name="connsiteY1" fmla="*/ 50292 h 154400"/>
                <a:gd name="connsiteX2" fmla="*/ 85439 w 116204"/>
                <a:gd name="connsiteY2" fmla="*/ 49816 h 154400"/>
                <a:gd name="connsiteX3" fmla="*/ 54483 w 116204"/>
                <a:gd name="connsiteY3" fmla="*/ 23336 h 154400"/>
                <a:gd name="connsiteX4" fmla="*/ 26003 w 116204"/>
                <a:gd name="connsiteY4" fmla="*/ 23336 h 154400"/>
                <a:gd name="connsiteX5" fmla="*/ 26003 w 116204"/>
                <a:gd name="connsiteY5" fmla="*/ 76962 h 154400"/>
                <a:gd name="connsiteX6" fmla="*/ 54007 w 116204"/>
                <a:gd name="connsiteY6" fmla="*/ 76962 h 154400"/>
                <a:gd name="connsiteX7" fmla="*/ 0 w 116204"/>
                <a:gd name="connsiteY7" fmla="*/ 0 h 154400"/>
                <a:gd name="connsiteX8" fmla="*/ 56769 w 116204"/>
                <a:gd name="connsiteY8" fmla="*/ 0 h 154400"/>
                <a:gd name="connsiteX9" fmla="*/ 98679 w 116204"/>
                <a:gd name="connsiteY9" fmla="*/ 14573 h 154400"/>
                <a:gd name="connsiteX10" fmla="*/ 111728 w 116204"/>
                <a:gd name="connsiteY10" fmla="*/ 48577 h 154400"/>
                <a:gd name="connsiteX11" fmla="*/ 111728 w 116204"/>
                <a:gd name="connsiteY11" fmla="*/ 49435 h 154400"/>
                <a:gd name="connsiteX12" fmla="*/ 79153 w 116204"/>
                <a:gd name="connsiteY12" fmla="*/ 94679 h 154400"/>
                <a:gd name="connsiteX13" fmla="*/ 116205 w 116204"/>
                <a:gd name="connsiteY13" fmla="*/ 154400 h 154400"/>
                <a:gd name="connsiteX14" fmla="*/ 86201 w 116204"/>
                <a:gd name="connsiteY14" fmla="*/ 154400 h 154400"/>
                <a:gd name="connsiteX15" fmla="*/ 52769 w 116204"/>
                <a:gd name="connsiteY15" fmla="*/ 99727 h 154400"/>
                <a:gd name="connsiteX16" fmla="*/ 51149 w 116204"/>
                <a:gd name="connsiteY16" fmla="*/ 99917 h 154400"/>
                <a:gd name="connsiteX17" fmla="*/ 26003 w 116204"/>
                <a:gd name="connsiteY17" fmla="*/ 99917 h 154400"/>
                <a:gd name="connsiteX18" fmla="*/ 26003 w 116204"/>
                <a:gd name="connsiteY18" fmla="*/ 154400 h 154400"/>
                <a:gd name="connsiteX19" fmla="*/ 0 w 116204"/>
                <a:gd name="connsiteY19" fmla="*/ 154400 h 154400"/>
                <a:gd name="connsiteX20" fmla="*/ 0 w 116204"/>
                <a:gd name="connsiteY20" fmla="*/ 0 h 15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6204" h="154400">
                  <a:moveTo>
                    <a:pt x="54007" y="76962"/>
                  </a:moveTo>
                  <a:cubicBezTo>
                    <a:pt x="74200" y="76962"/>
                    <a:pt x="85439" y="66389"/>
                    <a:pt x="85439" y="50292"/>
                  </a:cubicBezTo>
                  <a:lnTo>
                    <a:pt x="85439" y="49816"/>
                  </a:lnTo>
                  <a:cubicBezTo>
                    <a:pt x="85439" y="32385"/>
                    <a:pt x="74009" y="23336"/>
                    <a:pt x="54483" y="23336"/>
                  </a:cubicBezTo>
                  <a:lnTo>
                    <a:pt x="26003" y="23336"/>
                  </a:lnTo>
                  <a:lnTo>
                    <a:pt x="26003" y="76962"/>
                  </a:lnTo>
                  <a:lnTo>
                    <a:pt x="54007" y="76962"/>
                  </a:lnTo>
                  <a:close/>
                  <a:moveTo>
                    <a:pt x="0" y="0"/>
                  </a:moveTo>
                  <a:lnTo>
                    <a:pt x="56769" y="0"/>
                  </a:lnTo>
                  <a:cubicBezTo>
                    <a:pt x="74676" y="0"/>
                    <a:pt x="89344" y="5334"/>
                    <a:pt x="98679" y="14573"/>
                  </a:cubicBezTo>
                  <a:cubicBezTo>
                    <a:pt x="106966" y="22765"/>
                    <a:pt x="111728" y="34385"/>
                    <a:pt x="111728" y="48577"/>
                  </a:cubicBezTo>
                  <a:lnTo>
                    <a:pt x="111728" y="49435"/>
                  </a:lnTo>
                  <a:cubicBezTo>
                    <a:pt x="111728" y="73247"/>
                    <a:pt x="98298" y="88011"/>
                    <a:pt x="79153" y="94679"/>
                  </a:cubicBezTo>
                  <a:lnTo>
                    <a:pt x="116205" y="154400"/>
                  </a:lnTo>
                  <a:lnTo>
                    <a:pt x="86201" y="154400"/>
                  </a:lnTo>
                  <a:lnTo>
                    <a:pt x="52769" y="99727"/>
                  </a:lnTo>
                  <a:cubicBezTo>
                    <a:pt x="52769" y="99727"/>
                    <a:pt x="51625" y="99917"/>
                    <a:pt x="51149" y="99917"/>
                  </a:cubicBezTo>
                  <a:lnTo>
                    <a:pt x="26003" y="99917"/>
                  </a:lnTo>
                  <a:lnTo>
                    <a:pt x="26003" y="154400"/>
                  </a:lnTo>
                  <a:lnTo>
                    <a:pt x="0" y="154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50FCB9DD-3E09-95EA-4473-708AC2D7DAF6}"/>
                </a:ext>
              </a:extLst>
            </p:cNvPr>
            <p:cNvSpPr/>
            <p:nvPr/>
          </p:nvSpPr>
          <p:spPr>
            <a:xfrm>
              <a:off x="6206594" y="2307050"/>
              <a:ext cx="26003" cy="154400"/>
            </a:xfrm>
            <a:custGeom>
              <a:avLst/>
              <a:gdLst>
                <a:gd name="connsiteX0" fmla="*/ 0 w 26003"/>
                <a:gd name="connsiteY0" fmla="*/ 0 h 154400"/>
                <a:gd name="connsiteX1" fmla="*/ 26003 w 26003"/>
                <a:gd name="connsiteY1" fmla="*/ 0 h 154400"/>
                <a:gd name="connsiteX2" fmla="*/ 26003 w 26003"/>
                <a:gd name="connsiteY2" fmla="*/ 154400 h 154400"/>
                <a:gd name="connsiteX3" fmla="*/ 0 w 26003"/>
                <a:gd name="connsiteY3" fmla="*/ 154400 h 15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03" h="154400">
                  <a:moveTo>
                    <a:pt x="0" y="0"/>
                  </a:moveTo>
                  <a:lnTo>
                    <a:pt x="26003" y="0"/>
                  </a:lnTo>
                  <a:lnTo>
                    <a:pt x="26003" y="154400"/>
                  </a:lnTo>
                  <a:lnTo>
                    <a:pt x="0" y="15440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C99077AE-3802-CD8B-C9DE-71767BF6D4EB}"/>
                </a:ext>
              </a:extLst>
            </p:cNvPr>
            <p:cNvSpPr/>
            <p:nvPr/>
          </p:nvSpPr>
          <p:spPr>
            <a:xfrm>
              <a:off x="6254314" y="2305145"/>
              <a:ext cx="107727" cy="158400"/>
            </a:xfrm>
            <a:custGeom>
              <a:avLst/>
              <a:gdLst>
                <a:gd name="connsiteX0" fmla="*/ 0 w 107727"/>
                <a:gd name="connsiteY0" fmla="*/ 136017 h 158400"/>
                <a:gd name="connsiteX1" fmla="*/ 15716 w 107727"/>
                <a:gd name="connsiteY1" fmla="*/ 116872 h 158400"/>
                <a:gd name="connsiteX2" fmla="*/ 56959 w 107727"/>
                <a:gd name="connsiteY2" fmla="*/ 135160 h 158400"/>
                <a:gd name="connsiteX3" fmla="*/ 81629 w 107727"/>
                <a:gd name="connsiteY3" fmla="*/ 115538 h 158400"/>
                <a:gd name="connsiteX4" fmla="*/ 81629 w 107727"/>
                <a:gd name="connsiteY4" fmla="*/ 115348 h 158400"/>
                <a:gd name="connsiteX5" fmla="*/ 51625 w 107727"/>
                <a:gd name="connsiteY5" fmla="*/ 90202 h 158400"/>
                <a:gd name="connsiteX6" fmla="*/ 6286 w 107727"/>
                <a:gd name="connsiteY6" fmla="*/ 43720 h 158400"/>
                <a:gd name="connsiteX7" fmla="*/ 6286 w 107727"/>
                <a:gd name="connsiteY7" fmla="*/ 43244 h 158400"/>
                <a:gd name="connsiteX8" fmla="*/ 56102 w 107727"/>
                <a:gd name="connsiteY8" fmla="*/ 0 h 158400"/>
                <a:gd name="connsiteX9" fmla="*/ 105442 w 107727"/>
                <a:gd name="connsiteY9" fmla="*/ 18098 h 158400"/>
                <a:gd name="connsiteX10" fmla="*/ 90678 w 107727"/>
                <a:gd name="connsiteY10" fmla="*/ 37719 h 158400"/>
                <a:gd name="connsiteX11" fmla="*/ 55435 w 107727"/>
                <a:gd name="connsiteY11" fmla="*/ 23146 h 158400"/>
                <a:gd name="connsiteX12" fmla="*/ 32575 w 107727"/>
                <a:gd name="connsiteY12" fmla="*/ 41053 h 158400"/>
                <a:gd name="connsiteX13" fmla="*/ 32575 w 107727"/>
                <a:gd name="connsiteY13" fmla="*/ 41243 h 158400"/>
                <a:gd name="connsiteX14" fmla="*/ 65056 w 107727"/>
                <a:gd name="connsiteY14" fmla="*/ 67913 h 158400"/>
                <a:gd name="connsiteX15" fmla="*/ 107728 w 107727"/>
                <a:gd name="connsiteY15" fmla="*/ 113348 h 158400"/>
                <a:gd name="connsiteX16" fmla="*/ 107728 w 107727"/>
                <a:gd name="connsiteY16" fmla="*/ 113824 h 158400"/>
                <a:gd name="connsiteX17" fmla="*/ 56769 w 107727"/>
                <a:gd name="connsiteY17" fmla="*/ 158401 h 158400"/>
                <a:gd name="connsiteX18" fmla="*/ 0 w 107727"/>
                <a:gd name="connsiteY18" fmla="*/ 136112 h 15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7727" h="158400">
                  <a:moveTo>
                    <a:pt x="0" y="136017"/>
                  </a:moveTo>
                  <a:lnTo>
                    <a:pt x="15716" y="116872"/>
                  </a:lnTo>
                  <a:cubicBezTo>
                    <a:pt x="27337" y="127254"/>
                    <a:pt x="40386" y="135160"/>
                    <a:pt x="56959" y="135160"/>
                  </a:cubicBezTo>
                  <a:cubicBezTo>
                    <a:pt x="72009" y="135160"/>
                    <a:pt x="81629" y="126968"/>
                    <a:pt x="81629" y="115538"/>
                  </a:cubicBezTo>
                  <a:lnTo>
                    <a:pt x="81629" y="115348"/>
                  </a:lnTo>
                  <a:cubicBezTo>
                    <a:pt x="81629" y="105632"/>
                    <a:pt x="76486" y="99250"/>
                    <a:pt x="51625" y="90202"/>
                  </a:cubicBezTo>
                  <a:cubicBezTo>
                    <a:pt x="21812" y="79153"/>
                    <a:pt x="6286" y="68390"/>
                    <a:pt x="6286" y="43720"/>
                  </a:cubicBezTo>
                  <a:lnTo>
                    <a:pt x="6286" y="43244"/>
                  </a:lnTo>
                  <a:cubicBezTo>
                    <a:pt x="6286" y="17907"/>
                    <a:pt x="26956" y="0"/>
                    <a:pt x="56102" y="0"/>
                  </a:cubicBezTo>
                  <a:cubicBezTo>
                    <a:pt x="74295" y="0"/>
                    <a:pt x="91059" y="5715"/>
                    <a:pt x="105442" y="18098"/>
                  </a:cubicBezTo>
                  <a:lnTo>
                    <a:pt x="90678" y="37719"/>
                  </a:lnTo>
                  <a:cubicBezTo>
                    <a:pt x="79915" y="29146"/>
                    <a:pt x="68008" y="23146"/>
                    <a:pt x="55435" y="23146"/>
                  </a:cubicBezTo>
                  <a:cubicBezTo>
                    <a:pt x="41338" y="23146"/>
                    <a:pt x="32575" y="30861"/>
                    <a:pt x="32575" y="41053"/>
                  </a:cubicBezTo>
                  <a:lnTo>
                    <a:pt x="32575" y="41243"/>
                  </a:lnTo>
                  <a:cubicBezTo>
                    <a:pt x="32575" y="52006"/>
                    <a:pt x="38386" y="57817"/>
                    <a:pt x="65056" y="67913"/>
                  </a:cubicBezTo>
                  <a:cubicBezTo>
                    <a:pt x="94202" y="78962"/>
                    <a:pt x="107728" y="90869"/>
                    <a:pt x="107728" y="113348"/>
                  </a:cubicBezTo>
                  <a:lnTo>
                    <a:pt x="107728" y="113824"/>
                  </a:lnTo>
                  <a:cubicBezTo>
                    <a:pt x="107728" y="140970"/>
                    <a:pt x="86201" y="158401"/>
                    <a:pt x="56769" y="158401"/>
                  </a:cubicBezTo>
                  <a:cubicBezTo>
                    <a:pt x="36576" y="158401"/>
                    <a:pt x="17050" y="151543"/>
                    <a:pt x="0" y="136112"/>
                  </a:cubicBezTo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7CDC2491-1D61-FB4B-E73C-F2F505E3DB78}"/>
                </a:ext>
              </a:extLst>
            </p:cNvPr>
            <p:cNvSpPr/>
            <p:nvPr/>
          </p:nvSpPr>
          <p:spPr>
            <a:xfrm>
              <a:off x="6575973" y="1881187"/>
              <a:ext cx="13144" cy="405860"/>
            </a:xfrm>
            <a:custGeom>
              <a:avLst/>
              <a:gdLst>
                <a:gd name="connsiteX0" fmla="*/ 0 w 13144"/>
                <a:gd name="connsiteY0" fmla="*/ 0 h 405860"/>
                <a:gd name="connsiteX1" fmla="*/ 13145 w 13144"/>
                <a:gd name="connsiteY1" fmla="*/ 0 h 405860"/>
                <a:gd name="connsiteX2" fmla="*/ 13145 w 13144"/>
                <a:gd name="connsiteY2" fmla="*/ 405860 h 405860"/>
                <a:gd name="connsiteX3" fmla="*/ 0 w 13144"/>
                <a:gd name="connsiteY3" fmla="*/ 405860 h 405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44" h="405860">
                  <a:moveTo>
                    <a:pt x="0" y="0"/>
                  </a:moveTo>
                  <a:lnTo>
                    <a:pt x="13145" y="0"/>
                  </a:lnTo>
                  <a:lnTo>
                    <a:pt x="13145" y="405860"/>
                  </a:lnTo>
                  <a:lnTo>
                    <a:pt x="0" y="40586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0873C047-B4ED-1983-2EC3-4653B65C18FB}"/>
                </a:ext>
              </a:extLst>
            </p:cNvPr>
            <p:cNvSpPr/>
            <p:nvPr/>
          </p:nvSpPr>
          <p:spPr>
            <a:xfrm>
              <a:off x="6810955" y="1907095"/>
              <a:ext cx="213645" cy="320325"/>
            </a:xfrm>
            <a:custGeom>
              <a:avLst/>
              <a:gdLst>
                <a:gd name="connsiteX0" fmla="*/ 213646 w 213645"/>
                <a:gd name="connsiteY0" fmla="*/ 92678 h 320325"/>
                <a:gd name="connsiteX1" fmla="*/ 111919 w 213645"/>
                <a:gd name="connsiteY1" fmla="*/ 186309 h 320325"/>
                <a:gd name="connsiteX2" fmla="*/ 37624 w 213645"/>
                <a:gd name="connsiteY2" fmla="*/ 186309 h 320325"/>
                <a:gd name="connsiteX3" fmla="*/ 37624 w 213645"/>
                <a:gd name="connsiteY3" fmla="*/ 320326 h 320325"/>
                <a:gd name="connsiteX4" fmla="*/ 0 w 213645"/>
                <a:gd name="connsiteY4" fmla="*/ 320326 h 320325"/>
                <a:gd name="connsiteX5" fmla="*/ 0 w 213645"/>
                <a:gd name="connsiteY5" fmla="*/ 0 h 320325"/>
                <a:gd name="connsiteX6" fmla="*/ 111823 w 213645"/>
                <a:gd name="connsiteY6" fmla="*/ 0 h 320325"/>
                <a:gd name="connsiteX7" fmla="*/ 213550 w 213645"/>
                <a:gd name="connsiteY7" fmla="*/ 92678 h 320325"/>
                <a:gd name="connsiteX8" fmla="*/ 37624 w 213645"/>
                <a:gd name="connsiteY8" fmla="*/ 34004 h 320325"/>
                <a:gd name="connsiteX9" fmla="*/ 37624 w 213645"/>
                <a:gd name="connsiteY9" fmla="*/ 152400 h 320325"/>
                <a:gd name="connsiteX10" fmla="*/ 110966 w 213645"/>
                <a:gd name="connsiteY10" fmla="*/ 152400 h 320325"/>
                <a:gd name="connsiteX11" fmla="*/ 174593 w 213645"/>
                <a:gd name="connsiteY11" fmla="*/ 93155 h 320325"/>
                <a:gd name="connsiteX12" fmla="*/ 110966 w 213645"/>
                <a:gd name="connsiteY12" fmla="*/ 34004 h 320325"/>
                <a:gd name="connsiteX13" fmla="*/ 37624 w 213645"/>
                <a:gd name="connsiteY13" fmla="*/ 34004 h 320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3645" h="320325">
                  <a:moveTo>
                    <a:pt x="213646" y="92678"/>
                  </a:moveTo>
                  <a:cubicBezTo>
                    <a:pt x="213646" y="147066"/>
                    <a:pt x="174593" y="186309"/>
                    <a:pt x="111919" y="186309"/>
                  </a:cubicBezTo>
                  <a:lnTo>
                    <a:pt x="37624" y="186309"/>
                  </a:lnTo>
                  <a:lnTo>
                    <a:pt x="37624" y="320326"/>
                  </a:lnTo>
                  <a:lnTo>
                    <a:pt x="0" y="320326"/>
                  </a:lnTo>
                  <a:lnTo>
                    <a:pt x="0" y="0"/>
                  </a:lnTo>
                  <a:lnTo>
                    <a:pt x="111823" y="0"/>
                  </a:lnTo>
                  <a:cubicBezTo>
                    <a:pt x="174498" y="0"/>
                    <a:pt x="213550" y="38767"/>
                    <a:pt x="213550" y="92678"/>
                  </a:cubicBezTo>
                  <a:moveTo>
                    <a:pt x="37624" y="34004"/>
                  </a:moveTo>
                  <a:lnTo>
                    <a:pt x="37624" y="152400"/>
                  </a:lnTo>
                  <a:lnTo>
                    <a:pt x="110966" y="152400"/>
                  </a:lnTo>
                  <a:cubicBezTo>
                    <a:pt x="152876" y="152400"/>
                    <a:pt x="174593" y="127635"/>
                    <a:pt x="174593" y="93155"/>
                  </a:cubicBezTo>
                  <a:cubicBezTo>
                    <a:pt x="174593" y="58674"/>
                    <a:pt x="152876" y="34004"/>
                    <a:pt x="110966" y="34004"/>
                  </a:cubicBezTo>
                  <a:lnTo>
                    <a:pt x="37624" y="3400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93F8F6C1-8A35-8F6A-69C2-305881E0C3D1}"/>
                </a:ext>
              </a:extLst>
            </p:cNvPr>
            <p:cNvSpPr/>
            <p:nvPr/>
          </p:nvSpPr>
          <p:spPr>
            <a:xfrm>
              <a:off x="7049461" y="1901856"/>
              <a:ext cx="219837" cy="330898"/>
            </a:xfrm>
            <a:custGeom>
              <a:avLst/>
              <a:gdLst>
                <a:gd name="connsiteX0" fmla="*/ 216122 w 219837"/>
                <a:gd name="connsiteY0" fmla="*/ 54292 h 330898"/>
                <a:gd name="connsiteX1" fmla="*/ 188595 w 219837"/>
                <a:gd name="connsiteY1" fmla="*/ 75152 h 330898"/>
                <a:gd name="connsiteX2" fmla="*/ 115729 w 219837"/>
                <a:gd name="connsiteY2" fmla="*/ 34862 h 330898"/>
                <a:gd name="connsiteX3" fmla="*/ 59341 w 219837"/>
                <a:gd name="connsiteY3" fmla="*/ 81439 h 330898"/>
                <a:gd name="connsiteX4" fmla="*/ 110490 w 219837"/>
                <a:gd name="connsiteY4" fmla="*/ 135255 h 330898"/>
                <a:gd name="connsiteX5" fmla="*/ 145637 w 219837"/>
                <a:gd name="connsiteY5" fmla="*/ 152305 h 330898"/>
                <a:gd name="connsiteX6" fmla="*/ 219837 w 219837"/>
                <a:gd name="connsiteY6" fmla="*/ 241554 h 330898"/>
                <a:gd name="connsiteX7" fmla="*/ 117158 w 219837"/>
                <a:gd name="connsiteY7" fmla="*/ 330899 h 330898"/>
                <a:gd name="connsiteX8" fmla="*/ 0 w 219837"/>
                <a:gd name="connsiteY8" fmla="*/ 261937 h 330898"/>
                <a:gd name="connsiteX9" fmla="*/ 28004 w 219837"/>
                <a:gd name="connsiteY9" fmla="*/ 241078 h 330898"/>
                <a:gd name="connsiteX10" fmla="*/ 116681 w 219837"/>
                <a:gd name="connsiteY10" fmla="*/ 295942 h 330898"/>
                <a:gd name="connsiteX11" fmla="*/ 180784 w 219837"/>
                <a:gd name="connsiteY11" fmla="*/ 242602 h 330898"/>
                <a:gd name="connsiteX12" fmla="*/ 127730 w 219837"/>
                <a:gd name="connsiteY12" fmla="*/ 186309 h 330898"/>
                <a:gd name="connsiteX13" fmla="*/ 92107 w 219837"/>
                <a:gd name="connsiteY13" fmla="*/ 169355 h 330898"/>
                <a:gd name="connsiteX14" fmla="*/ 20288 w 219837"/>
                <a:gd name="connsiteY14" fmla="*/ 83439 h 330898"/>
                <a:gd name="connsiteX15" fmla="*/ 116205 w 219837"/>
                <a:gd name="connsiteY15" fmla="*/ 0 h 330898"/>
                <a:gd name="connsiteX16" fmla="*/ 216027 w 219837"/>
                <a:gd name="connsiteY16" fmla="*/ 54388 h 330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9837" h="330898">
                  <a:moveTo>
                    <a:pt x="216122" y="54292"/>
                  </a:moveTo>
                  <a:lnTo>
                    <a:pt x="188595" y="75152"/>
                  </a:lnTo>
                  <a:cubicBezTo>
                    <a:pt x="171736" y="49435"/>
                    <a:pt x="144685" y="34862"/>
                    <a:pt x="115729" y="34862"/>
                  </a:cubicBezTo>
                  <a:cubicBezTo>
                    <a:pt x="86773" y="34862"/>
                    <a:pt x="59341" y="49911"/>
                    <a:pt x="59341" y="81439"/>
                  </a:cubicBezTo>
                  <a:cubicBezTo>
                    <a:pt x="59341" y="110585"/>
                    <a:pt x="81534" y="121253"/>
                    <a:pt x="110490" y="135255"/>
                  </a:cubicBezTo>
                  <a:lnTo>
                    <a:pt x="145637" y="152305"/>
                  </a:lnTo>
                  <a:cubicBezTo>
                    <a:pt x="191929" y="174593"/>
                    <a:pt x="219837" y="198406"/>
                    <a:pt x="219837" y="241554"/>
                  </a:cubicBezTo>
                  <a:cubicBezTo>
                    <a:pt x="219837" y="295370"/>
                    <a:pt x="176022" y="330899"/>
                    <a:pt x="117158" y="330899"/>
                  </a:cubicBezTo>
                  <a:cubicBezTo>
                    <a:pt x="66580" y="330899"/>
                    <a:pt x="24575" y="304133"/>
                    <a:pt x="0" y="261937"/>
                  </a:cubicBezTo>
                  <a:lnTo>
                    <a:pt x="28004" y="241078"/>
                  </a:lnTo>
                  <a:cubicBezTo>
                    <a:pt x="47244" y="270701"/>
                    <a:pt x="75724" y="295942"/>
                    <a:pt x="116681" y="295942"/>
                  </a:cubicBezTo>
                  <a:cubicBezTo>
                    <a:pt x="154305" y="295942"/>
                    <a:pt x="180784" y="275082"/>
                    <a:pt x="180784" y="242602"/>
                  </a:cubicBezTo>
                  <a:cubicBezTo>
                    <a:pt x="180784" y="212979"/>
                    <a:pt x="159067" y="201359"/>
                    <a:pt x="127730" y="186309"/>
                  </a:cubicBezTo>
                  <a:lnTo>
                    <a:pt x="92107" y="169355"/>
                  </a:lnTo>
                  <a:cubicBezTo>
                    <a:pt x="55054" y="151352"/>
                    <a:pt x="20288" y="128587"/>
                    <a:pt x="20288" y="83439"/>
                  </a:cubicBezTo>
                  <a:cubicBezTo>
                    <a:pt x="20288" y="32480"/>
                    <a:pt x="64675" y="0"/>
                    <a:pt x="116205" y="0"/>
                  </a:cubicBezTo>
                  <a:cubicBezTo>
                    <a:pt x="159544" y="0"/>
                    <a:pt x="196215" y="22765"/>
                    <a:pt x="216027" y="54388"/>
                  </a:cubicBezTo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1C3A89D3-93F9-C064-2723-6A8025CD17F1}"/>
                </a:ext>
              </a:extLst>
            </p:cNvPr>
            <p:cNvSpPr/>
            <p:nvPr/>
          </p:nvSpPr>
          <p:spPr>
            <a:xfrm>
              <a:off x="7336164" y="1907095"/>
              <a:ext cx="188499" cy="320230"/>
            </a:xfrm>
            <a:custGeom>
              <a:avLst/>
              <a:gdLst>
                <a:gd name="connsiteX0" fmla="*/ 0 w 188499"/>
                <a:gd name="connsiteY0" fmla="*/ 0 h 320230"/>
                <a:gd name="connsiteX1" fmla="*/ 0 w 188499"/>
                <a:gd name="connsiteY1" fmla="*/ 320231 h 320230"/>
                <a:gd name="connsiteX2" fmla="*/ 188500 w 188499"/>
                <a:gd name="connsiteY2" fmla="*/ 320231 h 320230"/>
                <a:gd name="connsiteX3" fmla="*/ 188500 w 188499"/>
                <a:gd name="connsiteY3" fmla="*/ 286322 h 320230"/>
                <a:gd name="connsiteX4" fmla="*/ 37624 w 188499"/>
                <a:gd name="connsiteY4" fmla="*/ 286322 h 320230"/>
                <a:gd name="connsiteX5" fmla="*/ 37624 w 188499"/>
                <a:gd name="connsiteY5" fmla="*/ 0 h 320230"/>
                <a:gd name="connsiteX6" fmla="*/ 0 w 188499"/>
                <a:gd name="connsiteY6" fmla="*/ 0 h 320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499" h="320230">
                  <a:moveTo>
                    <a:pt x="0" y="0"/>
                  </a:moveTo>
                  <a:lnTo>
                    <a:pt x="0" y="320231"/>
                  </a:lnTo>
                  <a:lnTo>
                    <a:pt x="188500" y="320231"/>
                  </a:lnTo>
                  <a:lnTo>
                    <a:pt x="188500" y="286322"/>
                  </a:lnTo>
                  <a:lnTo>
                    <a:pt x="37624" y="286322"/>
                  </a:lnTo>
                  <a:lnTo>
                    <a:pt x="376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F91237C0-9723-4CAF-0686-A0CBBBF4B657}"/>
                </a:ext>
              </a:extLst>
            </p:cNvPr>
            <p:cNvSpPr/>
            <p:nvPr/>
          </p:nvSpPr>
          <p:spPr>
            <a:xfrm>
              <a:off x="7582671" y="1904714"/>
              <a:ext cx="326707" cy="321659"/>
            </a:xfrm>
            <a:custGeom>
              <a:avLst/>
              <a:gdLst>
                <a:gd name="connsiteX0" fmla="*/ 317468 w 326707"/>
                <a:gd name="connsiteY0" fmla="*/ 120777 h 321659"/>
                <a:gd name="connsiteX1" fmla="*/ 281368 w 326707"/>
                <a:gd name="connsiteY1" fmla="*/ 55721 h 321659"/>
                <a:gd name="connsiteX2" fmla="*/ 317468 w 326707"/>
                <a:gd name="connsiteY2" fmla="*/ 20288 h 321659"/>
                <a:gd name="connsiteX3" fmla="*/ 317468 w 326707"/>
                <a:gd name="connsiteY3" fmla="*/ 120872 h 321659"/>
                <a:gd name="connsiteX4" fmla="*/ 317468 w 326707"/>
                <a:gd name="connsiteY4" fmla="*/ 303657 h 321659"/>
                <a:gd name="connsiteX5" fmla="*/ 280416 w 326707"/>
                <a:gd name="connsiteY5" fmla="*/ 267176 h 321659"/>
                <a:gd name="connsiteX6" fmla="*/ 317468 w 326707"/>
                <a:gd name="connsiteY6" fmla="*/ 200978 h 321659"/>
                <a:gd name="connsiteX7" fmla="*/ 317468 w 326707"/>
                <a:gd name="connsiteY7" fmla="*/ 303657 h 321659"/>
                <a:gd name="connsiteX8" fmla="*/ 204597 w 326707"/>
                <a:gd name="connsiteY8" fmla="*/ 312039 h 321659"/>
                <a:gd name="connsiteX9" fmla="*/ 271843 w 326707"/>
                <a:gd name="connsiteY9" fmla="*/ 275558 h 321659"/>
                <a:gd name="connsiteX10" fmla="*/ 308896 w 326707"/>
                <a:gd name="connsiteY10" fmla="*/ 312039 h 321659"/>
                <a:gd name="connsiteX11" fmla="*/ 204597 w 326707"/>
                <a:gd name="connsiteY11" fmla="*/ 312039 h 321659"/>
                <a:gd name="connsiteX12" fmla="*/ 77343 w 326707"/>
                <a:gd name="connsiteY12" fmla="*/ 280988 h 321659"/>
                <a:gd name="connsiteX13" fmla="*/ 164211 w 326707"/>
                <a:gd name="connsiteY13" fmla="*/ 224123 h 321659"/>
                <a:gd name="connsiteX14" fmla="*/ 161258 w 326707"/>
                <a:gd name="connsiteY14" fmla="*/ 223933 h 321659"/>
                <a:gd name="connsiteX15" fmla="*/ 80772 w 326707"/>
                <a:gd name="connsiteY15" fmla="*/ 267748 h 321659"/>
                <a:gd name="connsiteX16" fmla="*/ 76676 w 326707"/>
                <a:gd name="connsiteY16" fmla="*/ 280416 h 321659"/>
                <a:gd name="connsiteX17" fmla="*/ 74676 w 326707"/>
                <a:gd name="connsiteY17" fmla="*/ 278797 h 321659"/>
                <a:gd name="connsiteX18" fmla="*/ 74485 w 326707"/>
                <a:gd name="connsiteY18" fmla="*/ 279083 h 321659"/>
                <a:gd name="connsiteX19" fmla="*/ 66580 w 326707"/>
                <a:gd name="connsiteY19" fmla="*/ 273177 h 321659"/>
                <a:gd name="connsiteX20" fmla="*/ 66865 w 326707"/>
                <a:gd name="connsiteY20" fmla="*/ 272701 h 321659"/>
                <a:gd name="connsiteX21" fmla="*/ 63437 w 326707"/>
                <a:gd name="connsiteY21" fmla="*/ 269939 h 321659"/>
                <a:gd name="connsiteX22" fmla="*/ 76867 w 326707"/>
                <a:gd name="connsiteY22" fmla="*/ 256699 h 321659"/>
                <a:gd name="connsiteX23" fmla="*/ 161258 w 326707"/>
                <a:gd name="connsiteY23" fmla="*/ 214408 h 321659"/>
                <a:gd name="connsiteX24" fmla="*/ 186309 w 326707"/>
                <a:gd name="connsiteY24" fmla="*/ 217646 h 321659"/>
                <a:gd name="connsiteX25" fmla="*/ 161544 w 326707"/>
                <a:gd name="connsiteY25" fmla="*/ 160877 h 321659"/>
                <a:gd name="connsiteX26" fmla="*/ 190881 w 326707"/>
                <a:gd name="connsiteY26" fmla="*/ 99632 h 321659"/>
                <a:gd name="connsiteX27" fmla="*/ 163258 w 326707"/>
                <a:gd name="connsiteY27" fmla="*/ 13621 h 321659"/>
                <a:gd name="connsiteX28" fmla="*/ 163639 w 326707"/>
                <a:gd name="connsiteY28" fmla="*/ 13621 h 321659"/>
                <a:gd name="connsiteX29" fmla="*/ 263938 w 326707"/>
                <a:gd name="connsiteY29" fmla="*/ 51816 h 321659"/>
                <a:gd name="connsiteX30" fmla="*/ 232696 w 326707"/>
                <a:gd name="connsiteY30" fmla="*/ 82487 h 321659"/>
                <a:gd name="connsiteX31" fmla="*/ 190976 w 326707"/>
                <a:gd name="connsiteY31" fmla="*/ 100013 h 321659"/>
                <a:gd name="connsiteX32" fmla="*/ 194024 w 326707"/>
                <a:gd name="connsiteY32" fmla="*/ 109347 h 321659"/>
                <a:gd name="connsiteX33" fmla="*/ 170974 w 326707"/>
                <a:gd name="connsiteY33" fmla="*/ 160782 h 321659"/>
                <a:gd name="connsiteX34" fmla="*/ 230505 w 326707"/>
                <a:gd name="connsiteY34" fmla="*/ 229838 h 321659"/>
                <a:gd name="connsiteX35" fmla="*/ 233743 w 326707"/>
                <a:gd name="connsiteY35" fmla="*/ 239268 h 321659"/>
                <a:gd name="connsiteX36" fmla="*/ 234982 w 326707"/>
                <a:gd name="connsiteY36" fmla="*/ 239363 h 321659"/>
                <a:gd name="connsiteX37" fmla="*/ 264890 w 326707"/>
                <a:gd name="connsiteY37" fmla="*/ 268796 h 321659"/>
                <a:gd name="connsiteX38" fmla="*/ 256889 w 326707"/>
                <a:gd name="connsiteY38" fmla="*/ 275558 h 321659"/>
                <a:gd name="connsiteX39" fmla="*/ 256889 w 326707"/>
                <a:gd name="connsiteY39" fmla="*/ 275558 h 321659"/>
                <a:gd name="connsiteX40" fmla="*/ 248888 w 326707"/>
                <a:gd name="connsiteY40" fmla="*/ 281654 h 321659"/>
                <a:gd name="connsiteX41" fmla="*/ 248888 w 326707"/>
                <a:gd name="connsiteY41" fmla="*/ 281464 h 321659"/>
                <a:gd name="connsiteX42" fmla="*/ 246126 w 326707"/>
                <a:gd name="connsiteY42" fmla="*/ 283369 h 321659"/>
                <a:gd name="connsiteX43" fmla="*/ 241840 w 326707"/>
                <a:gd name="connsiteY43" fmla="*/ 268319 h 321659"/>
                <a:gd name="connsiteX44" fmla="*/ 164687 w 326707"/>
                <a:gd name="connsiteY44" fmla="*/ 224123 h 321659"/>
                <a:gd name="connsiteX45" fmla="*/ 245840 w 326707"/>
                <a:gd name="connsiteY45" fmla="*/ 283655 h 321659"/>
                <a:gd name="connsiteX46" fmla="*/ 163449 w 326707"/>
                <a:gd name="connsiteY46" fmla="*/ 308039 h 321659"/>
                <a:gd name="connsiteX47" fmla="*/ 77153 w 326707"/>
                <a:gd name="connsiteY47" fmla="*/ 280892 h 321659"/>
                <a:gd name="connsiteX48" fmla="*/ 20383 w 326707"/>
                <a:gd name="connsiteY48" fmla="*/ 311944 h 321659"/>
                <a:gd name="connsiteX49" fmla="*/ 56483 w 326707"/>
                <a:gd name="connsiteY49" fmla="*/ 276511 h 321659"/>
                <a:gd name="connsiteX50" fmla="*/ 122587 w 326707"/>
                <a:gd name="connsiteY50" fmla="*/ 311944 h 321659"/>
                <a:gd name="connsiteX51" fmla="*/ 20479 w 326707"/>
                <a:gd name="connsiteY51" fmla="*/ 311944 h 321659"/>
                <a:gd name="connsiteX52" fmla="*/ 9715 w 326707"/>
                <a:gd name="connsiteY52" fmla="*/ 301371 h 321659"/>
                <a:gd name="connsiteX53" fmla="*/ 9715 w 326707"/>
                <a:gd name="connsiteY53" fmla="*/ 200978 h 321659"/>
                <a:gd name="connsiteX54" fmla="*/ 45815 w 326707"/>
                <a:gd name="connsiteY54" fmla="*/ 265938 h 321659"/>
                <a:gd name="connsiteX55" fmla="*/ 9715 w 326707"/>
                <a:gd name="connsiteY55" fmla="*/ 301371 h 321659"/>
                <a:gd name="connsiteX56" fmla="*/ 9715 w 326707"/>
                <a:gd name="connsiteY56" fmla="*/ 17907 h 321659"/>
                <a:gd name="connsiteX57" fmla="*/ 46768 w 326707"/>
                <a:gd name="connsiteY57" fmla="*/ 54388 h 321659"/>
                <a:gd name="connsiteX58" fmla="*/ 9715 w 326707"/>
                <a:gd name="connsiteY58" fmla="*/ 120491 h 321659"/>
                <a:gd name="connsiteX59" fmla="*/ 9715 w 326707"/>
                <a:gd name="connsiteY59" fmla="*/ 17907 h 321659"/>
                <a:gd name="connsiteX60" fmla="*/ 122587 w 326707"/>
                <a:gd name="connsiteY60" fmla="*/ 9525 h 321659"/>
                <a:gd name="connsiteX61" fmla="*/ 55340 w 326707"/>
                <a:gd name="connsiteY61" fmla="*/ 46006 h 321659"/>
                <a:gd name="connsiteX62" fmla="*/ 18288 w 326707"/>
                <a:gd name="connsiteY62" fmla="*/ 9525 h 321659"/>
                <a:gd name="connsiteX63" fmla="*/ 122587 w 326707"/>
                <a:gd name="connsiteY63" fmla="*/ 9525 h 321659"/>
                <a:gd name="connsiteX64" fmla="*/ 62103 w 326707"/>
                <a:gd name="connsiteY64" fmla="*/ 52578 h 321659"/>
                <a:gd name="connsiteX65" fmla="*/ 162401 w 326707"/>
                <a:gd name="connsiteY65" fmla="*/ 13430 h 321659"/>
                <a:gd name="connsiteX66" fmla="*/ 129730 w 326707"/>
                <a:gd name="connsiteY66" fmla="*/ 115253 h 321659"/>
                <a:gd name="connsiteX67" fmla="*/ 125825 w 326707"/>
                <a:gd name="connsiteY67" fmla="*/ 115253 h 321659"/>
                <a:gd name="connsiteX68" fmla="*/ 62103 w 326707"/>
                <a:gd name="connsiteY68" fmla="*/ 52578 h 321659"/>
                <a:gd name="connsiteX69" fmla="*/ 91916 w 326707"/>
                <a:gd name="connsiteY69" fmla="*/ 166688 h 321659"/>
                <a:gd name="connsiteX70" fmla="*/ 109061 w 326707"/>
                <a:gd name="connsiteY70" fmla="*/ 178880 h 321659"/>
                <a:gd name="connsiteX71" fmla="*/ 97441 w 326707"/>
                <a:gd name="connsiteY71" fmla="*/ 215075 h 321659"/>
                <a:gd name="connsiteX72" fmla="*/ 52578 w 326707"/>
                <a:gd name="connsiteY72" fmla="*/ 259271 h 321659"/>
                <a:gd name="connsiteX73" fmla="*/ 14097 w 326707"/>
                <a:gd name="connsiteY73" fmla="*/ 166688 h 321659"/>
                <a:gd name="connsiteX74" fmla="*/ 92012 w 326707"/>
                <a:gd name="connsiteY74" fmla="*/ 166688 h 321659"/>
                <a:gd name="connsiteX75" fmla="*/ 21050 w 326707"/>
                <a:gd name="connsiteY75" fmla="*/ 115348 h 321659"/>
                <a:gd name="connsiteX76" fmla="*/ 53530 w 326707"/>
                <a:gd name="connsiteY76" fmla="*/ 61055 h 321659"/>
                <a:gd name="connsiteX77" fmla="*/ 108680 w 326707"/>
                <a:gd name="connsiteY77" fmla="*/ 115348 h 321659"/>
                <a:gd name="connsiteX78" fmla="*/ 21050 w 326707"/>
                <a:gd name="connsiteY78" fmla="*/ 115348 h 321659"/>
                <a:gd name="connsiteX79" fmla="*/ 75343 w 326707"/>
                <a:gd name="connsiteY79" fmla="*/ 154781 h 321659"/>
                <a:gd name="connsiteX80" fmla="*/ 14002 w 326707"/>
                <a:gd name="connsiteY80" fmla="*/ 154781 h 321659"/>
                <a:gd name="connsiteX81" fmla="*/ 20860 w 326707"/>
                <a:gd name="connsiteY81" fmla="*/ 115824 h 321659"/>
                <a:gd name="connsiteX82" fmla="*/ 75343 w 326707"/>
                <a:gd name="connsiteY82" fmla="*/ 154781 h 321659"/>
                <a:gd name="connsiteX83" fmla="*/ 253746 w 326707"/>
                <a:gd name="connsiteY83" fmla="*/ 82487 h 321659"/>
                <a:gd name="connsiteX84" fmla="*/ 274510 w 326707"/>
                <a:gd name="connsiteY84" fmla="*/ 62103 h 321659"/>
                <a:gd name="connsiteX85" fmla="*/ 303943 w 326707"/>
                <a:gd name="connsiteY85" fmla="*/ 110204 h 321659"/>
                <a:gd name="connsiteX86" fmla="*/ 253746 w 326707"/>
                <a:gd name="connsiteY86" fmla="*/ 82391 h 321659"/>
                <a:gd name="connsiteX87" fmla="*/ 250698 w 326707"/>
                <a:gd name="connsiteY87" fmla="*/ 154686 h 321659"/>
                <a:gd name="connsiteX88" fmla="*/ 299466 w 326707"/>
                <a:gd name="connsiteY88" fmla="*/ 119539 h 321659"/>
                <a:gd name="connsiteX89" fmla="*/ 312706 w 326707"/>
                <a:gd name="connsiteY89" fmla="*/ 154686 h 321659"/>
                <a:gd name="connsiteX90" fmla="*/ 250698 w 326707"/>
                <a:gd name="connsiteY90" fmla="*/ 154686 h 321659"/>
                <a:gd name="connsiteX91" fmla="*/ 220408 w 326707"/>
                <a:gd name="connsiteY91" fmla="*/ 115157 h 321659"/>
                <a:gd name="connsiteX92" fmla="*/ 245173 w 326707"/>
                <a:gd name="connsiteY92" fmla="*/ 90868 h 321659"/>
                <a:gd name="connsiteX93" fmla="*/ 295846 w 326707"/>
                <a:gd name="connsiteY93" fmla="*/ 115157 h 321659"/>
                <a:gd name="connsiteX94" fmla="*/ 220408 w 326707"/>
                <a:gd name="connsiteY94" fmla="*/ 115157 h 321659"/>
                <a:gd name="connsiteX95" fmla="*/ 198977 w 326707"/>
                <a:gd name="connsiteY95" fmla="*/ 115157 h 321659"/>
                <a:gd name="connsiteX96" fmla="*/ 195739 w 326707"/>
                <a:gd name="connsiteY96" fmla="*/ 115157 h 321659"/>
                <a:gd name="connsiteX97" fmla="*/ 193834 w 326707"/>
                <a:gd name="connsiteY97" fmla="*/ 109347 h 321659"/>
                <a:gd name="connsiteX98" fmla="*/ 220123 w 326707"/>
                <a:gd name="connsiteY98" fmla="*/ 94298 h 321659"/>
                <a:gd name="connsiteX99" fmla="*/ 198882 w 326707"/>
                <a:gd name="connsiteY99" fmla="*/ 115157 h 321659"/>
                <a:gd name="connsiteX100" fmla="*/ 303847 w 326707"/>
                <a:gd name="connsiteY100" fmla="*/ 210979 h 321659"/>
                <a:gd name="connsiteX101" fmla="*/ 273367 w 326707"/>
                <a:gd name="connsiteY101" fmla="*/ 260223 h 321659"/>
                <a:gd name="connsiteX102" fmla="*/ 251746 w 326707"/>
                <a:gd name="connsiteY102" fmla="*/ 238887 h 321659"/>
                <a:gd name="connsiteX103" fmla="*/ 303847 w 326707"/>
                <a:gd name="connsiteY103" fmla="*/ 210884 h 321659"/>
                <a:gd name="connsiteX104" fmla="*/ 243078 w 326707"/>
                <a:gd name="connsiteY104" fmla="*/ 230410 h 321659"/>
                <a:gd name="connsiteX105" fmla="*/ 226409 w 326707"/>
                <a:gd name="connsiteY105" fmla="*/ 214027 h 321659"/>
                <a:gd name="connsiteX106" fmla="*/ 216503 w 326707"/>
                <a:gd name="connsiteY106" fmla="*/ 179165 h 321659"/>
                <a:gd name="connsiteX107" fmla="*/ 234124 w 326707"/>
                <a:gd name="connsiteY107" fmla="*/ 166497 h 321659"/>
                <a:gd name="connsiteX108" fmla="*/ 312610 w 326707"/>
                <a:gd name="connsiteY108" fmla="*/ 166497 h 321659"/>
                <a:gd name="connsiteX109" fmla="*/ 243078 w 326707"/>
                <a:gd name="connsiteY109" fmla="*/ 230410 h 321659"/>
                <a:gd name="connsiteX110" fmla="*/ 306514 w 326707"/>
                <a:gd name="connsiteY110" fmla="*/ 9335 h 321659"/>
                <a:gd name="connsiteX111" fmla="*/ 270415 w 326707"/>
                <a:gd name="connsiteY111" fmla="*/ 44767 h 321659"/>
                <a:gd name="connsiteX112" fmla="*/ 204311 w 326707"/>
                <a:gd name="connsiteY112" fmla="*/ 9335 h 321659"/>
                <a:gd name="connsiteX113" fmla="*/ 306514 w 326707"/>
                <a:gd name="connsiteY113" fmla="*/ 9335 h 321659"/>
                <a:gd name="connsiteX114" fmla="*/ 190 w 326707"/>
                <a:gd name="connsiteY114" fmla="*/ 0 h 321659"/>
                <a:gd name="connsiteX115" fmla="*/ 190 w 326707"/>
                <a:gd name="connsiteY115" fmla="*/ 310896 h 321659"/>
                <a:gd name="connsiteX116" fmla="*/ 0 w 326707"/>
                <a:gd name="connsiteY116" fmla="*/ 311087 h 321659"/>
                <a:gd name="connsiteX117" fmla="*/ 190 w 326707"/>
                <a:gd name="connsiteY117" fmla="*/ 311277 h 321659"/>
                <a:gd name="connsiteX118" fmla="*/ 190 w 326707"/>
                <a:gd name="connsiteY118" fmla="*/ 321469 h 321659"/>
                <a:gd name="connsiteX119" fmla="*/ 10478 w 326707"/>
                <a:gd name="connsiteY119" fmla="*/ 321469 h 321659"/>
                <a:gd name="connsiteX120" fmla="*/ 10668 w 326707"/>
                <a:gd name="connsiteY120" fmla="*/ 321659 h 321659"/>
                <a:gd name="connsiteX121" fmla="*/ 10858 w 326707"/>
                <a:gd name="connsiteY121" fmla="*/ 321469 h 321659"/>
                <a:gd name="connsiteX122" fmla="*/ 326707 w 326707"/>
                <a:gd name="connsiteY122" fmla="*/ 321469 h 321659"/>
                <a:gd name="connsiteX123" fmla="*/ 326707 w 326707"/>
                <a:gd name="connsiteY123" fmla="*/ 381 h 321659"/>
                <a:gd name="connsiteX124" fmla="*/ 190 w 326707"/>
                <a:gd name="connsiteY124" fmla="*/ 381 h 321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326707" h="321659">
                  <a:moveTo>
                    <a:pt x="317468" y="120777"/>
                  </a:moveTo>
                  <a:cubicBezTo>
                    <a:pt x="310801" y="96203"/>
                    <a:pt x="298323" y="74009"/>
                    <a:pt x="281368" y="55721"/>
                  </a:cubicBezTo>
                  <a:lnTo>
                    <a:pt x="317468" y="20288"/>
                  </a:lnTo>
                  <a:lnTo>
                    <a:pt x="317468" y="120872"/>
                  </a:lnTo>
                  <a:close/>
                  <a:moveTo>
                    <a:pt x="317468" y="303657"/>
                  </a:moveTo>
                  <a:lnTo>
                    <a:pt x="280416" y="267176"/>
                  </a:lnTo>
                  <a:cubicBezTo>
                    <a:pt x="297847" y="248698"/>
                    <a:pt x="310705" y="226124"/>
                    <a:pt x="317468" y="200978"/>
                  </a:cubicBezTo>
                  <a:lnTo>
                    <a:pt x="317468" y="303657"/>
                  </a:lnTo>
                  <a:close/>
                  <a:moveTo>
                    <a:pt x="204597" y="312039"/>
                  </a:moveTo>
                  <a:cubicBezTo>
                    <a:pt x="230124" y="305372"/>
                    <a:pt x="252984" y="292703"/>
                    <a:pt x="271843" y="275558"/>
                  </a:cubicBezTo>
                  <a:lnTo>
                    <a:pt x="308896" y="312039"/>
                  </a:lnTo>
                  <a:lnTo>
                    <a:pt x="204597" y="312039"/>
                  </a:lnTo>
                  <a:close/>
                  <a:moveTo>
                    <a:pt x="77343" y="280988"/>
                  </a:moveTo>
                  <a:lnTo>
                    <a:pt x="164211" y="224123"/>
                  </a:lnTo>
                  <a:cubicBezTo>
                    <a:pt x="163163" y="224123"/>
                    <a:pt x="162306" y="223933"/>
                    <a:pt x="161258" y="223933"/>
                  </a:cubicBezTo>
                  <a:cubicBezTo>
                    <a:pt x="127349" y="223933"/>
                    <a:pt x="97631" y="241459"/>
                    <a:pt x="80772" y="267748"/>
                  </a:cubicBezTo>
                  <a:lnTo>
                    <a:pt x="76676" y="280416"/>
                  </a:lnTo>
                  <a:cubicBezTo>
                    <a:pt x="76009" y="279940"/>
                    <a:pt x="75343" y="279368"/>
                    <a:pt x="74676" y="278797"/>
                  </a:cubicBezTo>
                  <a:cubicBezTo>
                    <a:pt x="74676" y="278892"/>
                    <a:pt x="74581" y="278987"/>
                    <a:pt x="74485" y="279083"/>
                  </a:cubicBezTo>
                  <a:lnTo>
                    <a:pt x="66580" y="273177"/>
                  </a:lnTo>
                  <a:cubicBezTo>
                    <a:pt x="66580" y="273177"/>
                    <a:pt x="66770" y="272796"/>
                    <a:pt x="66865" y="272701"/>
                  </a:cubicBezTo>
                  <a:cubicBezTo>
                    <a:pt x="65722" y="271748"/>
                    <a:pt x="64484" y="270891"/>
                    <a:pt x="63437" y="269939"/>
                  </a:cubicBezTo>
                  <a:lnTo>
                    <a:pt x="76867" y="256699"/>
                  </a:lnTo>
                  <a:cubicBezTo>
                    <a:pt x="95917" y="231172"/>
                    <a:pt x="126492" y="214408"/>
                    <a:pt x="161258" y="214408"/>
                  </a:cubicBezTo>
                  <a:cubicBezTo>
                    <a:pt x="169926" y="214408"/>
                    <a:pt x="178308" y="215741"/>
                    <a:pt x="186309" y="217646"/>
                  </a:cubicBezTo>
                  <a:cubicBezTo>
                    <a:pt x="171164" y="203264"/>
                    <a:pt x="161544" y="183261"/>
                    <a:pt x="161544" y="160877"/>
                  </a:cubicBezTo>
                  <a:cubicBezTo>
                    <a:pt x="161544" y="136208"/>
                    <a:pt x="172974" y="114205"/>
                    <a:pt x="190881" y="99632"/>
                  </a:cubicBezTo>
                  <a:lnTo>
                    <a:pt x="163258" y="13621"/>
                  </a:lnTo>
                  <a:cubicBezTo>
                    <a:pt x="163258" y="13621"/>
                    <a:pt x="163449" y="13621"/>
                    <a:pt x="163639" y="13621"/>
                  </a:cubicBezTo>
                  <a:cubicBezTo>
                    <a:pt x="202216" y="13621"/>
                    <a:pt x="237363" y="28194"/>
                    <a:pt x="263938" y="51816"/>
                  </a:cubicBezTo>
                  <a:lnTo>
                    <a:pt x="232696" y="82487"/>
                  </a:lnTo>
                  <a:cubicBezTo>
                    <a:pt x="216884" y="84296"/>
                    <a:pt x="202597" y="90583"/>
                    <a:pt x="190976" y="100013"/>
                  </a:cubicBezTo>
                  <a:lnTo>
                    <a:pt x="194024" y="109347"/>
                  </a:lnTo>
                  <a:cubicBezTo>
                    <a:pt x="179927" y="122111"/>
                    <a:pt x="170974" y="140494"/>
                    <a:pt x="170974" y="160782"/>
                  </a:cubicBezTo>
                  <a:cubicBezTo>
                    <a:pt x="170974" y="195453"/>
                    <a:pt x="196787" y="224409"/>
                    <a:pt x="230505" y="229838"/>
                  </a:cubicBezTo>
                  <a:lnTo>
                    <a:pt x="233743" y="239268"/>
                  </a:lnTo>
                  <a:cubicBezTo>
                    <a:pt x="233743" y="239268"/>
                    <a:pt x="234601" y="239268"/>
                    <a:pt x="234982" y="239363"/>
                  </a:cubicBezTo>
                  <a:lnTo>
                    <a:pt x="264890" y="268796"/>
                  </a:lnTo>
                  <a:cubicBezTo>
                    <a:pt x="262318" y="271177"/>
                    <a:pt x="259651" y="273368"/>
                    <a:pt x="256889" y="275558"/>
                  </a:cubicBezTo>
                  <a:lnTo>
                    <a:pt x="256889" y="275558"/>
                  </a:lnTo>
                  <a:lnTo>
                    <a:pt x="248888" y="281654"/>
                  </a:lnTo>
                  <a:lnTo>
                    <a:pt x="248888" y="281464"/>
                  </a:lnTo>
                  <a:cubicBezTo>
                    <a:pt x="247840" y="282131"/>
                    <a:pt x="247079" y="282797"/>
                    <a:pt x="246126" y="283369"/>
                  </a:cubicBezTo>
                  <a:lnTo>
                    <a:pt x="241840" y="268319"/>
                  </a:lnTo>
                  <a:cubicBezTo>
                    <a:pt x="225647" y="242602"/>
                    <a:pt x="197263" y="225362"/>
                    <a:pt x="164687" y="224123"/>
                  </a:cubicBezTo>
                  <a:lnTo>
                    <a:pt x="245840" y="283655"/>
                  </a:lnTo>
                  <a:cubicBezTo>
                    <a:pt x="222218" y="298990"/>
                    <a:pt x="193929" y="308039"/>
                    <a:pt x="163449" y="308039"/>
                  </a:cubicBezTo>
                  <a:cubicBezTo>
                    <a:pt x="131254" y="308039"/>
                    <a:pt x="101537" y="297942"/>
                    <a:pt x="77153" y="280892"/>
                  </a:cubicBezTo>
                  <a:moveTo>
                    <a:pt x="20383" y="311944"/>
                  </a:moveTo>
                  <a:lnTo>
                    <a:pt x="56483" y="276511"/>
                  </a:lnTo>
                  <a:cubicBezTo>
                    <a:pt x="75057" y="293084"/>
                    <a:pt x="97536" y="305467"/>
                    <a:pt x="122587" y="311944"/>
                  </a:cubicBezTo>
                  <a:lnTo>
                    <a:pt x="20479" y="311944"/>
                  </a:lnTo>
                  <a:close/>
                  <a:moveTo>
                    <a:pt x="9715" y="301371"/>
                  </a:moveTo>
                  <a:lnTo>
                    <a:pt x="9715" y="200978"/>
                  </a:lnTo>
                  <a:cubicBezTo>
                    <a:pt x="16383" y="225552"/>
                    <a:pt x="28861" y="247745"/>
                    <a:pt x="45815" y="265938"/>
                  </a:cubicBezTo>
                  <a:lnTo>
                    <a:pt x="9715" y="301371"/>
                  </a:lnTo>
                  <a:close/>
                  <a:moveTo>
                    <a:pt x="9715" y="17907"/>
                  </a:moveTo>
                  <a:lnTo>
                    <a:pt x="46768" y="54388"/>
                  </a:lnTo>
                  <a:cubicBezTo>
                    <a:pt x="29337" y="72866"/>
                    <a:pt x="16478" y="95441"/>
                    <a:pt x="9715" y="120491"/>
                  </a:cubicBezTo>
                  <a:lnTo>
                    <a:pt x="9715" y="17907"/>
                  </a:lnTo>
                  <a:close/>
                  <a:moveTo>
                    <a:pt x="122587" y="9525"/>
                  </a:moveTo>
                  <a:cubicBezTo>
                    <a:pt x="97060" y="16193"/>
                    <a:pt x="74104" y="28861"/>
                    <a:pt x="55340" y="46006"/>
                  </a:cubicBezTo>
                  <a:lnTo>
                    <a:pt x="18288" y="9525"/>
                  </a:lnTo>
                  <a:lnTo>
                    <a:pt x="122587" y="9525"/>
                  </a:lnTo>
                  <a:close/>
                  <a:moveTo>
                    <a:pt x="62103" y="52578"/>
                  </a:moveTo>
                  <a:cubicBezTo>
                    <a:pt x="88582" y="28575"/>
                    <a:pt x="123730" y="13716"/>
                    <a:pt x="162401" y="13430"/>
                  </a:cubicBezTo>
                  <a:lnTo>
                    <a:pt x="129730" y="115253"/>
                  </a:lnTo>
                  <a:lnTo>
                    <a:pt x="125825" y="115253"/>
                  </a:lnTo>
                  <a:lnTo>
                    <a:pt x="62103" y="52578"/>
                  </a:lnTo>
                  <a:close/>
                  <a:moveTo>
                    <a:pt x="91916" y="166688"/>
                  </a:moveTo>
                  <a:lnTo>
                    <a:pt x="109061" y="178880"/>
                  </a:lnTo>
                  <a:lnTo>
                    <a:pt x="97441" y="215075"/>
                  </a:lnTo>
                  <a:lnTo>
                    <a:pt x="52578" y="259271"/>
                  </a:lnTo>
                  <a:cubicBezTo>
                    <a:pt x="29813" y="234506"/>
                    <a:pt x="15526" y="202216"/>
                    <a:pt x="14097" y="166688"/>
                  </a:cubicBezTo>
                  <a:lnTo>
                    <a:pt x="92012" y="166688"/>
                  </a:lnTo>
                  <a:close/>
                  <a:moveTo>
                    <a:pt x="21050" y="115348"/>
                  </a:moveTo>
                  <a:cubicBezTo>
                    <a:pt x="27813" y="94964"/>
                    <a:pt x="39053" y="76486"/>
                    <a:pt x="53530" y="61055"/>
                  </a:cubicBezTo>
                  <a:lnTo>
                    <a:pt x="108680" y="115348"/>
                  </a:lnTo>
                  <a:lnTo>
                    <a:pt x="21050" y="115348"/>
                  </a:lnTo>
                  <a:close/>
                  <a:moveTo>
                    <a:pt x="75343" y="154781"/>
                  </a:moveTo>
                  <a:lnTo>
                    <a:pt x="14002" y="154781"/>
                  </a:lnTo>
                  <a:cubicBezTo>
                    <a:pt x="14573" y="141256"/>
                    <a:pt x="16859" y="128207"/>
                    <a:pt x="20860" y="115824"/>
                  </a:cubicBezTo>
                  <a:lnTo>
                    <a:pt x="75343" y="154781"/>
                  </a:lnTo>
                  <a:close/>
                  <a:moveTo>
                    <a:pt x="253746" y="82487"/>
                  </a:moveTo>
                  <a:lnTo>
                    <a:pt x="274510" y="62103"/>
                  </a:lnTo>
                  <a:cubicBezTo>
                    <a:pt x="287274" y="76010"/>
                    <a:pt x="297275" y="92297"/>
                    <a:pt x="303943" y="110204"/>
                  </a:cubicBezTo>
                  <a:cubicBezTo>
                    <a:pt x="291465" y="95441"/>
                    <a:pt x="273939" y="85344"/>
                    <a:pt x="253746" y="82391"/>
                  </a:cubicBezTo>
                  <a:moveTo>
                    <a:pt x="250698" y="154686"/>
                  </a:moveTo>
                  <a:lnTo>
                    <a:pt x="299466" y="119539"/>
                  </a:lnTo>
                  <a:cubicBezTo>
                    <a:pt x="306896" y="129540"/>
                    <a:pt x="311563" y="141637"/>
                    <a:pt x="312706" y="154686"/>
                  </a:cubicBezTo>
                  <a:lnTo>
                    <a:pt x="250698" y="154686"/>
                  </a:lnTo>
                  <a:close/>
                  <a:moveTo>
                    <a:pt x="220408" y="115157"/>
                  </a:moveTo>
                  <a:lnTo>
                    <a:pt x="245173" y="90868"/>
                  </a:lnTo>
                  <a:cubicBezTo>
                    <a:pt x="265462" y="91726"/>
                    <a:pt x="283464" y="100965"/>
                    <a:pt x="295846" y="115157"/>
                  </a:cubicBezTo>
                  <a:lnTo>
                    <a:pt x="220408" y="115157"/>
                  </a:lnTo>
                  <a:close/>
                  <a:moveTo>
                    <a:pt x="198977" y="115157"/>
                  </a:moveTo>
                  <a:lnTo>
                    <a:pt x="195739" y="115157"/>
                  </a:lnTo>
                  <a:lnTo>
                    <a:pt x="193834" y="109347"/>
                  </a:lnTo>
                  <a:cubicBezTo>
                    <a:pt x="201358" y="102584"/>
                    <a:pt x="210312" y="97441"/>
                    <a:pt x="220123" y="94298"/>
                  </a:cubicBezTo>
                  <a:lnTo>
                    <a:pt x="198882" y="115157"/>
                  </a:lnTo>
                  <a:close/>
                  <a:moveTo>
                    <a:pt x="303847" y="210979"/>
                  </a:moveTo>
                  <a:cubicBezTo>
                    <a:pt x="296989" y="229362"/>
                    <a:pt x="286703" y="246126"/>
                    <a:pt x="273367" y="260223"/>
                  </a:cubicBezTo>
                  <a:lnTo>
                    <a:pt x="251746" y="238887"/>
                  </a:lnTo>
                  <a:cubicBezTo>
                    <a:pt x="272701" y="236411"/>
                    <a:pt x="291084" y="226124"/>
                    <a:pt x="303847" y="210884"/>
                  </a:cubicBezTo>
                  <a:moveTo>
                    <a:pt x="243078" y="230410"/>
                  </a:moveTo>
                  <a:lnTo>
                    <a:pt x="226409" y="214027"/>
                  </a:lnTo>
                  <a:lnTo>
                    <a:pt x="216503" y="179165"/>
                  </a:lnTo>
                  <a:lnTo>
                    <a:pt x="234124" y="166497"/>
                  </a:lnTo>
                  <a:lnTo>
                    <a:pt x="312610" y="166497"/>
                  </a:lnTo>
                  <a:cubicBezTo>
                    <a:pt x="309563" y="201930"/>
                    <a:pt x="279749" y="229838"/>
                    <a:pt x="243078" y="230410"/>
                  </a:cubicBezTo>
                  <a:moveTo>
                    <a:pt x="306514" y="9335"/>
                  </a:moveTo>
                  <a:lnTo>
                    <a:pt x="270415" y="44767"/>
                  </a:lnTo>
                  <a:cubicBezTo>
                    <a:pt x="251841" y="28194"/>
                    <a:pt x="229267" y="15811"/>
                    <a:pt x="204311" y="9335"/>
                  </a:cubicBezTo>
                  <a:lnTo>
                    <a:pt x="306514" y="9335"/>
                  </a:lnTo>
                  <a:close/>
                  <a:moveTo>
                    <a:pt x="190" y="0"/>
                  </a:moveTo>
                  <a:lnTo>
                    <a:pt x="190" y="310896"/>
                  </a:lnTo>
                  <a:lnTo>
                    <a:pt x="0" y="311087"/>
                  </a:lnTo>
                  <a:lnTo>
                    <a:pt x="190" y="311277"/>
                  </a:lnTo>
                  <a:lnTo>
                    <a:pt x="190" y="321469"/>
                  </a:lnTo>
                  <a:lnTo>
                    <a:pt x="10478" y="321469"/>
                  </a:lnTo>
                  <a:lnTo>
                    <a:pt x="10668" y="321659"/>
                  </a:lnTo>
                  <a:lnTo>
                    <a:pt x="10858" y="321469"/>
                  </a:lnTo>
                  <a:lnTo>
                    <a:pt x="326707" y="321469"/>
                  </a:lnTo>
                  <a:lnTo>
                    <a:pt x="326707" y="381"/>
                  </a:lnTo>
                  <a:lnTo>
                    <a:pt x="190" y="38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F634E8FF-A412-5F53-818B-3BAD5362DFFD}"/>
                </a:ext>
              </a:extLst>
            </p:cNvPr>
            <p:cNvSpPr/>
            <p:nvPr/>
          </p:nvSpPr>
          <p:spPr>
            <a:xfrm>
              <a:off x="7811271" y="2143506"/>
              <a:ext cx="6762" cy="6286"/>
            </a:xfrm>
            <a:custGeom>
              <a:avLst/>
              <a:gdLst>
                <a:gd name="connsiteX0" fmla="*/ 5334 w 6762"/>
                <a:gd name="connsiteY0" fmla="*/ 1048 h 6286"/>
                <a:gd name="connsiteX1" fmla="*/ 0 w 6762"/>
                <a:gd name="connsiteY1" fmla="*/ 0 h 6286"/>
                <a:gd name="connsiteX2" fmla="*/ 6763 w 6762"/>
                <a:gd name="connsiteY2" fmla="*/ 6286 h 6286"/>
                <a:gd name="connsiteX3" fmla="*/ 5239 w 6762"/>
                <a:gd name="connsiteY3" fmla="*/ 1048 h 6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62" h="6286">
                  <a:moveTo>
                    <a:pt x="5334" y="1048"/>
                  </a:moveTo>
                  <a:cubicBezTo>
                    <a:pt x="3524" y="857"/>
                    <a:pt x="1810" y="286"/>
                    <a:pt x="0" y="0"/>
                  </a:cubicBezTo>
                  <a:cubicBezTo>
                    <a:pt x="2381" y="2000"/>
                    <a:pt x="4572" y="4096"/>
                    <a:pt x="6763" y="6286"/>
                  </a:cubicBezTo>
                  <a:lnTo>
                    <a:pt x="5239" y="104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800917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3180A6-2707-4309-B641-9F12473AA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C227F50-99B6-4604-A65A-EDF0DD79D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A5F517B-0DE6-4B84-AACC-834767DB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773EF-BD83-488C-9EDC-82B961526FCE}" type="datetimeFigureOut">
              <a:rPr lang="fr-FR" smtClean="0"/>
              <a:t>24/05/2022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7FF9A74-F298-4717-AD94-75DA48E74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3B32A99-381C-4D78-B351-DBE38671F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B36BE-A19C-4FC8-9998-187F2241AF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1309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1C063F-2837-4DF1-86CF-8B7AEE080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976ECBE-4C49-4799-A96E-255C5AE74F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5EBE8EC-257F-4052-8B4B-AC3C3A1BB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773EF-BD83-488C-9EDC-82B961526FCE}" type="datetimeFigureOut">
              <a:rPr lang="fr-FR" smtClean="0"/>
              <a:t>24/05/2022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35248C4-E475-4BE6-A03A-576C929F8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8B7F6F-0070-499F-8BBE-6A8F69FE8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B36BE-A19C-4FC8-9998-187F2241AF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0223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0081C8-29C6-4DA9-8052-46FB0F637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BD48EE3-08A9-4536-BB54-FABA74EE3A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AAB30D4-6754-482C-BFD5-BB5077DC72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5B7D714-5232-42BC-B90B-E08521853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773EF-BD83-488C-9EDC-82B961526FCE}" type="datetimeFigureOut">
              <a:rPr lang="fr-FR" smtClean="0"/>
              <a:t>24/05/2022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196BAF1-D6E5-4AB0-87B1-AE24932CD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5BFA320-2497-4C58-BF39-5144F9B03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B36BE-A19C-4FC8-9998-187F2241AF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3246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3E28AD-1225-4730-ADB3-B7E6C5D77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507041F-933C-4259-9828-91658E76A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D0B1CEB-C6D9-48E1-9AAC-07B1F19A50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9502862-1E84-4C3C-AFB6-0546AAD337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D8C4A40-B5F2-4670-BFCE-365FE043F5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5DFA9A-7D99-4E28-88C8-1995FF34A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773EF-BD83-488C-9EDC-82B961526FCE}" type="datetimeFigureOut">
              <a:rPr lang="fr-FR" smtClean="0"/>
              <a:t>24/05/2022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8E6056B-E20F-4E75-A7F9-88E324747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954289D-A3F1-4939-BD19-EC1581A09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B36BE-A19C-4FC8-9998-187F2241AF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928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E242AC-CE0C-45B4-B84E-14BED80AF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C0DE971-3555-4210-AB80-4AC9B7F3B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773EF-BD83-488C-9EDC-82B961526FCE}" type="datetimeFigureOut">
              <a:rPr lang="fr-FR" smtClean="0"/>
              <a:t>24/05/2022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8697522-DC1A-4BAF-A3D2-01D351456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9B226D9-26DA-4E8B-87CF-191AA35A6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B36BE-A19C-4FC8-9998-187F2241AF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6816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2FDD84E-9813-4FF7-B054-C2DBFDEC1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773EF-BD83-488C-9EDC-82B961526FCE}" type="datetimeFigureOut">
              <a:rPr lang="fr-FR" smtClean="0"/>
              <a:t>24/05/2022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24CA129-3255-4186-A684-6833A4A69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A34F10C-03F8-41FC-A28E-85CEF3A60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B36BE-A19C-4FC8-9998-187F2241AF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1177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E4086B-33BE-45C9-BAA1-A4952FBC6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52DBB6-F71E-4779-8CE6-1E5388EA4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6960A59-33F0-4E9B-8BF1-7DF95C93C2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8F4493C-5023-403E-B1DB-151506BC9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773EF-BD83-488C-9EDC-82B961526FCE}" type="datetimeFigureOut">
              <a:rPr lang="fr-FR" smtClean="0"/>
              <a:t>24/05/2022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3287BD2-8C65-40C6-802F-5FCA7FB34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7BCBF28-D354-423A-BF03-19A2BC202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B36BE-A19C-4FC8-9998-187F2241AF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3099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AF245C-E67F-4126-89CB-EBF0634BA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42066D5-20DB-4ED0-AE40-36503AE0A4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1B9CD10-106C-4FCA-94CE-14E94551FA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91876F0-0C2D-46F2-ABAD-7A9A6BA5F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773EF-BD83-488C-9EDC-82B961526FCE}" type="datetimeFigureOut">
              <a:rPr lang="fr-FR" smtClean="0"/>
              <a:t>24/05/2022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7DF2A6-6961-4956-9CC0-B1F34EE51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A92368C-5720-499B-BB52-0A440EE74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B36BE-A19C-4FC8-9998-187F2241AF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4161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C676A9A-D6B6-40EA-B39E-04CF48DE9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8A2FEDA-4A6F-4D03-A19F-895C77D23F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75D379B-32A4-4133-8E5A-3215228ED9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773EF-BD83-488C-9EDC-82B961526FCE}" type="datetimeFigureOut">
              <a:rPr lang="fr-FR" smtClean="0"/>
              <a:t>24/05/2022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C611A87-094C-4D24-8E81-C3674101DF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6C8CC10-A275-48CF-AD50-9A8507167F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B36BE-A19C-4FC8-9998-187F2241AF23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F8ACA51-CEF9-3F00-84EE-4D8CA0FF8AA8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5515621"/>
            <a:ext cx="958842" cy="134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24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C49B17A8-B6F0-46C3-B6E1-2B34A5F57BC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et modifiez le titre</a:t>
            </a:r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3625127F-62F5-4B62-B648-7BE5A12FF8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4889B48-C4A0-49AF-B517-B80F4BE7D2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4E360F5-BD23-4768-93AA-343DBC14F0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C910295-0CFD-4221-9DF0-3DEBC86108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C993CF1-75BD-4D57-B6B2-1C0ED971C3CC}" type="slidenum">
              <a:rPr lang="fr-FR" altLang="fr-FR"/>
              <a:pPr/>
              <a:t>‹N°›</a:t>
            </a:fld>
            <a:endParaRPr lang="fr-FR" alt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5BAABEF-CE1C-111A-141F-F97D99522B7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5515621"/>
            <a:ext cx="958842" cy="134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356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hf hd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re 1">
            <a:extLst>
              <a:ext uri="{FF2B5EF4-FFF2-40B4-BE49-F238E27FC236}">
                <a16:creationId xmlns:a16="http://schemas.microsoft.com/office/drawing/2014/main" id="{B9CAB575-550B-4C86-8DE4-7D0412514B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7171" y="3556000"/>
            <a:ext cx="11450972" cy="615950"/>
          </a:xfrm>
        </p:spPr>
        <p:txBody>
          <a:bodyPr/>
          <a:lstStyle/>
          <a:p>
            <a:pPr algn="ctr" eaLnBrk="1" hangingPunct="1"/>
            <a:r>
              <a:rPr lang="fr-FR" alt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Geostationary</a:t>
            </a:r>
            <a:r>
              <a:rPr lang="fr-FR" alt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or not:</a:t>
            </a:r>
            <a:br>
              <a:rPr lang="fr-FR" altLang="fr-F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2800" dirty="0">
                <a:latin typeface="Arial" panose="020B0604020202020204" pitchFamily="34" charset="0"/>
                <a:cs typeface="Arial" panose="020B0604020202020204" pitchFamily="34" charset="0"/>
              </a:rPr>
              <a:t>can </a:t>
            </a:r>
            <a:r>
              <a:rPr lang="fr-FR" alt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fr-FR" alt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consider</a:t>
            </a:r>
            <a:r>
              <a:rPr lang="fr-FR" alt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Meteosat-8 </a:t>
            </a:r>
            <a:r>
              <a:rPr lang="fr-FR" alt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viewing</a:t>
            </a:r>
            <a:r>
              <a:rPr lang="fr-FR" alt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geometries</a:t>
            </a:r>
            <a:br>
              <a:rPr lang="fr-FR" altLang="fr-F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2800" dirty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fr-FR" alt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stationary</a:t>
            </a:r>
            <a:r>
              <a:rPr lang="fr-FR" altLang="fr-FR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1B0B3B0B-7746-492F-8CBF-BD2818CDE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dirty="0">
                <a:solidFill>
                  <a:prstClr val="black"/>
                </a:solidFill>
              </a:rPr>
              <a:t>2022/05/24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A4ABA71-41C9-46BD-A85D-23E47415FAC0}"/>
              </a:ext>
            </a:extLst>
          </p:cNvPr>
          <p:cNvSpPr txBox="1"/>
          <p:nvPr/>
        </p:nvSpPr>
        <p:spPr>
          <a:xfrm>
            <a:off x="2368313" y="5358351"/>
            <a:ext cx="7513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sz="1600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Benoît TOURNADRE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,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Xuemei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CHEN, Benoît GSCHWIND, and Philippe BLANC</a:t>
            </a:r>
          </a:p>
        </p:txBody>
      </p:sp>
      <p:pic>
        <p:nvPicPr>
          <p:cNvPr id="8" name="Picture 10" descr="Text&#10;&#10;Description automatically generated">
            <a:extLst>
              <a:ext uri="{FF2B5EF4-FFF2-40B4-BE49-F238E27FC236}">
                <a16:creationId xmlns:a16="http://schemas.microsoft.com/office/drawing/2014/main" id="{1973CB2E-4696-5075-F000-5F86D3411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0501" y="331927"/>
            <a:ext cx="802291" cy="449559"/>
          </a:xfrm>
          <a:prstGeom prst="rect">
            <a:avLst/>
          </a:prstGeom>
        </p:spPr>
      </p:pic>
      <p:pic>
        <p:nvPicPr>
          <p:cNvPr id="9" name="Picture 4" descr="Icon&#10;&#10;Description automatically generated with medium confidence">
            <a:extLst>
              <a:ext uri="{FF2B5EF4-FFF2-40B4-BE49-F238E27FC236}">
                <a16:creationId xmlns:a16="http://schemas.microsoft.com/office/drawing/2014/main" id="{1B054633-C576-A603-3F8C-B544F39708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41" y="2750146"/>
            <a:ext cx="1011733" cy="55185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6EB2F12-4EFB-1B0B-226B-22C954456A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5600" y="1643194"/>
            <a:ext cx="3410911" cy="879737"/>
          </a:xfrm>
          <a:prstGeom prst="rect">
            <a:avLst/>
          </a:prstGeom>
        </p:spPr>
      </p:pic>
      <p:grpSp>
        <p:nvGrpSpPr>
          <p:cNvPr id="10" name="Groupe 9">
            <a:extLst>
              <a:ext uri="{FF2B5EF4-FFF2-40B4-BE49-F238E27FC236}">
                <a16:creationId xmlns:a16="http://schemas.microsoft.com/office/drawing/2014/main" id="{698F78D5-2B2F-4DBD-C9D0-C73479956954}"/>
              </a:ext>
            </a:extLst>
          </p:cNvPr>
          <p:cNvGrpSpPr>
            <a:grpSpLocks noChangeAspect="1"/>
          </p:cNvGrpSpPr>
          <p:nvPr/>
        </p:nvGrpSpPr>
        <p:grpSpPr>
          <a:xfrm>
            <a:off x="6275643" y="176820"/>
            <a:ext cx="2329362" cy="690347"/>
            <a:chOff x="5124840" y="1638300"/>
            <a:chExt cx="2784538" cy="825245"/>
          </a:xfrm>
        </p:grpSpPr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3817A3F3-C90B-4F0B-F198-3599E75E70D5}"/>
                </a:ext>
              </a:extLst>
            </p:cNvPr>
            <p:cNvSpPr/>
            <p:nvPr/>
          </p:nvSpPr>
          <p:spPr>
            <a:xfrm>
              <a:off x="5601280" y="1638300"/>
              <a:ext cx="707136" cy="550068"/>
            </a:xfrm>
            <a:custGeom>
              <a:avLst/>
              <a:gdLst>
                <a:gd name="connsiteX0" fmla="*/ 155258 w 707136"/>
                <a:gd name="connsiteY0" fmla="*/ 272320 h 550068"/>
                <a:gd name="connsiteX1" fmla="*/ 342329 w 707136"/>
                <a:gd name="connsiteY1" fmla="*/ 112300 h 550068"/>
                <a:gd name="connsiteX2" fmla="*/ 565499 w 707136"/>
                <a:gd name="connsiteY2" fmla="*/ 2096 h 550068"/>
                <a:gd name="connsiteX3" fmla="*/ 381476 w 707136"/>
                <a:gd name="connsiteY3" fmla="*/ 154972 h 550068"/>
                <a:gd name="connsiteX4" fmla="*/ 392430 w 707136"/>
                <a:gd name="connsiteY4" fmla="*/ 174498 h 550068"/>
                <a:gd name="connsiteX5" fmla="*/ 707136 w 707136"/>
                <a:gd name="connsiteY5" fmla="*/ 0 h 550068"/>
                <a:gd name="connsiteX6" fmla="*/ 411766 w 707136"/>
                <a:gd name="connsiteY6" fmla="*/ 225647 h 550068"/>
                <a:gd name="connsiteX7" fmla="*/ 419481 w 707136"/>
                <a:gd name="connsiteY7" fmla="*/ 286988 h 550068"/>
                <a:gd name="connsiteX8" fmla="*/ 137827 w 707136"/>
                <a:gd name="connsiteY8" fmla="*/ 550069 h 550068"/>
                <a:gd name="connsiteX9" fmla="*/ 0 w 707136"/>
                <a:gd name="connsiteY9" fmla="*/ 516541 h 550068"/>
                <a:gd name="connsiteX10" fmla="*/ 328612 w 707136"/>
                <a:gd name="connsiteY10" fmla="*/ 340995 h 550068"/>
                <a:gd name="connsiteX11" fmla="*/ 90678 w 707136"/>
                <a:gd name="connsiteY11" fmla="*/ 519208 h 550068"/>
                <a:gd name="connsiteX12" fmla="*/ 137732 w 707136"/>
                <a:gd name="connsiteY12" fmla="*/ 523780 h 550068"/>
                <a:gd name="connsiteX13" fmla="*/ 376142 w 707136"/>
                <a:gd name="connsiteY13" fmla="*/ 286988 h 550068"/>
                <a:gd name="connsiteX14" fmla="*/ 346329 w 707136"/>
                <a:gd name="connsiteY14" fmla="*/ 172212 h 550068"/>
                <a:gd name="connsiteX15" fmla="*/ 155353 w 707136"/>
                <a:gd name="connsiteY15" fmla="*/ 272415 h 550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07136" h="550068">
                  <a:moveTo>
                    <a:pt x="155258" y="272320"/>
                  </a:moveTo>
                  <a:lnTo>
                    <a:pt x="342329" y="112300"/>
                  </a:lnTo>
                  <a:lnTo>
                    <a:pt x="565499" y="2096"/>
                  </a:lnTo>
                  <a:lnTo>
                    <a:pt x="381476" y="154972"/>
                  </a:lnTo>
                  <a:cubicBezTo>
                    <a:pt x="385382" y="161354"/>
                    <a:pt x="389096" y="167831"/>
                    <a:pt x="392430" y="174498"/>
                  </a:cubicBezTo>
                  <a:lnTo>
                    <a:pt x="707136" y="0"/>
                  </a:lnTo>
                  <a:lnTo>
                    <a:pt x="411766" y="225647"/>
                  </a:lnTo>
                  <a:cubicBezTo>
                    <a:pt x="416814" y="245364"/>
                    <a:pt x="419481" y="265843"/>
                    <a:pt x="419481" y="286988"/>
                  </a:cubicBezTo>
                  <a:cubicBezTo>
                    <a:pt x="419481" y="432245"/>
                    <a:pt x="293370" y="550069"/>
                    <a:pt x="137827" y="550069"/>
                  </a:cubicBezTo>
                  <a:cubicBezTo>
                    <a:pt x="87725" y="550069"/>
                    <a:pt x="40767" y="537877"/>
                    <a:pt x="0" y="516541"/>
                  </a:cubicBezTo>
                  <a:lnTo>
                    <a:pt x="328612" y="340995"/>
                  </a:lnTo>
                  <a:lnTo>
                    <a:pt x="90678" y="519208"/>
                  </a:lnTo>
                  <a:cubicBezTo>
                    <a:pt x="105918" y="522161"/>
                    <a:pt x="121634" y="523780"/>
                    <a:pt x="137732" y="523780"/>
                  </a:cubicBezTo>
                  <a:cubicBezTo>
                    <a:pt x="269462" y="523780"/>
                    <a:pt x="376142" y="417767"/>
                    <a:pt x="376142" y="286988"/>
                  </a:cubicBezTo>
                  <a:cubicBezTo>
                    <a:pt x="376142" y="245269"/>
                    <a:pt x="365284" y="206121"/>
                    <a:pt x="346329" y="172212"/>
                  </a:cubicBezTo>
                  <a:lnTo>
                    <a:pt x="155353" y="272415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CC6089D9-98B7-A1A2-41D4-24DF5A42175C}"/>
                </a:ext>
              </a:extLst>
            </p:cNvPr>
            <p:cNvSpPr/>
            <p:nvPr/>
          </p:nvSpPr>
          <p:spPr>
            <a:xfrm>
              <a:off x="5168845" y="1662207"/>
              <a:ext cx="708088" cy="550735"/>
            </a:xfrm>
            <a:custGeom>
              <a:avLst/>
              <a:gdLst>
                <a:gd name="connsiteX0" fmla="*/ 360236 w 708088"/>
                <a:gd name="connsiteY0" fmla="*/ 375285 h 550735"/>
                <a:gd name="connsiteX1" fmla="*/ 331756 w 708088"/>
                <a:gd name="connsiteY1" fmla="*/ 262985 h 550735"/>
                <a:gd name="connsiteX2" fmla="*/ 570167 w 708088"/>
                <a:gd name="connsiteY2" fmla="*/ 26194 h 550735"/>
                <a:gd name="connsiteX3" fmla="*/ 612362 w 708088"/>
                <a:gd name="connsiteY3" fmla="*/ 29909 h 550735"/>
                <a:gd name="connsiteX4" fmla="*/ 614172 w 708088"/>
                <a:gd name="connsiteY4" fmla="*/ 32194 h 550735"/>
                <a:gd name="connsiteX5" fmla="*/ 377381 w 708088"/>
                <a:gd name="connsiteY5" fmla="*/ 204692 h 550735"/>
                <a:gd name="connsiteX6" fmla="*/ 708089 w 708088"/>
                <a:gd name="connsiteY6" fmla="*/ 33528 h 550735"/>
                <a:gd name="connsiteX7" fmla="*/ 570167 w 708088"/>
                <a:gd name="connsiteY7" fmla="*/ 0 h 550735"/>
                <a:gd name="connsiteX8" fmla="*/ 288512 w 708088"/>
                <a:gd name="connsiteY8" fmla="*/ 263081 h 550735"/>
                <a:gd name="connsiteX9" fmla="*/ 295942 w 708088"/>
                <a:gd name="connsiteY9" fmla="*/ 323279 h 550735"/>
                <a:gd name="connsiteX10" fmla="*/ 0 w 708088"/>
                <a:gd name="connsiteY10" fmla="*/ 547688 h 550735"/>
                <a:gd name="connsiteX11" fmla="*/ 314230 w 708088"/>
                <a:gd name="connsiteY11" fmla="*/ 372904 h 550735"/>
                <a:gd name="connsiteX12" fmla="*/ 326993 w 708088"/>
                <a:gd name="connsiteY12" fmla="*/ 395669 h 550735"/>
                <a:gd name="connsiteX13" fmla="*/ 131064 w 708088"/>
                <a:gd name="connsiteY13" fmla="*/ 550736 h 550735"/>
                <a:gd name="connsiteX14" fmla="*/ 363665 w 708088"/>
                <a:gd name="connsiteY14" fmla="*/ 437483 h 550735"/>
                <a:gd name="connsiteX15" fmla="*/ 550736 w 708088"/>
                <a:gd name="connsiteY15" fmla="*/ 272225 h 550735"/>
                <a:gd name="connsiteX16" fmla="*/ 360236 w 708088"/>
                <a:gd name="connsiteY16" fmla="*/ 375190 h 550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08088" h="550735">
                  <a:moveTo>
                    <a:pt x="360236" y="375285"/>
                  </a:moveTo>
                  <a:cubicBezTo>
                    <a:pt x="342043" y="341852"/>
                    <a:pt x="331756" y="303657"/>
                    <a:pt x="331756" y="262985"/>
                  </a:cubicBezTo>
                  <a:cubicBezTo>
                    <a:pt x="331756" y="132207"/>
                    <a:pt x="438531" y="26194"/>
                    <a:pt x="570167" y="26194"/>
                  </a:cubicBezTo>
                  <a:cubicBezTo>
                    <a:pt x="584549" y="26194"/>
                    <a:pt x="598646" y="27432"/>
                    <a:pt x="612362" y="29909"/>
                  </a:cubicBezTo>
                  <a:lnTo>
                    <a:pt x="614172" y="32194"/>
                  </a:lnTo>
                  <a:lnTo>
                    <a:pt x="377381" y="204692"/>
                  </a:lnTo>
                  <a:lnTo>
                    <a:pt x="708089" y="33528"/>
                  </a:lnTo>
                  <a:cubicBezTo>
                    <a:pt x="667798" y="12859"/>
                    <a:pt x="619411" y="0"/>
                    <a:pt x="570167" y="0"/>
                  </a:cubicBezTo>
                  <a:cubicBezTo>
                    <a:pt x="414623" y="0"/>
                    <a:pt x="288512" y="117824"/>
                    <a:pt x="288512" y="263081"/>
                  </a:cubicBezTo>
                  <a:cubicBezTo>
                    <a:pt x="288512" y="283750"/>
                    <a:pt x="291084" y="303943"/>
                    <a:pt x="295942" y="323279"/>
                  </a:cubicBezTo>
                  <a:lnTo>
                    <a:pt x="0" y="547688"/>
                  </a:lnTo>
                  <a:lnTo>
                    <a:pt x="314230" y="372904"/>
                  </a:lnTo>
                  <a:cubicBezTo>
                    <a:pt x="318135" y="380714"/>
                    <a:pt x="322326" y="388334"/>
                    <a:pt x="326993" y="395669"/>
                  </a:cubicBezTo>
                  <a:lnTo>
                    <a:pt x="131064" y="550736"/>
                  </a:lnTo>
                  <a:lnTo>
                    <a:pt x="363665" y="437483"/>
                  </a:lnTo>
                  <a:lnTo>
                    <a:pt x="550736" y="272225"/>
                  </a:lnTo>
                  <a:lnTo>
                    <a:pt x="360236" y="37519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2E901291-796A-247E-DCBB-633DE435E728}"/>
                </a:ext>
              </a:extLst>
            </p:cNvPr>
            <p:cNvSpPr/>
            <p:nvPr/>
          </p:nvSpPr>
          <p:spPr>
            <a:xfrm>
              <a:off x="5437355" y="1954244"/>
              <a:ext cx="391096" cy="260889"/>
            </a:xfrm>
            <a:custGeom>
              <a:avLst/>
              <a:gdLst>
                <a:gd name="connsiteX0" fmla="*/ 0 w 391096"/>
                <a:gd name="connsiteY0" fmla="*/ 260890 h 260889"/>
                <a:gd name="connsiteX1" fmla="*/ 103537 w 391096"/>
                <a:gd name="connsiteY1" fmla="*/ 155924 h 260889"/>
                <a:gd name="connsiteX2" fmla="*/ 391097 w 391096"/>
                <a:gd name="connsiteY2" fmla="*/ 0 h 260889"/>
                <a:gd name="connsiteX3" fmla="*/ 153257 w 391096"/>
                <a:gd name="connsiteY3" fmla="*/ 190214 h 260889"/>
                <a:gd name="connsiteX4" fmla="*/ 0 w 391096"/>
                <a:gd name="connsiteY4" fmla="*/ 260890 h 260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096" h="260889">
                  <a:moveTo>
                    <a:pt x="0" y="260890"/>
                  </a:moveTo>
                  <a:lnTo>
                    <a:pt x="103537" y="155924"/>
                  </a:lnTo>
                  <a:lnTo>
                    <a:pt x="391097" y="0"/>
                  </a:lnTo>
                  <a:lnTo>
                    <a:pt x="153257" y="190214"/>
                  </a:lnTo>
                  <a:lnTo>
                    <a:pt x="0" y="26089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B15C6449-218D-0F21-4B6D-D2F14DBECB4E}"/>
                </a:ext>
              </a:extLst>
            </p:cNvPr>
            <p:cNvSpPr/>
            <p:nvPr/>
          </p:nvSpPr>
          <p:spPr>
            <a:xfrm>
              <a:off x="5654049" y="1638300"/>
              <a:ext cx="382619" cy="251459"/>
            </a:xfrm>
            <a:custGeom>
              <a:avLst/>
              <a:gdLst>
                <a:gd name="connsiteX0" fmla="*/ 0 w 382619"/>
                <a:gd name="connsiteY0" fmla="*/ 251460 h 251459"/>
                <a:gd name="connsiteX1" fmla="*/ 233553 w 382619"/>
                <a:gd name="connsiteY1" fmla="*/ 66485 h 251459"/>
                <a:gd name="connsiteX2" fmla="*/ 382619 w 382619"/>
                <a:gd name="connsiteY2" fmla="*/ 0 h 251459"/>
                <a:gd name="connsiteX3" fmla="*/ 282226 w 382619"/>
                <a:gd name="connsiteY3" fmla="*/ 100870 h 251459"/>
                <a:gd name="connsiteX4" fmla="*/ 0 w 382619"/>
                <a:gd name="connsiteY4" fmla="*/ 251460 h 251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2619" h="251459">
                  <a:moveTo>
                    <a:pt x="0" y="251460"/>
                  </a:moveTo>
                  <a:lnTo>
                    <a:pt x="233553" y="66485"/>
                  </a:lnTo>
                  <a:lnTo>
                    <a:pt x="382619" y="0"/>
                  </a:lnTo>
                  <a:lnTo>
                    <a:pt x="282226" y="100870"/>
                  </a:lnTo>
                  <a:lnTo>
                    <a:pt x="0" y="25146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275EB90B-4F42-188C-6D79-DA45F668CF6B}"/>
                </a:ext>
              </a:extLst>
            </p:cNvPr>
            <p:cNvSpPr/>
            <p:nvPr/>
          </p:nvSpPr>
          <p:spPr>
            <a:xfrm>
              <a:off x="5124840" y="2307050"/>
              <a:ext cx="135064" cy="154400"/>
            </a:xfrm>
            <a:custGeom>
              <a:avLst/>
              <a:gdLst>
                <a:gd name="connsiteX0" fmla="*/ 0 w 135064"/>
                <a:gd name="connsiteY0" fmla="*/ 0 h 154400"/>
                <a:gd name="connsiteX1" fmla="*/ 27146 w 135064"/>
                <a:gd name="connsiteY1" fmla="*/ 0 h 154400"/>
                <a:gd name="connsiteX2" fmla="*/ 67532 w 135064"/>
                <a:gd name="connsiteY2" fmla="*/ 71056 h 154400"/>
                <a:gd name="connsiteX3" fmla="*/ 107633 w 135064"/>
                <a:gd name="connsiteY3" fmla="*/ 0 h 154400"/>
                <a:gd name="connsiteX4" fmla="*/ 135065 w 135064"/>
                <a:gd name="connsiteY4" fmla="*/ 0 h 154400"/>
                <a:gd name="connsiteX5" fmla="*/ 135065 w 135064"/>
                <a:gd name="connsiteY5" fmla="*/ 154400 h 154400"/>
                <a:gd name="connsiteX6" fmla="*/ 109252 w 135064"/>
                <a:gd name="connsiteY6" fmla="*/ 154400 h 154400"/>
                <a:gd name="connsiteX7" fmla="*/ 109252 w 135064"/>
                <a:gd name="connsiteY7" fmla="*/ 45244 h 154400"/>
                <a:gd name="connsiteX8" fmla="*/ 67532 w 135064"/>
                <a:gd name="connsiteY8" fmla="*/ 116681 h 154400"/>
                <a:gd name="connsiteX9" fmla="*/ 66866 w 135064"/>
                <a:gd name="connsiteY9" fmla="*/ 116681 h 154400"/>
                <a:gd name="connsiteX10" fmla="*/ 25337 w 135064"/>
                <a:gd name="connsiteY10" fmla="*/ 45720 h 154400"/>
                <a:gd name="connsiteX11" fmla="*/ 25337 w 135064"/>
                <a:gd name="connsiteY11" fmla="*/ 154400 h 154400"/>
                <a:gd name="connsiteX12" fmla="*/ 0 w 135064"/>
                <a:gd name="connsiteY12" fmla="*/ 154400 h 154400"/>
                <a:gd name="connsiteX13" fmla="*/ 0 w 135064"/>
                <a:gd name="connsiteY13" fmla="*/ 0 h 15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064" h="154400">
                  <a:moveTo>
                    <a:pt x="0" y="0"/>
                  </a:moveTo>
                  <a:lnTo>
                    <a:pt x="27146" y="0"/>
                  </a:lnTo>
                  <a:lnTo>
                    <a:pt x="67532" y="71056"/>
                  </a:lnTo>
                  <a:lnTo>
                    <a:pt x="107633" y="0"/>
                  </a:lnTo>
                  <a:lnTo>
                    <a:pt x="135065" y="0"/>
                  </a:lnTo>
                  <a:lnTo>
                    <a:pt x="135065" y="154400"/>
                  </a:lnTo>
                  <a:lnTo>
                    <a:pt x="109252" y="154400"/>
                  </a:lnTo>
                  <a:lnTo>
                    <a:pt x="109252" y="45244"/>
                  </a:lnTo>
                  <a:lnTo>
                    <a:pt x="67532" y="116681"/>
                  </a:lnTo>
                  <a:lnTo>
                    <a:pt x="66866" y="116681"/>
                  </a:lnTo>
                  <a:lnTo>
                    <a:pt x="25337" y="45720"/>
                  </a:lnTo>
                  <a:lnTo>
                    <a:pt x="25337" y="154400"/>
                  </a:lnTo>
                  <a:lnTo>
                    <a:pt x="0" y="154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5107E3BA-3988-CF06-6B2A-258DBDB168E6}"/>
                </a:ext>
              </a:extLst>
            </p:cNvPr>
            <p:cNvSpPr/>
            <p:nvPr/>
          </p:nvSpPr>
          <p:spPr>
            <a:xfrm>
              <a:off x="5292861" y="2307050"/>
              <a:ext cx="26003" cy="154400"/>
            </a:xfrm>
            <a:custGeom>
              <a:avLst/>
              <a:gdLst>
                <a:gd name="connsiteX0" fmla="*/ 0 w 26003"/>
                <a:gd name="connsiteY0" fmla="*/ 0 h 154400"/>
                <a:gd name="connsiteX1" fmla="*/ 26003 w 26003"/>
                <a:gd name="connsiteY1" fmla="*/ 0 h 154400"/>
                <a:gd name="connsiteX2" fmla="*/ 26003 w 26003"/>
                <a:gd name="connsiteY2" fmla="*/ 154400 h 154400"/>
                <a:gd name="connsiteX3" fmla="*/ 0 w 26003"/>
                <a:gd name="connsiteY3" fmla="*/ 154400 h 15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03" h="154400">
                  <a:moveTo>
                    <a:pt x="0" y="0"/>
                  </a:moveTo>
                  <a:lnTo>
                    <a:pt x="26003" y="0"/>
                  </a:lnTo>
                  <a:lnTo>
                    <a:pt x="26003" y="154400"/>
                  </a:lnTo>
                  <a:lnTo>
                    <a:pt x="0" y="15440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B862C9C4-F74E-7419-F4C9-89DC23511603}"/>
                </a:ext>
              </a:extLst>
            </p:cNvPr>
            <p:cNvSpPr/>
            <p:nvPr/>
          </p:nvSpPr>
          <p:spPr>
            <a:xfrm>
              <a:off x="5351820" y="2307050"/>
              <a:ext cx="118681" cy="154400"/>
            </a:xfrm>
            <a:custGeom>
              <a:avLst/>
              <a:gdLst>
                <a:gd name="connsiteX0" fmla="*/ 0 w 118681"/>
                <a:gd name="connsiteY0" fmla="*/ 0 h 154400"/>
                <a:gd name="connsiteX1" fmla="*/ 24194 w 118681"/>
                <a:gd name="connsiteY1" fmla="*/ 0 h 154400"/>
                <a:gd name="connsiteX2" fmla="*/ 93345 w 118681"/>
                <a:gd name="connsiteY2" fmla="*/ 103061 h 154400"/>
                <a:gd name="connsiteX3" fmla="*/ 93345 w 118681"/>
                <a:gd name="connsiteY3" fmla="*/ 0 h 154400"/>
                <a:gd name="connsiteX4" fmla="*/ 118682 w 118681"/>
                <a:gd name="connsiteY4" fmla="*/ 0 h 154400"/>
                <a:gd name="connsiteX5" fmla="*/ 118682 w 118681"/>
                <a:gd name="connsiteY5" fmla="*/ 154400 h 154400"/>
                <a:gd name="connsiteX6" fmla="*/ 96679 w 118681"/>
                <a:gd name="connsiteY6" fmla="*/ 154400 h 154400"/>
                <a:gd name="connsiteX7" fmla="*/ 25527 w 118681"/>
                <a:gd name="connsiteY7" fmla="*/ 48292 h 154400"/>
                <a:gd name="connsiteX8" fmla="*/ 25527 w 118681"/>
                <a:gd name="connsiteY8" fmla="*/ 154400 h 154400"/>
                <a:gd name="connsiteX9" fmla="*/ 0 w 118681"/>
                <a:gd name="connsiteY9" fmla="*/ 154400 h 154400"/>
                <a:gd name="connsiteX10" fmla="*/ 0 w 118681"/>
                <a:gd name="connsiteY10" fmla="*/ 0 h 15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681" h="154400">
                  <a:moveTo>
                    <a:pt x="0" y="0"/>
                  </a:moveTo>
                  <a:lnTo>
                    <a:pt x="24194" y="0"/>
                  </a:lnTo>
                  <a:lnTo>
                    <a:pt x="93345" y="103061"/>
                  </a:lnTo>
                  <a:lnTo>
                    <a:pt x="93345" y="0"/>
                  </a:lnTo>
                  <a:lnTo>
                    <a:pt x="118682" y="0"/>
                  </a:lnTo>
                  <a:lnTo>
                    <a:pt x="118682" y="154400"/>
                  </a:lnTo>
                  <a:lnTo>
                    <a:pt x="96679" y="154400"/>
                  </a:lnTo>
                  <a:lnTo>
                    <a:pt x="25527" y="48292"/>
                  </a:lnTo>
                  <a:lnTo>
                    <a:pt x="25527" y="154400"/>
                  </a:lnTo>
                  <a:lnTo>
                    <a:pt x="0" y="154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03170B01-95CA-86B1-A455-5ED2634423A2}"/>
                </a:ext>
              </a:extLst>
            </p:cNvPr>
            <p:cNvSpPr/>
            <p:nvPr/>
          </p:nvSpPr>
          <p:spPr>
            <a:xfrm>
              <a:off x="5502315" y="2307050"/>
              <a:ext cx="100012" cy="154400"/>
            </a:xfrm>
            <a:custGeom>
              <a:avLst/>
              <a:gdLst>
                <a:gd name="connsiteX0" fmla="*/ 0 w 100012"/>
                <a:gd name="connsiteY0" fmla="*/ 0 h 154400"/>
                <a:gd name="connsiteX1" fmla="*/ 98965 w 100012"/>
                <a:gd name="connsiteY1" fmla="*/ 0 h 154400"/>
                <a:gd name="connsiteX2" fmla="*/ 98965 w 100012"/>
                <a:gd name="connsiteY2" fmla="*/ 23241 h 154400"/>
                <a:gd name="connsiteX3" fmla="*/ 25813 w 100012"/>
                <a:gd name="connsiteY3" fmla="*/ 23241 h 154400"/>
                <a:gd name="connsiteX4" fmla="*/ 25813 w 100012"/>
                <a:gd name="connsiteY4" fmla="*/ 65056 h 154400"/>
                <a:gd name="connsiteX5" fmla="*/ 90583 w 100012"/>
                <a:gd name="connsiteY5" fmla="*/ 65056 h 154400"/>
                <a:gd name="connsiteX6" fmla="*/ 90583 w 100012"/>
                <a:gd name="connsiteY6" fmla="*/ 88297 h 154400"/>
                <a:gd name="connsiteX7" fmla="*/ 25813 w 100012"/>
                <a:gd name="connsiteY7" fmla="*/ 88297 h 154400"/>
                <a:gd name="connsiteX8" fmla="*/ 25813 w 100012"/>
                <a:gd name="connsiteY8" fmla="*/ 131254 h 154400"/>
                <a:gd name="connsiteX9" fmla="*/ 100013 w 100012"/>
                <a:gd name="connsiteY9" fmla="*/ 131254 h 154400"/>
                <a:gd name="connsiteX10" fmla="*/ 100013 w 100012"/>
                <a:gd name="connsiteY10" fmla="*/ 154400 h 154400"/>
                <a:gd name="connsiteX11" fmla="*/ 0 w 100012"/>
                <a:gd name="connsiteY11" fmla="*/ 154400 h 154400"/>
                <a:gd name="connsiteX12" fmla="*/ 0 w 100012"/>
                <a:gd name="connsiteY12" fmla="*/ 0 h 15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012" h="154400">
                  <a:moveTo>
                    <a:pt x="0" y="0"/>
                  </a:moveTo>
                  <a:lnTo>
                    <a:pt x="98965" y="0"/>
                  </a:lnTo>
                  <a:lnTo>
                    <a:pt x="98965" y="23241"/>
                  </a:lnTo>
                  <a:lnTo>
                    <a:pt x="25813" y="23241"/>
                  </a:lnTo>
                  <a:lnTo>
                    <a:pt x="25813" y="65056"/>
                  </a:lnTo>
                  <a:lnTo>
                    <a:pt x="90583" y="65056"/>
                  </a:lnTo>
                  <a:lnTo>
                    <a:pt x="90583" y="88297"/>
                  </a:lnTo>
                  <a:lnTo>
                    <a:pt x="25813" y="88297"/>
                  </a:lnTo>
                  <a:lnTo>
                    <a:pt x="25813" y="131254"/>
                  </a:lnTo>
                  <a:lnTo>
                    <a:pt x="100013" y="131254"/>
                  </a:lnTo>
                  <a:lnTo>
                    <a:pt x="100013" y="154400"/>
                  </a:lnTo>
                  <a:lnTo>
                    <a:pt x="0" y="154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BDB16518-E33F-946A-2373-21527E7C6064}"/>
                </a:ext>
              </a:extLst>
            </p:cNvPr>
            <p:cNvSpPr/>
            <p:nvPr/>
          </p:nvSpPr>
          <p:spPr>
            <a:xfrm>
              <a:off x="5616234" y="2305145"/>
              <a:ext cx="107727" cy="158400"/>
            </a:xfrm>
            <a:custGeom>
              <a:avLst/>
              <a:gdLst>
                <a:gd name="connsiteX0" fmla="*/ 0 w 107727"/>
                <a:gd name="connsiteY0" fmla="*/ 136017 h 158400"/>
                <a:gd name="connsiteX1" fmla="*/ 15716 w 107727"/>
                <a:gd name="connsiteY1" fmla="*/ 116872 h 158400"/>
                <a:gd name="connsiteX2" fmla="*/ 56959 w 107727"/>
                <a:gd name="connsiteY2" fmla="*/ 135160 h 158400"/>
                <a:gd name="connsiteX3" fmla="*/ 81629 w 107727"/>
                <a:gd name="connsiteY3" fmla="*/ 115538 h 158400"/>
                <a:gd name="connsiteX4" fmla="*/ 81629 w 107727"/>
                <a:gd name="connsiteY4" fmla="*/ 115348 h 158400"/>
                <a:gd name="connsiteX5" fmla="*/ 51625 w 107727"/>
                <a:gd name="connsiteY5" fmla="*/ 90202 h 158400"/>
                <a:gd name="connsiteX6" fmla="*/ 6286 w 107727"/>
                <a:gd name="connsiteY6" fmla="*/ 43720 h 158400"/>
                <a:gd name="connsiteX7" fmla="*/ 6286 w 107727"/>
                <a:gd name="connsiteY7" fmla="*/ 43244 h 158400"/>
                <a:gd name="connsiteX8" fmla="*/ 56102 w 107727"/>
                <a:gd name="connsiteY8" fmla="*/ 0 h 158400"/>
                <a:gd name="connsiteX9" fmla="*/ 105442 w 107727"/>
                <a:gd name="connsiteY9" fmla="*/ 18098 h 158400"/>
                <a:gd name="connsiteX10" fmla="*/ 90678 w 107727"/>
                <a:gd name="connsiteY10" fmla="*/ 37719 h 158400"/>
                <a:gd name="connsiteX11" fmla="*/ 55435 w 107727"/>
                <a:gd name="connsiteY11" fmla="*/ 23146 h 158400"/>
                <a:gd name="connsiteX12" fmla="*/ 32575 w 107727"/>
                <a:gd name="connsiteY12" fmla="*/ 41053 h 158400"/>
                <a:gd name="connsiteX13" fmla="*/ 32575 w 107727"/>
                <a:gd name="connsiteY13" fmla="*/ 41243 h 158400"/>
                <a:gd name="connsiteX14" fmla="*/ 65056 w 107727"/>
                <a:gd name="connsiteY14" fmla="*/ 67913 h 158400"/>
                <a:gd name="connsiteX15" fmla="*/ 107728 w 107727"/>
                <a:gd name="connsiteY15" fmla="*/ 113348 h 158400"/>
                <a:gd name="connsiteX16" fmla="*/ 107728 w 107727"/>
                <a:gd name="connsiteY16" fmla="*/ 113824 h 158400"/>
                <a:gd name="connsiteX17" fmla="*/ 56769 w 107727"/>
                <a:gd name="connsiteY17" fmla="*/ 158401 h 158400"/>
                <a:gd name="connsiteX18" fmla="*/ 0 w 107727"/>
                <a:gd name="connsiteY18" fmla="*/ 136112 h 15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7727" h="158400">
                  <a:moveTo>
                    <a:pt x="0" y="136017"/>
                  </a:moveTo>
                  <a:lnTo>
                    <a:pt x="15716" y="116872"/>
                  </a:lnTo>
                  <a:cubicBezTo>
                    <a:pt x="27337" y="127254"/>
                    <a:pt x="40386" y="135160"/>
                    <a:pt x="56959" y="135160"/>
                  </a:cubicBezTo>
                  <a:cubicBezTo>
                    <a:pt x="72009" y="135160"/>
                    <a:pt x="81629" y="126968"/>
                    <a:pt x="81629" y="115538"/>
                  </a:cubicBezTo>
                  <a:lnTo>
                    <a:pt x="81629" y="115348"/>
                  </a:lnTo>
                  <a:cubicBezTo>
                    <a:pt x="81629" y="105632"/>
                    <a:pt x="76486" y="99250"/>
                    <a:pt x="51625" y="90202"/>
                  </a:cubicBezTo>
                  <a:cubicBezTo>
                    <a:pt x="21812" y="79153"/>
                    <a:pt x="6286" y="68390"/>
                    <a:pt x="6286" y="43720"/>
                  </a:cubicBezTo>
                  <a:lnTo>
                    <a:pt x="6286" y="43244"/>
                  </a:lnTo>
                  <a:cubicBezTo>
                    <a:pt x="6286" y="17907"/>
                    <a:pt x="26956" y="0"/>
                    <a:pt x="56102" y="0"/>
                  </a:cubicBezTo>
                  <a:cubicBezTo>
                    <a:pt x="74295" y="0"/>
                    <a:pt x="91059" y="5715"/>
                    <a:pt x="105442" y="18098"/>
                  </a:cubicBezTo>
                  <a:lnTo>
                    <a:pt x="90678" y="37719"/>
                  </a:lnTo>
                  <a:cubicBezTo>
                    <a:pt x="79915" y="29146"/>
                    <a:pt x="68008" y="23146"/>
                    <a:pt x="55435" y="23146"/>
                  </a:cubicBezTo>
                  <a:cubicBezTo>
                    <a:pt x="41339" y="23146"/>
                    <a:pt x="32575" y="30861"/>
                    <a:pt x="32575" y="41053"/>
                  </a:cubicBezTo>
                  <a:lnTo>
                    <a:pt x="32575" y="41243"/>
                  </a:lnTo>
                  <a:cubicBezTo>
                    <a:pt x="32575" y="52006"/>
                    <a:pt x="38386" y="57817"/>
                    <a:pt x="65056" y="67913"/>
                  </a:cubicBezTo>
                  <a:cubicBezTo>
                    <a:pt x="94202" y="78962"/>
                    <a:pt x="107728" y="90869"/>
                    <a:pt x="107728" y="113348"/>
                  </a:cubicBezTo>
                  <a:lnTo>
                    <a:pt x="107728" y="113824"/>
                  </a:lnTo>
                  <a:cubicBezTo>
                    <a:pt x="107728" y="140970"/>
                    <a:pt x="86201" y="158401"/>
                    <a:pt x="56769" y="158401"/>
                  </a:cubicBezTo>
                  <a:cubicBezTo>
                    <a:pt x="36576" y="158401"/>
                    <a:pt x="17050" y="151543"/>
                    <a:pt x="0" y="136112"/>
                  </a:cubicBezTo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9F5DB833-2B2F-61AD-D1D4-FEC4B4D965DE}"/>
                </a:ext>
              </a:extLst>
            </p:cNvPr>
            <p:cNvSpPr/>
            <p:nvPr/>
          </p:nvSpPr>
          <p:spPr>
            <a:xfrm>
              <a:off x="5803877" y="2307050"/>
              <a:ext cx="106775" cy="154400"/>
            </a:xfrm>
            <a:custGeom>
              <a:avLst/>
              <a:gdLst>
                <a:gd name="connsiteX0" fmla="*/ 48768 w 106775"/>
                <a:gd name="connsiteY0" fmla="*/ 81153 h 154400"/>
                <a:gd name="connsiteX1" fmla="*/ 80391 w 106775"/>
                <a:gd name="connsiteY1" fmla="*/ 52292 h 154400"/>
                <a:gd name="connsiteX2" fmla="*/ 80391 w 106775"/>
                <a:gd name="connsiteY2" fmla="*/ 52102 h 154400"/>
                <a:gd name="connsiteX3" fmla="*/ 48768 w 106775"/>
                <a:gd name="connsiteY3" fmla="*/ 23431 h 154400"/>
                <a:gd name="connsiteX4" fmla="*/ 26098 w 106775"/>
                <a:gd name="connsiteY4" fmla="*/ 23431 h 154400"/>
                <a:gd name="connsiteX5" fmla="*/ 26098 w 106775"/>
                <a:gd name="connsiteY5" fmla="*/ 81248 h 154400"/>
                <a:gd name="connsiteX6" fmla="*/ 48768 w 106775"/>
                <a:gd name="connsiteY6" fmla="*/ 81248 h 154400"/>
                <a:gd name="connsiteX7" fmla="*/ 95 w 106775"/>
                <a:gd name="connsiteY7" fmla="*/ 0 h 154400"/>
                <a:gd name="connsiteX8" fmla="*/ 50292 w 106775"/>
                <a:gd name="connsiteY8" fmla="*/ 0 h 154400"/>
                <a:gd name="connsiteX9" fmla="*/ 106775 w 106775"/>
                <a:gd name="connsiteY9" fmla="*/ 51435 h 154400"/>
                <a:gd name="connsiteX10" fmla="*/ 106775 w 106775"/>
                <a:gd name="connsiteY10" fmla="*/ 51816 h 154400"/>
                <a:gd name="connsiteX11" fmla="*/ 48673 w 106775"/>
                <a:gd name="connsiteY11" fmla="*/ 104299 h 154400"/>
                <a:gd name="connsiteX12" fmla="*/ 26003 w 106775"/>
                <a:gd name="connsiteY12" fmla="*/ 104299 h 154400"/>
                <a:gd name="connsiteX13" fmla="*/ 26003 w 106775"/>
                <a:gd name="connsiteY13" fmla="*/ 154400 h 154400"/>
                <a:gd name="connsiteX14" fmla="*/ 0 w 106775"/>
                <a:gd name="connsiteY14" fmla="*/ 154400 h 154400"/>
                <a:gd name="connsiteX15" fmla="*/ 0 w 106775"/>
                <a:gd name="connsiteY15" fmla="*/ 0 h 15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6775" h="154400">
                  <a:moveTo>
                    <a:pt x="48768" y="81153"/>
                  </a:moveTo>
                  <a:cubicBezTo>
                    <a:pt x="68771" y="81153"/>
                    <a:pt x="80391" y="69437"/>
                    <a:pt x="80391" y="52292"/>
                  </a:cubicBezTo>
                  <a:lnTo>
                    <a:pt x="80391" y="52102"/>
                  </a:lnTo>
                  <a:cubicBezTo>
                    <a:pt x="80391" y="33528"/>
                    <a:pt x="68675" y="23431"/>
                    <a:pt x="48768" y="23431"/>
                  </a:cubicBezTo>
                  <a:lnTo>
                    <a:pt x="26098" y="23431"/>
                  </a:lnTo>
                  <a:lnTo>
                    <a:pt x="26098" y="81248"/>
                  </a:lnTo>
                  <a:lnTo>
                    <a:pt x="48768" y="81248"/>
                  </a:lnTo>
                  <a:close/>
                  <a:moveTo>
                    <a:pt x="95" y="0"/>
                  </a:moveTo>
                  <a:lnTo>
                    <a:pt x="50292" y="0"/>
                  </a:lnTo>
                  <a:cubicBezTo>
                    <a:pt x="84582" y="0"/>
                    <a:pt x="106775" y="19431"/>
                    <a:pt x="106775" y="51435"/>
                  </a:cubicBezTo>
                  <a:lnTo>
                    <a:pt x="106775" y="51816"/>
                  </a:lnTo>
                  <a:cubicBezTo>
                    <a:pt x="106775" y="86011"/>
                    <a:pt x="81248" y="103823"/>
                    <a:pt x="48673" y="104299"/>
                  </a:cubicBezTo>
                  <a:lnTo>
                    <a:pt x="26003" y="104299"/>
                  </a:lnTo>
                  <a:lnTo>
                    <a:pt x="26003" y="154400"/>
                  </a:lnTo>
                  <a:lnTo>
                    <a:pt x="0" y="154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188C0F95-D387-44D2-4EBE-E54122C1694E}"/>
                </a:ext>
              </a:extLst>
            </p:cNvPr>
            <p:cNvSpPr/>
            <p:nvPr/>
          </p:nvSpPr>
          <p:spPr>
            <a:xfrm>
              <a:off x="5906842" y="2306288"/>
              <a:ext cx="140493" cy="155257"/>
            </a:xfrm>
            <a:custGeom>
              <a:avLst/>
              <a:gdLst>
                <a:gd name="connsiteX0" fmla="*/ 92297 w 140493"/>
                <a:gd name="connsiteY0" fmla="*/ 96107 h 155257"/>
                <a:gd name="connsiteX1" fmla="*/ 69818 w 140493"/>
                <a:gd name="connsiteY1" fmla="*/ 34100 h 155257"/>
                <a:gd name="connsiteX2" fmla="*/ 47435 w 140493"/>
                <a:gd name="connsiteY2" fmla="*/ 96107 h 155257"/>
                <a:gd name="connsiteX3" fmla="*/ 92297 w 140493"/>
                <a:gd name="connsiteY3" fmla="*/ 96107 h 155257"/>
                <a:gd name="connsiteX4" fmla="*/ 57722 w 140493"/>
                <a:gd name="connsiteY4" fmla="*/ 0 h 155257"/>
                <a:gd name="connsiteX5" fmla="*/ 82868 w 140493"/>
                <a:gd name="connsiteY5" fmla="*/ 0 h 155257"/>
                <a:gd name="connsiteX6" fmla="*/ 140494 w 140493"/>
                <a:gd name="connsiteY6" fmla="*/ 155258 h 155257"/>
                <a:gd name="connsiteX7" fmla="*/ 113348 w 140493"/>
                <a:gd name="connsiteY7" fmla="*/ 155258 h 155257"/>
                <a:gd name="connsiteX8" fmla="*/ 100298 w 140493"/>
                <a:gd name="connsiteY8" fmla="*/ 118872 h 155257"/>
                <a:gd name="connsiteX9" fmla="*/ 39243 w 140493"/>
                <a:gd name="connsiteY9" fmla="*/ 118872 h 155257"/>
                <a:gd name="connsiteX10" fmla="*/ 26194 w 140493"/>
                <a:gd name="connsiteY10" fmla="*/ 155258 h 155257"/>
                <a:gd name="connsiteX11" fmla="*/ 0 w 140493"/>
                <a:gd name="connsiteY11" fmla="*/ 155258 h 155257"/>
                <a:gd name="connsiteX12" fmla="*/ 57626 w 140493"/>
                <a:gd name="connsiteY12" fmla="*/ 0 h 155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0493" h="155257">
                  <a:moveTo>
                    <a:pt x="92297" y="96107"/>
                  </a:moveTo>
                  <a:lnTo>
                    <a:pt x="69818" y="34100"/>
                  </a:lnTo>
                  <a:lnTo>
                    <a:pt x="47435" y="96107"/>
                  </a:lnTo>
                  <a:lnTo>
                    <a:pt x="92297" y="96107"/>
                  </a:lnTo>
                  <a:close/>
                  <a:moveTo>
                    <a:pt x="57722" y="0"/>
                  </a:moveTo>
                  <a:lnTo>
                    <a:pt x="82868" y="0"/>
                  </a:lnTo>
                  <a:lnTo>
                    <a:pt x="140494" y="155258"/>
                  </a:lnTo>
                  <a:lnTo>
                    <a:pt x="113348" y="155258"/>
                  </a:lnTo>
                  <a:lnTo>
                    <a:pt x="100298" y="118872"/>
                  </a:lnTo>
                  <a:lnTo>
                    <a:pt x="39243" y="118872"/>
                  </a:lnTo>
                  <a:lnTo>
                    <a:pt x="26194" y="155258"/>
                  </a:lnTo>
                  <a:lnTo>
                    <a:pt x="0" y="155258"/>
                  </a:lnTo>
                  <a:lnTo>
                    <a:pt x="57626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46F2BC74-5CF7-28B6-33E6-61D7F35EDE27}"/>
                </a:ext>
              </a:extLst>
            </p:cNvPr>
            <p:cNvSpPr/>
            <p:nvPr/>
          </p:nvSpPr>
          <p:spPr>
            <a:xfrm>
              <a:off x="6067529" y="2307050"/>
              <a:ext cx="116204" cy="154400"/>
            </a:xfrm>
            <a:custGeom>
              <a:avLst/>
              <a:gdLst>
                <a:gd name="connsiteX0" fmla="*/ 54007 w 116204"/>
                <a:gd name="connsiteY0" fmla="*/ 76962 h 154400"/>
                <a:gd name="connsiteX1" fmla="*/ 85439 w 116204"/>
                <a:gd name="connsiteY1" fmla="*/ 50292 h 154400"/>
                <a:gd name="connsiteX2" fmla="*/ 85439 w 116204"/>
                <a:gd name="connsiteY2" fmla="*/ 49816 h 154400"/>
                <a:gd name="connsiteX3" fmla="*/ 54483 w 116204"/>
                <a:gd name="connsiteY3" fmla="*/ 23336 h 154400"/>
                <a:gd name="connsiteX4" fmla="*/ 26003 w 116204"/>
                <a:gd name="connsiteY4" fmla="*/ 23336 h 154400"/>
                <a:gd name="connsiteX5" fmla="*/ 26003 w 116204"/>
                <a:gd name="connsiteY5" fmla="*/ 76962 h 154400"/>
                <a:gd name="connsiteX6" fmla="*/ 54007 w 116204"/>
                <a:gd name="connsiteY6" fmla="*/ 76962 h 154400"/>
                <a:gd name="connsiteX7" fmla="*/ 0 w 116204"/>
                <a:gd name="connsiteY7" fmla="*/ 0 h 154400"/>
                <a:gd name="connsiteX8" fmla="*/ 56769 w 116204"/>
                <a:gd name="connsiteY8" fmla="*/ 0 h 154400"/>
                <a:gd name="connsiteX9" fmla="*/ 98679 w 116204"/>
                <a:gd name="connsiteY9" fmla="*/ 14573 h 154400"/>
                <a:gd name="connsiteX10" fmla="*/ 111728 w 116204"/>
                <a:gd name="connsiteY10" fmla="*/ 48577 h 154400"/>
                <a:gd name="connsiteX11" fmla="*/ 111728 w 116204"/>
                <a:gd name="connsiteY11" fmla="*/ 49435 h 154400"/>
                <a:gd name="connsiteX12" fmla="*/ 79153 w 116204"/>
                <a:gd name="connsiteY12" fmla="*/ 94679 h 154400"/>
                <a:gd name="connsiteX13" fmla="*/ 116205 w 116204"/>
                <a:gd name="connsiteY13" fmla="*/ 154400 h 154400"/>
                <a:gd name="connsiteX14" fmla="*/ 86201 w 116204"/>
                <a:gd name="connsiteY14" fmla="*/ 154400 h 154400"/>
                <a:gd name="connsiteX15" fmla="*/ 52769 w 116204"/>
                <a:gd name="connsiteY15" fmla="*/ 99727 h 154400"/>
                <a:gd name="connsiteX16" fmla="*/ 51149 w 116204"/>
                <a:gd name="connsiteY16" fmla="*/ 99917 h 154400"/>
                <a:gd name="connsiteX17" fmla="*/ 26003 w 116204"/>
                <a:gd name="connsiteY17" fmla="*/ 99917 h 154400"/>
                <a:gd name="connsiteX18" fmla="*/ 26003 w 116204"/>
                <a:gd name="connsiteY18" fmla="*/ 154400 h 154400"/>
                <a:gd name="connsiteX19" fmla="*/ 0 w 116204"/>
                <a:gd name="connsiteY19" fmla="*/ 154400 h 154400"/>
                <a:gd name="connsiteX20" fmla="*/ 0 w 116204"/>
                <a:gd name="connsiteY20" fmla="*/ 0 h 15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6204" h="154400">
                  <a:moveTo>
                    <a:pt x="54007" y="76962"/>
                  </a:moveTo>
                  <a:cubicBezTo>
                    <a:pt x="74200" y="76962"/>
                    <a:pt x="85439" y="66389"/>
                    <a:pt x="85439" y="50292"/>
                  </a:cubicBezTo>
                  <a:lnTo>
                    <a:pt x="85439" y="49816"/>
                  </a:lnTo>
                  <a:cubicBezTo>
                    <a:pt x="85439" y="32385"/>
                    <a:pt x="74009" y="23336"/>
                    <a:pt x="54483" y="23336"/>
                  </a:cubicBezTo>
                  <a:lnTo>
                    <a:pt x="26003" y="23336"/>
                  </a:lnTo>
                  <a:lnTo>
                    <a:pt x="26003" y="76962"/>
                  </a:lnTo>
                  <a:lnTo>
                    <a:pt x="54007" y="76962"/>
                  </a:lnTo>
                  <a:close/>
                  <a:moveTo>
                    <a:pt x="0" y="0"/>
                  </a:moveTo>
                  <a:lnTo>
                    <a:pt x="56769" y="0"/>
                  </a:lnTo>
                  <a:cubicBezTo>
                    <a:pt x="74676" y="0"/>
                    <a:pt x="89344" y="5334"/>
                    <a:pt x="98679" y="14573"/>
                  </a:cubicBezTo>
                  <a:cubicBezTo>
                    <a:pt x="106966" y="22765"/>
                    <a:pt x="111728" y="34385"/>
                    <a:pt x="111728" y="48577"/>
                  </a:cubicBezTo>
                  <a:lnTo>
                    <a:pt x="111728" y="49435"/>
                  </a:lnTo>
                  <a:cubicBezTo>
                    <a:pt x="111728" y="73247"/>
                    <a:pt x="98298" y="88011"/>
                    <a:pt x="79153" y="94679"/>
                  </a:cubicBezTo>
                  <a:lnTo>
                    <a:pt x="116205" y="154400"/>
                  </a:lnTo>
                  <a:lnTo>
                    <a:pt x="86201" y="154400"/>
                  </a:lnTo>
                  <a:lnTo>
                    <a:pt x="52769" y="99727"/>
                  </a:lnTo>
                  <a:cubicBezTo>
                    <a:pt x="52769" y="99727"/>
                    <a:pt x="51625" y="99917"/>
                    <a:pt x="51149" y="99917"/>
                  </a:cubicBezTo>
                  <a:lnTo>
                    <a:pt x="26003" y="99917"/>
                  </a:lnTo>
                  <a:lnTo>
                    <a:pt x="26003" y="154400"/>
                  </a:lnTo>
                  <a:lnTo>
                    <a:pt x="0" y="154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7E44F5C4-D105-6DFD-F83A-75B0F21377B2}"/>
                </a:ext>
              </a:extLst>
            </p:cNvPr>
            <p:cNvSpPr/>
            <p:nvPr/>
          </p:nvSpPr>
          <p:spPr>
            <a:xfrm>
              <a:off x="6206594" y="2307050"/>
              <a:ext cx="26003" cy="154400"/>
            </a:xfrm>
            <a:custGeom>
              <a:avLst/>
              <a:gdLst>
                <a:gd name="connsiteX0" fmla="*/ 0 w 26003"/>
                <a:gd name="connsiteY0" fmla="*/ 0 h 154400"/>
                <a:gd name="connsiteX1" fmla="*/ 26003 w 26003"/>
                <a:gd name="connsiteY1" fmla="*/ 0 h 154400"/>
                <a:gd name="connsiteX2" fmla="*/ 26003 w 26003"/>
                <a:gd name="connsiteY2" fmla="*/ 154400 h 154400"/>
                <a:gd name="connsiteX3" fmla="*/ 0 w 26003"/>
                <a:gd name="connsiteY3" fmla="*/ 154400 h 15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03" h="154400">
                  <a:moveTo>
                    <a:pt x="0" y="0"/>
                  </a:moveTo>
                  <a:lnTo>
                    <a:pt x="26003" y="0"/>
                  </a:lnTo>
                  <a:lnTo>
                    <a:pt x="26003" y="154400"/>
                  </a:lnTo>
                  <a:lnTo>
                    <a:pt x="0" y="15440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FA590626-690F-FB36-5963-3C98A5C22898}"/>
                </a:ext>
              </a:extLst>
            </p:cNvPr>
            <p:cNvSpPr/>
            <p:nvPr/>
          </p:nvSpPr>
          <p:spPr>
            <a:xfrm>
              <a:off x="6254314" y="2305145"/>
              <a:ext cx="107727" cy="158400"/>
            </a:xfrm>
            <a:custGeom>
              <a:avLst/>
              <a:gdLst>
                <a:gd name="connsiteX0" fmla="*/ 0 w 107727"/>
                <a:gd name="connsiteY0" fmla="*/ 136017 h 158400"/>
                <a:gd name="connsiteX1" fmla="*/ 15716 w 107727"/>
                <a:gd name="connsiteY1" fmla="*/ 116872 h 158400"/>
                <a:gd name="connsiteX2" fmla="*/ 56959 w 107727"/>
                <a:gd name="connsiteY2" fmla="*/ 135160 h 158400"/>
                <a:gd name="connsiteX3" fmla="*/ 81629 w 107727"/>
                <a:gd name="connsiteY3" fmla="*/ 115538 h 158400"/>
                <a:gd name="connsiteX4" fmla="*/ 81629 w 107727"/>
                <a:gd name="connsiteY4" fmla="*/ 115348 h 158400"/>
                <a:gd name="connsiteX5" fmla="*/ 51625 w 107727"/>
                <a:gd name="connsiteY5" fmla="*/ 90202 h 158400"/>
                <a:gd name="connsiteX6" fmla="*/ 6286 w 107727"/>
                <a:gd name="connsiteY6" fmla="*/ 43720 h 158400"/>
                <a:gd name="connsiteX7" fmla="*/ 6286 w 107727"/>
                <a:gd name="connsiteY7" fmla="*/ 43244 h 158400"/>
                <a:gd name="connsiteX8" fmla="*/ 56102 w 107727"/>
                <a:gd name="connsiteY8" fmla="*/ 0 h 158400"/>
                <a:gd name="connsiteX9" fmla="*/ 105442 w 107727"/>
                <a:gd name="connsiteY9" fmla="*/ 18098 h 158400"/>
                <a:gd name="connsiteX10" fmla="*/ 90678 w 107727"/>
                <a:gd name="connsiteY10" fmla="*/ 37719 h 158400"/>
                <a:gd name="connsiteX11" fmla="*/ 55435 w 107727"/>
                <a:gd name="connsiteY11" fmla="*/ 23146 h 158400"/>
                <a:gd name="connsiteX12" fmla="*/ 32575 w 107727"/>
                <a:gd name="connsiteY12" fmla="*/ 41053 h 158400"/>
                <a:gd name="connsiteX13" fmla="*/ 32575 w 107727"/>
                <a:gd name="connsiteY13" fmla="*/ 41243 h 158400"/>
                <a:gd name="connsiteX14" fmla="*/ 65056 w 107727"/>
                <a:gd name="connsiteY14" fmla="*/ 67913 h 158400"/>
                <a:gd name="connsiteX15" fmla="*/ 107728 w 107727"/>
                <a:gd name="connsiteY15" fmla="*/ 113348 h 158400"/>
                <a:gd name="connsiteX16" fmla="*/ 107728 w 107727"/>
                <a:gd name="connsiteY16" fmla="*/ 113824 h 158400"/>
                <a:gd name="connsiteX17" fmla="*/ 56769 w 107727"/>
                <a:gd name="connsiteY17" fmla="*/ 158401 h 158400"/>
                <a:gd name="connsiteX18" fmla="*/ 0 w 107727"/>
                <a:gd name="connsiteY18" fmla="*/ 136112 h 15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7727" h="158400">
                  <a:moveTo>
                    <a:pt x="0" y="136017"/>
                  </a:moveTo>
                  <a:lnTo>
                    <a:pt x="15716" y="116872"/>
                  </a:lnTo>
                  <a:cubicBezTo>
                    <a:pt x="27337" y="127254"/>
                    <a:pt x="40386" y="135160"/>
                    <a:pt x="56959" y="135160"/>
                  </a:cubicBezTo>
                  <a:cubicBezTo>
                    <a:pt x="72009" y="135160"/>
                    <a:pt x="81629" y="126968"/>
                    <a:pt x="81629" y="115538"/>
                  </a:cubicBezTo>
                  <a:lnTo>
                    <a:pt x="81629" y="115348"/>
                  </a:lnTo>
                  <a:cubicBezTo>
                    <a:pt x="81629" y="105632"/>
                    <a:pt x="76486" y="99250"/>
                    <a:pt x="51625" y="90202"/>
                  </a:cubicBezTo>
                  <a:cubicBezTo>
                    <a:pt x="21812" y="79153"/>
                    <a:pt x="6286" y="68390"/>
                    <a:pt x="6286" y="43720"/>
                  </a:cubicBezTo>
                  <a:lnTo>
                    <a:pt x="6286" y="43244"/>
                  </a:lnTo>
                  <a:cubicBezTo>
                    <a:pt x="6286" y="17907"/>
                    <a:pt x="26956" y="0"/>
                    <a:pt x="56102" y="0"/>
                  </a:cubicBezTo>
                  <a:cubicBezTo>
                    <a:pt x="74295" y="0"/>
                    <a:pt x="91059" y="5715"/>
                    <a:pt x="105442" y="18098"/>
                  </a:cubicBezTo>
                  <a:lnTo>
                    <a:pt x="90678" y="37719"/>
                  </a:lnTo>
                  <a:cubicBezTo>
                    <a:pt x="79915" y="29146"/>
                    <a:pt x="68008" y="23146"/>
                    <a:pt x="55435" y="23146"/>
                  </a:cubicBezTo>
                  <a:cubicBezTo>
                    <a:pt x="41338" y="23146"/>
                    <a:pt x="32575" y="30861"/>
                    <a:pt x="32575" y="41053"/>
                  </a:cubicBezTo>
                  <a:lnTo>
                    <a:pt x="32575" y="41243"/>
                  </a:lnTo>
                  <a:cubicBezTo>
                    <a:pt x="32575" y="52006"/>
                    <a:pt x="38386" y="57817"/>
                    <a:pt x="65056" y="67913"/>
                  </a:cubicBezTo>
                  <a:cubicBezTo>
                    <a:pt x="94202" y="78962"/>
                    <a:pt x="107728" y="90869"/>
                    <a:pt x="107728" y="113348"/>
                  </a:cubicBezTo>
                  <a:lnTo>
                    <a:pt x="107728" y="113824"/>
                  </a:lnTo>
                  <a:cubicBezTo>
                    <a:pt x="107728" y="140970"/>
                    <a:pt x="86201" y="158401"/>
                    <a:pt x="56769" y="158401"/>
                  </a:cubicBezTo>
                  <a:cubicBezTo>
                    <a:pt x="36576" y="158401"/>
                    <a:pt x="17050" y="151543"/>
                    <a:pt x="0" y="136112"/>
                  </a:cubicBezTo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5EF86A71-334B-E049-05EB-880825995207}"/>
                </a:ext>
              </a:extLst>
            </p:cNvPr>
            <p:cNvSpPr/>
            <p:nvPr/>
          </p:nvSpPr>
          <p:spPr>
            <a:xfrm>
              <a:off x="6575973" y="1881187"/>
              <a:ext cx="13144" cy="405860"/>
            </a:xfrm>
            <a:custGeom>
              <a:avLst/>
              <a:gdLst>
                <a:gd name="connsiteX0" fmla="*/ 0 w 13144"/>
                <a:gd name="connsiteY0" fmla="*/ 0 h 405860"/>
                <a:gd name="connsiteX1" fmla="*/ 13145 w 13144"/>
                <a:gd name="connsiteY1" fmla="*/ 0 h 405860"/>
                <a:gd name="connsiteX2" fmla="*/ 13145 w 13144"/>
                <a:gd name="connsiteY2" fmla="*/ 405860 h 405860"/>
                <a:gd name="connsiteX3" fmla="*/ 0 w 13144"/>
                <a:gd name="connsiteY3" fmla="*/ 405860 h 405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44" h="405860">
                  <a:moveTo>
                    <a:pt x="0" y="0"/>
                  </a:moveTo>
                  <a:lnTo>
                    <a:pt x="13145" y="0"/>
                  </a:lnTo>
                  <a:lnTo>
                    <a:pt x="13145" y="405860"/>
                  </a:lnTo>
                  <a:lnTo>
                    <a:pt x="0" y="40586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6768DCBC-BCE3-A3DB-F95F-B579F47097AE}"/>
                </a:ext>
              </a:extLst>
            </p:cNvPr>
            <p:cNvSpPr/>
            <p:nvPr/>
          </p:nvSpPr>
          <p:spPr>
            <a:xfrm>
              <a:off x="6810955" y="1907095"/>
              <a:ext cx="213645" cy="320325"/>
            </a:xfrm>
            <a:custGeom>
              <a:avLst/>
              <a:gdLst>
                <a:gd name="connsiteX0" fmla="*/ 213646 w 213645"/>
                <a:gd name="connsiteY0" fmla="*/ 92678 h 320325"/>
                <a:gd name="connsiteX1" fmla="*/ 111919 w 213645"/>
                <a:gd name="connsiteY1" fmla="*/ 186309 h 320325"/>
                <a:gd name="connsiteX2" fmla="*/ 37624 w 213645"/>
                <a:gd name="connsiteY2" fmla="*/ 186309 h 320325"/>
                <a:gd name="connsiteX3" fmla="*/ 37624 w 213645"/>
                <a:gd name="connsiteY3" fmla="*/ 320326 h 320325"/>
                <a:gd name="connsiteX4" fmla="*/ 0 w 213645"/>
                <a:gd name="connsiteY4" fmla="*/ 320326 h 320325"/>
                <a:gd name="connsiteX5" fmla="*/ 0 w 213645"/>
                <a:gd name="connsiteY5" fmla="*/ 0 h 320325"/>
                <a:gd name="connsiteX6" fmla="*/ 111823 w 213645"/>
                <a:gd name="connsiteY6" fmla="*/ 0 h 320325"/>
                <a:gd name="connsiteX7" fmla="*/ 213550 w 213645"/>
                <a:gd name="connsiteY7" fmla="*/ 92678 h 320325"/>
                <a:gd name="connsiteX8" fmla="*/ 37624 w 213645"/>
                <a:gd name="connsiteY8" fmla="*/ 34004 h 320325"/>
                <a:gd name="connsiteX9" fmla="*/ 37624 w 213645"/>
                <a:gd name="connsiteY9" fmla="*/ 152400 h 320325"/>
                <a:gd name="connsiteX10" fmla="*/ 110966 w 213645"/>
                <a:gd name="connsiteY10" fmla="*/ 152400 h 320325"/>
                <a:gd name="connsiteX11" fmla="*/ 174593 w 213645"/>
                <a:gd name="connsiteY11" fmla="*/ 93155 h 320325"/>
                <a:gd name="connsiteX12" fmla="*/ 110966 w 213645"/>
                <a:gd name="connsiteY12" fmla="*/ 34004 h 320325"/>
                <a:gd name="connsiteX13" fmla="*/ 37624 w 213645"/>
                <a:gd name="connsiteY13" fmla="*/ 34004 h 320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3645" h="320325">
                  <a:moveTo>
                    <a:pt x="213646" y="92678"/>
                  </a:moveTo>
                  <a:cubicBezTo>
                    <a:pt x="213646" y="147066"/>
                    <a:pt x="174593" y="186309"/>
                    <a:pt x="111919" y="186309"/>
                  </a:cubicBezTo>
                  <a:lnTo>
                    <a:pt x="37624" y="186309"/>
                  </a:lnTo>
                  <a:lnTo>
                    <a:pt x="37624" y="320326"/>
                  </a:lnTo>
                  <a:lnTo>
                    <a:pt x="0" y="320326"/>
                  </a:lnTo>
                  <a:lnTo>
                    <a:pt x="0" y="0"/>
                  </a:lnTo>
                  <a:lnTo>
                    <a:pt x="111823" y="0"/>
                  </a:lnTo>
                  <a:cubicBezTo>
                    <a:pt x="174498" y="0"/>
                    <a:pt x="213550" y="38767"/>
                    <a:pt x="213550" y="92678"/>
                  </a:cubicBezTo>
                  <a:moveTo>
                    <a:pt x="37624" y="34004"/>
                  </a:moveTo>
                  <a:lnTo>
                    <a:pt x="37624" y="152400"/>
                  </a:lnTo>
                  <a:lnTo>
                    <a:pt x="110966" y="152400"/>
                  </a:lnTo>
                  <a:cubicBezTo>
                    <a:pt x="152876" y="152400"/>
                    <a:pt x="174593" y="127635"/>
                    <a:pt x="174593" y="93155"/>
                  </a:cubicBezTo>
                  <a:cubicBezTo>
                    <a:pt x="174593" y="58674"/>
                    <a:pt x="152876" y="34004"/>
                    <a:pt x="110966" y="34004"/>
                  </a:cubicBezTo>
                  <a:lnTo>
                    <a:pt x="37624" y="3400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15C02D92-E03C-A1CE-5E1B-CC6C6421DA9C}"/>
                </a:ext>
              </a:extLst>
            </p:cNvPr>
            <p:cNvSpPr/>
            <p:nvPr/>
          </p:nvSpPr>
          <p:spPr>
            <a:xfrm>
              <a:off x="7049461" y="1901856"/>
              <a:ext cx="219837" cy="330898"/>
            </a:xfrm>
            <a:custGeom>
              <a:avLst/>
              <a:gdLst>
                <a:gd name="connsiteX0" fmla="*/ 216122 w 219837"/>
                <a:gd name="connsiteY0" fmla="*/ 54292 h 330898"/>
                <a:gd name="connsiteX1" fmla="*/ 188595 w 219837"/>
                <a:gd name="connsiteY1" fmla="*/ 75152 h 330898"/>
                <a:gd name="connsiteX2" fmla="*/ 115729 w 219837"/>
                <a:gd name="connsiteY2" fmla="*/ 34862 h 330898"/>
                <a:gd name="connsiteX3" fmla="*/ 59341 w 219837"/>
                <a:gd name="connsiteY3" fmla="*/ 81439 h 330898"/>
                <a:gd name="connsiteX4" fmla="*/ 110490 w 219837"/>
                <a:gd name="connsiteY4" fmla="*/ 135255 h 330898"/>
                <a:gd name="connsiteX5" fmla="*/ 145637 w 219837"/>
                <a:gd name="connsiteY5" fmla="*/ 152305 h 330898"/>
                <a:gd name="connsiteX6" fmla="*/ 219837 w 219837"/>
                <a:gd name="connsiteY6" fmla="*/ 241554 h 330898"/>
                <a:gd name="connsiteX7" fmla="*/ 117158 w 219837"/>
                <a:gd name="connsiteY7" fmla="*/ 330899 h 330898"/>
                <a:gd name="connsiteX8" fmla="*/ 0 w 219837"/>
                <a:gd name="connsiteY8" fmla="*/ 261937 h 330898"/>
                <a:gd name="connsiteX9" fmla="*/ 28004 w 219837"/>
                <a:gd name="connsiteY9" fmla="*/ 241078 h 330898"/>
                <a:gd name="connsiteX10" fmla="*/ 116681 w 219837"/>
                <a:gd name="connsiteY10" fmla="*/ 295942 h 330898"/>
                <a:gd name="connsiteX11" fmla="*/ 180784 w 219837"/>
                <a:gd name="connsiteY11" fmla="*/ 242602 h 330898"/>
                <a:gd name="connsiteX12" fmla="*/ 127730 w 219837"/>
                <a:gd name="connsiteY12" fmla="*/ 186309 h 330898"/>
                <a:gd name="connsiteX13" fmla="*/ 92107 w 219837"/>
                <a:gd name="connsiteY13" fmla="*/ 169355 h 330898"/>
                <a:gd name="connsiteX14" fmla="*/ 20288 w 219837"/>
                <a:gd name="connsiteY14" fmla="*/ 83439 h 330898"/>
                <a:gd name="connsiteX15" fmla="*/ 116205 w 219837"/>
                <a:gd name="connsiteY15" fmla="*/ 0 h 330898"/>
                <a:gd name="connsiteX16" fmla="*/ 216027 w 219837"/>
                <a:gd name="connsiteY16" fmla="*/ 54388 h 330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9837" h="330898">
                  <a:moveTo>
                    <a:pt x="216122" y="54292"/>
                  </a:moveTo>
                  <a:lnTo>
                    <a:pt x="188595" y="75152"/>
                  </a:lnTo>
                  <a:cubicBezTo>
                    <a:pt x="171736" y="49435"/>
                    <a:pt x="144685" y="34862"/>
                    <a:pt x="115729" y="34862"/>
                  </a:cubicBezTo>
                  <a:cubicBezTo>
                    <a:pt x="86773" y="34862"/>
                    <a:pt x="59341" y="49911"/>
                    <a:pt x="59341" y="81439"/>
                  </a:cubicBezTo>
                  <a:cubicBezTo>
                    <a:pt x="59341" y="110585"/>
                    <a:pt x="81534" y="121253"/>
                    <a:pt x="110490" y="135255"/>
                  </a:cubicBezTo>
                  <a:lnTo>
                    <a:pt x="145637" y="152305"/>
                  </a:lnTo>
                  <a:cubicBezTo>
                    <a:pt x="191929" y="174593"/>
                    <a:pt x="219837" y="198406"/>
                    <a:pt x="219837" y="241554"/>
                  </a:cubicBezTo>
                  <a:cubicBezTo>
                    <a:pt x="219837" y="295370"/>
                    <a:pt x="176022" y="330899"/>
                    <a:pt x="117158" y="330899"/>
                  </a:cubicBezTo>
                  <a:cubicBezTo>
                    <a:pt x="66580" y="330899"/>
                    <a:pt x="24575" y="304133"/>
                    <a:pt x="0" y="261937"/>
                  </a:cubicBezTo>
                  <a:lnTo>
                    <a:pt x="28004" y="241078"/>
                  </a:lnTo>
                  <a:cubicBezTo>
                    <a:pt x="47244" y="270701"/>
                    <a:pt x="75724" y="295942"/>
                    <a:pt x="116681" y="295942"/>
                  </a:cubicBezTo>
                  <a:cubicBezTo>
                    <a:pt x="154305" y="295942"/>
                    <a:pt x="180784" y="275082"/>
                    <a:pt x="180784" y="242602"/>
                  </a:cubicBezTo>
                  <a:cubicBezTo>
                    <a:pt x="180784" y="212979"/>
                    <a:pt x="159067" y="201359"/>
                    <a:pt x="127730" y="186309"/>
                  </a:cubicBezTo>
                  <a:lnTo>
                    <a:pt x="92107" y="169355"/>
                  </a:lnTo>
                  <a:cubicBezTo>
                    <a:pt x="55054" y="151352"/>
                    <a:pt x="20288" y="128587"/>
                    <a:pt x="20288" y="83439"/>
                  </a:cubicBezTo>
                  <a:cubicBezTo>
                    <a:pt x="20288" y="32480"/>
                    <a:pt x="64675" y="0"/>
                    <a:pt x="116205" y="0"/>
                  </a:cubicBezTo>
                  <a:cubicBezTo>
                    <a:pt x="159544" y="0"/>
                    <a:pt x="196215" y="22765"/>
                    <a:pt x="216027" y="54388"/>
                  </a:cubicBezTo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F2003B69-71D8-3C71-9F5C-FD21C0552F5C}"/>
                </a:ext>
              </a:extLst>
            </p:cNvPr>
            <p:cNvSpPr/>
            <p:nvPr/>
          </p:nvSpPr>
          <p:spPr>
            <a:xfrm>
              <a:off x="7336164" y="1907095"/>
              <a:ext cx="188499" cy="320230"/>
            </a:xfrm>
            <a:custGeom>
              <a:avLst/>
              <a:gdLst>
                <a:gd name="connsiteX0" fmla="*/ 0 w 188499"/>
                <a:gd name="connsiteY0" fmla="*/ 0 h 320230"/>
                <a:gd name="connsiteX1" fmla="*/ 0 w 188499"/>
                <a:gd name="connsiteY1" fmla="*/ 320231 h 320230"/>
                <a:gd name="connsiteX2" fmla="*/ 188500 w 188499"/>
                <a:gd name="connsiteY2" fmla="*/ 320231 h 320230"/>
                <a:gd name="connsiteX3" fmla="*/ 188500 w 188499"/>
                <a:gd name="connsiteY3" fmla="*/ 286322 h 320230"/>
                <a:gd name="connsiteX4" fmla="*/ 37624 w 188499"/>
                <a:gd name="connsiteY4" fmla="*/ 286322 h 320230"/>
                <a:gd name="connsiteX5" fmla="*/ 37624 w 188499"/>
                <a:gd name="connsiteY5" fmla="*/ 0 h 320230"/>
                <a:gd name="connsiteX6" fmla="*/ 0 w 188499"/>
                <a:gd name="connsiteY6" fmla="*/ 0 h 320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499" h="320230">
                  <a:moveTo>
                    <a:pt x="0" y="0"/>
                  </a:moveTo>
                  <a:lnTo>
                    <a:pt x="0" y="320231"/>
                  </a:lnTo>
                  <a:lnTo>
                    <a:pt x="188500" y="320231"/>
                  </a:lnTo>
                  <a:lnTo>
                    <a:pt x="188500" y="286322"/>
                  </a:lnTo>
                  <a:lnTo>
                    <a:pt x="37624" y="286322"/>
                  </a:lnTo>
                  <a:lnTo>
                    <a:pt x="376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C7241B3B-C0E4-87A3-885F-3E1C13475284}"/>
                </a:ext>
              </a:extLst>
            </p:cNvPr>
            <p:cNvSpPr/>
            <p:nvPr/>
          </p:nvSpPr>
          <p:spPr>
            <a:xfrm>
              <a:off x="7582671" y="1904714"/>
              <a:ext cx="326707" cy="321659"/>
            </a:xfrm>
            <a:custGeom>
              <a:avLst/>
              <a:gdLst>
                <a:gd name="connsiteX0" fmla="*/ 317468 w 326707"/>
                <a:gd name="connsiteY0" fmla="*/ 120777 h 321659"/>
                <a:gd name="connsiteX1" fmla="*/ 281368 w 326707"/>
                <a:gd name="connsiteY1" fmla="*/ 55721 h 321659"/>
                <a:gd name="connsiteX2" fmla="*/ 317468 w 326707"/>
                <a:gd name="connsiteY2" fmla="*/ 20288 h 321659"/>
                <a:gd name="connsiteX3" fmla="*/ 317468 w 326707"/>
                <a:gd name="connsiteY3" fmla="*/ 120872 h 321659"/>
                <a:gd name="connsiteX4" fmla="*/ 317468 w 326707"/>
                <a:gd name="connsiteY4" fmla="*/ 303657 h 321659"/>
                <a:gd name="connsiteX5" fmla="*/ 280416 w 326707"/>
                <a:gd name="connsiteY5" fmla="*/ 267176 h 321659"/>
                <a:gd name="connsiteX6" fmla="*/ 317468 w 326707"/>
                <a:gd name="connsiteY6" fmla="*/ 200978 h 321659"/>
                <a:gd name="connsiteX7" fmla="*/ 317468 w 326707"/>
                <a:gd name="connsiteY7" fmla="*/ 303657 h 321659"/>
                <a:gd name="connsiteX8" fmla="*/ 204597 w 326707"/>
                <a:gd name="connsiteY8" fmla="*/ 312039 h 321659"/>
                <a:gd name="connsiteX9" fmla="*/ 271843 w 326707"/>
                <a:gd name="connsiteY9" fmla="*/ 275558 h 321659"/>
                <a:gd name="connsiteX10" fmla="*/ 308896 w 326707"/>
                <a:gd name="connsiteY10" fmla="*/ 312039 h 321659"/>
                <a:gd name="connsiteX11" fmla="*/ 204597 w 326707"/>
                <a:gd name="connsiteY11" fmla="*/ 312039 h 321659"/>
                <a:gd name="connsiteX12" fmla="*/ 77343 w 326707"/>
                <a:gd name="connsiteY12" fmla="*/ 280988 h 321659"/>
                <a:gd name="connsiteX13" fmla="*/ 164211 w 326707"/>
                <a:gd name="connsiteY13" fmla="*/ 224123 h 321659"/>
                <a:gd name="connsiteX14" fmla="*/ 161258 w 326707"/>
                <a:gd name="connsiteY14" fmla="*/ 223933 h 321659"/>
                <a:gd name="connsiteX15" fmla="*/ 80772 w 326707"/>
                <a:gd name="connsiteY15" fmla="*/ 267748 h 321659"/>
                <a:gd name="connsiteX16" fmla="*/ 76676 w 326707"/>
                <a:gd name="connsiteY16" fmla="*/ 280416 h 321659"/>
                <a:gd name="connsiteX17" fmla="*/ 74676 w 326707"/>
                <a:gd name="connsiteY17" fmla="*/ 278797 h 321659"/>
                <a:gd name="connsiteX18" fmla="*/ 74485 w 326707"/>
                <a:gd name="connsiteY18" fmla="*/ 279083 h 321659"/>
                <a:gd name="connsiteX19" fmla="*/ 66580 w 326707"/>
                <a:gd name="connsiteY19" fmla="*/ 273177 h 321659"/>
                <a:gd name="connsiteX20" fmla="*/ 66865 w 326707"/>
                <a:gd name="connsiteY20" fmla="*/ 272701 h 321659"/>
                <a:gd name="connsiteX21" fmla="*/ 63437 w 326707"/>
                <a:gd name="connsiteY21" fmla="*/ 269939 h 321659"/>
                <a:gd name="connsiteX22" fmla="*/ 76867 w 326707"/>
                <a:gd name="connsiteY22" fmla="*/ 256699 h 321659"/>
                <a:gd name="connsiteX23" fmla="*/ 161258 w 326707"/>
                <a:gd name="connsiteY23" fmla="*/ 214408 h 321659"/>
                <a:gd name="connsiteX24" fmla="*/ 186309 w 326707"/>
                <a:gd name="connsiteY24" fmla="*/ 217646 h 321659"/>
                <a:gd name="connsiteX25" fmla="*/ 161544 w 326707"/>
                <a:gd name="connsiteY25" fmla="*/ 160877 h 321659"/>
                <a:gd name="connsiteX26" fmla="*/ 190881 w 326707"/>
                <a:gd name="connsiteY26" fmla="*/ 99632 h 321659"/>
                <a:gd name="connsiteX27" fmla="*/ 163258 w 326707"/>
                <a:gd name="connsiteY27" fmla="*/ 13621 h 321659"/>
                <a:gd name="connsiteX28" fmla="*/ 163639 w 326707"/>
                <a:gd name="connsiteY28" fmla="*/ 13621 h 321659"/>
                <a:gd name="connsiteX29" fmla="*/ 263938 w 326707"/>
                <a:gd name="connsiteY29" fmla="*/ 51816 h 321659"/>
                <a:gd name="connsiteX30" fmla="*/ 232696 w 326707"/>
                <a:gd name="connsiteY30" fmla="*/ 82487 h 321659"/>
                <a:gd name="connsiteX31" fmla="*/ 190976 w 326707"/>
                <a:gd name="connsiteY31" fmla="*/ 100013 h 321659"/>
                <a:gd name="connsiteX32" fmla="*/ 194024 w 326707"/>
                <a:gd name="connsiteY32" fmla="*/ 109347 h 321659"/>
                <a:gd name="connsiteX33" fmla="*/ 170974 w 326707"/>
                <a:gd name="connsiteY33" fmla="*/ 160782 h 321659"/>
                <a:gd name="connsiteX34" fmla="*/ 230505 w 326707"/>
                <a:gd name="connsiteY34" fmla="*/ 229838 h 321659"/>
                <a:gd name="connsiteX35" fmla="*/ 233743 w 326707"/>
                <a:gd name="connsiteY35" fmla="*/ 239268 h 321659"/>
                <a:gd name="connsiteX36" fmla="*/ 234982 w 326707"/>
                <a:gd name="connsiteY36" fmla="*/ 239363 h 321659"/>
                <a:gd name="connsiteX37" fmla="*/ 264890 w 326707"/>
                <a:gd name="connsiteY37" fmla="*/ 268796 h 321659"/>
                <a:gd name="connsiteX38" fmla="*/ 256889 w 326707"/>
                <a:gd name="connsiteY38" fmla="*/ 275558 h 321659"/>
                <a:gd name="connsiteX39" fmla="*/ 256889 w 326707"/>
                <a:gd name="connsiteY39" fmla="*/ 275558 h 321659"/>
                <a:gd name="connsiteX40" fmla="*/ 248888 w 326707"/>
                <a:gd name="connsiteY40" fmla="*/ 281654 h 321659"/>
                <a:gd name="connsiteX41" fmla="*/ 248888 w 326707"/>
                <a:gd name="connsiteY41" fmla="*/ 281464 h 321659"/>
                <a:gd name="connsiteX42" fmla="*/ 246126 w 326707"/>
                <a:gd name="connsiteY42" fmla="*/ 283369 h 321659"/>
                <a:gd name="connsiteX43" fmla="*/ 241840 w 326707"/>
                <a:gd name="connsiteY43" fmla="*/ 268319 h 321659"/>
                <a:gd name="connsiteX44" fmla="*/ 164687 w 326707"/>
                <a:gd name="connsiteY44" fmla="*/ 224123 h 321659"/>
                <a:gd name="connsiteX45" fmla="*/ 245840 w 326707"/>
                <a:gd name="connsiteY45" fmla="*/ 283655 h 321659"/>
                <a:gd name="connsiteX46" fmla="*/ 163449 w 326707"/>
                <a:gd name="connsiteY46" fmla="*/ 308039 h 321659"/>
                <a:gd name="connsiteX47" fmla="*/ 77153 w 326707"/>
                <a:gd name="connsiteY47" fmla="*/ 280892 h 321659"/>
                <a:gd name="connsiteX48" fmla="*/ 20383 w 326707"/>
                <a:gd name="connsiteY48" fmla="*/ 311944 h 321659"/>
                <a:gd name="connsiteX49" fmla="*/ 56483 w 326707"/>
                <a:gd name="connsiteY49" fmla="*/ 276511 h 321659"/>
                <a:gd name="connsiteX50" fmla="*/ 122587 w 326707"/>
                <a:gd name="connsiteY50" fmla="*/ 311944 h 321659"/>
                <a:gd name="connsiteX51" fmla="*/ 20479 w 326707"/>
                <a:gd name="connsiteY51" fmla="*/ 311944 h 321659"/>
                <a:gd name="connsiteX52" fmla="*/ 9715 w 326707"/>
                <a:gd name="connsiteY52" fmla="*/ 301371 h 321659"/>
                <a:gd name="connsiteX53" fmla="*/ 9715 w 326707"/>
                <a:gd name="connsiteY53" fmla="*/ 200978 h 321659"/>
                <a:gd name="connsiteX54" fmla="*/ 45815 w 326707"/>
                <a:gd name="connsiteY54" fmla="*/ 265938 h 321659"/>
                <a:gd name="connsiteX55" fmla="*/ 9715 w 326707"/>
                <a:gd name="connsiteY55" fmla="*/ 301371 h 321659"/>
                <a:gd name="connsiteX56" fmla="*/ 9715 w 326707"/>
                <a:gd name="connsiteY56" fmla="*/ 17907 h 321659"/>
                <a:gd name="connsiteX57" fmla="*/ 46768 w 326707"/>
                <a:gd name="connsiteY57" fmla="*/ 54388 h 321659"/>
                <a:gd name="connsiteX58" fmla="*/ 9715 w 326707"/>
                <a:gd name="connsiteY58" fmla="*/ 120491 h 321659"/>
                <a:gd name="connsiteX59" fmla="*/ 9715 w 326707"/>
                <a:gd name="connsiteY59" fmla="*/ 17907 h 321659"/>
                <a:gd name="connsiteX60" fmla="*/ 122587 w 326707"/>
                <a:gd name="connsiteY60" fmla="*/ 9525 h 321659"/>
                <a:gd name="connsiteX61" fmla="*/ 55340 w 326707"/>
                <a:gd name="connsiteY61" fmla="*/ 46006 h 321659"/>
                <a:gd name="connsiteX62" fmla="*/ 18288 w 326707"/>
                <a:gd name="connsiteY62" fmla="*/ 9525 h 321659"/>
                <a:gd name="connsiteX63" fmla="*/ 122587 w 326707"/>
                <a:gd name="connsiteY63" fmla="*/ 9525 h 321659"/>
                <a:gd name="connsiteX64" fmla="*/ 62103 w 326707"/>
                <a:gd name="connsiteY64" fmla="*/ 52578 h 321659"/>
                <a:gd name="connsiteX65" fmla="*/ 162401 w 326707"/>
                <a:gd name="connsiteY65" fmla="*/ 13430 h 321659"/>
                <a:gd name="connsiteX66" fmla="*/ 129730 w 326707"/>
                <a:gd name="connsiteY66" fmla="*/ 115253 h 321659"/>
                <a:gd name="connsiteX67" fmla="*/ 125825 w 326707"/>
                <a:gd name="connsiteY67" fmla="*/ 115253 h 321659"/>
                <a:gd name="connsiteX68" fmla="*/ 62103 w 326707"/>
                <a:gd name="connsiteY68" fmla="*/ 52578 h 321659"/>
                <a:gd name="connsiteX69" fmla="*/ 91916 w 326707"/>
                <a:gd name="connsiteY69" fmla="*/ 166688 h 321659"/>
                <a:gd name="connsiteX70" fmla="*/ 109061 w 326707"/>
                <a:gd name="connsiteY70" fmla="*/ 178880 h 321659"/>
                <a:gd name="connsiteX71" fmla="*/ 97441 w 326707"/>
                <a:gd name="connsiteY71" fmla="*/ 215075 h 321659"/>
                <a:gd name="connsiteX72" fmla="*/ 52578 w 326707"/>
                <a:gd name="connsiteY72" fmla="*/ 259271 h 321659"/>
                <a:gd name="connsiteX73" fmla="*/ 14097 w 326707"/>
                <a:gd name="connsiteY73" fmla="*/ 166688 h 321659"/>
                <a:gd name="connsiteX74" fmla="*/ 92012 w 326707"/>
                <a:gd name="connsiteY74" fmla="*/ 166688 h 321659"/>
                <a:gd name="connsiteX75" fmla="*/ 21050 w 326707"/>
                <a:gd name="connsiteY75" fmla="*/ 115348 h 321659"/>
                <a:gd name="connsiteX76" fmla="*/ 53530 w 326707"/>
                <a:gd name="connsiteY76" fmla="*/ 61055 h 321659"/>
                <a:gd name="connsiteX77" fmla="*/ 108680 w 326707"/>
                <a:gd name="connsiteY77" fmla="*/ 115348 h 321659"/>
                <a:gd name="connsiteX78" fmla="*/ 21050 w 326707"/>
                <a:gd name="connsiteY78" fmla="*/ 115348 h 321659"/>
                <a:gd name="connsiteX79" fmla="*/ 75343 w 326707"/>
                <a:gd name="connsiteY79" fmla="*/ 154781 h 321659"/>
                <a:gd name="connsiteX80" fmla="*/ 14002 w 326707"/>
                <a:gd name="connsiteY80" fmla="*/ 154781 h 321659"/>
                <a:gd name="connsiteX81" fmla="*/ 20860 w 326707"/>
                <a:gd name="connsiteY81" fmla="*/ 115824 h 321659"/>
                <a:gd name="connsiteX82" fmla="*/ 75343 w 326707"/>
                <a:gd name="connsiteY82" fmla="*/ 154781 h 321659"/>
                <a:gd name="connsiteX83" fmla="*/ 253746 w 326707"/>
                <a:gd name="connsiteY83" fmla="*/ 82487 h 321659"/>
                <a:gd name="connsiteX84" fmla="*/ 274510 w 326707"/>
                <a:gd name="connsiteY84" fmla="*/ 62103 h 321659"/>
                <a:gd name="connsiteX85" fmla="*/ 303943 w 326707"/>
                <a:gd name="connsiteY85" fmla="*/ 110204 h 321659"/>
                <a:gd name="connsiteX86" fmla="*/ 253746 w 326707"/>
                <a:gd name="connsiteY86" fmla="*/ 82391 h 321659"/>
                <a:gd name="connsiteX87" fmla="*/ 250698 w 326707"/>
                <a:gd name="connsiteY87" fmla="*/ 154686 h 321659"/>
                <a:gd name="connsiteX88" fmla="*/ 299466 w 326707"/>
                <a:gd name="connsiteY88" fmla="*/ 119539 h 321659"/>
                <a:gd name="connsiteX89" fmla="*/ 312706 w 326707"/>
                <a:gd name="connsiteY89" fmla="*/ 154686 h 321659"/>
                <a:gd name="connsiteX90" fmla="*/ 250698 w 326707"/>
                <a:gd name="connsiteY90" fmla="*/ 154686 h 321659"/>
                <a:gd name="connsiteX91" fmla="*/ 220408 w 326707"/>
                <a:gd name="connsiteY91" fmla="*/ 115157 h 321659"/>
                <a:gd name="connsiteX92" fmla="*/ 245173 w 326707"/>
                <a:gd name="connsiteY92" fmla="*/ 90868 h 321659"/>
                <a:gd name="connsiteX93" fmla="*/ 295846 w 326707"/>
                <a:gd name="connsiteY93" fmla="*/ 115157 h 321659"/>
                <a:gd name="connsiteX94" fmla="*/ 220408 w 326707"/>
                <a:gd name="connsiteY94" fmla="*/ 115157 h 321659"/>
                <a:gd name="connsiteX95" fmla="*/ 198977 w 326707"/>
                <a:gd name="connsiteY95" fmla="*/ 115157 h 321659"/>
                <a:gd name="connsiteX96" fmla="*/ 195739 w 326707"/>
                <a:gd name="connsiteY96" fmla="*/ 115157 h 321659"/>
                <a:gd name="connsiteX97" fmla="*/ 193834 w 326707"/>
                <a:gd name="connsiteY97" fmla="*/ 109347 h 321659"/>
                <a:gd name="connsiteX98" fmla="*/ 220123 w 326707"/>
                <a:gd name="connsiteY98" fmla="*/ 94298 h 321659"/>
                <a:gd name="connsiteX99" fmla="*/ 198882 w 326707"/>
                <a:gd name="connsiteY99" fmla="*/ 115157 h 321659"/>
                <a:gd name="connsiteX100" fmla="*/ 303847 w 326707"/>
                <a:gd name="connsiteY100" fmla="*/ 210979 h 321659"/>
                <a:gd name="connsiteX101" fmla="*/ 273367 w 326707"/>
                <a:gd name="connsiteY101" fmla="*/ 260223 h 321659"/>
                <a:gd name="connsiteX102" fmla="*/ 251746 w 326707"/>
                <a:gd name="connsiteY102" fmla="*/ 238887 h 321659"/>
                <a:gd name="connsiteX103" fmla="*/ 303847 w 326707"/>
                <a:gd name="connsiteY103" fmla="*/ 210884 h 321659"/>
                <a:gd name="connsiteX104" fmla="*/ 243078 w 326707"/>
                <a:gd name="connsiteY104" fmla="*/ 230410 h 321659"/>
                <a:gd name="connsiteX105" fmla="*/ 226409 w 326707"/>
                <a:gd name="connsiteY105" fmla="*/ 214027 h 321659"/>
                <a:gd name="connsiteX106" fmla="*/ 216503 w 326707"/>
                <a:gd name="connsiteY106" fmla="*/ 179165 h 321659"/>
                <a:gd name="connsiteX107" fmla="*/ 234124 w 326707"/>
                <a:gd name="connsiteY107" fmla="*/ 166497 h 321659"/>
                <a:gd name="connsiteX108" fmla="*/ 312610 w 326707"/>
                <a:gd name="connsiteY108" fmla="*/ 166497 h 321659"/>
                <a:gd name="connsiteX109" fmla="*/ 243078 w 326707"/>
                <a:gd name="connsiteY109" fmla="*/ 230410 h 321659"/>
                <a:gd name="connsiteX110" fmla="*/ 306514 w 326707"/>
                <a:gd name="connsiteY110" fmla="*/ 9335 h 321659"/>
                <a:gd name="connsiteX111" fmla="*/ 270415 w 326707"/>
                <a:gd name="connsiteY111" fmla="*/ 44767 h 321659"/>
                <a:gd name="connsiteX112" fmla="*/ 204311 w 326707"/>
                <a:gd name="connsiteY112" fmla="*/ 9335 h 321659"/>
                <a:gd name="connsiteX113" fmla="*/ 306514 w 326707"/>
                <a:gd name="connsiteY113" fmla="*/ 9335 h 321659"/>
                <a:gd name="connsiteX114" fmla="*/ 190 w 326707"/>
                <a:gd name="connsiteY114" fmla="*/ 0 h 321659"/>
                <a:gd name="connsiteX115" fmla="*/ 190 w 326707"/>
                <a:gd name="connsiteY115" fmla="*/ 310896 h 321659"/>
                <a:gd name="connsiteX116" fmla="*/ 0 w 326707"/>
                <a:gd name="connsiteY116" fmla="*/ 311087 h 321659"/>
                <a:gd name="connsiteX117" fmla="*/ 190 w 326707"/>
                <a:gd name="connsiteY117" fmla="*/ 311277 h 321659"/>
                <a:gd name="connsiteX118" fmla="*/ 190 w 326707"/>
                <a:gd name="connsiteY118" fmla="*/ 321469 h 321659"/>
                <a:gd name="connsiteX119" fmla="*/ 10478 w 326707"/>
                <a:gd name="connsiteY119" fmla="*/ 321469 h 321659"/>
                <a:gd name="connsiteX120" fmla="*/ 10668 w 326707"/>
                <a:gd name="connsiteY120" fmla="*/ 321659 h 321659"/>
                <a:gd name="connsiteX121" fmla="*/ 10858 w 326707"/>
                <a:gd name="connsiteY121" fmla="*/ 321469 h 321659"/>
                <a:gd name="connsiteX122" fmla="*/ 326707 w 326707"/>
                <a:gd name="connsiteY122" fmla="*/ 321469 h 321659"/>
                <a:gd name="connsiteX123" fmla="*/ 326707 w 326707"/>
                <a:gd name="connsiteY123" fmla="*/ 381 h 321659"/>
                <a:gd name="connsiteX124" fmla="*/ 190 w 326707"/>
                <a:gd name="connsiteY124" fmla="*/ 381 h 321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326707" h="321659">
                  <a:moveTo>
                    <a:pt x="317468" y="120777"/>
                  </a:moveTo>
                  <a:cubicBezTo>
                    <a:pt x="310801" y="96203"/>
                    <a:pt x="298323" y="74009"/>
                    <a:pt x="281368" y="55721"/>
                  </a:cubicBezTo>
                  <a:lnTo>
                    <a:pt x="317468" y="20288"/>
                  </a:lnTo>
                  <a:lnTo>
                    <a:pt x="317468" y="120872"/>
                  </a:lnTo>
                  <a:close/>
                  <a:moveTo>
                    <a:pt x="317468" y="303657"/>
                  </a:moveTo>
                  <a:lnTo>
                    <a:pt x="280416" y="267176"/>
                  </a:lnTo>
                  <a:cubicBezTo>
                    <a:pt x="297847" y="248698"/>
                    <a:pt x="310705" y="226124"/>
                    <a:pt x="317468" y="200978"/>
                  </a:cubicBezTo>
                  <a:lnTo>
                    <a:pt x="317468" y="303657"/>
                  </a:lnTo>
                  <a:close/>
                  <a:moveTo>
                    <a:pt x="204597" y="312039"/>
                  </a:moveTo>
                  <a:cubicBezTo>
                    <a:pt x="230124" y="305372"/>
                    <a:pt x="252984" y="292703"/>
                    <a:pt x="271843" y="275558"/>
                  </a:cubicBezTo>
                  <a:lnTo>
                    <a:pt x="308896" y="312039"/>
                  </a:lnTo>
                  <a:lnTo>
                    <a:pt x="204597" y="312039"/>
                  </a:lnTo>
                  <a:close/>
                  <a:moveTo>
                    <a:pt x="77343" y="280988"/>
                  </a:moveTo>
                  <a:lnTo>
                    <a:pt x="164211" y="224123"/>
                  </a:lnTo>
                  <a:cubicBezTo>
                    <a:pt x="163163" y="224123"/>
                    <a:pt x="162306" y="223933"/>
                    <a:pt x="161258" y="223933"/>
                  </a:cubicBezTo>
                  <a:cubicBezTo>
                    <a:pt x="127349" y="223933"/>
                    <a:pt x="97631" y="241459"/>
                    <a:pt x="80772" y="267748"/>
                  </a:cubicBezTo>
                  <a:lnTo>
                    <a:pt x="76676" y="280416"/>
                  </a:lnTo>
                  <a:cubicBezTo>
                    <a:pt x="76009" y="279940"/>
                    <a:pt x="75343" y="279368"/>
                    <a:pt x="74676" y="278797"/>
                  </a:cubicBezTo>
                  <a:cubicBezTo>
                    <a:pt x="74676" y="278892"/>
                    <a:pt x="74581" y="278987"/>
                    <a:pt x="74485" y="279083"/>
                  </a:cubicBezTo>
                  <a:lnTo>
                    <a:pt x="66580" y="273177"/>
                  </a:lnTo>
                  <a:cubicBezTo>
                    <a:pt x="66580" y="273177"/>
                    <a:pt x="66770" y="272796"/>
                    <a:pt x="66865" y="272701"/>
                  </a:cubicBezTo>
                  <a:cubicBezTo>
                    <a:pt x="65722" y="271748"/>
                    <a:pt x="64484" y="270891"/>
                    <a:pt x="63437" y="269939"/>
                  </a:cubicBezTo>
                  <a:lnTo>
                    <a:pt x="76867" y="256699"/>
                  </a:lnTo>
                  <a:cubicBezTo>
                    <a:pt x="95917" y="231172"/>
                    <a:pt x="126492" y="214408"/>
                    <a:pt x="161258" y="214408"/>
                  </a:cubicBezTo>
                  <a:cubicBezTo>
                    <a:pt x="169926" y="214408"/>
                    <a:pt x="178308" y="215741"/>
                    <a:pt x="186309" y="217646"/>
                  </a:cubicBezTo>
                  <a:cubicBezTo>
                    <a:pt x="171164" y="203264"/>
                    <a:pt x="161544" y="183261"/>
                    <a:pt x="161544" y="160877"/>
                  </a:cubicBezTo>
                  <a:cubicBezTo>
                    <a:pt x="161544" y="136208"/>
                    <a:pt x="172974" y="114205"/>
                    <a:pt x="190881" y="99632"/>
                  </a:cubicBezTo>
                  <a:lnTo>
                    <a:pt x="163258" y="13621"/>
                  </a:lnTo>
                  <a:cubicBezTo>
                    <a:pt x="163258" y="13621"/>
                    <a:pt x="163449" y="13621"/>
                    <a:pt x="163639" y="13621"/>
                  </a:cubicBezTo>
                  <a:cubicBezTo>
                    <a:pt x="202216" y="13621"/>
                    <a:pt x="237363" y="28194"/>
                    <a:pt x="263938" y="51816"/>
                  </a:cubicBezTo>
                  <a:lnTo>
                    <a:pt x="232696" y="82487"/>
                  </a:lnTo>
                  <a:cubicBezTo>
                    <a:pt x="216884" y="84296"/>
                    <a:pt x="202597" y="90583"/>
                    <a:pt x="190976" y="100013"/>
                  </a:cubicBezTo>
                  <a:lnTo>
                    <a:pt x="194024" y="109347"/>
                  </a:lnTo>
                  <a:cubicBezTo>
                    <a:pt x="179927" y="122111"/>
                    <a:pt x="170974" y="140494"/>
                    <a:pt x="170974" y="160782"/>
                  </a:cubicBezTo>
                  <a:cubicBezTo>
                    <a:pt x="170974" y="195453"/>
                    <a:pt x="196787" y="224409"/>
                    <a:pt x="230505" y="229838"/>
                  </a:cubicBezTo>
                  <a:lnTo>
                    <a:pt x="233743" y="239268"/>
                  </a:lnTo>
                  <a:cubicBezTo>
                    <a:pt x="233743" y="239268"/>
                    <a:pt x="234601" y="239268"/>
                    <a:pt x="234982" y="239363"/>
                  </a:cubicBezTo>
                  <a:lnTo>
                    <a:pt x="264890" y="268796"/>
                  </a:lnTo>
                  <a:cubicBezTo>
                    <a:pt x="262318" y="271177"/>
                    <a:pt x="259651" y="273368"/>
                    <a:pt x="256889" y="275558"/>
                  </a:cubicBezTo>
                  <a:lnTo>
                    <a:pt x="256889" y="275558"/>
                  </a:lnTo>
                  <a:lnTo>
                    <a:pt x="248888" y="281654"/>
                  </a:lnTo>
                  <a:lnTo>
                    <a:pt x="248888" y="281464"/>
                  </a:lnTo>
                  <a:cubicBezTo>
                    <a:pt x="247840" y="282131"/>
                    <a:pt x="247079" y="282797"/>
                    <a:pt x="246126" y="283369"/>
                  </a:cubicBezTo>
                  <a:lnTo>
                    <a:pt x="241840" y="268319"/>
                  </a:lnTo>
                  <a:cubicBezTo>
                    <a:pt x="225647" y="242602"/>
                    <a:pt x="197263" y="225362"/>
                    <a:pt x="164687" y="224123"/>
                  </a:cubicBezTo>
                  <a:lnTo>
                    <a:pt x="245840" y="283655"/>
                  </a:lnTo>
                  <a:cubicBezTo>
                    <a:pt x="222218" y="298990"/>
                    <a:pt x="193929" y="308039"/>
                    <a:pt x="163449" y="308039"/>
                  </a:cubicBezTo>
                  <a:cubicBezTo>
                    <a:pt x="131254" y="308039"/>
                    <a:pt x="101537" y="297942"/>
                    <a:pt x="77153" y="280892"/>
                  </a:cubicBezTo>
                  <a:moveTo>
                    <a:pt x="20383" y="311944"/>
                  </a:moveTo>
                  <a:lnTo>
                    <a:pt x="56483" y="276511"/>
                  </a:lnTo>
                  <a:cubicBezTo>
                    <a:pt x="75057" y="293084"/>
                    <a:pt x="97536" y="305467"/>
                    <a:pt x="122587" y="311944"/>
                  </a:cubicBezTo>
                  <a:lnTo>
                    <a:pt x="20479" y="311944"/>
                  </a:lnTo>
                  <a:close/>
                  <a:moveTo>
                    <a:pt x="9715" y="301371"/>
                  </a:moveTo>
                  <a:lnTo>
                    <a:pt x="9715" y="200978"/>
                  </a:lnTo>
                  <a:cubicBezTo>
                    <a:pt x="16383" y="225552"/>
                    <a:pt x="28861" y="247745"/>
                    <a:pt x="45815" y="265938"/>
                  </a:cubicBezTo>
                  <a:lnTo>
                    <a:pt x="9715" y="301371"/>
                  </a:lnTo>
                  <a:close/>
                  <a:moveTo>
                    <a:pt x="9715" y="17907"/>
                  </a:moveTo>
                  <a:lnTo>
                    <a:pt x="46768" y="54388"/>
                  </a:lnTo>
                  <a:cubicBezTo>
                    <a:pt x="29337" y="72866"/>
                    <a:pt x="16478" y="95441"/>
                    <a:pt x="9715" y="120491"/>
                  </a:cubicBezTo>
                  <a:lnTo>
                    <a:pt x="9715" y="17907"/>
                  </a:lnTo>
                  <a:close/>
                  <a:moveTo>
                    <a:pt x="122587" y="9525"/>
                  </a:moveTo>
                  <a:cubicBezTo>
                    <a:pt x="97060" y="16193"/>
                    <a:pt x="74104" y="28861"/>
                    <a:pt x="55340" y="46006"/>
                  </a:cubicBezTo>
                  <a:lnTo>
                    <a:pt x="18288" y="9525"/>
                  </a:lnTo>
                  <a:lnTo>
                    <a:pt x="122587" y="9525"/>
                  </a:lnTo>
                  <a:close/>
                  <a:moveTo>
                    <a:pt x="62103" y="52578"/>
                  </a:moveTo>
                  <a:cubicBezTo>
                    <a:pt x="88582" y="28575"/>
                    <a:pt x="123730" y="13716"/>
                    <a:pt x="162401" y="13430"/>
                  </a:cubicBezTo>
                  <a:lnTo>
                    <a:pt x="129730" y="115253"/>
                  </a:lnTo>
                  <a:lnTo>
                    <a:pt x="125825" y="115253"/>
                  </a:lnTo>
                  <a:lnTo>
                    <a:pt x="62103" y="52578"/>
                  </a:lnTo>
                  <a:close/>
                  <a:moveTo>
                    <a:pt x="91916" y="166688"/>
                  </a:moveTo>
                  <a:lnTo>
                    <a:pt x="109061" y="178880"/>
                  </a:lnTo>
                  <a:lnTo>
                    <a:pt x="97441" y="215075"/>
                  </a:lnTo>
                  <a:lnTo>
                    <a:pt x="52578" y="259271"/>
                  </a:lnTo>
                  <a:cubicBezTo>
                    <a:pt x="29813" y="234506"/>
                    <a:pt x="15526" y="202216"/>
                    <a:pt x="14097" y="166688"/>
                  </a:cubicBezTo>
                  <a:lnTo>
                    <a:pt x="92012" y="166688"/>
                  </a:lnTo>
                  <a:close/>
                  <a:moveTo>
                    <a:pt x="21050" y="115348"/>
                  </a:moveTo>
                  <a:cubicBezTo>
                    <a:pt x="27813" y="94964"/>
                    <a:pt x="39053" y="76486"/>
                    <a:pt x="53530" y="61055"/>
                  </a:cubicBezTo>
                  <a:lnTo>
                    <a:pt x="108680" y="115348"/>
                  </a:lnTo>
                  <a:lnTo>
                    <a:pt x="21050" y="115348"/>
                  </a:lnTo>
                  <a:close/>
                  <a:moveTo>
                    <a:pt x="75343" y="154781"/>
                  </a:moveTo>
                  <a:lnTo>
                    <a:pt x="14002" y="154781"/>
                  </a:lnTo>
                  <a:cubicBezTo>
                    <a:pt x="14573" y="141256"/>
                    <a:pt x="16859" y="128207"/>
                    <a:pt x="20860" y="115824"/>
                  </a:cubicBezTo>
                  <a:lnTo>
                    <a:pt x="75343" y="154781"/>
                  </a:lnTo>
                  <a:close/>
                  <a:moveTo>
                    <a:pt x="253746" y="82487"/>
                  </a:moveTo>
                  <a:lnTo>
                    <a:pt x="274510" y="62103"/>
                  </a:lnTo>
                  <a:cubicBezTo>
                    <a:pt x="287274" y="76010"/>
                    <a:pt x="297275" y="92297"/>
                    <a:pt x="303943" y="110204"/>
                  </a:cubicBezTo>
                  <a:cubicBezTo>
                    <a:pt x="291465" y="95441"/>
                    <a:pt x="273939" y="85344"/>
                    <a:pt x="253746" y="82391"/>
                  </a:cubicBezTo>
                  <a:moveTo>
                    <a:pt x="250698" y="154686"/>
                  </a:moveTo>
                  <a:lnTo>
                    <a:pt x="299466" y="119539"/>
                  </a:lnTo>
                  <a:cubicBezTo>
                    <a:pt x="306896" y="129540"/>
                    <a:pt x="311563" y="141637"/>
                    <a:pt x="312706" y="154686"/>
                  </a:cubicBezTo>
                  <a:lnTo>
                    <a:pt x="250698" y="154686"/>
                  </a:lnTo>
                  <a:close/>
                  <a:moveTo>
                    <a:pt x="220408" y="115157"/>
                  </a:moveTo>
                  <a:lnTo>
                    <a:pt x="245173" y="90868"/>
                  </a:lnTo>
                  <a:cubicBezTo>
                    <a:pt x="265462" y="91726"/>
                    <a:pt x="283464" y="100965"/>
                    <a:pt x="295846" y="115157"/>
                  </a:cubicBezTo>
                  <a:lnTo>
                    <a:pt x="220408" y="115157"/>
                  </a:lnTo>
                  <a:close/>
                  <a:moveTo>
                    <a:pt x="198977" y="115157"/>
                  </a:moveTo>
                  <a:lnTo>
                    <a:pt x="195739" y="115157"/>
                  </a:lnTo>
                  <a:lnTo>
                    <a:pt x="193834" y="109347"/>
                  </a:lnTo>
                  <a:cubicBezTo>
                    <a:pt x="201358" y="102584"/>
                    <a:pt x="210312" y="97441"/>
                    <a:pt x="220123" y="94298"/>
                  </a:cubicBezTo>
                  <a:lnTo>
                    <a:pt x="198882" y="115157"/>
                  </a:lnTo>
                  <a:close/>
                  <a:moveTo>
                    <a:pt x="303847" y="210979"/>
                  </a:moveTo>
                  <a:cubicBezTo>
                    <a:pt x="296989" y="229362"/>
                    <a:pt x="286703" y="246126"/>
                    <a:pt x="273367" y="260223"/>
                  </a:cubicBezTo>
                  <a:lnTo>
                    <a:pt x="251746" y="238887"/>
                  </a:lnTo>
                  <a:cubicBezTo>
                    <a:pt x="272701" y="236411"/>
                    <a:pt x="291084" y="226124"/>
                    <a:pt x="303847" y="210884"/>
                  </a:cubicBezTo>
                  <a:moveTo>
                    <a:pt x="243078" y="230410"/>
                  </a:moveTo>
                  <a:lnTo>
                    <a:pt x="226409" y="214027"/>
                  </a:lnTo>
                  <a:lnTo>
                    <a:pt x="216503" y="179165"/>
                  </a:lnTo>
                  <a:lnTo>
                    <a:pt x="234124" y="166497"/>
                  </a:lnTo>
                  <a:lnTo>
                    <a:pt x="312610" y="166497"/>
                  </a:lnTo>
                  <a:cubicBezTo>
                    <a:pt x="309563" y="201930"/>
                    <a:pt x="279749" y="229838"/>
                    <a:pt x="243078" y="230410"/>
                  </a:cubicBezTo>
                  <a:moveTo>
                    <a:pt x="306514" y="9335"/>
                  </a:moveTo>
                  <a:lnTo>
                    <a:pt x="270415" y="44767"/>
                  </a:lnTo>
                  <a:cubicBezTo>
                    <a:pt x="251841" y="28194"/>
                    <a:pt x="229267" y="15811"/>
                    <a:pt x="204311" y="9335"/>
                  </a:cubicBezTo>
                  <a:lnTo>
                    <a:pt x="306514" y="9335"/>
                  </a:lnTo>
                  <a:close/>
                  <a:moveTo>
                    <a:pt x="190" y="0"/>
                  </a:moveTo>
                  <a:lnTo>
                    <a:pt x="190" y="310896"/>
                  </a:lnTo>
                  <a:lnTo>
                    <a:pt x="0" y="311087"/>
                  </a:lnTo>
                  <a:lnTo>
                    <a:pt x="190" y="311277"/>
                  </a:lnTo>
                  <a:lnTo>
                    <a:pt x="190" y="321469"/>
                  </a:lnTo>
                  <a:lnTo>
                    <a:pt x="10478" y="321469"/>
                  </a:lnTo>
                  <a:lnTo>
                    <a:pt x="10668" y="321659"/>
                  </a:lnTo>
                  <a:lnTo>
                    <a:pt x="10858" y="321469"/>
                  </a:lnTo>
                  <a:lnTo>
                    <a:pt x="326707" y="321469"/>
                  </a:lnTo>
                  <a:lnTo>
                    <a:pt x="326707" y="381"/>
                  </a:lnTo>
                  <a:lnTo>
                    <a:pt x="190" y="38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84604FEB-CE56-AA3E-1938-E6667B8B89E4}"/>
                </a:ext>
              </a:extLst>
            </p:cNvPr>
            <p:cNvSpPr/>
            <p:nvPr/>
          </p:nvSpPr>
          <p:spPr>
            <a:xfrm>
              <a:off x="7811271" y="2143506"/>
              <a:ext cx="6762" cy="6286"/>
            </a:xfrm>
            <a:custGeom>
              <a:avLst/>
              <a:gdLst>
                <a:gd name="connsiteX0" fmla="*/ 5334 w 6762"/>
                <a:gd name="connsiteY0" fmla="*/ 1048 h 6286"/>
                <a:gd name="connsiteX1" fmla="*/ 0 w 6762"/>
                <a:gd name="connsiteY1" fmla="*/ 0 h 6286"/>
                <a:gd name="connsiteX2" fmla="*/ 6763 w 6762"/>
                <a:gd name="connsiteY2" fmla="*/ 6286 h 6286"/>
                <a:gd name="connsiteX3" fmla="*/ 5239 w 6762"/>
                <a:gd name="connsiteY3" fmla="*/ 1048 h 6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62" h="6286">
                  <a:moveTo>
                    <a:pt x="5334" y="1048"/>
                  </a:moveTo>
                  <a:cubicBezTo>
                    <a:pt x="3524" y="857"/>
                    <a:pt x="1810" y="286"/>
                    <a:pt x="0" y="0"/>
                  </a:cubicBezTo>
                  <a:cubicBezTo>
                    <a:pt x="2381" y="2000"/>
                    <a:pt x="4572" y="4096"/>
                    <a:pt x="6763" y="6286"/>
                  </a:cubicBezTo>
                  <a:lnTo>
                    <a:pt x="5239" y="104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39F352-5A7B-462F-BCB2-4EA8E93A7C5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A9B9FB-4152-452E-82FF-F3F599519CF8}" type="slidenum">
              <a:rPr kumimoji="0" lang="fr-FR" altLang="fr-F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altLang="fr-FR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1847F1-8BD9-42BC-9ECE-1DC364378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AC1D9DC8-F2D9-384E-F756-B053F3101E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4001" y="50802"/>
            <a:ext cx="8980587" cy="497020"/>
          </a:xfrm>
        </p:spPr>
        <p:txBody>
          <a:bodyPr/>
          <a:lstStyle/>
          <a:p>
            <a:r>
              <a:rPr lang="fr-FR" sz="2000" b="1" dirty="0" err="1"/>
              <a:t>What</a:t>
            </a:r>
            <a:r>
              <a:rPr lang="fr-FR" sz="2000" b="1" dirty="0"/>
              <a:t> impact on </a:t>
            </a:r>
            <a:r>
              <a:rPr lang="fr-FR" sz="2000" b="1" dirty="0" err="1"/>
              <a:t>reflectances</a:t>
            </a:r>
            <a:r>
              <a:rPr lang="fr-FR" sz="2000" b="1" dirty="0"/>
              <a:t> at the top of the </a:t>
            </a:r>
            <a:r>
              <a:rPr lang="fr-FR" sz="2000" b="1" dirty="0" err="1"/>
              <a:t>atmosphere</a:t>
            </a:r>
            <a:r>
              <a:rPr lang="fr-FR" sz="2000" b="1" dirty="0"/>
              <a:t> (TOA)?</a:t>
            </a:r>
            <a:endParaRPr lang="fr-FR" sz="20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B4897E9-157B-960F-EFF6-80219E3BE604}"/>
              </a:ext>
            </a:extLst>
          </p:cNvPr>
          <p:cNvSpPr txBox="1"/>
          <p:nvPr/>
        </p:nvSpPr>
        <p:spPr>
          <a:xfrm>
            <a:off x="704854" y="1246555"/>
            <a:ext cx="88188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FR" sz="2000" dirty="0"/>
              <a:t>1)</a:t>
            </a:r>
            <a:r>
              <a:rPr lang="fr-FR" sz="2000" b="1" dirty="0"/>
              <a:t> </a:t>
            </a:r>
            <a:r>
              <a:rPr lang="fr-FR" sz="2000" b="1" dirty="0" err="1"/>
              <a:t>Overcast</a:t>
            </a:r>
            <a:r>
              <a:rPr lang="fr-FR" sz="2000" b="1" dirty="0"/>
              <a:t> </a:t>
            </a:r>
            <a:r>
              <a:rPr lang="fr-FR" sz="2000" dirty="0"/>
              <a:t>conditions (DISORT, 32 </a:t>
            </a:r>
            <a:r>
              <a:rPr lang="fr-FR" sz="2000" dirty="0" err="1"/>
              <a:t>streams</a:t>
            </a:r>
            <a:r>
              <a:rPr lang="fr-FR" sz="2000" dirty="0"/>
              <a:t>, plane-</a:t>
            </a:r>
            <a:r>
              <a:rPr lang="fr-FR" sz="2000" dirty="0" err="1"/>
              <a:t>parallel</a:t>
            </a:r>
            <a:r>
              <a:rPr lang="fr-FR" sz="2000" dirty="0"/>
              <a:t> high </a:t>
            </a:r>
            <a:r>
              <a:rPr lang="fr-FR" sz="2000" dirty="0" err="1"/>
              <a:t>liquid</a:t>
            </a:r>
            <a:r>
              <a:rPr lang="fr-FR" sz="2000" dirty="0"/>
              <a:t> cloud)</a:t>
            </a:r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B5036F17-B201-525F-46C8-4F718927E8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025" y="758465"/>
            <a:ext cx="2172016" cy="2172016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39AE8E9B-A5A7-0310-B292-C1785013FAEA}"/>
              </a:ext>
            </a:extLst>
          </p:cNvPr>
          <p:cNvSpPr txBox="1"/>
          <p:nvPr/>
        </p:nvSpPr>
        <p:spPr>
          <a:xfrm>
            <a:off x="368066" y="2445318"/>
            <a:ext cx="3151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 err="1"/>
              <a:t>Error</a:t>
            </a:r>
            <a:r>
              <a:rPr lang="fr-FR" u="sng" dirty="0"/>
              <a:t> on </a:t>
            </a:r>
            <a:r>
              <a:rPr lang="fr-FR" u="sng" dirty="0" err="1"/>
              <a:t>reflectance</a:t>
            </a:r>
            <a:r>
              <a:rPr lang="fr-FR" u="sng" dirty="0"/>
              <a:t> at the TOA 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A4E26F07-85A9-2FE2-C45C-5D7845A33D95}"/>
              </a:ext>
            </a:extLst>
          </p:cNvPr>
          <p:cNvCxnSpPr>
            <a:cxnSpLocks/>
          </p:cNvCxnSpPr>
          <p:nvPr/>
        </p:nvCxnSpPr>
        <p:spPr>
          <a:xfrm flipV="1">
            <a:off x="6543040" y="2373549"/>
            <a:ext cx="3953105" cy="117796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C959DDB1-9DEE-3AA4-AF6A-5322BD2247FE}"/>
              </a:ext>
            </a:extLst>
          </p:cNvPr>
          <p:cNvSpPr txBox="1"/>
          <p:nvPr/>
        </p:nvSpPr>
        <p:spPr>
          <a:xfrm>
            <a:off x="5186771" y="2221187"/>
            <a:ext cx="1029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De Aar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4E3A57D3-A286-88C4-37B7-44D86C8378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92"/>
          <a:stretch/>
        </p:blipFill>
        <p:spPr>
          <a:xfrm>
            <a:off x="1079430" y="2997218"/>
            <a:ext cx="10422517" cy="332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272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39F352-5A7B-462F-BCB2-4EA8E93A7C5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A9B9FB-4152-452E-82FF-F3F599519CF8}" type="slidenum">
              <a:rPr kumimoji="0" lang="fr-FR" altLang="fr-F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altLang="fr-FR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1847F1-8BD9-42BC-9ECE-1DC364378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AC1D9DC8-F2D9-384E-F756-B053F3101E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4001" y="50802"/>
            <a:ext cx="8980587" cy="497020"/>
          </a:xfrm>
        </p:spPr>
        <p:txBody>
          <a:bodyPr/>
          <a:lstStyle/>
          <a:p>
            <a:r>
              <a:rPr lang="fr-FR" sz="2000" b="1" dirty="0" err="1"/>
              <a:t>What</a:t>
            </a:r>
            <a:r>
              <a:rPr lang="fr-FR" sz="2000" b="1" dirty="0"/>
              <a:t> impact on </a:t>
            </a:r>
            <a:r>
              <a:rPr lang="fr-FR" sz="2000" b="1" dirty="0" err="1"/>
              <a:t>reflectances</a:t>
            </a:r>
            <a:r>
              <a:rPr lang="fr-FR" sz="2000" b="1" dirty="0"/>
              <a:t> at the top of the </a:t>
            </a:r>
            <a:r>
              <a:rPr lang="fr-FR" sz="2000" b="1" dirty="0" err="1"/>
              <a:t>atmosphere</a:t>
            </a:r>
            <a:r>
              <a:rPr lang="fr-FR" sz="2000" b="1" dirty="0"/>
              <a:t> (TOA)?</a:t>
            </a:r>
            <a:endParaRPr lang="fr-FR" sz="20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B4897E9-157B-960F-EFF6-80219E3BE604}"/>
              </a:ext>
            </a:extLst>
          </p:cNvPr>
          <p:cNvSpPr txBox="1"/>
          <p:nvPr/>
        </p:nvSpPr>
        <p:spPr>
          <a:xfrm>
            <a:off x="704854" y="1246555"/>
            <a:ext cx="88188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/>
              <a:t>2) </a:t>
            </a:r>
            <a:r>
              <a:rPr lang="fr-FR" sz="2000" b="1" dirty="0"/>
              <a:t>Clear-sky</a:t>
            </a:r>
            <a:r>
              <a:rPr lang="fr-FR" sz="2000" dirty="0"/>
              <a:t> conditions (DISORT, 32 </a:t>
            </a:r>
            <a:r>
              <a:rPr lang="fr-FR" sz="2000" dirty="0" err="1"/>
              <a:t>streams</a:t>
            </a:r>
            <a:r>
              <a:rPr lang="fr-FR" sz="2000" dirty="0"/>
              <a:t>, MODIS surface BRDF)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68D9A73-756D-0EE4-F178-A8FEB6B0F5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63"/>
          <a:stretch/>
        </p:blipFill>
        <p:spPr>
          <a:xfrm>
            <a:off x="1079430" y="3052341"/>
            <a:ext cx="10422517" cy="327917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985698C-188D-5944-1C96-6BF190C129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025" y="758465"/>
            <a:ext cx="2172016" cy="2172016"/>
          </a:xfrm>
          <a:prstGeom prst="rect">
            <a:avLst/>
          </a:prstGeom>
        </p:spPr>
      </p:pic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8D4DC4F7-88C2-3542-7919-F27673A116D1}"/>
              </a:ext>
            </a:extLst>
          </p:cNvPr>
          <p:cNvCxnSpPr>
            <a:cxnSpLocks/>
          </p:cNvCxnSpPr>
          <p:nvPr/>
        </p:nvCxnSpPr>
        <p:spPr>
          <a:xfrm flipV="1">
            <a:off x="6543040" y="1000760"/>
            <a:ext cx="3837940" cy="1490585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5752E6E8-0FE7-B204-1968-9469F9CD2368}"/>
              </a:ext>
            </a:extLst>
          </p:cNvPr>
          <p:cNvSpPr txBox="1"/>
          <p:nvPr/>
        </p:nvSpPr>
        <p:spPr>
          <a:xfrm>
            <a:off x="5186771" y="2221187"/>
            <a:ext cx="1356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Palaiseau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4FEF26C-F36C-CFB1-1C5F-F92864A04E18}"/>
              </a:ext>
            </a:extLst>
          </p:cNvPr>
          <p:cNvSpPr txBox="1"/>
          <p:nvPr/>
        </p:nvSpPr>
        <p:spPr>
          <a:xfrm>
            <a:off x="368066" y="2445318"/>
            <a:ext cx="3151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 err="1"/>
              <a:t>Error</a:t>
            </a:r>
            <a:r>
              <a:rPr lang="fr-FR" u="sng" dirty="0"/>
              <a:t> on </a:t>
            </a:r>
            <a:r>
              <a:rPr lang="fr-FR" u="sng" dirty="0" err="1"/>
              <a:t>reflectance</a:t>
            </a:r>
            <a:r>
              <a:rPr lang="fr-FR" u="sng" dirty="0"/>
              <a:t> at the TOA </a:t>
            </a:r>
          </a:p>
        </p:txBody>
      </p:sp>
    </p:spTree>
    <p:extLst>
      <p:ext uri="{BB962C8B-B14F-4D97-AF65-F5344CB8AC3E}">
        <p14:creationId xmlns:p14="http://schemas.microsoft.com/office/powerpoint/2010/main" val="788663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39F352-5A7B-462F-BCB2-4EA8E93A7C5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A9B9FB-4152-452E-82FF-F3F599519CF8}" type="slidenum">
              <a:rPr kumimoji="0" lang="fr-FR" altLang="fr-F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altLang="fr-FR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1847F1-8BD9-42BC-9ECE-1DC364378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AC1D9DC8-F2D9-384E-F756-B053F3101E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4001" y="50802"/>
            <a:ext cx="8980587" cy="497020"/>
          </a:xfrm>
        </p:spPr>
        <p:txBody>
          <a:bodyPr/>
          <a:lstStyle/>
          <a:p>
            <a:r>
              <a:rPr lang="fr-FR" sz="2000" b="1" dirty="0" err="1"/>
              <a:t>What</a:t>
            </a:r>
            <a:r>
              <a:rPr lang="fr-FR" sz="2000" b="1" dirty="0"/>
              <a:t> impact on </a:t>
            </a:r>
            <a:r>
              <a:rPr lang="fr-FR" sz="2000" b="1" dirty="0" err="1"/>
              <a:t>reflectances</a:t>
            </a:r>
            <a:r>
              <a:rPr lang="fr-FR" sz="2000" b="1" dirty="0"/>
              <a:t> at the top of the </a:t>
            </a:r>
            <a:r>
              <a:rPr lang="fr-FR" sz="2000" b="1" dirty="0" err="1"/>
              <a:t>atmosphere</a:t>
            </a:r>
            <a:r>
              <a:rPr lang="fr-FR" sz="2000" b="1" dirty="0"/>
              <a:t> (TOA)?</a:t>
            </a:r>
            <a:endParaRPr lang="fr-FR" sz="20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B4897E9-157B-960F-EFF6-80219E3BE604}"/>
              </a:ext>
            </a:extLst>
          </p:cNvPr>
          <p:cNvSpPr txBox="1"/>
          <p:nvPr/>
        </p:nvSpPr>
        <p:spPr>
          <a:xfrm>
            <a:off x="704854" y="1246555"/>
            <a:ext cx="88188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/>
              <a:t>2) </a:t>
            </a:r>
            <a:r>
              <a:rPr lang="fr-FR" sz="2000" b="1" dirty="0"/>
              <a:t>Clear-sky</a:t>
            </a:r>
            <a:r>
              <a:rPr lang="fr-FR" sz="2000" dirty="0"/>
              <a:t> conditions (DISORT, 32 </a:t>
            </a:r>
            <a:r>
              <a:rPr lang="fr-FR" sz="2000" dirty="0" err="1"/>
              <a:t>streams</a:t>
            </a:r>
            <a:r>
              <a:rPr lang="fr-FR" sz="2000" dirty="0"/>
              <a:t>, MODIS surface BRDF)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985698C-188D-5944-1C96-6BF190C129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025" y="758465"/>
            <a:ext cx="2172016" cy="2172016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E4FEF26C-F36C-CFB1-1C5F-F92864A04E18}"/>
              </a:ext>
            </a:extLst>
          </p:cNvPr>
          <p:cNvSpPr txBox="1"/>
          <p:nvPr/>
        </p:nvSpPr>
        <p:spPr>
          <a:xfrm>
            <a:off x="368066" y="2445318"/>
            <a:ext cx="3151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 err="1"/>
              <a:t>Error</a:t>
            </a:r>
            <a:r>
              <a:rPr lang="fr-FR" u="sng" dirty="0"/>
              <a:t> on </a:t>
            </a:r>
            <a:r>
              <a:rPr lang="fr-FR" u="sng" dirty="0" err="1"/>
              <a:t>reflectance</a:t>
            </a:r>
            <a:r>
              <a:rPr lang="fr-FR" u="sng" dirty="0"/>
              <a:t> at the TOA 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D19F49C0-89EF-752A-A549-F580496E987E}"/>
              </a:ext>
            </a:extLst>
          </p:cNvPr>
          <p:cNvCxnSpPr>
            <a:cxnSpLocks/>
          </p:cNvCxnSpPr>
          <p:nvPr/>
        </p:nvCxnSpPr>
        <p:spPr>
          <a:xfrm flipV="1">
            <a:off x="6543040" y="1462055"/>
            <a:ext cx="3855828" cy="102929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5941DA45-CAE9-1BAA-E412-EC2658714A28}"/>
              </a:ext>
            </a:extLst>
          </p:cNvPr>
          <p:cNvSpPr txBox="1"/>
          <p:nvPr/>
        </p:nvSpPr>
        <p:spPr>
          <a:xfrm>
            <a:off x="4785764" y="2260512"/>
            <a:ext cx="1757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Tamanrasset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F6634E3F-A759-14D6-6642-3EE08981B0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74"/>
          <a:stretch/>
        </p:blipFill>
        <p:spPr>
          <a:xfrm>
            <a:off x="1079429" y="3022486"/>
            <a:ext cx="10422517" cy="332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572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39F352-5A7B-462F-BCB2-4EA8E93A7C5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A9B9FB-4152-452E-82FF-F3F599519CF8}" type="slidenum">
              <a:rPr kumimoji="0" lang="fr-FR" altLang="fr-F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altLang="fr-FR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1847F1-8BD9-42BC-9ECE-1DC364378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AC1D9DC8-F2D9-384E-F756-B053F3101E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4001" y="50802"/>
            <a:ext cx="8980587" cy="497020"/>
          </a:xfrm>
        </p:spPr>
        <p:txBody>
          <a:bodyPr/>
          <a:lstStyle/>
          <a:p>
            <a:r>
              <a:rPr lang="fr-FR" sz="2000" b="1" dirty="0" err="1"/>
              <a:t>What</a:t>
            </a:r>
            <a:r>
              <a:rPr lang="fr-FR" sz="2000" b="1" dirty="0"/>
              <a:t> impact on </a:t>
            </a:r>
            <a:r>
              <a:rPr lang="fr-FR" sz="2000" b="1" dirty="0" err="1"/>
              <a:t>reflectances</a:t>
            </a:r>
            <a:r>
              <a:rPr lang="fr-FR" sz="2000" b="1" dirty="0"/>
              <a:t> at the top of the </a:t>
            </a:r>
            <a:r>
              <a:rPr lang="fr-FR" sz="2000" b="1" dirty="0" err="1"/>
              <a:t>atmosphere</a:t>
            </a:r>
            <a:r>
              <a:rPr lang="fr-FR" sz="2000" b="1" dirty="0"/>
              <a:t> (TOA)?</a:t>
            </a:r>
            <a:endParaRPr lang="fr-FR" sz="20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B4897E9-157B-960F-EFF6-80219E3BE604}"/>
              </a:ext>
            </a:extLst>
          </p:cNvPr>
          <p:cNvSpPr txBox="1"/>
          <p:nvPr/>
        </p:nvSpPr>
        <p:spPr>
          <a:xfrm>
            <a:off x="704854" y="1246555"/>
            <a:ext cx="88188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/>
              <a:t>2) </a:t>
            </a:r>
            <a:r>
              <a:rPr lang="fr-FR" sz="2000" b="1" dirty="0"/>
              <a:t>Clear-sky</a:t>
            </a:r>
            <a:r>
              <a:rPr lang="fr-FR" sz="2000" dirty="0"/>
              <a:t> conditions (DISORT, 32 </a:t>
            </a:r>
            <a:r>
              <a:rPr lang="fr-FR" sz="2000" dirty="0" err="1"/>
              <a:t>streams</a:t>
            </a:r>
            <a:r>
              <a:rPr lang="fr-FR" sz="2000" dirty="0"/>
              <a:t>, MODIS surface BRDF)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985698C-188D-5944-1C96-6BF190C129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025" y="758465"/>
            <a:ext cx="2172016" cy="2172016"/>
          </a:xfrm>
          <a:prstGeom prst="rect">
            <a:avLst/>
          </a:prstGeom>
        </p:spPr>
      </p:pic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8D4DC4F7-88C2-3542-7919-F27673A116D1}"/>
              </a:ext>
            </a:extLst>
          </p:cNvPr>
          <p:cNvCxnSpPr>
            <a:cxnSpLocks/>
          </p:cNvCxnSpPr>
          <p:nvPr/>
        </p:nvCxnSpPr>
        <p:spPr>
          <a:xfrm flipV="1">
            <a:off x="6543040" y="2373549"/>
            <a:ext cx="3953105" cy="117796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5752E6E8-0FE7-B204-1968-9469F9CD2368}"/>
              </a:ext>
            </a:extLst>
          </p:cNvPr>
          <p:cNvSpPr txBox="1"/>
          <p:nvPr/>
        </p:nvSpPr>
        <p:spPr>
          <a:xfrm>
            <a:off x="5186771" y="2221187"/>
            <a:ext cx="1029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De Aar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4FEF26C-F36C-CFB1-1C5F-F92864A04E18}"/>
              </a:ext>
            </a:extLst>
          </p:cNvPr>
          <p:cNvSpPr txBox="1"/>
          <p:nvPr/>
        </p:nvSpPr>
        <p:spPr>
          <a:xfrm>
            <a:off x="368066" y="2445318"/>
            <a:ext cx="3151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 err="1"/>
              <a:t>Error</a:t>
            </a:r>
            <a:r>
              <a:rPr lang="fr-FR" u="sng" dirty="0"/>
              <a:t> on </a:t>
            </a:r>
            <a:r>
              <a:rPr lang="fr-FR" u="sng" dirty="0" err="1"/>
              <a:t>reflectance</a:t>
            </a:r>
            <a:r>
              <a:rPr lang="fr-FR" u="sng" dirty="0"/>
              <a:t> at the TOA </a:t>
            </a:r>
          </a:p>
        </p:txBody>
      </p:sp>
      <p:pic>
        <p:nvPicPr>
          <p:cNvPr id="15" name="Espace réservé du contenu 5">
            <a:extLst>
              <a:ext uri="{FF2B5EF4-FFF2-40B4-BE49-F238E27FC236}">
                <a16:creationId xmlns:a16="http://schemas.microsoft.com/office/drawing/2014/main" id="{46E6BFEA-6AD9-A937-67F8-C35F3665E144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46"/>
          <a:stretch/>
        </p:blipFill>
        <p:spPr>
          <a:xfrm>
            <a:off x="1081544" y="2979387"/>
            <a:ext cx="10435464" cy="3348163"/>
          </a:xfrm>
        </p:spPr>
      </p:pic>
    </p:spTree>
    <p:extLst>
      <p:ext uri="{BB962C8B-B14F-4D97-AF65-F5344CB8AC3E}">
        <p14:creationId xmlns:p14="http://schemas.microsoft.com/office/powerpoint/2010/main" val="4189583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39F352-5A7B-462F-BCB2-4EA8E93A7C5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A9B9FB-4152-452E-82FF-F3F599519CF8}" type="slidenum">
              <a:rPr kumimoji="0" lang="fr-FR" altLang="fr-F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altLang="fr-FR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1847F1-8BD9-42BC-9ECE-1DC364378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AC1D9DC8-F2D9-384E-F756-B053F3101E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4001" y="50802"/>
            <a:ext cx="8980587" cy="497020"/>
          </a:xfrm>
        </p:spPr>
        <p:txBody>
          <a:bodyPr/>
          <a:lstStyle/>
          <a:p>
            <a:r>
              <a:rPr lang="en-US" sz="2000" b="1" dirty="0"/>
              <a:t>Can we consider Meteosat-8 viewing geometries as stationary?</a:t>
            </a:r>
            <a:endParaRPr lang="fr-FR" sz="2000" b="1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B4897E9-157B-960F-EFF6-80219E3BE604}"/>
              </a:ext>
            </a:extLst>
          </p:cNvPr>
          <p:cNvSpPr txBox="1"/>
          <p:nvPr/>
        </p:nvSpPr>
        <p:spPr>
          <a:xfrm>
            <a:off x="704854" y="1473318"/>
            <a:ext cx="912981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i="1" dirty="0"/>
              <a:t>In a </a:t>
            </a:r>
            <a:r>
              <a:rPr lang="fr-FR" sz="2800" b="1" i="1" dirty="0" err="1"/>
              <a:t>nutshell</a:t>
            </a:r>
            <a:r>
              <a:rPr lang="fr-FR" sz="2800" b="1" i="1" dirty="0"/>
              <a:t>:</a:t>
            </a:r>
          </a:p>
          <a:p>
            <a:endParaRPr lang="fr-FR" sz="2000" dirty="0"/>
          </a:p>
          <a:p>
            <a:r>
              <a:rPr lang="fr-FR" sz="2000" dirty="0"/>
              <a:t>- For </a:t>
            </a:r>
            <a:r>
              <a:rPr lang="fr-FR" sz="2000" dirty="0" err="1"/>
              <a:t>inclined</a:t>
            </a:r>
            <a:r>
              <a:rPr lang="fr-FR" sz="2000" dirty="0"/>
              <a:t> pseudo-</a:t>
            </a:r>
            <a:r>
              <a:rPr lang="fr-FR" sz="2000" dirty="0" err="1"/>
              <a:t>geostationary</a:t>
            </a:r>
            <a:r>
              <a:rPr lang="fr-FR" sz="2000" dirty="0"/>
              <a:t> satellites, </a:t>
            </a:r>
            <a:r>
              <a:rPr lang="fr-FR" sz="2000" dirty="0" err="1"/>
              <a:t>viewing</a:t>
            </a:r>
            <a:r>
              <a:rPr lang="fr-FR" sz="2000" dirty="0"/>
              <a:t> </a:t>
            </a:r>
            <a:r>
              <a:rPr lang="fr-FR" sz="2000" dirty="0" err="1"/>
              <a:t>geometry</a:t>
            </a:r>
            <a:r>
              <a:rPr lang="fr-FR" sz="2000" dirty="0"/>
              <a:t> changes can </a:t>
            </a:r>
            <a:r>
              <a:rPr lang="fr-FR" sz="2000" dirty="0" err="1"/>
              <a:t>matter</a:t>
            </a:r>
            <a:endParaRPr lang="fr-FR" sz="2000" dirty="0"/>
          </a:p>
          <a:p>
            <a:endParaRPr lang="fr-FR" sz="2000" dirty="0"/>
          </a:p>
          <a:p>
            <a:r>
              <a:rPr lang="fr-FR" sz="2000" dirty="0"/>
              <a:t>- Be </a:t>
            </a:r>
            <a:r>
              <a:rPr lang="fr-FR" sz="2000" dirty="0" err="1"/>
              <a:t>aware</a:t>
            </a:r>
            <a:r>
              <a:rPr lang="fr-FR" sz="2000" dirty="0"/>
              <a:t> of the inclination of the </a:t>
            </a:r>
            <a:r>
              <a:rPr lang="fr-FR" sz="2000" dirty="0" err="1"/>
              <a:t>geostationary</a:t>
            </a:r>
            <a:r>
              <a:rPr lang="fr-FR" sz="2000" dirty="0"/>
              <a:t> satellite </a:t>
            </a:r>
            <a:r>
              <a:rPr lang="fr-FR" sz="2000" dirty="0" err="1"/>
              <a:t>you</a:t>
            </a:r>
            <a:r>
              <a:rPr lang="fr-FR" sz="2000" dirty="0"/>
              <a:t> use</a:t>
            </a:r>
          </a:p>
          <a:p>
            <a:endParaRPr lang="fr-FR" sz="2000" dirty="0"/>
          </a:p>
          <a:p>
            <a:pPr marL="342900" indent="-342900">
              <a:buFontTx/>
              <a:buChar char="-"/>
            </a:pPr>
            <a:endParaRPr lang="fr-FR" sz="2000" dirty="0"/>
          </a:p>
          <a:p>
            <a:pPr marL="342900" indent="-342900">
              <a:buFontTx/>
              <a:buChar char="-"/>
            </a:pPr>
            <a:endParaRPr lang="fr-FR" sz="20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2B69816-9F52-918A-F1FD-F1EF1BE16A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82" t="7011" r="7336" b="6541"/>
          <a:stretch/>
        </p:blipFill>
        <p:spPr>
          <a:xfrm>
            <a:off x="8524240" y="2725060"/>
            <a:ext cx="3559389" cy="380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676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5F1E22-75CC-46D9-9045-C2D2CFA5D739}"/>
              </a:ext>
            </a:extLst>
          </p:cNvPr>
          <p:cNvSpPr/>
          <p:nvPr/>
        </p:nvSpPr>
        <p:spPr>
          <a:xfrm>
            <a:off x="1940907" y="1030545"/>
            <a:ext cx="8077200" cy="742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375D1DA-1834-4B39-A392-2AE0998D9146}"/>
              </a:ext>
            </a:extLst>
          </p:cNvPr>
          <p:cNvSpPr txBox="1"/>
          <p:nvPr/>
        </p:nvSpPr>
        <p:spPr>
          <a:xfrm>
            <a:off x="3533767" y="1239512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0.6 µm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6B512B0-89D8-4A4A-B9A5-E1399448C152}"/>
              </a:ext>
            </a:extLst>
          </p:cNvPr>
          <p:cNvSpPr txBox="1"/>
          <p:nvPr/>
        </p:nvSpPr>
        <p:spPr>
          <a:xfrm>
            <a:off x="7883196" y="1239512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 µm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B5E6001-2CA1-777E-0592-68A1AF98AE29}"/>
              </a:ext>
            </a:extLst>
          </p:cNvPr>
          <p:cNvSpPr txBox="1"/>
          <p:nvPr/>
        </p:nvSpPr>
        <p:spPr>
          <a:xfrm>
            <a:off x="5089701" y="273251"/>
            <a:ext cx="23245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Thank</a:t>
            </a:r>
            <a:r>
              <a:rPr kumimoji="0" lang="fr-FR" sz="3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36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</a:t>
            </a:r>
            <a:r>
              <a:rPr kumimoji="0" lang="fr-FR" sz="3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  <a:endParaRPr kumimoji="0" lang="fr-FR" sz="36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36669D5-FEB8-0526-0A3C-3DF4E956B383}"/>
              </a:ext>
            </a:extLst>
          </p:cNvPr>
          <p:cNvSpPr txBox="1"/>
          <p:nvPr/>
        </p:nvSpPr>
        <p:spPr>
          <a:xfrm>
            <a:off x="727908" y="5043596"/>
            <a:ext cx="92901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altLang="fr-FR" sz="1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Geostationary</a:t>
            </a:r>
            <a:r>
              <a:rPr lang="fr-FR" altLang="fr-FR" sz="1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not: can </a:t>
            </a:r>
            <a:r>
              <a:rPr lang="fr-FR" altLang="fr-FR" sz="1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fr-FR" altLang="fr-FR" sz="1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1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</a:t>
            </a:r>
            <a:r>
              <a:rPr lang="fr-FR" altLang="fr-FR" sz="1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Meteosat-8 </a:t>
            </a:r>
            <a:r>
              <a:rPr lang="fr-FR" altLang="fr-FR" sz="1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viewing</a:t>
            </a:r>
            <a:r>
              <a:rPr lang="fr-FR" altLang="fr-FR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1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geometries</a:t>
            </a:r>
            <a:r>
              <a:rPr lang="fr-FR" altLang="fr-FR" sz="1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fr-FR" altLang="fr-FR" sz="1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stationary</a:t>
            </a:r>
            <a:r>
              <a:rPr lang="fr-FR" altLang="fr-FR" sz="1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fr-FR" i="1" dirty="0">
              <a:solidFill>
                <a:schemeClr val="bg1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A34997C-EAD7-60BE-A0AA-7B2F1B5D6E29}"/>
              </a:ext>
            </a:extLst>
          </p:cNvPr>
          <p:cNvSpPr txBox="1"/>
          <p:nvPr/>
        </p:nvSpPr>
        <p:spPr>
          <a:xfrm>
            <a:off x="1002093" y="5551224"/>
            <a:ext cx="90160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sz="1600" b="1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Benoît TOURNADRE</a:t>
            </a:r>
            <a:r>
              <a:rPr lang="fr-FR" sz="16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, </a:t>
            </a:r>
            <a:r>
              <a:rPr lang="fr-FR" sz="1600" dirty="0" err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Xuemei</a:t>
            </a:r>
            <a:r>
              <a:rPr lang="fr-FR" sz="16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CHEN, Benoît GSCHWIND, and Philippe BLANC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benoit.tournadre@laposte.net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fr-FR" sz="1600" dirty="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077339B-CEF4-3701-8EE4-6D51D1994D27}"/>
              </a:ext>
            </a:extLst>
          </p:cNvPr>
          <p:cNvSpPr txBox="1"/>
          <p:nvPr/>
        </p:nvSpPr>
        <p:spPr>
          <a:xfrm>
            <a:off x="3284059" y="6260670"/>
            <a:ext cx="78619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 err="1">
                <a:solidFill>
                  <a:schemeClr val="bg1"/>
                </a:solidFill>
              </a:rPr>
              <a:t>With</a:t>
            </a:r>
            <a:r>
              <a:rPr lang="fr-FR" sz="1600" i="1" dirty="0">
                <a:solidFill>
                  <a:schemeClr val="bg1"/>
                </a:solidFill>
              </a:rPr>
              <a:t> </a:t>
            </a:r>
            <a:r>
              <a:rPr lang="fr-FR" sz="1600" i="1" dirty="0" err="1">
                <a:solidFill>
                  <a:schemeClr val="bg1"/>
                </a:solidFill>
              </a:rPr>
              <a:t>acknowledgements</a:t>
            </a:r>
            <a:r>
              <a:rPr lang="fr-FR" sz="1600" i="1" dirty="0">
                <a:solidFill>
                  <a:schemeClr val="bg1"/>
                </a:solidFill>
              </a:rPr>
              <a:t> to David </a:t>
            </a:r>
            <a:r>
              <a:rPr lang="fr-FR" sz="1600" i="1" dirty="0" err="1">
                <a:solidFill>
                  <a:schemeClr val="bg1"/>
                </a:solidFill>
              </a:rPr>
              <a:t>Doelling</a:t>
            </a:r>
            <a:r>
              <a:rPr lang="fr-FR" sz="1600" i="1" dirty="0">
                <a:solidFill>
                  <a:schemeClr val="bg1"/>
                </a:solidFill>
              </a:rPr>
              <a:t> for </a:t>
            </a:r>
            <a:r>
              <a:rPr lang="fr-FR" sz="1600" i="1" dirty="0" err="1">
                <a:solidFill>
                  <a:schemeClr val="bg1"/>
                </a:solidFill>
              </a:rPr>
              <a:t>providing</a:t>
            </a:r>
            <a:r>
              <a:rPr lang="fr-FR" sz="1600" i="1" dirty="0">
                <a:solidFill>
                  <a:schemeClr val="bg1"/>
                </a:solidFill>
              </a:rPr>
              <a:t> Meteosat-8 </a:t>
            </a:r>
            <a:r>
              <a:rPr lang="fr-FR" sz="1600" i="1" dirty="0" err="1">
                <a:solidFill>
                  <a:schemeClr val="bg1"/>
                </a:solidFill>
              </a:rPr>
              <a:t>subsatellite</a:t>
            </a:r>
            <a:r>
              <a:rPr lang="fr-FR" sz="1600" i="1" dirty="0">
                <a:solidFill>
                  <a:schemeClr val="bg1"/>
                </a:solidFill>
              </a:rPr>
              <a:t> </a:t>
            </a:r>
            <a:r>
              <a:rPr lang="fr-FR" sz="1600" i="1" dirty="0" err="1">
                <a:solidFill>
                  <a:schemeClr val="bg1"/>
                </a:solidFill>
              </a:rPr>
              <a:t>coordinates</a:t>
            </a:r>
            <a:endParaRPr lang="fr-FR" sz="1600" i="1" dirty="0">
              <a:solidFill>
                <a:schemeClr val="bg1"/>
              </a:solidFill>
            </a:endParaRPr>
          </a:p>
          <a:p>
            <a:r>
              <a:rPr lang="fr-FR" sz="1600" i="1" dirty="0">
                <a:solidFill>
                  <a:schemeClr val="bg1"/>
                </a:solidFill>
              </a:rPr>
              <a:t>and EUMETSAT for Meteosat-8 </a:t>
            </a:r>
            <a:r>
              <a:rPr lang="fr-FR" sz="1600" i="1" dirty="0" err="1">
                <a:solidFill>
                  <a:schemeClr val="bg1"/>
                </a:solidFill>
              </a:rPr>
              <a:t>imagery</a:t>
            </a:r>
            <a:endParaRPr lang="fr-FR" sz="1600" i="1" dirty="0">
              <a:solidFill>
                <a:schemeClr val="bg1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FB4DC84-67D4-6488-BF12-44D8B809AFA6}"/>
              </a:ext>
            </a:extLst>
          </p:cNvPr>
          <p:cNvSpPr txBox="1"/>
          <p:nvPr/>
        </p:nvSpPr>
        <p:spPr>
          <a:xfrm>
            <a:off x="3047301" y="3246431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 err="1">
                <a:solidFill>
                  <a:schemeClr val="bg1"/>
                </a:solidFill>
              </a:rPr>
              <a:t>Sorry</a:t>
            </a:r>
            <a:r>
              <a:rPr lang="fr-FR" dirty="0">
                <a:solidFill>
                  <a:schemeClr val="bg1"/>
                </a:solidFill>
              </a:rPr>
              <a:t>, </a:t>
            </a:r>
            <a:r>
              <a:rPr lang="fr-FR" dirty="0" err="1">
                <a:solidFill>
                  <a:schemeClr val="bg1"/>
                </a:solidFill>
              </a:rPr>
              <a:t>videos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too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heavy</a:t>
            </a:r>
            <a:r>
              <a:rPr lang="fr-FR" dirty="0">
                <a:solidFill>
                  <a:schemeClr val="bg1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604825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6B8DDD7-A0F8-1C8B-D9E7-99AE68CB0380}"/>
              </a:ext>
            </a:extLst>
          </p:cNvPr>
          <p:cNvSpPr/>
          <p:nvPr/>
        </p:nvSpPr>
        <p:spPr>
          <a:xfrm>
            <a:off x="1" y="1814400"/>
            <a:ext cx="12192000" cy="50698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Sorry</a:t>
            </a:r>
            <a:r>
              <a:rPr lang="fr-FR" dirty="0"/>
              <a:t>, </a:t>
            </a:r>
            <a:r>
              <a:rPr lang="fr-FR" dirty="0" err="1"/>
              <a:t>video</a:t>
            </a:r>
            <a:r>
              <a:rPr lang="fr-FR" dirty="0"/>
              <a:t> </a:t>
            </a:r>
            <a:r>
              <a:rPr lang="fr-FR" dirty="0" err="1"/>
              <a:t>too</a:t>
            </a:r>
            <a:r>
              <a:rPr lang="fr-FR" dirty="0"/>
              <a:t> </a:t>
            </a:r>
            <a:r>
              <a:rPr lang="fr-FR" dirty="0" err="1"/>
              <a:t>heavy</a:t>
            </a:r>
            <a:r>
              <a:rPr lang="fr-FR" dirty="0"/>
              <a:t>…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21FDA18-43DD-49CD-BBC0-146DE92E42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2000" dirty="0"/>
              <a:t>Meteosat-8 or « </a:t>
            </a:r>
            <a:r>
              <a:rPr lang="fr-FR" sz="2000" dirty="0" err="1"/>
              <a:t>Indian</a:t>
            </a:r>
            <a:r>
              <a:rPr lang="fr-FR" sz="2000" dirty="0"/>
              <a:t> </a:t>
            </a:r>
            <a:r>
              <a:rPr lang="fr-FR" sz="2000" dirty="0" err="1"/>
              <a:t>Ocean</a:t>
            </a:r>
            <a:r>
              <a:rPr lang="fr-FR" sz="2000" dirty="0"/>
              <a:t> » (41.5°East)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39F352-5A7B-462F-BCB2-4EA8E93A7C5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A9B9FB-4152-452E-82FF-F3F599519CF8}" type="slidenum">
              <a:rPr kumimoji="0" lang="fr-FR" altLang="fr-F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altLang="fr-FR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1847F1-8BD9-42BC-9ECE-1DC364378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C2039D3-A774-1503-451D-932F3DC84F04}"/>
              </a:ext>
            </a:extLst>
          </p:cNvPr>
          <p:cNvSpPr/>
          <p:nvPr/>
        </p:nvSpPr>
        <p:spPr>
          <a:xfrm>
            <a:off x="6986436" y="1579240"/>
            <a:ext cx="1154884" cy="221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CFE9F76-C1D3-F176-3B12-1D0F7B7EFFFF}"/>
              </a:ext>
            </a:extLst>
          </p:cNvPr>
          <p:cNvSpPr txBox="1"/>
          <p:nvPr/>
        </p:nvSpPr>
        <p:spPr>
          <a:xfrm>
            <a:off x="2803807" y="957953"/>
            <a:ext cx="59098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Level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1.5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Meteosat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/SEVIRI data : no visible motion (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fixed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lat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lon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grid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0807A0F-B191-331A-07B6-A9716599FE89}"/>
              </a:ext>
            </a:extLst>
          </p:cNvPr>
          <p:cNvSpPr txBox="1"/>
          <p:nvPr/>
        </p:nvSpPr>
        <p:spPr>
          <a:xfrm>
            <a:off x="8857828" y="3301208"/>
            <a:ext cx="1493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</a:t>
            </a:r>
            <a:r>
              <a:rPr kumimoji="0" lang="fr-FR" sz="1800" b="0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yet</a:t>
            </a:r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7455972-40AA-36D7-9A2A-3AEDB06B7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15621"/>
            <a:ext cx="958842" cy="134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085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5F1E22-75CC-46D9-9045-C2D2CFA5D739}"/>
              </a:ext>
            </a:extLst>
          </p:cNvPr>
          <p:cNvSpPr/>
          <p:nvPr/>
        </p:nvSpPr>
        <p:spPr>
          <a:xfrm>
            <a:off x="1836734" y="1053695"/>
            <a:ext cx="8077200" cy="742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375D1DA-1834-4B39-A392-2AE0998D9146}"/>
              </a:ext>
            </a:extLst>
          </p:cNvPr>
          <p:cNvSpPr txBox="1"/>
          <p:nvPr/>
        </p:nvSpPr>
        <p:spPr>
          <a:xfrm>
            <a:off x="3429594" y="1262662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0.6 µm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6B512B0-89D8-4A4A-B9A5-E1399448C152}"/>
              </a:ext>
            </a:extLst>
          </p:cNvPr>
          <p:cNvSpPr txBox="1"/>
          <p:nvPr/>
        </p:nvSpPr>
        <p:spPr>
          <a:xfrm>
            <a:off x="7779023" y="1262662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 µm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EA2D4F-EF1E-4765-94D4-13C4D32FC830}"/>
              </a:ext>
            </a:extLst>
          </p:cNvPr>
          <p:cNvSpPr txBox="1"/>
          <p:nvPr/>
        </p:nvSpPr>
        <p:spPr>
          <a:xfrm>
            <a:off x="4516574" y="5158538"/>
            <a:ext cx="3262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Meteosat-8 at 41.5°E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B5E6001-2CA1-777E-0592-68A1AF98AE29}"/>
              </a:ext>
            </a:extLst>
          </p:cNvPr>
          <p:cNvSpPr txBox="1"/>
          <p:nvPr/>
        </p:nvSpPr>
        <p:spPr>
          <a:xfrm>
            <a:off x="4154115" y="296401"/>
            <a:ext cx="39873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Without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reprojection: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level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1.0 data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10D89B6-056B-D27E-886D-D54A0D7E023E}"/>
              </a:ext>
            </a:extLst>
          </p:cNvPr>
          <p:cNvSpPr txBox="1"/>
          <p:nvPr/>
        </p:nvSpPr>
        <p:spPr>
          <a:xfrm>
            <a:off x="3047301" y="3246431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 err="1">
                <a:solidFill>
                  <a:schemeClr val="bg1"/>
                </a:solidFill>
              </a:rPr>
              <a:t>Sorry</a:t>
            </a:r>
            <a:r>
              <a:rPr lang="fr-FR" dirty="0">
                <a:solidFill>
                  <a:schemeClr val="bg1"/>
                </a:solidFill>
              </a:rPr>
              <a:t>, </a:t>
            </a:r>
            <a:r>
              <a:rPr lang="fr-FR" dirty="0" err="1">
                <a:solidFill>
                  <a:schemeClr val="bg1"/>
                </a:solidFill>
              </a:rPr>
              <a:t>videos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too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heavy</a:t>
            </a:r>
            <a:r>
              <a:rPr lang="fr-FR" dirty="0">
                <a:solidFill>
                  <a:schemeClr val="bg1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992596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39F352-5A7B-462F-BCB2-4EA8E93A7C5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A9B9FB-4152-452E-82FF-F3F599519CF8}" type="slidenum">
              <a:rPr kumimoji="0" lang="fr-FR" altLang="fr-F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altLang="fr-FR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1847F1-8BD9-42BC-9ECE-1DC364378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C2039D3-A774-1503-451D-932F3DC84F04}"/>
              </a:ext>
            </a:extLst>
          </p:cNvPr>
          <p:cNvSpPr/>
          <p:nvPr/>
        </p:nvSpPr>
        <p:spPr>
          <a:xfrm>
            <a:off x="4941116" y="1834031"/>
            <a:ext cx="1154884" cy="221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E3074201-A584-02C9-6EE1-A59AE38FD2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4001" y="50802"/>
            <a:ext cx="8980587" cy="497020"/>
          </a:xfrm>
        </p:spPr>
        <p:txBody>
          <a:bodyPr/>
          <a:lstStyle/>
          <a:p>
            <a:r>
              <a:rPr lang="fr-FR" sz="2000" dirty="0"/>
              <a:t>Meteosat-8 or « </a:t>
            </a:r>
            <a:r>
              <a:rPr lang="fr-FR" sz="2000" dirty="0" err="1"/>
              <a:t>Indian</a:t>
            </a:r>
            <a:r>
              <a:rPr lang="fr-FR" sz="2000" dirty="0"/>
              <a:t> </a:t>
            </a:r>
            <a:r>
              <a:rPr lang="fr-FR" sz="2000" dirty="0" err="1"/>
              <a:t>Ocean</a:t>
            </a:r>
            <a:r>
              <a:rPr lang="fr-FR" sz="2000" dirty="0"/>
              <a:t> » 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6D90BAA5-567A-8321-EBB5-0DA9228E1BFF}"/>
              </a:ext>
            </a:extLst>
          </p:cNvPr>
          <p:cNvSpPr txBox="1"/>
          <p:nvPr/>
        </p:nvSpPr>
        <p:spPr>
          <a:xfrm>
            <a:off x="1311406" y="964906"/>
            <a:ext cx="8757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Good to have a </a:t>
            </a:r>
            <a:r>
              <a:rPr lang="fr-FR" dirty="0" err="1"/>
              <a:t>reference</a:t>
            </a:r>
            <a:r>
              <a:rPr lang="fr-FR" dirty="0"/>
              <a:t> </a:t>
            </a:r>
            <a:r>
              <a:rPr lang="fr-FR" dirty="0" err="1"/>
              <a:t>lat-lon</a:t>
            </a:r>
            <a:r>
              <a:rPr lang="fr-FR" dirty="0"/>
              <a:t> </a:t>
            </a:r>
            <a:r>
              <a:rPr lang="fr-FR" dirty="0" err="1"/>
              <a:t>grid</a:t>
            </a:r>
            <a:r>
              <a:rPr lang="fr-FR" dirty="0"/>
              <a:t> for analyses but…</a:t>
            </a:r>
          </a:p>
          <a:p>
            <a:endParaRPr lang="fr-FR" dirty="0"/>
          </a:p>
          <a:p>
            <a:pPr algn="ctr"/>
            <a:r>
              <a:rPr lang="fr-FR" b="1" i="1" dirty="0" err="1"/>
              <a:t>What</a:t>
            </a:r>
            <a:r>
              <a:rPr lang="fr-FR" b="1" i="1" dirty="0"/>
              <a:t> if </a:t>
            </a:r>
            <a:r>
              <a:rPr lang="fr-FR" b="1" i="1" dirty="0" err="1"/>
              <a:t>we</a:t>
            </a:r>
            <a:r>
              <a:rPr lang="fr-FR" b="1" i="1" dirty="0"/>
              <a:t> </a:t>
            </a:r>
            <a:r>
              <a:rPr lang="fr-FR" b="1" i="1" dirty="0" err="1"/>
              <a:t>think</a:t>
            </a:r>
            <a:r>
              <a:rPr lang="fr-FR" b="1" i="1" dirty="0"/>
              <a:t> Meteosat-8 </a:t>
            </a:r>
            <a:r>
              <a:rPr lang="fr-FR" b="1" i="1" dirty="0" err="1"/>
              <a:t>was</a:t>
            </a:r>
            <a:r>
              <a:rPr lang="fr-FR" b="1" i="1" dirty="0"/>
              <a:t> </a:t>
            </a:r>
            <a:r>
              <a:rPr lang="fr-FR" b="1" i="1" dirty="0" err="1"/>
              <a:t>geostationary</a:t>
            </a:r>
            <a:r>
              <a:rPr lang="fr-FR" b="1" i="1" dirty="0"/>
              <a:t> ?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D48199E-0FFB-DC05-E1CB-6831A1BA0587}"/>
              </a:ext>
            </a:extLst>
          </p:cNvPr>
          <p:cNvSpPr txBox="1"/>
          <p:nvPr/>
        </p:nvSpPr>
        <p:spPr>
          <a:xfrm>
            <a:off x="3047301" y="3267403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 err="1"/>
              <a:t>Sorry</a:t>
            </a:r>
            <a:r>
              <a:rPr lang="fr-FR" dirty="0"/>
              <a:t>, </a:t>
            </a:r>
            <a:r>
              <a:rPr lang="fr-FR" dirty="0" err="1"/>
              <a:t>videos</a:t>
            </a:r>
            <a:r>
              <a:rPr lang="fr-FR" dirty="0"/>
              <a:t> </a:t>
            </a:r>
            <a:r>
              <a:rPr lang="fr-FR" dirty="0" err="1"/>
              <a:t>too</a:t>
            </a:r>
            <a:r>
              <a:rPr lang="fr-FR" dirty="0"/>
              <a:t> </a:t>
            </a:r>
            <a:r>
              <a:rPr lang="fr-FR" dirty="0" err="1"/>
              <a:t>heavy</a:t>
            </a:r>
            <a:r>
              <a:rPr lang="fr-FR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874356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39F352-5A7B-462F-BCB2-4EA8E93A7C5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A9B9FB-4152-452E-82FF-F3F599519CF8}" type="slidenum">
              <a:rPr kumimoji="0" lang="fr-FR" altLang="fr-F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altLang="fr-FR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1847F1-8BD9-42BC-9ECE-1DC364378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E3074201-A584-02C9-6EE1-A59AE38FD2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4001" y="50802"/>
            <a:ext cx="8980587" cy="497020"/>
          </a:xfrm>
        </p:spPr>
        <p:txBody>
          <a:bodyPr/>
          <a:lstStyle/>
          <a:p>
            <a:r>
              <a:rPr lang="fr-FR" sz="2000" dirty="0"/>
              <a:t>Meteosat-8 or « </a:t>
            </a:r>
            <a:r>
              <a:rPr lang="fr-FR" sz="2000" dirty="0" err="1"/>
              <a:t>Indian</a:t>
            </a:r>
            <a:r>
              <a:rPr lang="fr-FR" sz="2000" dirty="0"/>
              <a:t> </a:t>
            </a:r>
            <a:r>
              <a:rPr lang="fr-FR" sz="2000" dirty="0" err="1"/>
              <a:t>Ocean</a:t>
            </a:r>
            <a:r>
              <a:rPr lang="fr-FR" sz="2000" dirty="0"/>
              <a:t> » 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6D90BAA5-567A-8321-EBB5-0DA9228E1BFF}"/>
              </a:ext>
            </a:extLst>
          </p:cNvPr>
          <p:cNvSpPr txBox="1"/>
          <p:nvPr/>
        </p:nvSpPr>
        <p:spPr>
          <a:xfrm>
            <a:off x="1311406" y="964906"/>
            <a:ext cx="8757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Good to have a </a:t>
            </a:r>
            <a:r>
              <a:rPr lang="fr-FR" dirty="0" err="1"/>
              <a:t>reference</a:t>
            </a:r>
            <a:r>
              <a:rPr lang="fr-FR" dirty="0"/>
              <a:t> </a:t>
            </a:r>
            <a:r>
              <a:rPr lang="fr-FR" dirty="0" err="1"/>
              <a:t>lat-lon</a:t>
            </a:r>
            <a:r>
              <a:rPr lang="fr-FR" dirty="0"/>
              <a:t> </a:t>
            </a:r>
            <a:r>
              <a:rPr lang="fr-FR" dirty="0" err="1"/>
              <a:t>grid</a:t>
            </a:r>
            <a:r>
              <a:rPr lang="fr-FR" dirty="0"/>
              <a:t> for analyses but…</a:t>
            </a:r>
          </a:p>
          <a:p>
            <a:endParaRPr lang="fr-FR" dirty="0"/>
          </a:p>
          <a:p>
            <a:pPr algn="ctr"/>
            <a:r>
              <a:rPr lang="fr-FR" b="1" i="1" dirty="0" err="1"/>
              <a:t>What</a:t>
            </a:r>
            <a:r>
              <a:rPr lang="fr-FR" b="1" i="1" dirty="0"/>
              <a:t> if </a:t>
            </a:r>
            <a:r>
              <a:rPr lang="fr-FR" b="1" i="1" dirty="0" err="1"/>
              <a:t>we</a:t>
            </a:r>
            <a:r>
              <a:rPr lang="fr-FR" b="1" i="1" dirty="0"/>
              <a:t> </a:t>
            </a:r>
            <a:r>
              <a:rPr lang="fr-FR" b="1" i="1" dirty="0" err="1"/>
              <a:t>think</a:t>
            </a:r>
            <a:r>
              <a:rPr lang="fr-FR" b="1" i="1" dirty="0"/>
              <a:t> Meteosat-8 </a:t>
            </a:r>
            <a:r>
              <a:rPr lang="fr-FR" b="1" i="1" dirty="0" err="1"/>
              <a:t>was</a:t>
            </a:r>
            <a:r>
              <a:rPr lang="fr-FR" b="1" i="1" dirty="0"/>
              <a:t> </a:t>
            </a:r>
            <a:r>
              <a:rPr lang="fr-FR" b="1" i="1" dirty="0" err="1"/>
              <a:t>geostationary</a:t>
            </a:r>
            <a:r>
              <a:rPr lang="fr-FR" b="1" i="1" dirty="0"/>
              <a:t> ?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6A8A7F7-D538-C259-C7C6-4BF23BE3B98A}"/>
              </a:ext>
            </a:extLst>
          </p:cNvPr>
          <p:cNvSpPr txBox="1"/>
          <p:nvPr/>
        </p:nvSpPr>
        <p:spPr>
          <a:xfrm>
            <a:off x="268226" y="3940592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 err="1"/>
              <a:t>Sorry</a:t>
            </a:r>
            <a:r>
              <a:rPr lang="fr-FR" dirty="0"/>
              <a:t>, </a:t>
            </a:r>
            <a:r>
              <a:rPr lang="fr-FR" dirty="0" err="1"/>
              <a:t>videos</a:t>
            </a:r>
            <a:r>
              <a:rPr lang="fr-FR" dirty="0"/>
              <a:t> </a:t>
            </a:r>
            <a:r>
              <a:rPr lang="fr-FR" dirty="0" err="1"/>
              <a:t>too</a:t>
            </a:r>
            <a:r>
              <a:rPr lang="fr-FR" dirty="0"/>
              <a:t> </a:t>
            </a:r>
            <a:r>
              <a:rPr lang="fr-FR" dirty="0" err="1"/>
              <a:t>heavy</a:t>
            </a:r>
            <a:r>
              <a:rPr lang="fr-FR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005867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39F352-5A7B-462F-BCB2-4EA8E93A7C5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A9B9FB-4152-452E-82FF-F3F599519CF8}" type="slidenum">
              <a:rPr kumimoji="0" lang="fr-FR" altLang="fr-F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altLang="fr-FR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1847F1-8BD9-42BC-9ECE-1DC364378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C2039D3-A774-1503-451D-932F3DC84F04}"/>
              </a:ext>
            </a:extLst>
          </p:cNvPr>
          <p:cNvSpPr/>
          <p:nvPr/>
        </p:nvSpPr>
        <p:spPr>
          <a:xfrm>
            <a:off x="4941116" y="1834031"/>
            <a:ext cx="1154884" cy="221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E3074201-A584-02C9-6EE1-A59AE38FD2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4001" y="50802"/>
            <a:ext cx="8980587" cy="497020"/>
          </a:xfrm>
        </p:spPr>
        <p:txBody>
          <a:bodyPr/>
          <a:lstStyle/>
          <a:p>
            <a:r>
              <a:rPr lang="fr-FR" sz="2000" dirty="0"/>
              <a:t>Meteosat-8 or « </a:t>
            </a:r>
            <a:r>
              <a:rPr lang="fr-FR" sz="2000" dirty="0" err="1"/>
              <a:t>Indian</a:t>
            </a:r>
            <a:r>
              <a:rPr lang="fr-FR" sz="2000" dirty="0"/>
              <a:t> </a:t>
            </a:r>
            <a:r>
              <a:rPr lang="fr-FR" sz="2000" dirty="0" err="1"/>
              <a:t>Ocean</a:t>
            </a:r>
            <a:r>
              <a:rPr lang="fr-FR" sz="2000" dirty="0"/>
              <a:t> » 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E06AD92-B7B3-05D0-FF9F-1F2E384B6244}"/>
              </a:ext>
            </a:extLst>
          </p:cNvPr>
          <p:cNvSpPr txBox="1"/>
          <p:nvPr/>
        </p:nvSpPr>
        <p:spPr>
          <a:xfrm>
            <a:off x="1452880" y="1464699"/>
            <a:ext cx="87579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/>
              <a:t>Wrong</a:t>
            </a:r>
            <a:r>
              <a:rPr lang="fr-FR" dirty="0"/>
              <a:t> </a:t>
            </a:r>
            <a:r>
              <a:rPr lang="fr-FR" dirty="0" err="1"/>
              <a:t>viewing</a:t>
            </a:r>
            <a:r>
              <a:rPr lang="fr-FR" dirty="0"/>
              <a:t> </a:t>
            </a:r>
            <a:r>
              <a:rPr lang="fr-FR" dirty="0" err="1"/>
              <a:t>geometries</a:t>
            </a:r>
            <a:r>
              <a:rPr lang="fr-FR" dirty="0"/>
              <a:t> </a:t>
            </a:r>
            <a:r>
              <a:rPr lang="fr-FR" dirty="0">
                <a:sym typeface="Wingdings" panose="05000000000000000000" pitchFamily="2" charset="2"/>
              </a:rPr>
              <a:t> </a:t>
            </a:r>
            <a:r>
              <a:rPr lang="fr-FR" dirty="0" err="1">
                <a:sym typeface="Wingdings" panose="05000000000000000000" pitchFamily="2" charset="2"/>
              </a:rPr>
              <a:t>wrong</a:t>
            </a:r>
            <a:r>
              <a:rPr lang="fr-FR" dirty="0">
                <a:sym typeface="Wingdings" panose="05000000000000000000" pitchFamily="2" charset="2"/>
              </a:rPr>
              <a:t> radiative </a:t>
            </a:r>
            <a:r>
              <a:rPr lang="fr-FR" dirty="0" err="1">
                <a:sym typeface="Wingdings" panose="05000000000000000000" pitchFamily="2" charset="2"/>
              </a:rPr>
              <a:t>transfer</a:t>
            </a:r>
            <a:r>
              <a:rPr lang="fr-FR" dirty="0">
                <a:sym typeface="Wingdings" panose="05000000000000000000" pitchFamily="2" charset="2"/>
              </a:rPr>
              <a:t> simulations  </a:t>
            </a:r>
            <a:r>
              <a:rPr lang="fr-FR" dirty="0" err="1">
                <a:sym typeface="Wingdings" panose="05000000000000000000" pitchFamily="2" charset="2"/>
              </a:rPr>
              <a:t>wrong</a:t>
            </a:r>
            <a:r>
              <a:rPr lang="fr-FR" dirty="0">
                <a:sym typeface="Wingdings" panose="05000000000000000000" pitchFamily="2" charset="2"/>
              </a:rPr>
              <a:t> data </a:t>
            </a:r>
            <a:r>
              <a:rPr lang="fr-FR" dirty="0" err="1">
                <a:sym typeface="Wingdings" panose="05000000000000000000" pitchFamily="2" charset="2"/>
              </a:rPr>
              <a:t>products</a:t>
            </a:r>
            <a:endParaRPr lang="fr-FR" b="1" i="1" dirty="0">
              <a:sym typeface="Wingdings" panose="05000000000000000000" pitchFamily="2" charset="2"/>
            </a:endParaRPr>
          </a:p>
          <a:p>
            <a:pPr algn="ctr"/>
            <a:r>
              <a:rPr lang="fr-FR" sz="3200" b="1" i="1" dirty="0">
                <a:sym typeface="Wingdings" panose="05000000000000000000" pitchFamily="2" charset="2"/>
              </a:rPr>
              <a:t>?</a:t>
            </a:r>
            <a:endParaRPr lang="fr-FR" sz="3200" b="1" i="1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F111753C-E890-5416-B691-CF5DDE431E11}"/>
              </a:ext>
            </a:extLst>
          </p:cNvPr>
          <p:cNvSpPr txBox="1"/>
          <p:nvPr/>
        </p:nvSpPr>
        <p:spPr>
          <a:xfrm>
            <a:off x="268226" y="3940592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 err="1"/>
              <a:t>Sorry</a:t>
            </a:r>
            <a:r>
              <a:rPr lang="fr-FR" dirty="0"/>
              <a:t>, </a:t>
            </a:r>
            <a:r>
              <a:rPr lang="fr-FR" dirty="0" err="1"/>
              <a:t>videos</a:t>
            </a:r>
            <a:r>
              <a:rPr lang="fr-FR" dirty="0"/>
              <a:t> </a:t>
            </a:r>
            <a:r>
              <a:rPr lang="fr-FR" dirty="0" err="1"/>
              <a:t>too</a:t>
            </a:r>
            <a:r>
              <a:rPr lang="fr-FR" dirty="0"/>
              <a:t> </a:t>
            </a:r>
            <a:r>
              <a:rPr lang="fr-FR" dirty="0" err="1"/>
              <a:t>heavy</a:t>
            </a:r>
            <a:r>
              <a:rPr lang="fr-FR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25368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39F352-5A7B-462F-BCB2-4EA8E93A7C5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A9B9FB-4152-452E-82FF-F3F599519CF8}" type="slidenum">
              <a:rPr kumimoji="0" lang="fr-FR" altLang="fr-F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altLang="fr-FR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1847F1-8BD9-42BC-9ECE-1DC364378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AC1D9DC8-F2D9-384E-F756-B053F3101E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4001" y="50802"/>
            <a:ext cx="8980587" cy="497020"/>
          </a:xfrm>
        </p:spPr>
        <p:txBody>
          <a:bodyPr/>
          <a:lstStyle/>
          <a:p>
            <a:r>
              <a:rPr lang="fr-FR" sz="2000" b="1" dirty="0" err="1"/>
              <a:t>What</a:t>
            </a:r>
            <a:r>
              <a:rPr lang="fr-FR" sz="2000" b="1" dirty="0"/>
              <a:t> impact on </a:t>
            </a:r>
            <a:r>
              <a:rPr lang="fr-FR" sz="2000" b="1" dirty="0" err="1"/>
              <a:t>reflectances</a:t>
            </a:r>
            <a:r>
              <a:rPr lang="fr-FR" sz="2000" b="1" dirty="0"/>
              <a:t> at the top of the </a:t>
            </a:r>
            <a:r>
              <a:rPr lang="fr-FR" sz="2000" b="1" dirty="0" err="1"/>
              <a:t>atmosphere</a:t>
            </a:r>
            <a:r>
              <a:rPr lang="fr-FR" sz="2000" b="1" dirty="0"/>
              <a:t> (TOA)?</a:t>
            </a:r>
            <a:endParaRPr lang="fr-FR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Espace réservé du contenu 2">
                <a:extLst>
                  <a:ext uri="{FF2B5EF4-FFF2-40B4-BE49-F238E27FC236}">
                    <a16:creationId xmlns:a16="http://schemas.microsoft.com/office/drawing/2014/main" id="{292A99D2-37F7-6A87-42F3-A594594A7ED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01109" y="2289651"/>
                <a:ext cx="10515600" cy="2278698"/>
              </a:xfrm>
              <a:prstGeom prst="rect">
                <a:avLst/>
              </a:prstGeom>
            </p:spPr>
            <p:txBody>
              <a:bodyPr vert="horz" lIns="0" tIns="0" rIns="0" bIns="0" rtlCol="0" anchor="b">
                <a:noAutofit/>
              </a:bodyPr>
              <a:lstStyle>
                <a:lvl1pPr marL="271463" indent="-271463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SzPct val="120000"/>
                  <a:buFont typeface="Wingdings" charset="2"/>
                  <a:buChar char=""/>
                  <a:defRPr sz="1400" kern="1200">
                    <a:solidFill>
                      <a:srgbClr val="005E9E"/>
                    </a:solidFill>
                    <a:latin typeface="Arial"/>
                    <a:ea typeface="+mn-ea"/>
                    <a:cs typeface="Arial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fr-FR" sz="2000" dirty="0">
                    <a:solidFill>
                      <a:schemeClr val="tx1"/>
                    </a:solidFill>
                  </a:rPr>
                  <a:t>Reflectance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fr-FR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000" dirty="0">
                    <a:solidFill>
                      <a:schemeClr val="tx1"/>
                    </a:solidFill>
                  </a:rPr>
                  <a:t>:			</a:t>
                </a:r>
                <a:r>
                  <a:rPr lang="fr-FR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fr-FR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fr-FR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fr-FR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sSub>
                          <m:sSubPr>
                            <m:ctrlPr>
                              <a:rPr lang="fr-FR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fr-FR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fr-FR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fr-FR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fr-FR" sz="2000" dirty="0">
                  <a:solidFill>
                    <a:schemeClr val="tx1"/>
                  </a:solidFill>
                </a:endParaRPr>
              </a:p>
              <a:p>
                <a:pPr marL="0" indent="0">
                  <a:buFont typeface="Wingdings" charset="2"/>
                  <a:buNone/>
                </a:pPr>
                <a:endParaRPr lang="fr-FR" sz="1200" dirty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150000"/>
                  </a:lnSpc>
                  <a:buFont typeface="Wingdings" charset="2"/>
                  <a:buNone/>
                </a:pPr>
                <a:r>
                  <a:rPr lang="fr-FR" sz="1800" dirty="0">
                    <a:solidFill>
                      <a:schemeClr val="tx1"/>
                    </a:solidFill>
                  </a:rPr>
                  <a:t>L: radiance </a:t>
                </a:r>
                <a:r>
                  <a:rPr lang="fr-FR" sz="1800" dirty="0" err="1">
                    <a:solidFill>
                      <a:schemeClr val="tx1"/>
                    </a:solidFill>
                  </a:rPr>
                  <a:t>measured</a:t>
                </a:r>
                <a:r>
                  <a:rPr lang="fr-FR" sz="1800" dirty="0">
                    <a:solidFill>
                      <a:schemeClr val="tx1"/>
                    </a:solidFill>
                  </a:rPr>
                  <a:t> at the TOA </a:t>
                </a:r>
              </a:p>
              <a:p>
                <a:pPr marL="0" indent="0">
                  <a:lnSpc>
                    <a:spcPct val="150000"/>
                  </a:lnSpc>
                  <a:buFont typeface="Wingdings" charset="2"/>
                  <a:buNone/>
                </a:pPr>
                <a:r>
                  <a:rPr lang="fr-FR" sz="1800" dirty="0">
                    <a:solidFill>
                      <a:schemeClr val="tx1"/>
                    </a:solidFill>
                  </a:rPr>
                  <a:t>E</a:t>
                </a:r>
                <a:r>
                  <a:rPr lang="fr-FR" sz="1800" baseline="-25000" dirty="0">
                    <a:solidFill>
                      <a:schemeClr val="tx1"/>
                    </a:solidFill>
                  </a:rPr>
                  <a:t>0</a:t>
                </a:r>
                <a:r>
                  <a:rPr lang="fr-FR" sz="1800" dirty="0">
                    <a:solidFill>
                      <a:schemeClr val="tx1"/>
                    </a:solidFill>
                  </a:rPr>
                  <a:t> : TOA </a:t>
                </a:r>
                <a:r>
                  <a:rPr lang="fr-FR" sz="1800" dirty="0" err="1">
                    <a:solidFill>
                      <a:schemeClr val="tx1"/>
                    </a:solidFill>
                  </a:rPr>
                  <a:t>solar</a:t>
                </a:r>
                <a:r>
                  <a:rPr lang="fr-FR" sz="1800" dirty="0">
                    <a:solidFill>
                      <a:schemeClr val="tx1"/>
                    </a:solidFill>
                  </a:rPr>
                  <a:t> irradiance </a:t>
                </a:r>
                <a:r>
                  <a:rPr lang="fr-FR" sz="1800" dirty="0" err="1">
                    <a:solidFill>
                      <a:schemeClr val="tx1"/>
                    </a:solidFill>
                  </a:rPr>
                  <a:t>viewed</a:t>
                </a:r>
                <a:r>
                  <a:rPr lang="fr-FR" sz="1800" dirty="0">
                    <a:solidFill>
                      <a:schemeClr val="tx1"/>
                    </a:solidFill>
                  </a:rPr>
                  <a:t> in the satellite spectral </a:t>
                </a:r>
                <a:r>
                  <a:rPr lang="fr-FR" sz="1800" dirty="0" err="1">
                    <a:solidFill>
                      <a:schemeClr val="tx1"/>
                    </a:solidFill>
                  </a:rPr>
                  <a:t>channel</a:t>
                </a:r>
                <a:endParaRPr lang="fr-FR" sz="1800" dirty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150000"/>
                  </a:lnSpc>
                  <a:buFont typeface="Wingdings" charset="2"/>
                  <a:buNone/>
                </a:pPr>
                <a:r>
                  <a:rPr lang="fr-FR" sz="1800" dirty="0">
                    <a:solidFill>
                      <a:schemeClr val="tx1"/>
                    </a:solidFill>
                  </a:rPr>
                  <a:t>µ : </a:t>
                </a:r>
                <a:r>
                  <a:rPr lang="fr-FR" sz="1800" dirty="0" err="1">
                    <a:solidFill>
                      <a:schemeClr val="tx1"/>
                    </a:solidFill>
                  </a:rPr>
                  <a:t>cosine</a:t>
                </a:r>
                <a:r>
                  <a:rPr lang="fr-FR" sz="1800" dirty="0">
                    <a:solidFill>
                      <a:schemeClr val="tx1"/>
                    </a:solidFill>
                  </a:rPr>
                  <a:t> of </a:t>
                </a:r>
                <a:r>
                  <a:rPr lang="fr-FR" sz="1800" dirty="0" err="1">
                    <a:solidFill>
                      <a:schemeClr val="tx1"/>
                    </a:solidFill>
                  </a:rPr>
                  <a:t>solar</a:t>
                </a:r>
                <a:r>
                  <a:rPr lang="fr-FR" sz="1800" dirty="0">
                    <a:solidFill>
                      <a:schemeClr val="tx1"/>
                    </a:solidFill>
                  </a:rPr>
                  <a:t> </a:t>
                </a:r>
                <a:r>
                  <a:rPr lang="fr-FR" sz="1800" dirty="0" err="1">
                    <a:solidFill>
                      <a:schemeClr val="tx1"/>
                    </a:solidFill>
                  </a:rPr>
                  <a:t>zenith</a:t>
                </a:r>
                <a:r>
                  <a:rPr lang="fr-FR" sz="1800" dirty="0">
                    <a:solidFill>
                      <a:schemeClr val="tx1"/>
                    </a:solidFill>
                  </a:rPr>
                  <a:t> angle</a:t>
                </a:r>
              </a:p>
            </p:txBody>
          </p:sp>
        </mc:Choice>
        <mc:Fallback xmlns="">
          <p:sp>
            <p:nvSpPr>
              <p:cNvPr id="13" name="Espace réservé du contenu 2">
                <a:extLst>
                  <a:ext uri="{FF2B5EF4-FFF2-40B4-BE49-F238E27FC236}">
                    <a16:creationId xmlns:a16="http://schemas.microsoft.com/office/drawing/2014/main" id="{292A99D2-37F7-6A87-42F3-A594594A7E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1109" y="2289651"/>
                <a:ext cx="10515600" cy="2278698"/>
              </a:xfrm>
              <a:prstGeom prst="rect">
                <a:avLst/>
              </a:prstGeom>
              <a:blipFill>
                <a:blip r:embed="rId2"/>
                <a:stretch>
                  <a:fillRect l="-1507" t="-7239" b="-643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374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39F352-5A7B-462F-BCB2-4EA8E93A7C5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A9B9FB-4152-452E-82FF-F3F599519CF8}" type="slidenum">
              <a:rPr kumimoji="0" lang="fr-FR" altLang="fr-F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altLang="fr-FR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1847F1-8BD9-42BC-9ECE-1DC364378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AC1D9DC8-F2D9-384E-F756-B053F3101E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4001" y="50802"/>
            <a:ext cx="8980587" cy="497020"/>
          </a:xfrm>
        </p:spPr>
        <p:txBody>
          <a:bodyPr/>
          <a:lstStyle/>
          <a:p>
            <a:r>
              <a:rPr lang="fr-FR" sz="2000" b="1" dirty="0" err="1"/>
              <a:t>What</a:t>
            </a:r>
            <a:r>
              <a:rPr lang="fr-FR" sz="2000" b="1" dirty="0"/>
              <a:t> impact on </a:t>
            </a:r>
            <a:r>
              <a:rPr lang="fr-FR" sz="2000" b="1" dirty="0" err="1"/>
              <a:t>reflectances</a:t>
            </a:r>
            <a:r>
              <a:rPr lang="fr-FR" sz="2000" b="1" dirty="0"/>
              <a:t> at the top of the </a:t>
            </a:r>
            <a:r>
              <a:rPr lang="fr-FR" sz="2000" b="1" dirty="0" err="1"/>
              <a:t>atmosphere</a:t>
            </a:r>
            <a:r>
              <a:rPr lang="fr-FR" sz="2000" b="1" dirty="0"/>
              <a:t> (TOA)?</a:t>
            </a:r>
            <a:endParaRPr lang="fr-FR" sz="20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B4897E9-157B-960F-EFF6-80219E3BE604}"/>
              </a:ext>
            </a:extLst>
          </p:cNvPr>
          <p:cNvSpPr txBox="1"/>
          <p:nvPr/>
        </p:nvSpPr>
        <p:spPr>
          <a:xfrm>
            <a:off x="704854" y="1246555"/>
            <a:ext cx="88188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FR" sz="2000" dirty="0"/>
              <a:t>1)</a:t>
            </a:r>
            <a:r>
              <a:rPr lang="fr-FR" sz="2000" b="1" dirty="0"/>
              <a:t> </a:t>
            </a:r>
            <a:r>
              <a:rPr lang="fr-FR" sz="2000" b="1" dirty="0" err="1"/>
              <a:t>Overcast</a:t>
            </a:r>
            <a:r>
              <a:rPr lang="fr-FR" sz="2000" b="1" dirty="0"/>
              <a:t> </a:t>
            </a:r>
            <a:r>
              <a:rPr lang="fr-FR" sz="2000" dirty="0"/>
              <a:t>conditions (DISORT, 32 </a:t>
            </a:r>
            <a:r>
              <a:rPr lang="fr-FR" sz="2000" dirty="0" err="1"/>
              <a:t>streams</a:t>
            </a:r>
            <a:r>
              <a:rPr lang="fr-FR" sz="2000" dirty="0"/>
              <a:t>, plane-</a:t>
            </a:r>
            <a:r>
              <a:rPr lang="fr-FR" sz="2000" dirty="0" err="1"/>
              <a:t>parallel</a:t>
            </a:r>
            <a:r>
              <a:rPr lang="fr-FR" sz="2000" dirty="0"/>
              <a:t> high </a:t>
            </a:r>
            <a:r>
              <a:rPr lang="fr-FR" sz="2000" dirty="0" err="1"/>
              <a:t>liquid</a:t>
            </a:r>
            <a:r>
              <a:rPr lang="fr-FR" sz="2000" dirty="0"/>
              <a:t> cloud)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8FAB5C0-3DF1-62C7-8EDF-3922EF4982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36" b="1"/>
          <a:stretch/>
        </p:blipFill>
        <p:spPr>
          <a:xfrm>
            <a:off x="1079430" y="3036810"/>
            <a:ext cx="10422517" cy="328078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B5036F17-B201-525F-46C8-4F718927E8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025" y="758465"/>
            <a:ext cx="2172016" cy="2172016"/>
          </a:xfrm>
          <a:prstGeom prst="rect">
            <a:avLst/>
          </a:prstGeom>
        </p:spPr>
      </p:pic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2DB218AC-1EAC-CE0E-FC8A-231D22B334E9}"/>
              </a:ext>
            </a:extLst>
          </p:cNvPr>
          <p:cNvCxnSpPr>
            <a:cxnSpLocks/>
          </p:cNvCxnSpPr>
          <p:nvPr/>
        </p:nvCxnSpPr>
        <p:spPr>
          <a:xfrm flipV="1">
            <a:off x="6543040" y="1000760"/>
            <a:ext cx="3837940" cy="1490585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9D8AF1C2-A47B-DA26-4AFC-7D05A9A24467}"/>
              </a:ext>
            </a:extLst>
          </p:cNvPr>
          <p:cNvSpPr txBox="1"/>
          <p:nvPr/>
        </p:nvSpPr>
        <p:spPr>
          <a:xfrm>
            <a:off x="5186771" y="2221187"/>
            <a:ext cx="1356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Palaiseau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39AE8E9B-A5A7-0310-B292-C1785013FAEA}"/>
              </a:ext>
            </a:extLst>
          </p:cNvPr>
          <p:cNvSpPr txBox="1"/>
          <p:nvPr/>
        </p:nvSpPr>
        <p:spPr>
          <a:xfrm>
            <a:off x="368066" y="2445318"/>
            <a:ext cx="3151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 err="1"/>
              <a:t>Error</a:t>
            </a:r>
            <a:r>
              <a:rPr lang="fr-FR" u="sng" dirty="0"/>
              <a:t> on </a:t>
            </a:r>
            <a:r>
              <a:rPr lang="fr-FR" u="sng" dirty="0" err="1"/>
              <a:t>reflectance</a:t>
            </a:r>
            <a:r>
              <a:rPr lang="fr-FR" u="sng" dirty="0"/>
              <a:t> at the TOA </a:t>
            </a:r>
          </a:p>
        </p:txBody>
      </p:sp>
    </p:spTree>
    <p:extLst>
      <p:ext uri="{BB962C8B-B14F-4D97-AF65-F5344CB8AC3E}">
        <p14:creationId xmlns:p14="http://schemas.microsoft.com/office/powerpoint/2010/main" val="3373529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39F352-5A7B-462F-BCB2-4EA8E93A7C5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A9B9FB-4152-452E-82FF-F3F599519CF8}" type="slidenum">
              <a:rPr kumimoji="0" lang="fr-FR" altLang="fr-F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altLang="fr-FR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1847F1-8BD9-42BC-9ECE-1DC364378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AC1D9DC8-F2D9-384E-F756-B053F3101E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4001" y="50802"/>
            <a:ext cx="8980587" cy="497020"/>
          </a:xfrm>
        </p:spPr>
        <p:txBody>
          <a:bodyPr/>
          <a:lstStyle/>
          <a:p>
            <a:r>
              <a:rPr lang="fr-FR" sz="2000" b="1" dirty="0" err="1"/>
              <a:t>What</a:t>
            </a:r>
            <a:r>
              <a:rPr lang="fr-FR" sz="2000" b="1" dirty="0"/>
              <a:t> impact on </a:t>
            </a:r>
            <a:r>
              <a:rPr lang="fr-FR" sz="2000" b="1" dirty="0" err="1"/>
              <a:t>reflectances</a:t>
            </a:r>
            <a:r>
              <a:rPr lang="fr-FR" sz="2000" b="1" dirty="0"/>
              <a:t> at the top of the </a:t>
            </a:r>
            <a:r>
              <a:rPr lang="fr-FR" sz="2000" b="1" dirty="0" err="1"/>
              <a:t>atmosphere</a:t>
            </a:r>
            <a:r>
              <a:rPr lang="fr-FR" sz="2000" b="1" dirty="0"/>
              <a:t> (TOA)?</a:t>
            </a:r>
            <a:endParaRPr lang="fr-FR" sz="20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B4897E9-157B-960F-EFF6-80219E3BE604}"/>
              </a:ext>
            </a:extLst>
          </p:cNvPr>
          <p:cNvSpPr txBox="1"/>
          <p:nvPr/>
        </p:nvSpPr>
        <p:spPr>
          <a:xfrm>
            <a:off x="704854" y="1246555"/>
            <a:ext cx="88188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FR" sz="2000" dirty="0"/>
              <a:t>1)</a:t>
            </a:r>
            <a:r>
              <a:rPr lang="fr-FR" sz="2000" b="1" dirty="0"/>
              <a:t> </a:t>
            </a:r>
            <a:r>
              <a:rPr lang="fr-FR" sz="2000" b="1" dirty="0" err="1"/>
              <a:t>Overcast</a:t>
            </a:r>
            <a:r>
              <a:rPr lang="fr-FR" sz="2000" b="1" dirty="0"/>
              <a:t> </a:t>
            </a:r>
            <a:r>
              <a:rPr lang="fr-FR" sz="2000" dirty="0"/>
              <a:t>conditions (DISORT, 32 </a:t>
            </a:r>
            <a:r>
              <a:rPr lang="fr-FR" sz="2000" dirty="0" err="1"/>
              <a:t>streams</a:t>
            </a:r>
            <a:r>
              <a:rPr lang="fr-FR" sz="2000" dirty="0"/>
              <a:t>, plane-</a:t>
            </a:r>
            <a:r>
              <a:rPr lang="fr-FR" sz="2000" dirty="0" err="1"/>
              <a:t>parallel</a:t>
            </a:r>
            <a:r>
              <a:rPr lang="fr-FR" sz="2000" dirty="0"/>
              <a:t> high </a:t>
            </a:r>
            <a:r>
              <a:rPr lang="fr-FR" sz="2000" dirty="0" err="1"/>
              <a:t>liquid</a:t>
            </a:r>
            <a:r>
              <a:rPr lang="fr-FR" sz="2000" dirty="0"/>
              <a:t> cloud)</a:t>
            </a:r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B5036F17-B201-525F-46C8-4F718927E8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025" y="758465"/>
            <a:ext cx="2172016" cy="2172016"/>
          </a:xfrm>
          <a:prstGeom prst="rect">
            <a:avLst/>
          </a:prstGeom>
        </p:spPr>
      </p:pic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2DB218AC-1EAC-CE0E-FC8A-231D22B334E9}"/>
              </a:ext>
            </a:extLst>
          </p:cNvPr>
          <p:cNvCxnSpPr>
            <a:cxnSpLocks/>
          </p:cNvCxnSpPr>
          <p:nvPr/>
        </p:nvCxnSpPr>
        <p:spPr>
          <a:xfrm flipV="1">
            <a:off x="6543040" y="1462055"/>
            <a:ext cx="3855828" cy="102929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9D8AF1C2-A47B-DA26-4AFC-7D05A9A24467}"/>
              </a:ext>
            </a:extLst>
          </p:cNvPr>
          <p:cNvSpPr txBox="1"/>
          <p:nvPr/>
        </p:nvSpPr>
        <p:spPr>
          <a:xfrm>
            <a:off x="4785764" y="2260512"/>
            <a:ext cx="1757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Tamanrasset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39AE8E9B-A5A7-0310-B292-C1785013FAEA}"/>
              </a:ext>
            </a:extLst>
          </p:cNvPr>
          <p:cNvSpPr txBox="1"/>
          <p:nvPr/>
        </p:nvSpPr>
        <p:spPr>
          <a:xfrm>
            <a:off x="368066" y="2445318"/>
            <a:ext cx="3151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 err="1"/>
              <a:t>Error</a:t>
            </a:r>
            <a:r>
              <a:rPr lang="fr-FR" u="sng" dirty="0"/>
              <a:t> on </a:t>
            </a:r>
            <a:r>
              <a:rPr lang="fr-FR" u="sng" dirty="0" err="1"/>
              <a:t>reflectance</a:t>
            </a:r>
            <a:r>
              <a:rPr lang="fr-FR" u="sng" dirty="0"/>
              <a:t> at the TOA 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ABDFEC05-2408-CCC8-96C6-1EC903216E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44"/>
          <a:stretch/>
        </p:blipFill>
        <p:spPr>
          <a:xfrm>
            <a:off x="1059974" y="3007372"/>
            <a:ext cx="10444202" cy="328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13435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INESParisTech.potx" id="{C3141281-002C-477B-825A-2C200B1B13C4}" vid="{C3F95485-5A4C-4633-8687-0275B399632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538</Words>
  <Application>Microsoft Office PowerPoint</Application>
  <PresentationFormat>Grand écran</PresentationFormat>
  <Paragraphs>84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15</vt:i4>
      </vt:variant>
    </vt:vector>
  </HeadingPairs>
  <TitlesOfParts>
    <vt:vector size="23" baseType="lpstr">
      <vt:lpstr>Lucida Grande</vt:lpstr>
      <vt:lpstr>Arial</vt:lpstr>
      <vt:lpstr>Calibri</vt:lpstr>
      <vt:lpstr>Calibri Light</vt:lpstr>
      <vt:lpstr>Cambria Math</vt:lpstr>
      <vt:lpstr>Wingdings</vt:lpstr>
      <vt:lpstr>Thème Office</vt:lpstr>
      <vt:lpstr>2_Thème Office</vt:lpstr>
      <vt:lpstr>Geostationary or not: can we consider Meteosat-8 viewing geometries as stationary?</vt:lpstr>
      <vt:lpstr>Meteosat-8 or « Indian Ocean » (41.5°East) </vt:lpstr>
      <vt:lpstr>Présentation PowerPoint</vt:lpstr>
      <vt:lpstr>Meteosat-8 or « Indian Ocean » </vt:lpstr>
      <vt:lpstr>Meteosat-8 or « Indian Ocean » </vt:lpstr>
      <vt:lpstr>Meteosat-8 or « Indian Ocean » </vt:lpstr>
      <vt:lpstr>What impact on reflectances at the top of the atmosphere (TOA)?</vt:lpstr>
      <vt:lpstr>What impact on reflectances at the top of the atmosphere (TOA)?</vt:lpstr>
      <vt:lpstr>What impact on reflectances at the top of the atmosphere (TOA)?</vt:lpstr>
      <vt:lpstr>What impact on reflectances at the top of the atmosphere (TOA)?</vt:lpstr>
      <vt:lpstr>What impact on reflectances at the top of the atmosphere (TOA)?</vt:lpstr>
      <vt:lpstr>What impact on reflectances at the top of the atmosphere (TOA)?</vt:lpstr>
      <vt:lpstr>What impact on reflectances at the top of the atmosphere (TOA)?</vt:lpstr>
      <vt:lpstr>Can we consider Meteosat-8 viewing geometries as stationary?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Benoit Tournadre</dc:creator>
  <cp:lastModifiedBy>Benoît Tournadre</cp:lastModifiedBy>
  <cp:revision>17</cp:revision>
  <dcterms:created xsi:type="dcterms:W3CDTF">2022-02-02T09:02:54Z</dcterms:created>
  <dcterms:modified xsi:type="dcterms:W3CDTF">2022-05-23T23:06:58Z</dcterms:modified>
</cp:coreProperties>
</file>