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25" r:id="rId3"/>
    <p:sldId id="337" r:id="rId4"/>
    <p:sldId id="333" r:id="rId5"/>
    <p:sldId id="335" r:id="rId6"/>
    <p:sldId id="316" r:id="rId7"/>
    <p:sldId id="334" r:id="rId8"/>
    <p:sldId id="317" r:id="rId9"/>
    <p:sldId id="342" r:id="rId10"/>
    <p:sldId id="283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ndim Ribeiro Neto, Germano" initials="GRNG" lastIdx="6" clrIdx="0">
    <p:extLst>
      <p:ext uri="{19B8F6BF-5375-455C-9EA6-DF929625EA0E}">
        <p15:presenceInfo xmlns:p15="http://schemas.microsoft.com/office/powerpoint/2012/main" userId="Gondim Ribeiro Neto, Germ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7853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9A3E2-5E95-4A0A-A377-F635A6DAA556}" v="3" dt="2022-05-06T11:15:02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72" y="245"/>
      </p:cViewPr>
      <p:guideLst>
        <p:guide orient="horz" pos="206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dim Ribeiro Neto, Germano" userId="42ffbe47-8274-4e50-ac6a-f38433d2c306" providerId="ADAL" clId="{6409A3E2-5E95-4A0A-A377-F635A6DAA556}"/>
    <pc:docChg chg="custSel addSld delSld modSld">
      <pc:chgData name="Gondim Ribeiro Neto, Germano" userId="42ffbe47-8274-4e50-ac6a-f38433d2c306" providerId="ADAL" clId="{6409A3E2-5E95-4A0A-A377-F635A6DAA556}" dt="2022-05-06T11:56:12.588" v="88" actId="47"/>
      <pc:docMkLst>
        <pc:docMk/>
      </pc:docMkLst>
      <pc:sldChg chg="delSp modSp mod">
        <pc:chgData name="Gondim Ribeiro Neto, Germano" userId="42ffbe47-8274-4e50-ac6a-f38433d2c306" providerId="ADAL" clId="{6409A3E2-5E95-4A0A-A377-F635A6DAA556}" dt="2022-05-05T12:01:38.764" v="63" actId="1076"/>
        <pc:sldMkLst>
          <pc:docMk/>
          <pc:sldMk cId="3869969533" sldId="317"/>
        </pc:sldMkLst>
        <pc:picChg chg="del mod">
          <ac:chgData name="Gondim Ribeiro Neto, Germano" userId="42ffbe47-8274-4e50-ac6a-f38433d2c306" providerId="ADAL" clId="{6409A3E2-5E95-4A0A-A377-F635A6DAA556}" dt="2022-05-05T12:01:23.931" v="60" actId="478"/>
          <ac:picMkLst>
            <pc:docMk/>
            <pc:sldMk cId="3869969533" sldId="317"/>
            <ac:picMk id="4" creationId="{345BA7EC-CAA6-411A-BD18-0391C0862A9D}"/>
          </ac:picMkLst>
        </pc:picChg>
        <pc:picChg chg="mod">
          <ac:chgData name="Gondim Ribeiro Neto, Germano" userId="42ffbe47-8274-4e50-ac6a-f38433d2c306" providerId="ADAL" clId="{6409A3E2-5E95-4A0A-A377-F635A6DAA556}" dt="2022-05-05T12:01:38.764" v="63" actId="1076"/>
          <ac:picMkLst>
            <pc:docMk/>
            <pc:sldMk cId="3869969533" sldId="317"/>
            <ac:picMk id="6" creationId="{273404C6-0C8E-42CC-AA84-1554001BD09B}"/>
          </ac:picMkLst>
        </pc:picChg>
      </pc:sldChg>
      <pc:sldChg chg="modSp mod">
        <pc:chgData name="Gondim Ribeiro Neto, Germano" userId="42ffbe47-8274-4e50-ac6a-f38433d2c306" providerId="ADAL" clId="{6409A3E2-5E95-4A0A-A377-F635A6DAA556}" dt="2022-05-05T12:01:52.528" v="64" actId="732"/>
        <pc:sldMkLst>
          <pc:docMk/>
          <pc:sldMk cId="1410713905" sldId="318"/>
        </pc:sldMkLst>
        <pc:picChg chg="mod modCrop">
          <ac:chgData name="Gondim Ribeiro Neto, Germano" userId="42ffbe47-8274-4e50-ac6a-f38433d2c306" providerId="ADAL" clId="{6409A3E2-5E95-4A0A-A377-F635A6DAA556}" dt="2022-05-05T12:01:52.528" v="64" actId="732"/>
          <ac:picMkLst>
            <pc:docMk/>
            <pc:sldMk cId="1410713905" sldId="318"/>
            <ac:picMk id="3" creationId="{D57C4EA7-67AB-43D2-B9BA-137164FE24F7}"/>
          </ac:picMkLst>
        </pc:picChg>
      </pc:sldChg>
      <pc:sldChg chg="modSp mod">
        <pc:chgData name="Gondim Ribeiro Neto, Germano" userId="42ffbe47-8274-4e50-ac6a-f38433d2c306" providerId="ADAL" clId="{6409A3E2-5E95-4A0A-A377-F635A6DAA556}" dt="2022-05-05T11:53:11.192" v="44" actId="20577"/>
        <pc:sldMkLst>
          <pc:docMk/>
          <pc:sldMk cId="4226685328" sldId="335"/>
        </pc:sldMkLst>
        <pc:spChg chg="mod">
          <ac:chgData name="Gondim Ribeiro Neto, Germano" userId="42ffbe47-8274-4e50-ac6a-f38433d2c306" providerId="ADAL" clId="{6409A3E2-5E95-4A0A-A377-F635A6DAA556}" dt="2022-05-05T11:53:11.192" v="44" actId="20577"/>
          <ac:spMkLst>
            <pc:docMk/>
            <pc:sldMk cId="4226685328" sldId="335"/>
            <ac:spMk id="11" creationId="{E8424768-9CFD-4E1A-B042-C7842AE0E0C5}"/>
          </ac:spMkLst>
        </pc:spChg>
      </pc:sldChg>
      <pc:sldChg chg="delSp modSp add mod">
        <pc:chgData name="Gondim Ribeiro Neto, Germano" userId="42ffbe47-8274-4e50-ac6a-f38433d2c306" providerId="ADAL" clId="{6409A3E2-5E95-4A0A-A377-F635A6DAA556}" dt="2022-05-05T01:13:55.454" v="22" actId="20577"/>
        <pc:sldMkLst>
          <pc:docMk/>
          <pc:sldMk cId="2522297948" sldId="336"/>
        </pc:sldMkLst>
        <pc:spChg chg="mod">
          <ac:chgData name="Gondim Ribeiro Neto, Germano" userId="42ffbe47-8274-4e50-ac6a-f38433d2c306" providerId="ADAL" clId="{6409A3E2-5E95-4A0A-A377-F635A6DAA556}" dt="2022-05-05T01:13:55.454" v="22" actId="20577"/>
          <ac:spMkLst>
            <pc:docMk/>
            <pc:sldMk cId="2522297948" sldId="336"/>
            <ac:spMk id="4" creationId="{F6EC68B6-813D-4C0D-96D5-3B13E4D7B78A}"/>
          </ac:spMkLst>
        </pc:spChg>
        <pc:picChg chg="del">
          <ac:chgData name="Gondim Ribeiro Neto, Germano" userId="42ffbe47-8274-4e50-ac6a-f38433d2c306" providerId="ADAL" clId="{6409A3E2-5E95-4A0A-A377-F635A6DAA556}" dt="2022-05-05T01:13:46.175" v="4" actId="478"/>
          <ac:picMkLst>
            <pc:docMk/>
            <pc:sldMk cId="2522297948" sldId="336"/>
            <ac:picMk id="3" creationId="{D57C4EA7-67AB-43D2-B9BA-137164FE24F7}"/>
          </ac:picMkLst>
        </pc:picChg>
      </pc:sldChg>
      <pc:sldChg chg="addSp modSp add mod">
        <pc:chgData name="Gondim Ribeiro Neto, Germano" userId="42ffbe47-8274-4e50-ac6a-f38433d2c306" providerId="ADAL" clId="{6409A3E2-5E95-4A0A-A377-F635A6DAA556}" dt="2022-05-05T12:02:30.622" v="65" actId="14100"/>
        <pc:sldMkLst>
          <pc:docMk/>
          <pc:sldMk cId="2113666085" sldId="337"/>
        </pc:sldMkLst>
        <pc:spChg chg="add mod">
          <ac:chgData name="Gondim Ribeiro Neto, Germano" userId="42ffbe47-8274-4e50-ac6a-f38433d2c306" providerId="ADAL" clId="{6409A3E2-5E95-4A0A-A377-F635A6DAA556}" dt="2022-05-05T11:55:10.374" v="53" actId="1076"/>
          <ac:spMkLst>
            <pc:docMk/>
            <pc:sldMk cId="2113666085" sldId="337"/>
            <ac:spMk id="13" creationId="{B884B703-589A-49AB-B222-3D173F2592AC}"/>
          </ac:spMkLst>
        </pc:spChg>
        <pc:spChg chg="add mod">
          <ac:chgData name="Gondim Ribeiro Neto, Germano" userId="42ffbe47-8274-4e50-ac6a-f38433d2c306" providerId="ADAL" clId="{6409A3E2-5E95-4A0A-A377-F635A6DAA556}" dt="2022-05-05T12:02:30.622" v="65" actId="14100"/>
          <ac:spMkLst>
            <pc:docMk/>
            <pc:sldMk cId="2113666085" sldId="337"/>
            <ac:spMk id="17" creationId="{DD074F66-D003-408E-BF26-F7BE4FA6E749}"/>
          </ac:spMkLst>
        </pc:spChg>
        <pc:picChg chg="add mod">
          <ac:chgData name="Gondim Ribeiro Neto, Germano" userId="42ffbe47-8274-4e50-ac6a-f38433d2c306" providerId="ADAL" clId="{6409A3E2-5E95-4A0A-A377-F635A6DAA556}" dt="2022-05-05T11:55:03.570" v="52" actId="1076"/>
          <ac:picMkLst>
            <pc:docMk/>
            <pc:sldMk cId="2113666085" sldId="337"/>
            <ac:picMk id="15" creationId="{DB8E8531-0F3D-4B9B-A728-B6B00065308A}"/>
          </ac:picMkLst>
        </pc:picChg>
      </pc:sldChg>
      <pc:sldChg chg="addSp delSp modSp new del mod">
        <pc:chgData name="Gondim Ribeiro Neto, Germano" userId="42ffbe47-8274-4e50-ac6a-f38433d2c306" providerId="ADAL" clId="{6409A3E2-5E95-4A0A-A377-F635A6DAA556}" dt="2022-05-06T11:56:12.588" v="88" actId="47"/>
        <pc:sldMkLst>
          <pc:docMk/>
          <pc:sldMk cId="3244040237" sldId="338"/>
        </pc:sldMkLst>
        <pc:spChg chg="del">
          <ac:chgData name="Gondim Ribeiro Neto, Germano" userId="42ffbe47-8274-4e50-ac6a-f38433d2c306" providerId="ADAL" clId="{6409A3E2-5E95-4A0A-A377-F635A6DAA556}" dt="2022-05-06T11:12:38.745" v="67" actId="478"/>
          <ac:spMkLst>
            <pc:docMk/>
            <pc:sldMk cId="3244040237" sldId="338"/>
            <ac:spMk id="2" creationId="{FA028EE1-541B-4466-8EAB-58790DA1DCA0}"/>
          </ac:spMkLst>
        </pc:spChg>
        <pc:spChg chg="del">
          <ac:chgData name="Gondim Ribeiro Neto, Germano" userId="42ffbe47-8274-4e50-ac6a-f38433d2c306" providerId="ADAL" clId="{6409A3E2-5E95-4A0A-A377-F635A6DAA556}" dt="2022-05-06T11:12:38.745" v="67" actId="478"/>
          <ac:spMkLst>
            <pc:docMk/>
            <pc:sldMk cId="3244040237" sldId="338"/>
            <ac:spMk id="3" creationId="{21F92B8C-CD01-47DA-AC90-812B800CDFDB}"/>
          </ac:spMkLst>
        </pc:spChg>
        <pc:spChg chg="add mod">
          <ac:chgData name="Gondim Ribeiro Neto, Germano" userId="42ffbe47-8274-4e50-ac6a-f38433d2c306" providerId="ADAL" clId="{6409A3E2-5E95-4A0A-A377-F635A6DAA556}" dt="2022-05-06T11:15:02.515" v="87" actId="164"/>
          <ac:spMkLst>
            <pc:docMk/>
            <pc:sldMk cId="3244040237" sldId="338"/>
            <ac:spMk id="8" creationId="{9E669A20-57EA-4825-BCD8-7746A6DCBB37}"/>
          </ac:spMkLst>
        </pc:spChg>
        <pc:grpChg chg="add mod">
          <ac:chgData name="Gondim Ribeiro Neto, Germano" userId="42ffbe47-8274-4e50-ac6a-f38433d2c306" providerId="ADAL" clId="{6409A3E2-5E95-4A0A-A377-F635A6DAA556}" dt="2022-05-06T11:15:02.515" v="87" actId="164"/>
          <ac:grpSpMkLst>
            <pc:docMk/>
            <pc:sldMk cId="3244040237" sldId="338"/>
            <ac:grpSpMk id="11" creationId="{CD2124C0-CF9D-4286-8BE8-8810A3B6CFD4}"/>
          </ac:grpSpMkLst>
        </pc:grpChg>
        <pc:picChg chg="add del mod modCrop">
          <ac:chgData name="Gondim Ribeiro Neto, Germano" userId="42ffbe47-8274-4e50-ac6a-f38433d2c306" providerId="ADAL" clId="{6409A3E2-5E95-4A0A-A377-F635A6DAA556}" dt="2022-05-06T11:13:13.770" v="71" actId="478"/>
          <ac:picMkLst>
            <pc:docMk/>
            <pc:sldMk cId="3244040237" sldId="338"/>
            <ac:picMk id="5" creationId="{3C7E4046-ECF2-4BC8-A7F0-35757EFC3178}"/>
          </ac:picMkLst>
        </pc:picChg>
        <pc:picChg chg="add mod modCrop">
          <ac:chgData name="Gondim Ribeiro Neto, Germano" userId="42ffbe47-8274-4e50-ac6a-f38433d2c306" providerId="ADAL" clId="{6409A3E2-5E95-4A0A-A377-F635A6DAA556}" dt="2022-05-06T11:15:02.515" v="87" actId="164"/>
          <ac:picMkLst>
            <pc:docMk/>
            <pc:sldMk cId="3244040237" sldId="338"/>
            <ac:picMk id="7" creationId="{42C37068-232B-4B0C-944B-4386F33177B3}"/>
          </ac:picMkLst>
        </pc:picChg>
        <pc:picChg chg="add mod">
          <ac:chgData name="Gondim Ribeiro Neto, Germano" userId="42ffbe47-8274-4e50-ac6a-f38433d2c306" providerId="ADAL" clId="{6409A3E2-5E95-4A0A-A377-F635A6DAA556}" dt="2022-05-06T11:15:02.515" v="87" actId="164"/>
          <ac:picMkLst>
            <pc:docMk/>
            <pc:sldMk cId="3244040237" sldId="338"/>
            <ac:picMk id="10" creationId="{E59AA1FD-40C0-41E0-951D-07292BE72B31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7T11:33:18.184" idx="3">
    <p:pos x="7491" y="236"/>
    <p:text>+100000</p:text>
    <p:extLst>
      <p:ext uri="{C676402C-5697-4E1C-873F-D02D1690AC5C}">
        <p15:threadingInfo xmlns:p15="http://schemas.microsoft.com/office/powerpoint/2012/main" timeZoneBias="-120"/>
      </p:ext>
    </p:extLst>
  </p:cm>
  <p:cm authorId="1" dt="2022-05-17T11:33:52.001" idx="4">
    <p:pos x="7491" y="372"/>
    <p:text>Indicar a localizacao dos grandes</p:text>
    <p:extLst>
      <p:ext uri="{C676402C-5697-4E1C-873F-D02D1690AC5C}">
        <p15:threadingInfo xmlns:p15="http://schemas.microsoft.com/office/powerpoint/2012/main" timeZoneBias="-120">
          <p15:parentCm authorId="1" idx="3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E9005-9307-4E9A-B9A6-626F77EE0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899FF-CFF3-4C2C-8214-7DE846EF9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DD31B-B1B6-4295-B83B-08B83E46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F084-6032-42C1-93BE-01FB5518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58756-5558-4F36-B2E5-9E42E66D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4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3160-8855-4842-8BA9-962F1EB4D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C6565-4313-446B-BCE0-58720908D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8D7A7-96C6-409F-9EBC-5E80481E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3CDBF-C40F-4F2C-B500-9AAFCF43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BBB83-1474-4F15-82AE-22FAF127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87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C8E25-EBA7-4647-83D5-0CEC5D21B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0E124-2614-4B3C-B36E-2FDF49C6D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D024F-148E-4CBB-9325-A30572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65EA-8328-4DF4-972D-2E7804F3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4AD42-65F1-402F-99FF-CC7439C3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06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748800" y="225613"/>
            <a:ext cx="5088000" cy="1316267"/>
          </a:xfrm>
        </p:spPr>
        <p:txBody>
          <a:bodyPr/>
          <a:lstStyle/>
          <a:p>
            <a:r>
              <a:rPr lang="en-GB"/>
              <a:t>Klik om de stijl te 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en-GB" smtClean="0"/>
              <a:pPr algn="r"/>
              <a:t>‹#›</a:t>
            </a:fld>
            <a:endParaRPr lang="en-GB" dirty="0"/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31167" y="224477"/>
            <a:ext cx="5726400" cy="5725473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67"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op het pictogram </a:t>
            </a:r>
            <a:r>
              <a:rPr lang="en-GB" noProof="0" dirty="0" err="1"/>
              <a:t>als</a:t>
            </a:r>
            <a:r>
              <a:rPr lang="en-GB" noProof="0" dirty="0"/>
              <a:t> u </a:t>
            </a:r>
            <a:r>
              <a:rPr lang="en-GB" noProof="0" dirty="0" err="1"/>
              <a:t>een</a:t>
            </a:r>
            <a:r>
              <a:rPr lang="en-GB" noProof="0" dirty="0"/>
              <a:t> </a:t>
            </a:r>
            <a:r>
              <a:rPr lang="en-GB" noProof="0" dirty="0" err="1"/>
              <a:t>afbeelding</a:t>
            </a:r>
            <a:r>
              <a:rPr lang="en-GB" noProof="0" dirty="0"/>
              <a:t> wilt </a:t>
            </a:r>
            <a:r>
              <a:rPr lang="en-GB" noProof="0" dirty="0" err="1"/>
              <a:t>toevoegen</a:t>
            </a:r>
            <a:endParaRPr lang="en-GB" noProof="0" dirty="0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672000" y="1824001"/>
            <a:ext cx="5165381" cy="4122639"/>
          </a:xfrm>
        </p:spPr>
        <p:txBody>
          <a:bodyPr lIns="9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1472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C308E-959F-4F58-9E83-80965962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58CB7-E270-4693-B423-5065A48D9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9CE0A-C0EA-4B4C-AC8F-BF6CDD19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E2E74-EACA-4C45-B1AA-CE07FD19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79096-3DFA-4EF7-B7C2-DBF0A810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34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21AF-A93E-420C-BE66-77305561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A55C0-398A-48B1-B28D-E41E35DC7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1C019-625D-4E50-81B6-9CFB2309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A8AE0-69A4-47B8-9F6D-8161D12E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67FA-875E-4F0C-9057-1EB11578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02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67E7-1332-4BEC-8993-5ABDFCAB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C2045-C2FB-45E5-A275-9AA433859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184D6A-5332-48F7-9C30-40795321D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77C14-CE67-4D78-A148-B554FBBF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A614A-2CD4-41D4-9AAD-E1AF759E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B3016-561C-4877-971D-F244F7BB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5CAE-EC47-43F0-8D20-53098B94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F9F16-695F-4E2E-9867-030879348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CDD52-1ACD-48E3-8FEF-6A8A84E9A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5F94B-3AD2-463A-83AC-1D731E64E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21C20-CFDE-46D6-B462-223A64769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7829A-155E-4A7B-B10C-BE219D59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EB387-C8FC-4208-85AC-A1BB8464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6D9911-2AE8-4230-BFCD-B7CB39AE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64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9151-CD36-45A6-8216-1297E389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160A7-647C-4C06-BA04-7C9016673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29053-2045-4EE3-B3BA-C646161B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76203-7911-4607-8F3D-23B0AD53D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34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F3081-41A5-4CC3-8131-30D94CEF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9FC2C-C597-474F-A3C9-8067C312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367B9-388F-410C-AEE6-67644B12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78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E634-5332-4C73-A288-7A3A9877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0B392-C13C-41C6-9695-5898EEA82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0E16D-FB25-4F84-AFCD-26C274F6D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22DD8-2FBD-4A9B-A37B-4ABA90CA6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7FC65-A113-47D6-9AA4-0E90765AA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3E455-A4CF-4657-BD4E-6701E381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86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84DD-B439-4E5E-A742-E731542E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508A3-EDC8-4B52-97DF-5670E314A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E29D0-AD18-47C5-942D-6794CE7BF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5020E-426E-496B-A8B4-17A08AE6B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1FF0C-46CE-4954-B2E0-C4881E8D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0EC80-00AB-417F-8FAB-60A99A06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9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A0E6-3D2D-4E69-B6B9-1CA70D22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5297D-9543-4014-AFDA-911A26E6E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7DE7D-822C-46A5-89C3-0DA5676B3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5000A-BAFA-4EDB-8F0C-554B72C322BD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F7B75-6AE0-4971-8D30-CA2180ED40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74DE9-C7C3-40B0-A531-3FB87817C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DC20C-F94D-468B-BB2C-7779E6D85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73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8.jpeg"/><Relationship Id="rId7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D86668D-17F6-4D8C-A5B9-0916B160C346}"/>
              </a:ext>
            </a:extLst>
          </p:cNvPr>
          <p:cNvGrpSpPr/>
          <p:nvPr/>
        </p:nvGrpSpPr>
        <p:grpSpPr>
          <a:xfrm>
            <a:off x="3263119" y="5783350"/>
            <a:ext cx="5665762" cy="871895"/>
            <a:chOff x="3793043" y="5828079"/>
            <a:chExt cx="5665762" cy="871895"/>
          </a:xfrm>
        </p:grpSpPr>
        <p:pic>
          <p:nvPicPr>
            <p:cNvPr id="15" name="Picture 14" descr="Text, qr code&#10;&#10;Description automatically generated">
              <a:extLst>
                <a:ext uri="{FF2B5EF4-FFF2-40B4-BE49-F238E27FC236}">
                  <a16:creationId xmlns:a16="http://schemas.microsoft.com/office/drawing/2014/main" id="{69D5C1E1-6FA5-4EA5-AA87-DFC9DC46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043" y="5965046"/>
              <a:ext cx="3069593" cy="583223"/>
            </a:xfrm>
            <a:prstGeom prst="rect">
              <a:avLst/>
            </a:prstGeom>
          </p:spPr>
        </p:pic>
        <p:pic>
          <p:nvPicPr>
            <p:cNvPr id="16" name="Picture 15" descr="Timeline&#10;&#10;Description automatically generated">
              <a:extLst>
                <a:ext uri="{FF2B5EF4-FFF2-40B4-BE49-F238E27FC236}">
                  <a16:creationId xmlns:a16="http://schemas.microsoft.com/office/drawing/2014/main" id="{B54D5231-A784-4527-B4CC-F67FB0364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6" r="24786" b="34319"/>
            <a:stretch/>
          </p:blipFill>
          <p:spPr>
            <a:xfrm>
              <a:off x="7036261" y="5828079"/>
              <a:ext cx="965180" cy="857156"/>
            </a:xfrm>
            <a:prstGeom prst="rect">
              <a:avLst/>
            </a:prstGeom>
          </p:spPr>
        </p:pic>
        <p:pic>
          <p:nvPicPr>
            <p:cNvPr id="14" name="Picture 1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FABF00DB-75A5-4F10-A776-458E379B3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66" y="5965046"/>
              <a:ext cx="793722" cy="73492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CB6B8-BB39-41D6-B1D7-0A040324C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71100"/>
            <a:stretch/>
          </p:blipFill>
          <p:spPr>
            <a:xfrm>
              <a:off x="9030579" y="5950307"/>
              <a:ext cx="428226" cy="73492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67341ED-974B-4333-AA29-ABB898C5C6BE}"/>
              </a:ext>
            </a:extLst>
          </p:cNvPr>
          <p:cNvSpPr txBox="1"/>
          <p:nvPr/>
        </p:nvSpPr>
        <p:spPr>
          <a:xfrm flipH="1">
            <a:off x="1751317" y="1828562"/>
            <a:ext cx="91452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rgbClr val="BA78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Drought Cycle Analysis to evaluate the influence of a dense network of small reservoirs on drought evolution</a:t>
            </a:r>
          </a:p>
          <a:p>
            <a:pPr algn="ctr"/>
            <a:endParaRPr lang="en-GB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nl-NL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G. G. </a:t>
            </a:r>
            <a:r>
              <a:rPr lang="en-US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Ribeiro Neto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L. A. </a:t>
            </a:r>
            <a:r>
              <a:rPr lang="en-US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Melsen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E. S. P. R. </a:t>
            </a:r>
            <a:r>
              <a:rPr lang="en-US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D. W. </a:t>
            </a:r>
            <a:r>
              <a:rPr lang="en-US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P. R. </a:t>
            </a:r>
            <a:r>
              <a:rPr lang="en-US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Oel</a:t>
            </a:r>
            <a:endParaRPr lang="nl-NL" b="1" dirty="0">
              <a:solidFill>
                <a:srgbClr val="BA7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45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759EF-3525-4938-9558-E92C11CD4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8" y="2678387"/>
            <a:ext cx="3815431" cy="2861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B20E-17AA-401E-AD88-F5C12753D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135" y="2678387"/>
            <a:ext cx="3815431" cy="286157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2CB689-B52F-48F5-B698-34398442E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124" y="2802553"/>
            <a:ext cx="1254315" cy="1275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5CE633-D0E7-4394-ADC9-665366910197}"/>
              </a:ext>
            </a:extLst>
          </p:cNvPr>
          <p:cNvGrpSpPr/>
          <p:nvPr/>
        </p:nvGrpSpPr>
        <p:grpSpPr>
          <a:xfrm>
            <a:off x="4685522" y="4821670"/>
            <a:ext cx="2883517" cy="613531"/>
            <a:chOff x="3317395" y="3625599"/>
            <a:chExt cx="2162638" cy="460148"/>
          </a:xfrm>
        </p:grpSpPr>
        <p:pic>
          <p:nvPicPr>
            <p:cNvPr id="17" name="Picture 16" descr="A picture containing ax, vector graphics, silhouette&#10;&#10;Description automatically generated">
              <a:extLst>
                <a:ext uri="{FF2B5EF4-FFF2-40B4-BE49-F238E27FC236}">
                  <a16:creationId xmlns:a16="http://schemas.microsoft.com/office/drawing/2014/main" id="{ECA8FD13-207B-4B85-89B4-9D856473F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395" y="3625599"/>
              <a:ext cx="471468" cy="4601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98E259-CDB5-4135-A4E0-CEF7E4A4A3C5}"/>
                </a:ext>
              </a:extLst>
            </p:cNvPr>
            <p:cNvSpPr txBox="1"/>
            <p:nvPr/>
          </p:nvSpPr>
          <p:spPr>
            <a:xfrm>
              <a:off x="3663965" y="3686396"/>
              <a:ext cx="1816068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b="1" dirty="0">
                  <a:solidFill>
                    <a:srgbClr val="E1B0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@3DDD_drought</a:t>
              </a:r>
              <a:endParaRPr lang="nl-NL" sz="2133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E64C420-3D84-4D89-AEA4-F59F0B35F865}"/>
              </a:ext>
            </a:extLst>
          </p:cNvPr>
          <p:cNvSpPr/>
          <p:nvPr/>
        </p:nvSpPr>
        <p:spPr>
          <a:xfrm>
            <a:off x="4917335" y="4212561"/>
            <a:ext cx="2353529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133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3ddd-project.org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89733-B070-4A1F-B7DA-49C101467BBD}"/>
              </a:ext>
            </a:extLst>
          </p:cNvPr>
          <p:cNvSpPr txBox="1"/>
          <p:nvPr/>
        </p:nvSpPr>
        <p:spPr>
          <a:xfrm flipH="1">
            <a:off x="1767172" y="899458"/>
            <a:ext cx="8657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GB" sz="4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watching</a:t>
            </a:r>
            <a:r>
              <a:rPr lang="en-GB" sz="4000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ts val="2400"/>
              </a:lnSpc>
            </a:pPr>
            <a:br>
              <a:rPr lang="en-GB" sz="4000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germano.gondimribeironeto@wur.nl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D6B344-09EC-4C41-B4F1-4971DA65E270}"/>
              </a:ext>
            </a:extLst>
          </p:cNvPr>
          <p:cNvGrpSpPr/>
          <p:nvPr/>
        </p:nvGrpSpPr>
        <p:grpSpPr>
          <a:xfrm>
            <a:off x="3294400" y="5838771"/>
            <a:ext cx="5665762" cy="871895"/>
            <a:chOff x="3793043" y="5828079"/>
            <a:chExt cx="5665762" cy="871895"/>
          </a:xfrm>
        </p:grpSpPr>
        <p:pic>
          <p:nvPicPr>
            <p:cNvPr id="22" name="Picture 21" descr="Text, qr code&#10;&#10;Description automatically generated">
              <a:extLst>
                <a:ext uri="{FF2B5EF4-FFF2-40B4-BE49-F238E27FC236}">
                  <a16:creationId xmlns:a16="http://schemas.microsoft.com/office/drawing/2014/main" id="{B7BF52A4-A2F9-4165-BFDB-5472B4A70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3043" y="5965046"/>
              <a:ext cx="3069593" cy="583223"/>
            </a:xfrm>
            <a:prstGeom prst="rect">
              <a:avLst/>
            </a:prstGeom>
          </p:spPr>
        </p:pic>
        <p:pic>
          <p:nvPicPr>
            <p:cNvPr id="23" name="Picture 22" descr="Timeline&#10;&#10;Description automatically generated">
              <a:extLst>
                <a:ext uri="{FF2B5EF4-FFF2-40B4-BE49-F238E27FC236}">
                  <a16:creationId xmlns:a16="http://schemas.microsoft.com/office/drawing/2014/main" id="{D2CBB3E0-DCAA-480F-8C50-E4B96EA45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6" r="24786" b="34319"/>
            <a:stretch/>
          </p:blipFill>
          <p:spPr>
            <a:xfrm>
              <a:off x="7036261" y="5828079"/>
              <a:ext cx="965180" cy="857156"/>
            </a:xfrm>
            <a:prstGeom prst="rect">
              <a:avLst/>
            </a:prstGeom>
          </p:spPr>
        </p:pic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B07F91-A668-4A0B-A5E0-D0198B81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66" y="5965046"/>
              <a:ext cx="793722" cy="7349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A6C9107-4AFA-42F3-8E6C-B3ED82A9A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71100"/>
            <a:stretch/>
          </p:blipFill>
          <p:spPr>
            <a:xfrm>
              <a:off x="9030579" y="5950307"/>
              <a:ext cx="428226" cy="73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35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10259F39-861B-4693-8C04-8E57ADD0FFBB}"/>
              </a:ext>
            </a:extLst>
          </p:cNvPr>
          <p:cNvSpPr txBox="1"/>
          <p:nvPr/>
        </p:nvSpPr>
        <p:spPr>
          <a:xfrm>
            <a:off x="7268238" y="3284712"/>
            <a:ext cx="3051342" cy="406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in food security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DE3876-CBB3-45C0-BAFA-56535E368E22}"/>
              </a:ext>
            </a:extLst>
          </p:cNvPr>
          <p:cNvSpPr txBox="1"/>
          <p:nvPr/>
        </p:nvSpPr>
        <p:spPr>
          <a:xfrm flipH="1">
            <a:off x="280800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Brazil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2D7F05-265F-4712-AE56-A78D36F56ADA}"/>
              </a:ext>
            </a:extLst>
          </p:cNvPr>
          <p:cNvCxnSpPr/>
          <p:nvPr/>
        </p:nvCxnSpPr>
        <p:spPr>
          <a:xfrm>
            <a:off x="1893251" y="2831049"/>
            <a:ext cx="2988136" cy="0"/>
          </a:xfrm>
          <a:prstGeom prst="line">
            <a:avLst/>
          </a:prstGeom>
          <a:ln w="19050">
            <a:solidFill>
              <a:srgbClr val="BA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1758B42-B83B-4149-BBA2-EBD971C92DB6}"/>
              </a:ext>
            </a:extLst>
          </p:cNvPr>
          <p:cNvCxnSpPr/>
          <p:nvPr/>
        </p:nvCxnSpPr>
        <p:spPr>
          <a:xfrm>
            <a:off x="1853812" y="4412066"/>
            <a:ext cx="2988136" cy="0"/>
          </a:xfrm>
          <a:prstGeom prst="line">
            <a:avLst/>
          </a:prstGeom>
          <a:ln w="19050">
            <a:solidFill>
              <a:srgbClr val="BA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C289238-AAEA-4981-A972-441DC806992A}"/>
              </a:ext>
            </a:extLst>
          </p:cNvPr>
          <p:cNvCxnSpPr/>
          <p:nvPr/>
        </p:nvCxnSpPr>
        <p:spPr>
          <a:xfrm>
            <a:off x="7324851" y="2831049"/>
            <a:ext cx="2988136" cy="0"/>
          </a:xfrm>
          <a:prstGeom prst="line">
            <a:avLst/>
          </a:prstGeom>
          <a:ln w="19050">
            <a:solidFill>
              <a:srgbClr val="BA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80F8455-8D1B-47ED-BCAE-3E8C05F84DED}"/>
              </a:ext>
            </a:extLst>
          </p:cNvPr>
          <p:cNvCxnSpPr/>
          <p:nvPr/>
        </p:nvCxnSpPr>
        <p:spPr>
          <a:xfrm>
            <a:off x="7285412" y="4412066"/>
            <a:ext cx="2988136" cy="0"/>
          </a:xfrm>
          <a:prstGeom prst="line">
            <a:avLst/>
          </a:prstGeom>
          <a:ln w="19050">
            <a:solidFill>
              <a:srgbClr val="BA78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2A4BAC-E791-4B10-B008-82486DFC5110}"/>
              </a:ext>
            </a:extLst>
          </p:cNvPr>
          <p:cNvSpPr txBox="1"/>
          <p:nvPr/>
        </p:nvSpPr>
        <p:spPr>
          <a:xfrm>
            <a:off x="5311494" y="3100185"/>
            <a:ext cx="1583249" cy="111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E1B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Xilosa" pitchFamily="2" charset="0"/>
                <a:cs typeface="Arial" panose="020B0604020202020204" pitchFamily="34" charset="0"/>
              </a:rPr>
              <a:t>DROUGHT IMPACTS IN BRAZIL</a:t>
            </a:r>
            <a:endParaRPr lang="nl-NL" sz="2000" b="1" dirty="0">
              <a:solidFill>
                <a:srgbClr val="E1B0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Xilosa" pitchFamily="2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D41E23-A0DB-4097-88EF-CCCF742EFE06}"/>
              </a:ext>
            </a:extLst>
          </p:cNvPr>
          <p:cNvCxnSpPr/>
          <p:nvPr/>
        </p:nvCxnSpPr>
        <p:spPr>
          <a:xfrm>
            <a:off x="4881386" y="2831049"/>
            <a:ext cx="430108" cy="269136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369FF1-F671-4E2E-B5AA-0E8FDF0EEFEE}"/>
              </a:ext>
            </a:extLst>
          </p:cNvPr>
          <p:cNvCxnSpPr>
            <a:cxnSpLocks/>
          </p:cNvCxnSpPr>
          <p:nvPr/>
        </p:nvCxnSpPr>
        <p:spPr>
          <a:xfrm flipV="1">
            <a:off x="4841948" y="4142930"/>
            <a:ext cx="430108" cy="269136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A44E9BE-FFBD-454B-87BD-DBAAECE50CAD}"/>
              </a:ext>
            </a:extLst>
          </p:cNvPr>
          <p:cNvCxnSpPr>
            <a:cxnSpLocks/>
          </p:cNvCxnSpPr>
          <p:nvPr/>
        </p:nvCxnSpPr>
        <p:spPr>
          <a:xfrm flipH="1" flipV="1">
            <a:off x="6855304" y="4142930"/>
            <a:ext cx="430108" cy="269136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2381E0A-1EE1-4192-8EA1-B671CCBF1EFB}"/>
              </a:ext>
            </a:extLst>
          </p:cNvPr>
          <p:cNvCxnSpPr>
            <a:cxnSpLocks/>
          </p:cNvCxnSpPr>
          <p:nvPr/>
        </p:nvCxnSpPr>
        <p:spPr>
          <a:xfrm flipH="1">
            <a:off x="6901218" y="2831938"/>
            <a:ext cx="430108" cy="269136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83C9F8-592B-4C0D-80C1-AE1C12430AAF}"/>
              </a:ext>
            </a:extLst>
          </p:cNvPr>
          <p:cNvSpPr txBox="1"/>
          <p:nvPr/>
        </p:nvSpPr>
        <p:spPr>
          <a:xfrm>
            <a:off x="2056154" y="2444858"/>
            <a:ext cx="2946754" cy="406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supply reduction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A1D52D-EDC5-49B9-AAD0-EAB0AC70FB88}"/>
              </a:ext>
            </a:extLst>
          </p:cNvPr>
          <p:cNvSpPr txBox="1"/>
          <p:nvPr/>
        </p:nvSpPr>
        <p:spPr>
          <a:xfrm>
            <a:off x="2555275" y="32557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forest fires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807399-524C-4FEB-90B9-973DABEAD0A9}"/>
              </a:ext>
            </a:extLst>
          </p:cNvPr>
          <p:cNvSpPr txBox="1"/>
          <p:nvPr/>
        </p:nvSpPr>
        <p:spPr>
          <a:xfrm>
            <a:off x="1853812" y="3756434"/>
            <a:ext cx="3322028" cy="71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 in the transport of people/goods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8EBD17-BC32-4CA6-BB5F-964930832032}"/>
              </a:ext>
            </a:extLst>
          </p:cNvPr>
          <p:cNvSpPr txBox="1"/>
          <p:nvPr/>
        </p:nvSpPr>
        <p:spPr>
          <a:xfrm>
            <a:off x="7260574" y="2444858"/>
            <a:ext cx="3155929" cy="406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in water security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4B9A13-8C44-4DD0-8122-81078542BCFD}"/>
              </a:ext>
            </a:extLst>
          </p:cNvPr>
          <p:cNvSpPr txBox="1"/>
          <p:nvPr/>
        </p:nvSpPr>
        <p:spPr>
          <a:xfrm>
            <a:off x="7285412" y="4083305"/>
            <a:ext cx="2672211" cy="406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1B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reduction</a:t>
            </a:r>
            <a:endParaRPr lang="nl-NL" b="1" dirty="0">
              <a:solidFill>
                <a:srgbClr val="E1B0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m 64">
            <a:extLst>
              <a:ext uri="{FF2B5EF4-FFF2-40B4-BE49-F238E27FC236}">
                <a16:creationId xmlns:a16="http://schemas.microsoft.com/office/drawing/2014/main" id="{CEE0B11E-B29E-4250-803E-7292DF6A25A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 r="33403"/>
          <a:stretch/>
        </p:blipFill>
        <p:spPr>
          <a:xfrm>
            <a:off x="5002908" y="4821839"/>
            <a:ext cx="216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9AC86F2-3FA3-403F-852B-BF11691CB48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002908" y="763200"/>
            <a:ext cx="2121072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C1333E9-EBBE-4514-94DF-AD84DABDC33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3707" y="4786739"/>
            <a:ext cx="216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1637405-18AB-4828-9B92-C14DA04F208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63707" y="763340"/>
            <a:ext cx="2160000" cy="14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02CC397-CE4D-4294-BCC2-E3BF9A128643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644400" y="763200"/>
            <a:ext cx="2160000" cy="14558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C1D20-6AD5-40D6-94CC-B1819B424EA2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400" y="4754339"/>
            <a:ext cx="2160000" cy="144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015E4EC-BA36-4BE0-A318-661DA15B66D1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AE4B1D-D752-4979-B375-7B00114A966C}"/>
              </a:ext>
            </a:extLst>
          </p:cNvPr>
          <p:cNvCxnSpPr>
            <a:cxnSpLocks/>
          </p:cNvCxnSpPr>
          <p:nvPr/>
        </p:nvCxnSpPr>
        <p:spPr>
          <a:xfrm flipH="1">
            <a:off x="6894744" y="3659651"/>
            <a:ext cx="3424836" cy="1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A18005-8FD7-4088-9BE9-8E414ED1ACBD}"/>
              </a:ext>
            </a:extLst>
          </p:cNvPr>
          <p:cNvCxnSpPr>
            <a:cxnSpLocks/>
          </p:cNvCxnSpPr>
          <p:nvPr/>
        </p:nvCxnSpPr>
        <p:spPr>
          <a:xfrm>
            <a:off x="1880183" y="3649181"/>
            <a:ext cx="3424836" cy="1"/>
          </a:xfrm>
          <a:prstGeom prst="straightConnector1">
            <a:avLst/>
          </a:prstGeom>
          <a:ln w="19050">
            <a:solidFill>
              <a:srgbClr val="BA78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48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94EBB51-E030-4C0F-8E5A-C2D22FB34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t="21126" r="20788" b="17629"/>
          <a:stretch/>
        </p:blipFill>
        <p:spPr>
          <a:xfrm>
            <a:off x="7228821" y="3677760"/>
            <a:ext cx="4739789" cy="2666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A4C46-A9DE-4999-BC54-EC6D1B27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83" y="926122"/>
            <a:ext cx="2691880" cy="2254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E9CA62-0D37-44A5-9F52-097102E4B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22" y="514109"/>
            <a:ext cx="4739789" cy="2666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1F7292-B514-4868-8C31-5EB9246BA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r="15641" b="1997"/>
          <a:stretch/>
        </p:blipFill>
        <p:spPr>
          <a:xfrm>
            <a:off x="4147443" y="4051535"/>
            <a:ext cx="2702319" cy="2254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1C5B8A-679E-46B7-9262-F8861380F6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1" b="25696"/>
          <a:stretch/>
        </p:blipFill>
        <p:spPr>
          <a:xfrm>
            <a:off x="980853" y="1428312"/>
            <a:ext cx="2701990" cy="1751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36E6F6-1AC2-4771-8A29-C8B6338CE8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1" t="11714" r="13679" b="11002"/>
          <a:stretch/>
        </p:blipFill>
        <p:spPr>
          <a:xfrm>
            <a:off x="980853" y="4553724"/>
            <a:ext cx="2787532" cy="1751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074F66-D003-408E-BF26-F7BE4FA6E749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9EC1FB-AD32-4D8F-93F6-87AB50E74A34}"/>
              </a:ext>
            </a:extLst>
          </p:cNvPr>
          <p:cNvSpPr txBox="1"/>
          <p:nvPr/>
        </p:nvSpPr>
        <p:spPr>
          <a:xfrm flipH="1">
            <a:off x="280800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2113666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C581BBD-E56A-4540-B1D4-A5C141D885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9888" y="308655"/>
            <a:ext cx="4741173" cy="5820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89420-6FA9-4E1A-B8EC-C00F9B605B40}"/>
              </a:ext>
            </a:extLst>
          </p:cNvPr>
          <p:cNvSpPr txBox="1"/>
          <p:nvPr/>
        </p:nvSpPr>
        <p:spPr>
          <a:xfrm flipH="1">
            <a:off x="280800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8BE85-F0AC-40F9-9B6F-91CF06F14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22"/>
          <a:stretch/>
        </p:blipFill>
        <p:spPr>
          <a:xfrm>
            <a:off x="2081654" y="865363"/>
            <a:ext cx="3820053" cy="53581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63B17B-D633-4D62-8EFE-ADEBC8085F61}"/>
              </a:ext>
            </a:extLst>
          </p:cNvPr>
          <p:cNvCxnSpPr>
            <a:cxnSpLocks/>
          </p:cNvCxnSpPr>
          <p:nvPr/>
        </p:nvCxnSpPr>
        <p:spPr>
          <a:xfrm flipV="1">
            <a:off x="5292725" y="862653"/>
            <a:ext cx="1897163" cy="1248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BCF09F-2706-4D13-9783-0E1574F3E75C}"/>
              </a:ext>
            </a:extLst>
          </p:cNvPr>
          <p:cNvCxnSpPr>
            <a:cxnSpLocks/>
          </p:cNvCxnSpPr>
          <p:nvPr/>
        </p:nvCxnSpPr>
        <p:spPr>
          <a:xfrm>
            <a:off x="5354955" y="2451735"/>
            <a:ext cx="2844165" cy="29432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6C3D81-37E2-4FDB-BBB2-A9871E1B8DCE}"/>
              </a:ext>
            </a:extLst>
          </p:cNvPr>
          <p:cNvCxnSpPr>
            <a:cxnSpLocks/>
          </p:cNvCxnSpPr>
          <p:nvPr/>
        </p:nvCxnSpPr>
        <p:spPr>
          <a:xfrm>
            <a:off x="5505450" y="2468880"/>
            <a:ext cx="2772918" cy="25367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B22852-5A65-470B-8E50-4AE18567F302}"/>
              </a:ext>
            </a:extLst>
          </p:cNvPr>
          <p:cNvCxnSpPr>
            <a:cxnSpLocks/>
          </p:cNvCxnSpPr>
          <p:nvPr/>
        </p:nvCxnSpPr>
        <p:spPr>
          <a:xfrm>
            <a:off x="8790432" y="5334000"/>
            <a:ext cx="1035558" cy="728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80E61A-DBD7-4656-8477-DB521EE9E791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CED00D-4639-4397-9AE0-3325AED5EBEA}"/>
              </a:ext>
            </a:extLst>
          </p:cNvPr>
          <p:cNvSpPr txBox="1"/>
          <p:nvPr/>
        </p:nvSpPr>
        <p:spPr>
          <a:xfrm>
            <a:off x="5927724" y="5761804"/>
            <a:ext cx="454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Unmonitored (no-estrategic) reservoirs &gt;100k</a:t>
            </a:r>
          </a:p>
          <a:p>
            <a:pPr algn="just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Monitored (estrategic) reservoirs = 153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432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8424768-9CFD-4E1A-B042-C7842AE0E0C5}"/>
              </a:ext>
            </a:extLst>
          </p:cNvPr>
          <p:cNvSpPr txBox="1"/>
          <p:nvPr/>
        </p:nvSpPr>
        <p:spPr>
          <a:xfrm>
            <a:off x="1320800" y="2921168"/>
            <a:ext cx="9791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BA785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the influence of a </a:t>
            </a:r>
            <a:r>
              <a:rPr lang="en-US" sz="3000" b="1" dirty="0">
                <a:solidFill>
                  <a:srgbClr val="BA785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dense network of (non-strategic) reservoirs on the evolution and intensification of drought events?</a:t>
            </a:r>
            <a:endParaRPr lang="en-GB" sz="3000" b="1" dirty="0">
              <a:solidFill>
                <a:srgbClr val="BA7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0D1C7-11D3-4DB1-B92E-A89496BACAEB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8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3E5034-452F-4796-BD77-8FA5A0A37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66" y="1172209"/>
            <a:ext cx="9166387" cy="4559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D2C7F6-A7B6-4567-93C1-A34436ACAC45}"/>
              </a:ext>
            </a:extLst>
          </p:cNvPr>
          <p:cNvSpPr txBox="1"/>
          <p:nvPr/>
        </p:nvSpPr>
        <p:spPr>
          <a:xfrm flipH="1">
            <a:off x="280800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193A5D-6379-4452-92DD-2D4D2F0F1B8D}"/>
              </a:ext>
            </a:extLst>
          </p:cNvPr>
          <p:cNvSpPr/>
          <p:nvPr/>
        </p:nvSpPr>
        <p:spPr>
          <a:xfrm>
            <a:off x="8048176" y="3269195"/>
            <a:ext cx="498874" cy="31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4EECFA-4540-4B1E-8223-F1AB57162652}"/>
              </a:ext>
            </a:extLst>
          </p:cNvPr>
          <p:cNvSpPr/>
          <p:nvPr/>
        </p:nvSpPr>
        <p:spPr>
          <a:xfrm>
            <a:off x="6407286" y="2895600"/>
            <a:ext cx="5701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9C65C3-882B-4423-8EF3-56395D477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7698" r="9861" b="10358"/>
          <a:stretch/>
        </p:blipFill>
        <p:spPr>
          <a:xfrm>
            <a:off x="4123682" y="1422450"/>
            <a:ext cx="3906541" cy="4152900"/>
          </a:xfrm>
          <a:prstGeom prst="ellipse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00097C-13DC-4E8B-B992-36F1E274150F}"/>
              </a:ext>
            </a:extLst>
          </p:cNvPr>
          <p:cNvSpPr/>
          <p:nvPr/>
        </p:nvSpPr>
        <p:spPr>
          <a:xfrm>
            <a:off x="5885234" y="1149268"/>
            <a:ext cx="311285" cy="319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99C8EC5-E583-46B6-8041-292C0833EF1B}"/>
              </a:ext>
            </a:extLst>
          </p:cNvPr>
          <p:cNvCxnSpPr>
            <a:cxnSpLocks/>
          </p:cNvCxnSpPr>
          <p:nvPr/>
        </p:nvCxnSpPr>
        <p:spPr>
          <a:xfrm flipV="1">
            <a:off x="6103160" y="1196893"/>
            <a:ext cx="0" cy="455946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BFEAC9-23DA-4418-AE2E-B1C1F933CAEB}"/>
              </a:ext>
            </a:extLst>
          </p:cNvPr>
          <p:cNvCxnSpPr>
            <a:cxnSpLocks/>
          </p:cNvCxnSpPr>
          <p:nvPr/>
        </p:nvCxnSpPr>
        <p:spPr>
          <a:xfrm flipV="1">
            <a:off x="3790950" y="3451941"/>
            <a:ext cx="4584782" cy="2468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862EC7-7438-4315-B8A7-D8FCFD4CC064}"/>
              </a:ext>
            </a:extLst>
          </p:cNvPr>
          <p:cNvSpPr txBox="1"/>
          <p:nvPr/>
        </p:nvSpPr>
        <p:spPr>
          <a:xfrm>
            <a:off x="5645960" y="86886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SPI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E8265-3519-4387-BD69-DBB2B81FCB84}"/>
              </a:ext>
            </a:extLst>
          </p:cNvPr>
          <p:cNvSpPr txBox="1"/>
          <p:nvPr/>
        </p:nvSpPr>
        <p:spPr>
          <a:xfrm>
            <a:off x="8084081" y="3128775"/>
            <a:ext cx="161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Volume Deviation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BA9570-6E85-4820-81DF-E59F80052F54}"/>
              </a:ext>
            </a:extLst>
          </p:cNvPr>
          <p:cNvCxnSpPr>
            <a:cxnSpLocks/>
          </p:cNvCxnSpPr>
          <p:nvPr/>
        </p:nvCxnSpPr>
        <p:spPr>
          <a:xfrm flipV="1">
            <a:off x="6105435" y="2057400"/>
            <a:ext cx="1334103" cy="1411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5AF029-D94A-4E10-B295-0AFA54699F7A}"/>
              </a:ext>
            </a:extLst>
          </p:cNvPr>
          <p:cNvSpPr txBox="1"/>
          <p:nvPr/>
        </p:nvSpPr>
        <p:spPr>
          <a:xfrm rot="18869002">
            <a:off x="5805516" y="2292302"/>
            <a:ext cx="21579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Intensity increases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7E4AD8-FBB0-4174-8828-E62CCB317F1F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1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0FC3519B-EF35-4A4A-BA06-99D5D9B8EE0B}"/>
              </a:ext>
            </a:extLst>
          </p:cNvPr>
          <p:cNvSpPr txBox="1"/>
          <p:nvPr/>
        </p:nvSpPr>
        <p:spPr>
          <a:xfrm>
            <a:off x="1228426" y="1440553"/>
            <a:ext cx="3360671" cy="77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Reservoirs Scenario (ARS)</a:t>
            </a:r>
            <a:endParaRPr lang="nl-N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8808B6-D7A9-4734-AAAA-71E2280CDC37}"/>
              </a:ext>
            </a:extLst>
          </p:cNvPr>
          <p:cNvSpPr/>
          <p:nvPr/>
        </p:nvSpPr>
        <p:spPr>
          <a:xfrm>
            <a:off x="1625851" y="2704030"/>
            <a:ext cx="2695651" cy="2589670"/>
          </a:xfrm>
          <a:custGeom>
            <a:avLst/>
            <a:gdLst>
              <a:gd name="connsiteX0" fmla="*/ 0 w 2118360"/>
              <a:gd name="connsiteY0" fmla="*/ 0 h 2148840"/>
              <a:gd name="connsiteX1" fmla="*/ 213360 w 2118360"/>
              <a:gd name="connsiteY1" fmla="*/ 7620 h 2148840"/>
              <a:gd name="connsiteX2" fmla="*/ 236220 w 2118360"/>
              <a:gd name="connsiteY2" fmla="*/ 15240 h 2148840"/>
              <a:gd name="connsiteX3" fmla="*/ 297180 w 2118360"/>
              <a:gd name="connsiteY3" fmla="*/ 30480 h 2148840"/>
              <a:gd name="connsiteX4" fmla="*/ 365760 w 2118360"/>
              <a:gd name="connsiteY4" fmla="*/ 60960 h 2148840"/>
              <a:gd name="connsiteX5" fmla="*/ 388620 w 2118360"/>
              <a:gd name="connsiteY5" fmla="*/ 68580 h 2148840"/>
              <a:gd name="connsiteX6" fmla="*/ 449580 w 2118360"/>
              <a:gd name="connsiteY6" fmla="*/ 106680 h 2148840"/>
              <a:gd name="connsiteX7" fmla="*/ 472440 w 2118360"/>
              <a:gd name="connsiteY7" fmla="*/ 137160 h 2148840"/>
              <a:gd name="connsiteX8" fmla="*/ 487680 w 2118360"/>
              <a:gd name="connsiteY8" fmla="*/ 175260 h 2148840"/>
              <a:gd name="connsiteX9" fmla="*/ 502920 w 2118360"/>
              <a:gd name="connsiteY9" fmla="*/ 205740 h 2148840"/>
              <a:gd name="connsiteX10" fmla="*/ 518160 w 2118360"/>
              <a:gd name="connsiteY10" fmla="*/ 281940 h 2148840"/>
              <a:gd name="connsiteX11" fmla="*/ 525780 w 2118360"/>
              <a:gd name="connsiteY11" fmla="*/ 320040 h 2148840"/>
              <a:gd name="connsiteX12" fmla="*/ 541020 w 2118360"/>
              <a:gd name="connsiteY12" fmla="*/ 342900 h 2148840"/>
              <a:gd name="connsiteX13" fmla="*/ 571500 w 2118360"/>
              <a:gd name="connsiteY13" fmla="*/ 449580 h 2148840"/>
              <a:gd name="connsiteX14" fmla="*/ 617220 w 2118360"/>
              <a:gd name="connsiteY14" fmla="*/ 525780 h 2148840"/>
              <a:gd name="connsiteX15" fmla="*/ 647700 w 2118360"/>
              <a:gd name="connsiteY15" fmla="*/ 586740 h 2148840"/>
              <a:gd name="connsiteX16" fmla="*/ 693420 w 2118360"/>
              <a:gd name="connsiteY16" fmla="*/ 617220 h 2148840"/>
              <a:gd name="connsiteX17" fmla="*/ 723900 w 2118360"/>
              <a:gd name="connsiteY17" fmla="*/ 624840 h 2148840"/>
              <a:gd name="connsiteX18" fmla="*/ 746760 w 2118360"/>
              <a:gd name="connsiteY18" fmla="*/ 632460 h 2148840"/>
              <a:gd name="connsiteX19" fmla="*/ 762000 w 2118360"/>
              <a:gd name="connsiteY19" fmla="*/ 655320 h 2148840"/>
              <a:gd name="connsiteX20" fmla="*/ 784860 w 2118360"/>
              <a:gd name="connsiteY20" fmla="*/ 662940 h 2148840"/>
              <a:gd name="connsiteX21" fmla="*/ 807720 w 2118360"/>
              <a:gd name="connsiteY21" fmla="*/ 678180 h 2148840"/>
              <a:gd name="connsiteX22" fmla="*/ 876300 w 2118360"/>
              <a:gd name="connsiteY22" fmla="*/ 716280 h 2148840"/>
              <a:gd name="connsiteX23" fmla="*/ 906780 w 2118360"/>
              <a:gd name="connsiteY23" fmla="*/ 746760 h 2148840"/>
              <a:gd name="connsiteX24" fmla="*/ 960120 w 2118360"/>
              <a:gd name="connsiteY24" fmla="*/ 784860 h 2148840"/>
              <a:gd name="connsiteX25" fmla="*/ 982980 w 2118360"/>
              <a:gd name="connsiteY25" fmla="*/ 792480 h 2148840"/>
              <a:gd name="connsiteX26" fmla="*/ 1036320 w 2118360"/>
              <a:gd name="connsiteY26" fmla="*/ 822960 h 2148840"/>
              <a:gd name="connsiteX27" fmla="*/ 1082040 w 2118360"/>
              <a:gd name="connsiteY27" fmla="*/ 868680 h 2148840"/>
              <a:gd name="connsiteX28" fmla="*/ 1089660 w 2118360"/>
              <a:gd name="connsiteY28" fmla="*/ 891540 h 2148840"/>
              <a:gd name="connsiteX29" fmla="*/ 1104900 w 2118360"/>
              <a:gd name="connsiteY29" fmla="*/ 944880 h 2148840"/>
              <a:gd name="connsiteX30" fmla="*/ 1127760 w 2118360"/>
              <a:gd name="connsiteY30" fmla="*/ 990600 h 2148840"/>
              <a:gd name="connsiteX31" fmla="*/ 1135380 w 2118360"/>
              <a:gd name="connsiteY31" fmla="*/ 1074420 h 2148840"/>
              <a:gd name="connsiteX32" fmla="*/ 1150620 w 2118360"/>
              <a:gd name="connsiteY32" fmla="*/ 1120140 h 2148840"/>
              <a:gd name="connsiteX33" fmla="*/ 1158240 w 2118360"/>
              <a:gd name="connsiteY33" fmla="*/ 1158240 h 2148840"/>
              <a:gd name="connsiteX34" fmla="*/ 1181100 w 2118360"/>
              <a:gd name="connsiteY34" fmla="*/ 1226820 h 2148840"/>
              <a:gd name="connsiteX35" fmla="*/ 1188720 w 2118360"/>
              <a:gd name="connsiteY35" fmla="*/ 1249680 h 2148840"/>
              <a:gd name="connsiteX36" fmla="*/ 1203960 w 2118360"/>
              <a:gd name="connsiteY36" fmla="*/ 1287780 h 2148840"/>
              <a:gd name="connsiteX37" fmla="*/ 1219200 w 2118360"/>
              <a:gd name="connsiteY37" fmla="*/ 1333500 h 2148840"/>
              <a:gd name="connsiteX38" fmla="*/ 1257300 w 2118360"/>
              <a:gd name="connsiteY38" fmla="*/ 1409700 h 2148840"/>
              <a:gd name="connsiteX39" fmla="*/ 1287780 w 2118360"/>
              <a:gd name="connsiteY39" fmla="*/ 1455420 h 2148840"/>
              <a:gd name="connsiteX40" fmla="*/ 1424940 w 2118360"/>
              <a:gd name="connsiteY40" fmla="*/ 1493520 h 2148840"/>
              <a:gd name="connsiteX41" fmla="*/ 1455420 w 2118360"/>
              <a:gd name="connsiteY41" fmla="*/ 1501140 h 2148840"/>
              <a:gd name="connsiteX42" fmla="*/ 1516380 w 2118360"/>
              <a:gd name="connsiteY42" fmla="*/ 1531620 h 2148840"/>
              <a:gd name="connsiteX43" fmla="*/ 1623060 w 2118360"/>
              <a:gd name="connsiteY43" fmla="*/ 1600200 h 2148840"/>
              <a:gd name="connsiteX44" fmla="*/ 1653540 w 2118360"/>
              <a:gd name="connsiteY44" fmla="*/ 1638300 h 2148840"/>
              <a:gd name="connsiteX45" fmla="*/ 1684020 w 2118360"/>
              <a:gd name="connsiteY45" fmla="*/ 1699260 h 2148840"/>
              <a:gd name="connsiteX46" fmla="*/ 1699260 w 2118360"/>
              <a:gd name="connsiteY46" fmla="*/ 1760220 h 2148840"/>
              <a:gd name="connsiteX47" fmla="*/ 1706880 w 2118360"/>
              <a:gd name="connsiteY47" fmla="*/ 1783080 h 2148840"/>
              <a:gd name="connsiteX48" fmla="*/ 1714500 w 2118360"/>
              <a:gd name="connsiteY48" fmla="*/ 1828800 h 2148840"/>
              <a:gd name="connsiteX49" fmla="*/ 1737360 w 2118360"/>
              <a:gd name="connsiteY49" fmla="*/ 1859280 h 2148840"/>
              <a:gd name="connsiteX50" fmla="*/ 1752600 w 2118360"/>
              <a:gd name="connsiteY50" fmla="*/ 1889760 h 2148840"/>
              <a:gd name="connsiteX51" fmla="*/ 1798320 w 2118360"/>
              <a:gd name="connsiteY51" fmla="*/ 1950720 h 2148840"/>
              <a:gd name="connsiteX52" fmla="*/ 1805940 w 2118360"/>
              <a:gd name="connsiteY52" fmla="*/ 1973580 h 2148840"/>
              <a:gd name="connsiteX53" fmla="*/ 1828800 w 2118360"/>
              <a:gd name="connsiteY53" fmla="*/ 1988820 h 2148840"/>
              <a:gd name="connsiteX54" fmla="*/ 1859280 w 2118360"/>
              <a:gd name="connsiteY54" fmla="*/ 2011680 h 2148840"/>
              <a:gd name="connsiteX55" fmla="*/ 1882140 w 2118360"/>
              <a:gd name="connsiteY55" fmla="*/ 2026920 h 2148840"/>
              <a:gd name="connsiteX56" fmla="*/ 1920240 w 2118360"/>
              <a:gd name="connsiteY56" fmla="*/ 2057400 h 2148840"/>
              <a:gd name="connsiteX57" fmla="*/ 1950720 w 2118360"/>
              <a:gd name="connsiteY57" fmla="*/ 2065020 h 2148840"/>
              <a:gd name="connsiteX58" fmla="*/ 2019300 w 2118360"/>
              <a:gd name="connsiteY58" fmla="*/ 2095500 h 2148840"/>
              <a:gd name="connsiteX59" fmla="*/ 2049780 w 2118360"/>
              <a:gd name="connsiteY59" fmla="*/ 2118360 h 2148840"/>
              <a:gd name="connsiteX60" fmla="*/ 2095500 w 2118360"/>
              <a:gd name="connsiteY60" fmla="*/ 2133600 h 2148840"/>
              <a:gd name="connsiteX61" fmla="*/ 2118360 w 2118360"/>
              <a:gd name="connsiteY61" fmla="*/ 214884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118360" h="2148840">
                <a:moveTo>
                  <a:pt x="0" y="0"/>
                </a:moveTo>
                <a:cubicBezTo>
                  <a:pt x="71120" y="2540"/>
                  <a:pt x="142342" y="3038"/>
                  <a:pt x="213360" y="7620"/>
                </a:cubicBezTo>
                <a:cubicBezTo>
                  <a:pt x="221376" y="8137"/>
                  <a:pt x="228471" y="13127"/>
                  <a:pt x="236220" y="15240"/>
                </a:cubicBezTo>
                <a:cubicBezTo>
                  <a:pt x="256427" y="20751"/>
                  <a:pt x="277041" y="24726"/>
                  <a:pt x="297180" y="30480"/>
                </a:cubicBezTo>
                <a:cubicBezTo>
                  <a:pt x="388922" y="56692"/>
                  <a:pt x="308250" y="32205"/>
                  <a:pt x="365760" y="60960"/>
                </a:cubicBezTo>
                <a:cubicBezTo>
                  <a:pt x="372944" y="64552"/>
                  <a:pt x="381569" y="64734"/>
                  <a:pt x="388620" y="68580"/>
                </a:cubicBezTo>
                <a:cubicBezTo>
                  <a:pt x="409656" y="80054"/>
                  <a:pt x="449580" y="106680"/>
                  <a:pt x="449580" y="106680"/>
                </a:cubicBezTo>
                <a:cubicBezTo>
                  <a:pt x="457200" y="116840"/>
                  <a:pt x="466272" y="126058"/>
                  <a:pt x="472440" y="137160"/>
                </a:cubicBezTo>
                <a:cubicBezTo>
                  <a:pt x="479083" y="149117"/>
                  <a:pt x="482125" y="162761"/>
                  <a:pt x="487680" y="175260"/>
                </a:cubicBezTo>
                <a:cubicBezTo>
                  <a:pt x="492293" y="185640"/>
                  <a:pt x="497840" y="195580"/>
                  <a:pt x="502920" y="205740"/>
                </a:cubicBezTo>
                <a:cubicBezTo>
                  <a:pt x="521589" y="336422"/>
                  <a:pt x="500427" y="211009"/>
                  <a:pt x="518160" y="281940"/>
                </a:cubicBezTo>
                <a:cubicBezTo>
                  <a:pt x="521301" y="294505"/>
                  <a:pt x="521232" y="307913"/>
                  <a:pt x="525780" y="320040"/>
                </a:cubicBezTo>
                <a:cubicBezTo>
                  <a:pt x="528996" y="328615"/>
                  <a:pt x="535940" y="335280"/>
                  <a:pt x="541020" y="342900"/>
                </a:cubicBezTo>
                <a:cubicBezTo>
                  <a:pt x="550654" y="381436"/>
                  <a:pt x="556924" y="413141"/>
                  <a:pt x="571500" y="449580"/>
                </a:cubicBezTo>
                <a:cubicBezTo>
                  <a:pt x="587971" y="490757"/>
                  <a:pt x="591663" y="479777"/>
                  <a:pt x="617220" y="525780"/>
                </a:cubicBezTo>
                <a:cubicBezTo>
                  <a:pt x="635780" y="559188"/>
                  <a:pt x="609171" y="548211"/>
                  <a:pt x="647700" y="586740"/>
                </a:cubicBezTo>
                <a:cubicBezTo>
                  <a:pt x="660652" y="599692"/>
                  <a:pt x="677037" y="609029"/>
                  <a:pt x="693420" y="617220"/>
                </a:cubicBezTo>
                <a:cubicBezTo>
                  <a:pt x="702787" y="621904"/>
                  <a:pt x="713830" y="621963"/>
                  <a:pt x="723900" y="624840"/>
                </a:cubicBezTo>
                <a:cubicBezTo>
                  <a:pt x="731623" y="627047"/>
                  <a:pt x="739140" y="629920"/>
                  <a:pt x="746760" y="632460"/>
                </a:cubicBezTo>
                <a:cubicBezTo>
                  <a:pt x="751840" y="640080"/>
                  <a:pt x="754849" y="649599"/>
                  <a:pt x="762000" y="655320"/>
                </a:cubicBezTo>
                <a:cubicBezTo>
                  <a:pt x="768272" y="660338"/>
                  <a:pt x="777676" y="659348"/>
                  <a:pt x="784860" y="662940"/>
                </a:cubicBezTo>
                <a:cubicBezTo>
                  <a:pt x="793051" y="667036"/>
                  <a:pt x="799809" y="673565"/>
                  <a:pt x="807720" y="678180"/>
                </a:cubicBezTo>
                <a:cubicBezTo>
                  <a:pt x="830309" y="691357"/>
                  <a:pt x="854799" y="701395"/>
                  <a:pt x="876300" y="716280"/>
                </a:cubicBezTo>
                <a:cubicBezTo>
                  <a:pt x="888114" y="724459"/>
                  <a:pt x="895659" y="737661"/>
                  <a:pt x="906780" y="746760"/>
                </a:cubicBezTo>
                <a:cubicBezTo>
                  <a:pt x="923691" y="760596"/>
                  <a:pt x="941384" y="773618"/>
                  <a:pt x="960120" y="784860"/>
                </a:cubicBezTo>
                <a:cubicBezTo>
                  <a:pt x="967008" y="788993"/>
                  <a:pt x="975796" y="788888"/>
                  <a:pt x="982980" y="792480"/>
                </a:cubicBezTo>
                <a:cubicBezTo>
                  <a:pt x="1001296" y="801638"/>
                  <a:pt x="1018540" y="812800"/>
                  <a:pt x="1036320" y="822960"/>
                </a:cubicBezTo>
                <a:cubicBezTo>
                  <a:pt x="1053503" y="874509"/>
                  <a:pt x="1028055" y="814695"/>
                  <a:pt x="1082040" y="868680"/>
                </a:cubicBezTo>
                <a:cubicBezTo>
                  <a:pt x="1087720" y="874360"/>
                  <a:pt x="1087352" y="883847"/>
                  <a:pt x="1089660" y="891540"/>
                </a:cubicBezTo>
                <a:cubicBezTo>
                  <a:pt x="1094973" y="909252"/>
                  <a:pt x="1098262" y="927621"/>
                  <a:pt x="1104900" y="944880"/>
                </a:cubicBezTo>
                <a:cubicBezTo>
                  <a:pt x="1111017" y="960783"/>
                  <a:pt x="1120140" y="975360"/>
                  <a:pt x="1127760" y="990600"/>
                </a:cubicBezTo>
                <a:cubicBezTo>
                  <a:pt x="1130300" y="1018540"/>
                  <a:pt x="1130504" y="1046792"/>
                  <a:pt x="1135380" y="1074420"/>
                </a:cubicBezTo>
                <a:cubicBezTo>
                  <a:pt x="1138172" y="1090240"/>
                  <a:pt x="1146393" y="1104642"/>
                  <a:pt x="1150620" y="1120140"/>
                </a:cubicBezTo>
                <a:cubicBezTo>
                  <a:pt x="1154028" y="1132635"/>
                  <a:pt x="1154682" y="1145787"/>
                  <a:pt x="1158240" y="1158240"/>
                </a:cubicBezTo>
                <a:cubicBezTo>
                  <a:pt x="1164860" y="1181409"/>
                  <a:pt x="1173480" y="1203960"/>
                  <a:pt x="1181100" y="1226820"/>
                </a:cubicBezTo>
                <a:cubicBezTo>
                  <a:pt x="1183640" y="1234440"/>
                  <a:pt x="1185737" y="1242222"/>
                  <a:pt x="1188720" y="1249680"/>
                </a:cubicBezTo>
                <a:cubicBezTo>
                  <a:pt x="1193800" y="1262380"/>
                  <a:pt x="1199286" y="1274925"/>
                  <a:pt x="1203960" y="1287780"/>
                </a:cubicBezTo>
                <a:cubicBezTo>
                  <a:pt x="1209450" y="1302877"/>
                  <a:pt x="1214120" y="1318260"/>
                  <a:pt x="1219200" y="1333500"/>
                </a:cubicBezTo>
                <a:cubicBezTo>
                  <a:pt x="1240947" y="1398742"/>
                  <a:pt x="1222832" y="1360460"/>
                  <a:pt x="1257300" y="1409700"/>
                </a:cubicBezTo>
                <a:cubicBezTo>
                  <a:pt x="1267804" y="1424705"/>
                  <a:pt x="1270404" y="1449628"/>
                  <a:pt x="1287780" y="1455420"/>
                </a:cubicBezTo>
                <a:cubicBezTo>
                  <a:pt x="1346805" y="1475095"/>
                  <a:pt x="1308982" y="1463005"/>
                  <a:pt x="1424940" y="1493520"/>
                </a:cubicBezTo>
                <a:cubicBezTo>
                  <a:pt x="1435068" y="1496185"/>
                  <a:pt x="1455420" y="1501140"/>
                  <a:pt x="1455420" y="1501140"/>
                </a:cubicBezTo>
                <a:cubicBezTo>
                  <a:pt x="1523360" y="1546433"/>
                  <a:pt x="1419446" y="1479425"/>
                  <a:pt x="1516380" y="1531620"/>
                </a:cubicBezTo>
                <a:cubicBezTo>
                  <a:pt x="1519126" y="1533098"/>
                  <a:pt x="1613772" y="1591841"/>
                  <a:pt x="1623060" y="1600200"/>
                </a:cubicBezTo>
                <a:cubicBezTo>
                  <a:pt x="1635149" y="1611080"/>
                  <a:pt x="1644213" y="1624976"/>
                  <a:pt x="1653540" y="1638300"/>
                </a:cubicBezTo>
                <a:cubicBezTo>
                  <a:pt x="1670903" y="1663105"/>
                  <a:pt x="1676939" y="1673295"/>
                  <a:pt x="1684020" y="1699260"/>
                </a:cubicBezTo>
                <a:cubicBezTo>
                  <a:pt x="1689531" y="1719467"/>
                  <a:pt x="1692636" y="1740349"/>
                  <a:pt x="1699260" y="1760220"/>
                </a:cubicBezTo>
                <a:cubicBezTo>
                  <a:pt x="1701800" y="1767840"/>
                  <a:pt x="1705138" y="1775239"/>
                  <a:pt x="1706880" y="1783080"/>
                </a:cubicBezTo>
                <a:cubicBezTo>
                  <a:pt x="1710232" y="1798162"/>
                  <a:pt x="1708762" y="1814455"/>
                  <a:pt x="1714500" y="1828800"/>
                </a:cubicBezTo>
                <a:cubicBezTo>
                  <a:pt x="1719217" y="1840592"/>
                  <a:pt x="1730629" y="1848510"/>
                  <a:pt x="1737360" y="1859280"/>
                </a:cubicBezTo>
                <a:cubicBezTo>
                  <a:pt x="1743380" y="1868913"/>
                  <a:pt x="1746299" y="1880309"/>
                  <a:pt x="1752600" y="1889760"/>
                </a:cubicBezTo>
                <a:cubicBezTo>
                  <a:pt x="1766689" y="1910894"/>
                  <a:pt x="1783080" y="1930400"/>
                  <a:pt x="1798320" y="1950720"/>
                </a:cubicBezTo>
                <a:cubicBezTo>
                  <a:pt x="1800860" y="1958340"/>
                  <a:pt x="1800922" y="1967308"/>
                  <a:pt x="1805940" y="1973580"/>
                </a:cubicBezTo>
                <a:cubicBezTo>
                  <a:pt x="1811661" y="1980731"/>
                  <a:pt x="1821348" y="1983497"/>
                  <a:pt x="1828800" y="1988820"/>
                </a:cubicBezTo>
                <a:cubicBezTo>
                  <a:pt x="1839134" y="1996202"/>
                  <a:pt x="1848946" y="2004298"/>
                  <a:pt x="1859280" y="2011680"/>
                </a:cubicBezTo>
                <a:cubicBezTo>
                  <a:pt x="1866732" y="2017003"/>
                  <a:pt x="1874814" y="2021425"/>
                  <a:pt x="1882140" y="2026920"/>
                </a:cubicBezTo>
                <a:cubicBezTo>
                  <a:pt x="1895151" y="2036678"/>
                  <a:pt x="1906023" y="2049502"/>
                  <a:pt x="1920240" y="2057400"/>
                </a:cubicBezTo>
                <a:cubicBezTo>
                  <a:pt x="1929395" y="2062486"/>
                  <a:pt x="1940945" y="2061261"/>
                  <a:pt x="1950720" y="2065020"/>
                </a:cubicBezTo>
                <a:cubicBezTo>
                  <a:pt x="1974069" y="2074000"/>
                  <a:pt x="1997274" y="2083640"/>
                  <a:pt x="2019300" y="2095500"/>
                </a:cubicBezTo>
                <a:cubicBezTo>
                  <a:pt x="2030482" y="2101521"/>
                  <a:pt x="2038421" y="2112680"/>
                  <a:pt x="2049780" y="2118360"/>
                </a:cubicBezTo>
                <a:cubicBezTo>
                  <a:pt x="2064148" y="2125544"/>
                  <a:pt x="2082134" y="2124689"/>
                  <a:pt x="2095500" y="2133600"/>
                </a:cubicBezTo>
                <a:lnTo>
                  <a:pt x="2118360" y="2148840"/>
                </a:ln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A9D1970-0027-4BFE-ABED-DC8A3DC4CC68}"/>
              </a:ext>
            </a:extLst>
          </p:cNvPr>
          <p:cNvSpPr/>
          <p:nvPr/>
        </p:nvSpPr>
        <p:spPr>
          <a:xfrm>
            <a:off x="2547027" y="2676480"/>
            <a:ext cx="901783" cy="771391"/>
          </a:xfrm>
          <a:custGeom>
            <a:avLst/>
            <a:gdLst>
              <a:gd name="connsiteX0" fmla="*/ 0 w 708660"/>
              <a:gd name="connsiteY0" fmla="*/ 640080 h 640080"/>
              <a:gd name="connsiteX1" fmla="*/ 68580 w 708660"/>
              <a:gd name="connsiteY1" fmla="*/ 594360 h 640080"/>
              <a:gd name="connsiteX2" fmla="*/ 91440 w 708660"/>
              <a:gd name="connsiteY2" fmla="*/ 579120 h 640080"/>
              <a:gd name="connsiteX3" fmla="*/ 121920 w 708660"/>
              <a:gd name="connsiteY3" fmla="*/ 571500 h 640080"/>
              <a:gd name="connsiteX4" fmla="*/ 213360 w 708660"/>
              <a:gd name="connsiteY4" fmla="*/ 525780 h 640080"/>
              <a:gd name="connsiteX5" fmla="*/ 289560 w 708660"/>
              <a:gd name="connsiteY5" fmla="*/ 487680 h 640080"/>
              <a:gd name="connsiteX6" fmla="*/ 304800 w 708660"/>
              <a:gd name="connsiteY6" fmla="*/ 464820 h 640080"/>
              <a:gd name="connsiteX7" fmla="*/ 312420 w 708660"/>
              <a:gd name="connsiteY7" fmla="*/ 441960 h 640080"/>
              <a:gd name="connsiteX8" fmla="*/ 335280 w 708660"/>
              <a:gd name="connsiteY8" fmla="*/ 381000 h 640080"/>
              <a:gd name="connsiteX9" fmla="*/ 350520 w 708660"/>
              <a:gd name="connsiteY9" fmla="*/ 312420 h 640080"/>
              <a:gd name="connsiteX10" fmla="*/ 358140 w 708660"/>
              <a:gd name="connsiteY10" fmla="*/ 236220 h 640080"/>
              <a:gd name="connsiteX11" fmla="*/ 365760 w 708660"/>
              <a:gd name="connsiteY11" fmla="*/ 175260 h 640080"/>
              <a:gd name="connsiteX12" fmla="*/ 411480 w 708660"/>
              <a:gd name="connsiteY12" fmla="*/ 152400 h 640080"/>
              <a:gd name="connsiteX13" fmla="*/ 487680 w 708660"/>
              <a:gd name="connsiteY13" fmla="*/ 144780 h 640080"/>
              <a:gd name="connsiteX14" fmla="*/ 556260 w 708660"/>
              <a:gd name="connsiteY14" fmla="*/ 137160 h 640080"/>
              <a:gd name="connsiteX15" fmla="*/ 586740 w 708660"/>
              <a:gd name="connsiteY15" fmla="*/ 121920 h 640080"/>
              <a:gd name="connsiteX16" fmla="*/ 609600 w 708660"/>
              <a:gd name="connsiteY16" fmla="*/ 99060 h 640080"/>
              <a:gd name="connsiteX17" fmla="*/ 632460 w 708660"/>
              <a:gd name="connsiteY17" fmla="*/ 91440 h 640080"/>
              <a:gd name="connsiteX18" fmla="*/ 685800 w 708660"/>
              <a:gd name="connsiteY18" fmla="*/ 45720 h 640080"/>
              <a:gd name="connsiteX19" fmla="*/ 701040 w 708660"/>
              <a:gd name="connsiteY19" fmla="*/ 22860 h 640080"/>
              <a:gd name="connsiteX20" fmla="*/ 708660 w 708660"/>
              <a:gd name="connsiteY20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660" h="640080">
                <a:moveTo>
                  <a:pt x="0" y="640080"/>
                </a:moveTo>
                <a:lnTo>
                  <a:pt x="68580" y="594360"/>
                </a:lnTo>
                <a:cubicBezTo>
                  <a:pt x="76200" y="589280"/>
                  <a:pt x="82555" y="581341"/>
                  <a:pt x="91440" y="579120"/>
                </a:cubicBezTo>
                <a:lnTo>
                  <a:pt x="121920" y="571500"/>
                </a:lnTo>
                <a:cubicBezTo>
                  <a:pt x="178888" y="514532"/>
                  <a:pt x="121438" y="561527"/>
                  <a:pt x="213360" y="525780"/>
                </a:cubicBezTo>
                <a:cubicBezTo>
                  <a:pt x="239827" y="515487"/>
                  <a:pt x="289560" y="487680"/>
                  <a:pt x="289560" y="487680"/>
                </a:cubicBezTo>
                <a:cubicBezTo>
                  <a:pt x="294640" y="480060"/>
                  <a:pt x="300704" y="473011"/>
                  <a:pt x="304800" y="464820"/>
                </a:cubicBezTo>
                <a:cubicBezTo>
                  <a:pt x="308392" y="457636"/>
                  <a:pt x="309600" y="449481"/>
                  <a:pt x="312420" y="441960"/>
                </a:cubicBezTo>
                <a:cubicBezTo>
                  <a:pt x="317664" y="427976"/>
                  <a:pt x="330956" y="398296"/>
                  <a:pt x="335280" y="381000"/>
                </a:cubicBezTo>
                <a:cubicBezTo>
                  <a:pt x="340960" y="358282"/>
                  <a:pt x="345440" y="335280"/>
                  <a:pt x="350520" y="312420"/>
                </a:cubicBezTo>
                <a:cubicBezTo>
                  <a:pt x="353060" y="287020"/>
                  <a:pt x="355321" y="261591"/>
                  <a:pt x="358140" y="236220"/>
                </a:cubicBezTo>
                <a:cubicBezTo>
                  <a:pt x="360401" y="215867"/>
                  <a:pt x="358155" y="194273"/>
                  <a:pt x="365760" y="175260"/>
                </a:cubicBezTo>
                <a:cubicBezTo>
                  <a:pt x="369466" y="165996"/>
                  <a:pt x="402593" y="153767"/>
                  <a:pt x="411480" y="152400"/>
                </a:cubicBezTo>
                <a:cubicBezTo>
                  <a:pt x="436710" y="148518"/>
                  <a:pt x="462294" y="147452"/>
                  <a:pt x="487680" y="144780"/>
                </a:cubicBezTo>
                <a:lnTo>
                  <a:pt x="556260" y="137160"/>
                </a:lnTo>
                <a:cubicBezTo>
                  <a:pt x="566420" y="132080"/>
                  <a:pt x="577497" y="128522"/>
                  <a:pt x="586740" y="121920"/>
                </a:cubicBezTo>
                <a:cubicBezTo>
                  <a:pt x="595509" y="115656"/>
                  <a:pt x="600634" y="105038"/>
                  <a:pt x="609600" y="99060"/>
                </a:cubicBezTo>
                <a:cubicBezTo>
                  <a:pt x="616283" y="94605"/>
                  <a:pt x="625276" y="95032"/>
                  <a:pt x="632460" y="91440"/>
                </a:cubicBezTo>
                <a:cubicBezTo>
                  <a:pt x="652683" y="81329"/>
                  <a:pt x="671739" y="62125"/>
                  <a:pt x="685800" y="45720"/>
                </a:cubicBezTo>
                <a:cubicBezTo>
                  <a:pt x="691760" y="38767"/>
                  <a:pt x="696944" y="31051"/>
                  <a:pt x="701040" y="22860"/>
                </a:cubicBezTo>
                <a:cubicBezTo>
                  <a:pt x="704632" y="15676"/>
                  <a:pt x="708660" y="0"/>
                  <a:pt x="70866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160EEC1-6FA3-4963-998D-671A103360E7}"/>
              </a:ext>
            </a:extLst>
          </p:cNvPr>
          <p:cNvSpPr/>
          <p:nvPr/>
        </p:nvSpPr>
        <p:spPr>
          <a:xfrm>
            <a:off x="3338016" y="3294267"/>
            <a:ext cx="729340" cy="1176440"/>
          </a:xfrm>
          <a:custGeom>
            <a:avLst/>
            <a:gdLst>
              <a:gd name="connsiteX0" fmla="*/ 0 w 571500"/>
              <a:gd name="connsiteY0" fmla="*/ 975360 h 975360"/>
              <a:gd name="connsiteX1" fmla="*/ 45720 w 571500"/>
              <a:gd name="connsiteY1" fmla="*/ 967740 h 975360"/>
              <a:gd name="connsiteX2" fmla="*/ 91440 w 571500"/>
              <a:gd name="connsiteY2" fmla="*/ 914400 h 975360"/>
              <a:gd name="connsiteX3" fmla="*/ 114300 w 571500"/>
              <a:gd name="connsiteY3" fmla="*/ 891540 h 975360"/>
              <a:gd name="connsiteX4" fmla="*/ 144780 w 571500"/>
              <a:gd name="connsiteY4" fmla="*/ 845820 h 975360"/>
              <a:gd name="connsiteX5" fmla="*/ 167640 w 571500"/>
              <a:gd name="connsiteY5" fmla="*/ 822960 h 975360"/>
              <a:gd name="connsiteX6" fmla="*/ 198120 w 571500"/>
              <a:gd name="connsiteY6" fmla="*/ 777240 h 975360"/>
              <a:gd name="connsiteX7" fmla="*/ 228600 w 571500"/>
              <a:gd name="connsiteY7" fmla="*/ 739140 h 975360"/>
              <a:gd name="connsiteX8" fmla="*/ 251460 w 571500"/>
              <a:gd name="connsiteY8" fmla="*/ 685800 h 975360"/>
              <a:gd name="connsiteX9" fmla="*/ 243840 w 571500"/>
              <a:gd name="connsiteY9" fmla="*/ 502920 h 975360"/>
              <a:gd name="connsiteX10" fmla="*/ 251460 w 571500"/>
              <a:gd name="connsiteY10" fmla="*/ 411480 h 975360"/>
              <a:gd name="connsiteX11" fmla="*/ 289560 w 571500"/>
              <a:gd name="connsiteY11" fmla="*/ 396240 h 975360"/>
              <a:gd name="connsiteX12" fmla="*/ 342900 w 571500"/>
              <a:gd name="connsiteY12" fmla="*/ 335280 h 975360"/>
              <a:gd name="connsiteX13" fmla="*/ 381000 w 571500"/>
              <a:gd name="connsiteY13" fmla="*/ 320040 h 975360"/>
              <a:gd name="connsiteX14" fmla="*/ 441960 w 571500"/>
              <a:gd name="connsiteY14" fmla="*/ 266700 h 975360"/>
              <a:gd name="connsiteX15" fmla="*/ 495300 w 571500"/>
              <a:gd name="connsiteY15" fmla="*/ 220980 h 975360"/>
              <a:gd name="connsiteX16" fmla="*/ 510540 w 571500"/>
              <a:gd name="connsiteY16" fmla="*/ 182880 h 975360"/>
              <a:gd name="connsiteX17" fmla="*/ 541020 w 571500"/>
              <a:gd name="connsiteY17" fmla="*/ 114300 h 975360"/>
              <a:gd name="connsiteX18" fmla="*/ 556260 w 571500"/>
              <a:gd name="connsiteY18" fmla="*/ 30480 h 975360"/>
              <a:gd name="connsiteX19" fmla="*/ 571500 w 571500"/>
              <a:gd name="connsiteY19" fmla="*/ 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1500" h="975360">
                <a:moveTo>
                  <a:pt x="0" y="975360"/>
                </a:moveTo>
                <a:cubicBezTo>
                  <a:pt x="15240" y="972820"/>
                  <a:pt x="31601" y="974015"/>
                  <a:pt x="45720" y="967740"/>
                </a:cubicBezTo>
                <a:cubicBezTo>
                  <a:pt x="58810" y="961922"/>
                  <a:pt x="84211" y="922833"/>
                  <a:pt x="91440" y="914400"/>
                </a:cubicBezTo>
                <a:cubicBezTo>
                  <a:pt x="98453" y="906218"/>
                  <a:pt x="107684" y="900046"/>
                  <a:pt x="114300" y="891540"/>
                </a:cubicBezTo>
                <a:cubicBezTo>
                  <a:pt x="125545" y="877082"/>
                  <a:pt x="131828" y="858772"/>
                  <a:pt x="144780" y="845820"/>
                </a:cubicBezTo>
                <a:cubicBezTo>
                  <a:pt x="152400" y="838200"/>
                  <a:pt x="161024" y="831466"/>
                  <a:pt x="167640" y="822960"/>
                </a:cubicBezTo>
                <a:cubicBezTo>
                  <a:pt x="178885" y="808502"/>
                  <a:pt x="186678" y="791543"/>
                  <a:pt x="198120" y="777240"/>
                </a:cubicBezTo>
                <a:cubicBezTo>
                  <a:pt x="208280" y="764540"/>
                  <a:pt x="219578" y="752672"/>
                  <a:pt x="228600" y="739140"/>
                </a:cubicBezTo>
                <a:cubicBezTo>
                  <a:pt x="241155" y="720308"/>
                  <a:pt x="244687" y="706120"/>
                  <a:pt x="251460" y="685800"/>
                </a:cubicBezTo>
                <a:cubicBezTo>
                  <a:pt x="248920" y="624840"/>
                  <a:pt x="248347" y="563766"/>
                  <a:pt x="243840" y="502920"/>
                </a:cubicBezTo>
                <a:cubicBezTo>
                  <a:pt x="240414" y="456675"/>
                  <a:pt x="200659" y="491310"/>
                  <a:pt x="251460" y="411480"/>
                </a:cubicBezTo>
                <a:cubicBezTo>
                  <a:pt x="258804" y="399940"/>
                  <a:pt x="276860" y="401320"/>
                  <a:pt x="289560" y="396240"/>
                </a:cubicBezTo>
                <a:cubicBezTo>
                  <a:pt x="303602" y="377517"/>
                  <a:pt x="323170" y="348433"/>
                  <a:pt x="342900" y="335280"/>
                </a:cubicBezTo>
                <a:cubicBezTo>
                  <a:pt x="354281" y="327693"/>
                  <a:pt x="368300" y="325120"/>
                  <a:pt x="381000" y="320040"/>
                </a:cubicBezTo>
                <a:cubicBezTo>
                  <a:pt x="407511" y="280273"/>
                  <a:pt x="386397" y="305594"/>
                  <a:pt x="441960" y="266700"/>
                </a:cubicBezTo>
                <a:cubicBezTo>
                  <a:pt x="474544" y="243891"/>
                  <a:pt x="468989" y="247291"/>
                  <a:pt x="495300" y="220980"/>
                </a:cubicBezTo>
                <a:cubicBezTo>
                  <a:pt x="500380" y="208280"/>
                  <a:pt x="504423" y="195114"/>
                  <a:pt x="510540" y="182880"/>
                </a:cubicBezTo>
                <a:cubicBezTo>
                  <a:pt x="534314" y="135332"/>
                  <a:pt x="523545" y="188567"/>
                  <a:pt x="541020" y="114300"/>
                </a:cubicBezTo>
                <a:cubicBezTo>
                  <a:pt x="547524" y="86657"/>
                  <a:pt x="548943" y="57919"/>
                  <a:pt x="556260" y="30480"/>
                </a:cubicBezTo>
                <a:cubicBezTo>
                  <a:pt x="559187" y="19504"/>
                  <a:pt x="571500" y="0"/>
                  <a:pt x="57150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6376BE-5087-4D7F-8DAF-FF853155EB41}"/>
              </a:ext>
            </a:extLst>
          </p:cNvPr>
          <p:cNvSpPr/>
          <p:nvPr/>
        </p:nvSpPr>
        <p:spPr>
          <a:xfrm>
            <a:off x="1409700" y="2268160"/>
            <a:ext cx="3360671" cy="3140663"/>
          </a:xfrm>
          <a:custGeom>
            <a:avLst/>
            <a:gdLst>
              <a:gd name="connsiteX0" fmla="*/ 2397121 w 2640961"/>
              <a:gd name="connsiteY0" fmla="*/ 2491740 h 2606040"/>
              <a:gd name="connsiteX1" fmla="*/ 2450461 w 2640961"/>
              <a:gd name="connsiteY1" fmla="*/ 2407920 h 2606040"/>
              <a:gd name="connsiteX2" fmla="*/ 2458081 w 2640961"/>
              <a:gd name="connsiteY2" fmla="*/ 2377440 h 2606040"/>
              <a:gd name="connsiteX3" fmla="*/ 2473321 w 2640961"/>
              <a:gd name="connsiteY3" fmla="*/ 2346960 h 2606040"/>
              <a:gd name="connsiteX4" fmla="*/ 2496181 w 2640961"/>
              <a:gd name="connsiteY4" fmla="*/ 2293620 h 2606040"/>
              <a:gd name="connsiteX5" fmla="*/ 2503801 w 2640961"/>
              <a:gd name="connsiteY5" fmla="*/ 2255520 h 2606040"/>
              <a:gd name="connsiteX6" fmla="*/ 2519041 w 2640961"/>
              <a:gd name="connsiteY6" fmla="*/ 2209800 h 2606040"/>
              <a:gd name="connsiteX7" fmla="*/ 2526661 w 2640961"/>
              <a:gd name="connsiteY7" fmla="*/ 2141220 h 2606040"/>
              <a:gd name="connsiteX8" fmla="*/ 2511421 w 2640961"/>
              <a:gd name="connsiteY8" fmla="*/ 2011680 h 2606040"/>
              <a:gd name="connsiteX9" fmla="*/ 2526661 w 2640961"/>
              <a:gd name="connsiteY9" fmla="*/ 1905000 h 2606040"/>
              <a:gd name="connsiteX10" fmla="*/ 2541901 w 2640961"/>
              <a:gd name="connsiteY10" fmla="*/ 1874520 h 2606040"/>
              <a:gd name="connsiteX11" fmla="*/ 2549521 w 2640961"/>
              <a:gd name="connsiteY11" fmla="*/ 1851660 h 2606040"/>
              <a:gd name="connsiteX12" fmla="*/ 2595241 w 2640961"/>
              <a:gd name="connsiteY12" fmla="*/ 1790700 h 2606040"/>
              <a:gd name="connsiteX13" fmla="*/ 2610481 w 2640961"/>
              <a:gd name="connsiteY13" fmla="*/ 1760220 h 2606040"/>
              <a:gd name="connsiteX14" fmla="*/ 2625721 w 2640961"/>
              <a:gd name="connsiteY14" fmla="*/ 1699260 h 2606040"/>
              <a:gd name="connsiteX15" fmla="*/ 2640961 w 2640961"/>
              <a:gd name="connsiteY15" fmla="*/ 1630680 h 2606040"/>
              <a:gd name="connsiteX16" fmla="*/ 2633341 w 2640961"/>
              <a:gd name="connsiteY16" fmla="*/ 1478280 h 2606040"/>
              <a:gd name="connsiteX17" fmla="*/ 2610481 w 2640961"/>
              <a:gd name="connsiteY17" fmla="*/ 1424940 h 2606040"/>
              <a:gd name="connsiteX18" fmla="*/ 2595241 w 2640961"/>
              <a:gd name="connsiteY18" fmla="*/ 1341120 h 2606040"/>
              <a:gd name="connsiteX19" fmla="*/ 2587621 w 2640961"/>
              <a:gd name="connsiteY19" fmla="*/ 1303020 h 2606040"/>
              <a:gd name="connsiteX20" fmla="*/ 2580001 w 2640961"/>
              <a:gd name="connsiteY20" fmla="*/ 1059180 h 2606040"/>
              <a:gd name="connsiteX21" fmla="*/ 2572381 w 2640961"/>
              <a:gd name="connsiteY21" fmla="*/ 944880 h 2606040"/>
              <a:gd name="connsiteX22" fmla="*/ 2526661 w 2640961"/>
              <a:gd name="connsiteY22" fmla="*/ 853440 h 2606040"/>
              <a:gd name="connsiteX23" fmla="*/ 2480941 w 2640961"/>
              <a:gd name="connsiteY23" fmla="*/ 815340 h 2606040"/>
              <a:gd name="connsiteX24" fmla="*/ 2465701 w 2640961"/>
              <a:gd name="connsiteY24" fmla="*/ 792480 h 2606040"/>
              <a:gd name="connsiteX25" fmla="*/ 2458081 w 2640961"/>
              <a:gd name="connsiteY25" fmla="*/ 769620 h 2606040"/>
              <a:gd name="connsiteX26" fmla="*/ 2442841 w 2640961"/>
              <a:gd name="connsiteY26" fmla="*/ 708660 h 2606040"/>
              <a:gd name="connsiteX27" fmla="*/ 2435221 w 2640961"/>
              <a:gd name="connsiteY27" fmla="*/ 624840 h 2606040"/>
              <a:gd name="connsiteX28" fmla="*/ 2412361 w 2640961"/>
              <a:gd name="connsiteY28" fmla="*/ 556260 h 2606040"/>
              <a:gd name="connsiteX29" fmla="*/ 2404741 w 2640961"/>
              <a:gd name="connsiteY29" fmla="*/ 510540 h 2606040"/>
              <a:gd name="connsiteX30" fmla="*/ 2389501 w 2640961"/>
              <a:gd name="connsiteY30" fmla="*/ 480060 h 2606040"/>
              <a:gd name="connsiteX31" fmla="*/ 2366641 w 2640961"/>
              <a:gd name="connsiteY31" fmla="*/ 411480 h 2606040"/>
              <a:gd name="connsiteX32" fmla="*/ 2336161 w 2640961"/>
              <a:gd name="connsiteY32" fmla="*/ 365760 h 2606040"/>
              <a:gd name="connsiteX33" fmla="*/ 2282821 w 2640961"/>
              <a:gd name="connsiteY33" fmla="*/ 335280 h 2606040"/>
              <a:gd name="connsiteX34" fmla="*/ 2252341 w 2640961"/>
              <a:gd name="connsiteY34" fmla="*/ 327660 h 2606040"/>
              <a:gd name="connsiteX35" fmla="*/ 2199001 w 2640961"/>
              <a:gd name="connsiteY35" fmla="*/ 312420 h 2606040"/>
              <a:gd name="connsiteX36" fmla="*/ 2160901 w 2640961"/>
              <a:gd name="connsiteY36" fmla="*/ 304800 h 2606040"/>
              <a:gd name="connsiteX37" fmla="*/ 2092321 w 2640961"/>
              <a:gd name="connsiteY37" fmla="*/ 289560 h 2606040"/>
              <a:gd name="connsiteX38" fmla="*/ 2046601 w 2640961"/>
              <a:gd name="connsiteY38" fmla="*/ 251460 h 2606040"/>
              <a:gd name="connsiteX39" fmla="*/ 1947541 w 2640961"/>
              <a:gd name="connsiteY39" fmla="*/ 182880 h 2606040"/>
              <a:gd name="connsiteX40" fmla="*/ 1878961 w 2640961"/>
              <a:gd name="connsiteY40" fmla="*/ 129540 h 2606040"/>
              <a:gd name="connsiteX41" fmla="*/ 1848481 w 2640961"/>
              <a:gd name="connsiteY41" fmla="*/ 121920 h 2606040"/>
              <a:gd name="connsiteX42" fmla="*/ 1497961 w 2640961"/>
              <a:gd name="connsiteY42" fmla="*/ 114300 h 2606040"/>
              <a:gd name="connsiteX43" fmla="*/ 1444621 w 2640961"/>
              <a:gd name="connsiteY43" fmla="*/ 99060 h 2606040"/>
              <a:gd name="connsiteX44" fmla="*/ 1414141 w 2640961"/>
              <a:gd name="connsiteY44" fmla="*/ 91440 h 2606040"/>
              <a:gd name="connsiteX45" fmla="*/ 1391281 w 2640961"/>
              <a:gd name="connsiteY45" fmla="*/ 76200 h 2606040"/>
              <a:gd name="connsiteX46" fmla="*/ 1337941 w 2640961"/>
              <a:gd name="connsiteY46" fmla="*/ 60960 h 2606040"/>
              <a:gd name="connsiteX47" fmla="*/ 1315081 w 2640961"/>
              <a:gd name="connsiteY47" fmla="*/ 53340 h 2606040"/>
              <a:gd name="connsiteX48" fmla="*/ 1231261 w 2640961"/>
              <a:gd name="connsiteY48" fmla="*/ 38100 h 2606040"/>
              <a:gd name="connsiteX49" fmla="*/ 1177921 w 2640961"/>
              <a:gd name="connsiteY49" fmla="*/ 22860 h 2606040"/>
              <a:gd name="connsiteX50" fmla="*/ 1116961 w 2640961"/>
              <a:gd name="connsiteY50" fmla="*/ 15240 h 2606040"/>
              <a:gd name="connsiteX51" fmla="*/ 987421 w 2640961"/>
              <a:gd name="connsiteY51" fmla="*/ 0 h 2606040"/>
              <a:gd name="connsiteX52" fmla="*/ 857881 w 2640961"/>
              <a:gd name="connsiteY52" fmla="*/ 7620 h 2606040"/>
              <a:gd name="connsiteX53" fmla="*/ 842641 w 2640961"/>
              <a:gd name="connsiteY53" fmla="*/ 30480 h 2606040"/>
              <a:gd name="connsiteX54" fmla="*/ 789301 w 2640961"/>
              <a:gd name="connsiteY54" fmla="*/ 45720 h 2606040"/>
              <a:gd name="connsiteX55" fmla="*/ 537841 w 2640961"/>
              <a:gd name="connsiteY55" fmla="*/ 53340 h 2606040"/>
              <a:gd name="connsiteX56" fmla="*/ 408301 w 2640961"/>
              <a:gd name="connsiteY56" fmla="*/ 76200 h 2606040"/>
              <a:gd name="connsiteX57" fmla="*/ 309241 w 2640961"/>
              <a:gd name="connsiteY57" fmla="*/ 114300 h 2606040"/>
              <a:gd name="connsiteX58" fmla="*/ 278761 w 2640961"/>
              <a:gd name="connsiteY58" fmla="*/ 137160 h 2606040"/>
              <a:gd name="connsiteX59" fmla="*/ 179701 w 2640961"/>
              <a:gd name="connsiteY59" fmla="*/ 160020 h 2606040"/>
              <a:gd name="connsiteX60" fmla="*/ 133981 w 2640961"/>
              <a:gd name="connsiteY60" fmla="*/ 175260 h 2606040"/>
              <a:gd name="connsiteX61" fmla="*/ 73021 w 2640961"/>
              <a:gd name="connsiteY61" fmla="*/ 190500 h 2606040"/>
              <a:gd name="connsiteX62" fmla="*/ 42541 w 2640961"/>
              <a:gd name="connsiteY62" fmla="*/ 243840 h 2606040"/>
              <a:gd name="connsiteX63" fmla="*/ 34921 w 2640961"/>
              <a:gd name="connsiteY63" fmla="*/ 304800 h 2606040"/>
              <a:gd name="connsiteX64" fmla="*/ 50161 w 2640961"/>
              <a:gd name="connsiteY64" fmla="*/ 449580 h 2606040"/>
              <a:gd name="connsiteX65" fmla="*/ 88261 w 2640961"/>
              <a:gd name="connsiteY65" fmla="*/ 533400 h 2606040"/>
              <a:gd name="connsiteX66" fmla="*/ 103501 w 2640961"/>
              <a:gd name="connsiteY66" fmla="*/ 556260 h 2606040"/>
              <a:gd name="connsiteX67" fmla="*/ 126361 w 2640961"/>
              <a:gd name="connsiteY67" fmla="*/ 601980 h 2606040"/>
              <a:gd name="connsiteX68" fmla="*/ 111121 w 2640961"/>
              <a:gd name="connsiteY68" fmla="*/ 701040 h 2606040"/>
              <a:gd name="connsiteX69" fmla="*/ 73021 w 2640961"/>
              <a:gd name="connsiteY69" fmla="*/ 769620 h 2606040"/>
              <a:gd name="connsiteX70" fmla="*/ 19681 w 2640961"/>
              <a:gd name="connsiteY70" fmla="*/ 838200 h 2606040"/>
              <a:gd name="connsiteX71" fmla="*/ 12061 w 2640961"/>
              <a:gd name="connsiteY71" fmla="*/ 967740 h 2606040"/>
              <a:gd name="connsiteX72" fmla="*/ 34921 w 2640961"/>
              <a:gd name="connsiteY72" fmla="*/ 998220 h 2606040"/>
              <a:gd name="connsiteX73" fmla="*/ 80641 w 2640961"/>
              <a:gd name="connsiteY73" fmla="*/ 1089660 h 2606040"/>
              <a:gd name="connsiteX74" fmla="*/ 65401 w 2640961"/>
              <a:gd name="connsiteY74" fmla="*/ 1257300 h 2606040"/>
              <a:gd name="connsiteX75" fmla="*/ 57781 w 2640961"/>
              <a:gd name="connsiteY75" fmla="*/ 1295400 h 2606040"/>
              <a:gd name="connsiteX76" fmla="*/ 50161 w 2640961"/>
              <a:gd name="connsiteY76" fmla="*/ 1348740 h 2606040"/>
              <a:gd name="connsiteX77" fmla="*/ 57781 w 2640961"/>
              <a:gd name="connsiteY77" fmla="*/ 1447800 h 2606040"/>
              <a:gd name="connsiteX78" fmla="*/ 194941 w 2640961"/>
              <a:gd name="connsiteY78" fmla="*/ 1524000 h 2606040"/>
              <a:gd name="connsiteX79" fmla="*/ 233041 w 2640961"/>
              <a:gd name="connsiteY79" fmla="*/ 1546860 h 2606040"/>
              <a:gd name="connsiteX80" fmla="*/ 286381 w 2640961"/>
              <a:gd name="connsiteY80" fmla="*/ 1562100 h 2606040"/>
              <a:gd name="connsiteX81" fmla="*/ 415921 w 2640961"/>
              <a:gd name="connsiteY81" fmla="*/ 1584960 h 2606040"/>
              <a:gd name="connsiteX82" fmla="*/ 476881 w 2640961"/>
              <a:gd name="connsiteY82" fmla="*/ 1607820 h 2606040"/>
              <a:gd name="connsiteX83" fmla="*/ 499741 w 2640961"/>
              <a:gd name="connsiteY83" fmla="*/ 1684020 h 2606040"/>
              <a:gd name="connsiteX84" fmla="*/ 522601 w 2640961"/>
              <a:gd name="connsiteY84" fmla="*/ 1722120 h 2606040"/>
              <a:gd name="connsiteX85" fmla="*/ 530221 w 2640961"/>
              <a:gd name="connsiteY85" fmla="*/ 1744980 h 2606040"/>
              <a:gd name="connsiteX86" fmla="*/ 568321 w 2640961"/>
              <a:gd name="connsiteY86" fmla="*/ 1836420 h 2606040"/>
              <a:gd name="connsiteX87" fmla="*/ 575941 w 2640961"/>
              <a:gd name="connsiteY87" fmla="*/ 1859280 h 2606040"/>
              <a:gd name="connsiteX88" fmla="*/ 614041 w 2640961"/>
              <a:gd name="connsiteY88" fmla="*/ 1905000 h 2606040"/>
              <a:gd name="connsiteX89" fmla="*/ 667381 w 2640961"/>
              <a:gd name="connsiteY89" fmla="*/ 1927860 h 2606040"/>
              <a:gd name="connsiteX90" fmla="*/ 766441 w 2640961"/>
              <a:gd name="connsiteY90" fmla="*/ 1958340 h 2606040"/>
              <a:gd name="connsiteX91" fmla="*/ 812161 w 2640961"/>
              <a:gd name="connsiteY91" fmla="*/ 2004060 h 2606040"/>
              <a:gd name="connsiteX92" fmla="*/ 880741 w 2640961"/>
              <a:gd name="connsiteY92" fmla="*/ 2057400 h 2606040"/>
              <a:gd name="connsiteX93" fmla="*/ 941701 w 2640961"/>
              <a:gd name="connsiteY93" fmla="*/ 2125980 h 2606040"/>
              <a:gd name="connsiteX94" fmla="*/ 956941 w 2640961"/>
              <a:gd name="connsiteY94" fmla="*/ 2194560 h 2606040"/>
              <a:gd name="connsiteX95" fmla="*/ 1010281 w 2640961"/>
              <a:gd name="connsiteY95" fmla="*/ 2263140 h 2606040"/>
              <a:gd name="connsiteX96" fmla="*/ 1071241 w 2640961"/>
              <a:gd name="connsiteY96" fmla="*/ 2293620 h 2606040"/>
              <a:gd name="connsiteX97" fmla="*/ 1505581 w 2640961"/>
              <a:gd name="connsiteY97" fmla="*/ 2331720 h 2606040"/>
              <a:gd name="connsiteX98" fmla="*/ 1543681 w 2640961"/>
              <a:gd name="connsiteY98" fmla="*/ 2339340 h 2606040"/>
              <a:gd name="connsiteX99" fmla="*/ 1566541 w 2640961"/>
              <a:gd name="connsiteY99" fmla="*/ 2346960 h 2606040"/>
              <a:gd name="connsiteX100" fmla="*/ 1619881 w 2640961"/>
              <a:gd name="connsiteY100" fmla="*/ 2362200 h 2606040"/>
              <a:gd name="connsiteX101" fmla="*/ 1642741 w 2640961"/>
              <a:gd name="connsiteY101" fmla="*/ 2377440 h 2606040"/>
              <a:gd name="connsiteX102" fmla="*/ 1711321 w 2640961"/>
              <a:gd name="connsiteY102" fmla="*/ 2438400 h 2606040"/>
              <a:gd name="connsiteX103" fmla="*/ 1749421 w 2640961"/>
              <a:gd name="connsiteY103" fmla="*/ 2499360 h 2606040"/>
              <a:gd name="connsiteX104" fmla="*/ 1840861 w 2640961"/>
              <a:gd name="connsiteY104" fmla="*/ 2545080 h 2606040"/>
              <a:gd name="connsiteX105" fmla="*/ 2077081 w 2640961"/>
              <a:gd name="connsiteY105" fmla="*/ 2537460 h 2606040"/>
              <a:gd name="connsiteX106" fmla="*/ 2107561 w 2640961"/>
              <a:gd name="connsiteY106" fmla="*/ 2529840 h 2606040"/>
              <a:gd name="connsiteX107" fmla="*/ 2176141 w 2640961"/>
              <a:gd name="connsiteY107" fmla="*/ 2575560 h 2606040"/>
              <a:gd name="connsiteX108" fmla="*/ 2259961 w 2640961"/>
              <a:gd name="connsiteY108" fmla="*/ 2606040 h 2606040"/>
              <a:gd name="connsiteX109" fmla="*/ 2320921 w 2640961"/>
              <a:gd name="connsiteY109" fmla="*/ 2590800 h 2606040"/>
              <a:gd name="connsiteX110" fmla="*/ 2336161 w 2640961"/>
              <a:gd name="connsiteY110" fmla="*/ 2560320 h 2606040"/>
              <a:gd name="connsiteX111" fmla="*/ 2343781 w 2640961"/>
              <a:gd name="connsiteY111" fmla="*/ 2537460 h 2606040"/>
              <a:gd name="connsiteX112" fmla="*/ 2397121 w 2640961"/>
              <a:gd name="connsiteY112" fmla="*/ 249174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640961" h="2606040">
                <a:moveTo>
                  <a:pt x="2397121" y="2491740"/>
                </a:moveTo>
                <a:cubicBezTo>
                  <a:pt x="2414901" y="2470150"/>
                  <a:pt x="2443287" y="2424062"/>
                  <a:pt x="2450461" y="2407920"/>
                </a:cubicBezTo>
                <a:cubicBezTo>
                  <a:pt x="2454714" y="2398350"/>
                  <a:pt x="2454404" y="2387246"/>
                  <a:pt x="2458081" y="2377440"/>
                </a:cubicBezTo>
                <a:cubicBezTo>
                  <a:pt x="2462069" y="2366804"/>
                  <a:pt x="2469333" y="2357596"/>
                  <a:pt x="2473321" y="2346960"/>
                </a:cubicBezTo>
                <a:cubicBezTo>
                  <a:pt x="2494409" y="2290725"/>
                  <a:pt x="2465297" y="2339947"/>
                  <a:pt x="2496181" y="2293620"/>
                </a:cubicBezTo>
                <a:cubicBezTo>
                  <a:pt x="2498721" y="2280920"/>
                  <a:pt x="2500393" y="2268015"/>
                  <a:pt x="2503801" y="2255520"/>
                </a:cubicBezTo>
                <a:cubicBezTo>
                  <a:pt x="2508028" y="2240022"/>
                  <a:pt x="2519041" y="2209800"/>
                  <a:pt x="2519041" y="2209800"/>
                </a:cubicBezTo>
                <a:cubicBezTo>
                  <a:pt x="2521581" y="2186940"/>
                  <a:pt x="2527545" y="2164204"/>
                  <a:pt x="2526661" y="2141220"/>
                </a:cubicBezTo>
                <a:cubicBezTo>
                  <a:pt x="2524990" y="2097774"/>
                  <a:pt x="2511421" y="2055158"/>
                  <a:pt x="2511421" y="2011680"/>
                </a:cubicBezTo>
                <a:cubicBezTo>
                  <a:pt x="2511421" y="1975759"/>
                  <a:pt x="2518869" y="1940066"/>
                  <a:pt x="2526661" y="1905000"/>
                </a:cubicBezTo>
                <a:cubicBezTo>
                  <a:pt x="2529125" y="1893911"/>
                  <a:pt x="2537426" y="1884961"/>
                  <a:pt x="2541901" y="1874520"/>
                </a:cubicBezTo>
                <a:cubicBezTo>
                  <a:pt x="2545065" y="1867137"/>
                  <a:pt x="2545209" y="1858436"/>
                  <a:pt x="2549521" y="1851660"/>
                </a:cubicBezTo>
                <a:cubicBezTo>
                  <a:pt x="2563158" y="1830231"/>
                  <a:pt x="2583882" y="1813418"/>
                  <a:pt x="2595241" y="1790700"/>
                </a:cubicBezTo>
                <a:cubicBezTo>
                  <a:pt x="2600321" y="1780540"/>
                  <a:pt x="2606889" y="1770996"/>
                  <a:pt x="2610481" y="1760220"/>
                </a:cubicBezTo>
                <a:cubicBezTo>
                  <a:pt x="2617105" y="1740349"/>
                  <a:pt x="2620641" y="1719580"/>
                  <a:pt x="2625721" y="1699260"/>
                </a:cubicBezTo>
                <a:cubicBezTo>
                  <a:pt x="2636482" y="1656215"/>
                  <a:pt x="2631287" y="1679049"/>
                  <a:pt x="2640961" y="1630680"/>
                </a:cubicBezTo>
                <a:cubicBezTo>
                  <a:pt x="2638421" y="1579880"/>
                  <a:pt x="2637747" y="1528952"/>
                  <a:pt x="2633341" y="1478280"/>
                </a:cubicBezTo>
                <a:cubicBezTo>
                  <a:pt x="2631913" y="1461857"/>
                  <a:pt x="2615476" y="1438261"/>
                  <a:pt x="2610481" y="1424940"/>
                </a:cubicBezTo>
                <a:cubicBezTo>
                  <a:pt x="2601703" y="1401533"/>
                  <a:pt x="2598857" y="1362815"/>
                  <a:pt x="2595241" y="1341120"/>
                </a:cubicBezTo>
                <a:cubicBezTo>
                  <a:pt x="2593112" y="1328345"/>
                  <a:pt x="2590161" y="1315720"/>
                  <a:pt x="2587621" y="1303020"/>
                </a:cubicBezTo>
                <a:cubicBezTo>
                  <a:pt x="2585081" y="1221740"/>
                  <a:pt x="2583458" y="1140426"/>
                  <a:pt x="2580001" y="1059180"/>
                </a:cubicBezTo>
                <a:cubicBezTo>
                  <a:pt x="2578378" y="1021030"/>
                  <a:pt x="2577781" y="982681"/>
                  <a:pt x="2572381" y="944880"/>
                </a:cubicBezTo>
                <a:cubicBezTo>
                  <a:pt x="2569178" y="922460"/>
                  <a:pt x="2545723" y="866148"/>
                  <a:pt x="2526661" y="853440"/>
                </a:cubicBezTo>
                <a:cubicBezTo>
                  <a:pt x="2504184" y="838455"/>
                  <a:pt x="2499276" y="837342"/>
                  <a:pt x="2480941" y="815340"/>
                </a:cubicBezTo>
                <a:cubicBezTo>
                  <a:pt x="2475078" y="808305"/>
                  <a:pt x="2469797" y="800671"/>
                  <a:pt x="2465701" y="792480"/>
                </a:cubicBezTo>
                <a:cubicBezTo>
                  <a:pt x="2462109" y="785296"/>
                  <a:pt x="2460194" y="777369"/>
                  <a:pt x="2458081" y="769620"/>
                </a:cubicBezTo>
                <a:cubicBezTo>
                  <a:pt x="2452570" y="749413"/>
                  <a:pt x="2447921" y="728980"/>
                  <a:pt x="2442841" y="708660"/>
                </a:cubicBezTo>
                <a:cubicBezTo>
                  <a:pt x="2440301" y="680720"/>
                  <a:pt x="2440723" y="652350"/>
                  <a:pt x="2435221" y="624840"/>
                </a:cubicBezTo>
                <a:cubicBezTo>
                  <a:pt x="2430495" y="601211"/>
                  <a:pt x="2418570" y="579543"/>
                  <a:pt x="2412361" y="556260"/>
                </a:cubicBezTo>
                <a:cubicBezTo>
                  <a:pt x="2408380" y="541331"/>
                  <a:pt x="2409181" y="525339"/>
                  <a:pt x="2404741" y="510540"/>
                </a:cubicBezTo>
                <a:cubicBezTo>
                  <a:pt x="2401477" y="499660"/>
                  <a:pt x="2393489" y="490696"/>
                  <a:pt x="2389501" y="480060"/>
                </a:cubicBezTo>
                <a:cubicBezTo>
                  <a:pt x="2372781" y="435472"/>
                  <a:pt x="2393323" y="460398"/>
                  <a:pt x="2366641" y="411480"/>
                </a:cubicBezTo>
                <a:cubicBezTo>
                  <a:pt x="2357870" y="395400"/>
                  <a:pt x="2351401" y="375920"/>
                  <a:pt x="2336161" y="365760"/>
                </a:cubicBezTo>
                <a:cubicBezTo>
                  <a:pt x="2317211" y="353127"/>
                  <a:pt x="2304919" y="343567"/>
                  <a:pt x="2282821" y="335280"/>
                </a:cubicBezTo>
                <a:cubicBezTo>
                  <a:pt x="2273015" y="331603"/>
                  <a:pt x="2262445" y="330416"/>
                  <a:pt x="2252341" y="327660"/>
                </a:cubicBezTo>
                <a:cubicBezTo>
                  <a:pt x="2234501" y="322795"/>
                  <a:pt x="2216940" y="316905"/>
                  <a:pt x="2199001" y="312420"/>
                </a:cubicBezTo>
                <a:cubicBezTo>
                  <a:pt x="2186436" y="309279"/>
                  <a:pt x="2173544" y="307610"/>
                  <a:pt x="2160901" y="304800"/>
                </a:cubicBezTo>
                <a:cubicBezTo>
                  <a:pt x="2064050" y="283278"/>
                  <a:pt x="2207232" y="312542"/>
                  <a:pt x="2092321" y="289560"/>
                </a:cubicBezTo>
                <a:cubicBezTo>
                  <a:pt x="1985703" y="218481"/>
                  <a:pt x="2163944" y="339467"/>
                  <a:pt x="2046601" y="251460"/>
                </a:cubicBezTo>
                <a:cubicBezTo>
                  <a:pt x="1993247" y="211444"/>
                  <a:pt x="2009157" y="244496"/>
                  <a:pt x="1947541" y="182880"/>
                </a:cubicBezTo>
                <a:cubicBezTo>
                  <a:pt x="1929604" y="164943"/>
                  <a:pt x="1903266" y="135616"/>
                  <a:pt x="1878961" y="129540"/>
                </a:cubicBezTo>
                <a:cubicBezTo>
                  <a:pt x="1868801" y="127000"/>
                  <a:pt x="1858945" y="122339"/>
                  <a:pt x="1848481" y="121920"/>
                </a:cubicBezTo>
                <a:cubicBezTo>
                  <a:pt x="1731707" y="117249"/>
                  <a:pt x="1614801" y="116840"/>
                  <a:pt x="1497961" y="114300"/>
                </a:cubicBezTo>
                <a:lnTo>
                  <a:pt x="1444621" y="99060"/>
                </a:lnTo>
                <a:cubicBezTo>
                  <a:pt x="1434517" y="96304"/>
                  <a:pt x="1423767" y="95565"/>
                  <a:pt x="1414141" y="91440"/>
                </a:cubicBezTo>
                <a:cubicBezTo>
                  <a:pt x="1405723" y="87832"/>
                  <a:pt x="1399472" y="80296"/>
                  <a:pt x="1391281" y="76200"/>
                </a:cubicBezTo>
                <a:cubicBezTo>
                  <a:pt x="1379101" y="70110"/>
                  <a:pt x="1349334" y="64215"/>
                  <a:pt x="1337941" y="60960"/>
                </a:cubicBezTo>
                <a:cubicBezTo>
                  <a:pt x="1330218" y="58753"/>
                  <a:pt x="1322935" y="55023"/>
                  <a:pt x="1315081" y="53340"/>
                </a:cubicBezTo>
                <a:cubicBezTo>
                  <a:pt x="1287313" y="47390"/>
                  <a:pt x="1258983" y="44260"/>
                  <a:pt x="1231261" y="38100"/>
                </a:cubicBezTo>
                <a:cubicBezTo>
                  <a:pt x="1213210" y="34089"/>
                  <a:pt x="1196053" y="26486"/>
                  <a:pt x="1177921" y="22860"/>
                </a:cubicBezTo>
                <a:cubicBezTo>
                  <a:pt x="1157841" y="18844"/>
                  <a:pt x="1137299" y="17633"/>
                  <a:pt x="1116961" y="15240"/>
                </a:cubicBezTo>
                <a:cubicBezTo>
                  <a:pt x="948977" y="-4523"/>
                  <a:pt x="1141586" y="19271"/>
                  <a:pt x="987421" y="0"/>
                </a:cubicBezTo>
                <a:cubicBezTo>
                  <a:pt x="944241" y="2540"/>
                  <a:pt x="900208" y="-1291"/>
                  <a:pt x="857881" y="7620"/>
                </a:cubicBezTo>
                <a:cubicBezTo>
                  <a:pt x="848919" y="9507"/>
                  <a:pt x="850647" y="26032"/>
                  <a:pt x="842641" y="30480"/>
                </a:cubicBezTo>
                <a:cubicBezTo>
                  <a:pt x="826477" y="39460"/>
                  <a:pt x="807741" y="44337"/>
                  <a:pt x="789301" y="45720"/>
                </a:cubicBezTo>
                <a:cubicBezTo>
                  <a:pt x="705677" y="51992"/>
                  <a:pt x="621661" y="50800"/>
                  <a:pt x="537841" y="53340"/>
                </a:cubicBezTo>
                <a:cubicBezTo>
                  <a:pt x="465258" y="89632"/>
                  <a:pt x="555078" y="49513"/>
                  <a:pt x="408301" y="76200"/>
                </a:cubicBezTo>
                <a:cubicBezTo>
                  <a:pt x="387207" y="80035"/>
                  <a:pt x="333808" y="98945"/>
                  <a:pt x="309241" y="114300"/>
                </a:cubicBezTo>
                <a:cubicBezTo>
                  <a:pt x="298471" y="121031"/>
                  <a:pt x="289863" y="130992"/>
                  <a:pt x="278761" y="137160"/>
                </a:cubicBezTo>
                <a:cubicBezTo>
                  <a:pt x="242282" y="157426"/>
                  <a:pt x="223341" y="154565"/>
                  <a:pt x="179701" y="160020"/>
                </a:cubicBezTo>
                <a:cubicBezTo>
                  <a:pt x="164461" y="165100"/>
                  <a:pt x="149427" y="170847"/>
                  <a:pt x="133981" y="175260"/>
                </a:cubicBezTo>
                <a:cubicBezTo>
                  <a:pt x="113842" y="181014"/>
                  <a:pt x="91755" y="181133"/>
                  <a:pt x="73021" y="190500"/>
                </a:cubicBezTo>
                <a:cubicBezTo>
                  <a:pt x="65841" y="194090"/>
                  <a:pt x="44064" y="240793"/>
                  <a:pt x="42541" y="243840"/>
                </a:cubicBezTo>
                <a:cubicBezTo>
                  <a:pt x="40001" y="264160"/>
                  <a:pt x="34163" y="284336"/>
                  <a:pt x="34921" y="304800"/>
                </a:cubicBezTo>
                <a:cubicBezTo>
                  <a:pt x="36717" y="353293"/>
                  <a:pt x="42494" y="401663"/>
                  <a:pt x="50161" y="449580"/>
                </a:cubicBezTo>
                <a:cubicBezTo>
                  <a:pt x="55675" y="484045"/>
                  <a:pt x="70420" y="504855"/>
                  <a:pt x="88261" y="533400"/>
                </a:cubicBezTo>
                <a:cubicBezTo>
                  <a:pt x="93115" y="541166"/>
                  <a:pt x="99405" y="548069"/>
                  <a:pt x="103501" y="556260"/>
                </a:cubicBezTo>
                <a:cubicBezTo>
                  <a:pt x="135049" y="619356"/>
                  <a:pt x="82685" y="536466"/>
                  <a:pt x="126361" y="601980"/>
                </a:cubicBezTo>
                <a:cubicBezTo>
                  <a:pt x="121281" y="635000"/>
                  <a:pt x="117278" y="668204"/>
                  <a:pt x="111121" y="701040"/>
                </a:cubicBezTo>
                <a:cubicBezTo>
                  <a:pt x="105548" y="730765"/>
                  <a:pt x="90082" y="741185"/>
                  <a:pt x="73021" y="769620"/>
                </a:cubicBezTo>
                <a:cubicBezTo>
                  <a:pt x="42769" y="820041"/>
                  <a:pt x="60634" y="797247"/>
                  <a:pt x="19681" y="838200"/>
                </a:cubicBezTo>
                <a:cubicBezTo>
                  <a:pt x="-2099" y="892650"/>
                  <a:pt x="-7471" y="889610"/>
                  <a:pt x="12061" y="967740"/>
                </a:cubicBezTo>
                <a:cubicBezTo>
                  <a:pt x="15141" y="980061"/>
                  <a:pt x="27876" y="987653"/>
                  <a:pt x="34921" y="998220"/>
                </a:cubicBezTo>
                <a:cubicBezTo>
                  <a:pt x="61171" y="1037595"/>
                  <a:pt x="60518" y="1042706"/>
                  <a:pt x="80641" y="1089660"/>
                </a:cubicBezTo>
                <a:cubicBezTo>
                  <a:pt x="75561" y="1145540"/>
                  <a:pt x="71597" y="1201533"/>
                  <a:pt x="65401" y="1257300"/>
                </a:cubicBezTo>
                <a:cubicBezTo>
                  <a:pt x="63971" y="1270172"/>
                  <a:pt x="59910" y="1282625"/>
                  <a:pt x="57781" y="1295400"/>
                </a:cubicBezTo>
                <a:cubicBezTo>
                  <a:pt x="54828" y="1313116"/>
                  <a:pt x="52701" y="1330960"/>
                  <a:pt x="50161" y="1348740"/>
                </a:cubicBezTo>
                <a:cubicBezTo>
                  <a:pt x="52701" y="1381760"/>
                  <a:pt x="47308" y="1416382"/>
                  <a:pt x="57781" y="1447800"/>
                </a:cubicBezTo>
                <a:cubicBezTo>
                  <a:pt x="73577" y="1495189"/>
                  <a:pt x="172327" y="1510431"/>
                  <a:pt x="194941" y="1524000"/>
                </a:cubicBezTo>
                <a:cubicBezTo>
                  <a:pt x="207641" y="1531620"/>
                  <a:pt x="219370" y="1541164"/>
                  <a:pt x="233041" y="1546860"/>
                </a:cubicBezTo>
                <a:cubicBezTo>
                  <a:pt x="250110" y="1553972"/>
                  <a:pt x="268278" y="1558329"/>
                  <a:pt x="286381" y="1562100"/>
                </a:cubicBezTo>
                <a:cubicBezTo>
                  <a:pt x="329307" y="1571043"/>
                  <a:pt x="415921" y="1584960"/>
                  <a:pt x="415921" y="1584960"/>
                </a:cubicBezTo>
                <a:cubicBezTo>
                  <a:pt x="436241" y="1592580"/>
                  <a:pt x="462863" y="1591253"/>
                  <a:pt x="476881" y="1607820"/>
                </a:cubicBezTo>
                <a:cubicBezTo>
                  <a:pt x="494010" y="1628064"/>
                  <a:pt x="489892" y="1659398"/>
                  <a:pt x="499741" y="1684020"/>
                </a:cubicBezTo>
                <a:cubicBezTo>
                  <a:pt x="505242" y="1697771"/>
                  <a:pt x="515977" y="1708873"/>
                  <a:pt x="522601" y="1722120"/>
                </a:cubicBezTo>
                <a:cubicBezTo>
                  <a:pt x="526193" y="1729304"/>
                  <a:pt x="527238" y="1737522"/>
                  <a:pt x="530221" y="1744980"/>
                </a:cubicBezTo>
                <a:cubicBezTo>
                  <a:pt x="542484" y="1775638"/>
                  <a:pt x="557879" y="1805094"/>
                  <a:pt x="568321" y="1836420"/>
                </a:cubicBezTo>
                <a:cubicBezTo>
                  <a:pt x="570861" y="1844040"/>
                  <a:pt x="571486" y="1852597"/>
                  <a:pt x="575941" y="1859280"/>
                </a:cubicBezTo>
                <a:cubicBezTo>
                  <a:pt x="586945" y="1875786"/>
                  <a:pt x="598171" y="1893097"/>
                  <a:pt x="614041" y="1905000"/>
                </a:cubicBezTo>
                <a:cubicBezTo>
                  <a:pt x="629516" y="1916606"/>
                  <a:pt x="649269" y="1921068"/>
                  <a:pt x="667381" y="1927860"/>
                </a:cubicBezTo>
                <a:cubicBezTo>
                  <a:pt x="719725" y="1947489"/>
                  <a:pt x="723959" y="1947719"/>
                  <a:pt x="766441" y="1958340"/>
                </a:cubicBezTo>
                <a:cubicBezTo>
                  <a:pt x="833946" y="2003344"/>
                  <a:pt x="736548" y="1934748"/>
                  <a:pt x="812161" y="2004060"/>
                </a:cubicBezTo>
                <a:cubicBezTo>
                  <a:pt x="833509" y="2023629"/>
                  <a:pt x="858753" y="2038553"/>
                  <a:pt x="880741" y="2057400"/>
                </a:cubicBezTo>
                <a:cubicBezTo>
                  <a:pt x="913697" y="2085648"/>
                  <a:pt x="918052" y="2094448"/>
                  <a:pt x="941701" y="2125980"/>
                </a:cubicBezTo>
                <a:cubicBezTo>
                  <a:pt x="942503" y="2129988"/>
                  <a:pt x="953354" y="2187386"/>
                  <a:pt x="956941" y="2194560"/>
                </a:cubicBezTo>
                <a:cubicBezTo>
                  <a:pt x="963799" y="2208277"/>
                  <a:pt x="991884" y="2251433"/>
                  <a:pt x="1010281" y="2263140"/>
                </a:cubicBezTo>
                <a:cubicBezTo>
                  <a:pt x="1029448" y="2275337"/>
                  <a:pt x="1049783" y="2286157"/>
                  <a:pt x="1071241" y="2293620"/>
                </a:cubicBezTo>
                <a:cubicBezTo>
                  <a:pt x="1234192" y="2350299"/>
                  <a:pt x="1293491" y="2326670"/>
                  <a:pt x="1505581" y="2331720"/>
                </a:cubicBezTo>
                <a:cubicBezTo>
                  <a:pt x="1518281" y="2334260"/>
                  <a:pt x="1531116" y="2336199"/>
                  <a:pt x="1543681" y="2339340"/>
                </a:cubicBezTo>
                <a:cubicBezTo>
                  <a:pt x="1551473" y="2341288"/>
                  <a:pt x="1558848" y="2344652"/>
                  <a:pt x="1566541" y="2346960"/>
                </a:cubicBezTo>
                <a:cubicBezTo>
                  <a:pt x="1584253" y="2352273"/>
                  <a:pt x="1602101" y="2357120"/>
                  <a:pt x="1619881" y="2362200"/>
                </a:cubicBezTo>
                <a:cubicBezTo>
                  <a:pt x="1627501" y="2367280"/>
                  <a:pt x="1635896" y="2371356"/>
                  <a:pt x="1642741" y="2377440"/>
                </a:cubicBezTo>
                <a:cubicBezTo>
                  <a:pt x="1721035" y="2447034"/>
                  <a:pt x="1659439" y="2403812"/>
                  <a:pt x="1711321" y="2438400"/>
                </a:cubicBezTo>
                <a:cubicBezTo>
                  <a:pt x="1720671" y="2457100"/>
                  <a:pt x="1732681" y="2485664"/>
                  <a:pt x="1749421" y="2499360"/>
                </a:cubicBezTo>
                <a:cubicBezTo>
                  <a:pt x="1795516" y="2537074"/>
                  <a:pt x="1797512" y="2534243"/>
                  <a:pt x="1840861" y="2545080"/>
                </a:cubicBezTo>
                <a:cubicBezTo>
                  <a:pt x="1919601" y="2542540"/>
                  <a:pt x="1998428" y="2541954"/>
                  <a:pt x="2077081" y="2537460"/>
                </a:cubicBezTo>
                <a:cubicBezTo>
                  <a:pt x="2087537" y="2536863"/>
                  <a:pt x="2097786" y="2526081"/>
                  <a:pt x="2107561" y="2529840"/>
                </a:cubicBezTo>
                <a:cubicBezTo>
                  <a:pt x="2133204" y="2539703"/>
                  <a:pt x="2151860" y="2562705"/>
                  <a:pt x="2176141" y="2575560"/>
                </a:cubicBezTo>
                <a:cubicBezTo>
                  <a:pt x="2190693" y="2583264"/>
                  <a:pt x="2236473" y="2598211"/>
                  <a:pt x="2259961" y="2606040"/>
                </a:cubicBezTo>
                <a:cubicBezTo>
                  <a:pt x="2280281" y="2600960"/>
                  <a:pt x="2302960" y="2601576"/>
                  <a:pt x="2320921" y="2590800"/>
                </a:cubicBezTo>
                <a:cubicBezTo>
                  <a:pt x="2330661" y="2584956"/>
                  <a:pt x="2331686" y="2570761"/>
                  <a:pt x="2336161" y="2560320"/>
                </a:cubicBezTo>
                <a:cubicBezTo>
                  <a:pt x="2339325" y="2552937"/>
                  <a:pt x="2338101" y="2543140"/>
                  <a:pt x="2343781" y="2537460"/>
                </a:cubicBezTo>
                <a:cubicBezTo>
                  <a:pt x="2375670" y="2505571"/>
                  <a:pt x="2379341" y="2513330"/>
                  <a:pt x="2397121" y="249174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5E0B95-DDAD-402B-A3B2-B63444C3799E}"/>
              </a:ext>
            </a:extLst>
          </p:cNvPr>
          <p:cNvGrpSpPr/>
          <p:nvPr/>
        </p:nvGrpSpPr>
        <p:grpSpPr>
          <a:xfrm>
            <a:off x="3788040" y="4878165"/>
            <a:ext cx="1066925" cy="824188"/>
            <a:chOff x="4430131" y="2024512"/>
            <a:chExt cx="1093344" cy="10805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12074F-4A49-42BD-9D18-473172E6EE96}"/>
                </a:ext>
              </a:extLst>
            </p:cNvPr>
            <p:cNvSpPr/>
            <p:nvPr/>
          </p:nvSpPr>
          <p:spPr>
            <a:xfrm>
              <a:off x="4440604" y="2117134"/>
              <a:ext cx="980709" cy="98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Picture 120">
              <a:extLst>
                <a:ext uri="{FF2B5EF4-FFF2-40B4-BE49-F238E27FC236}">
                  <a16:creationId xmlns:a16="http://schemas.microsoft.com/office/drawing/2014/main" id="{0C1CC7DC-77A6-4EF0-8AD4-1789497A7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" t="5209" r="7523" b="19455"/>
            <a:stretch/>
          </p:blipFill>
          <p:spPr>
            <a:xfrm flipH="1">
              <a:off x="4430131" y="2024512"/>
              <a:ext cx="1093344" cy="987880"/>
            </a:xfrm>
            <a:prstGeom prst="rect">
              <a:avLst/>
            </a:prstGeom>
            <a:noFill/>
          </p:spPr>
        </p:pic>
      </p:grp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43169DA-B0FA-4613-AB3A-B1F813E61477}"/>
              </a:ext>
            </a:extLst>
          </p:cNvPr>
          <p:cNvSpPr/>
          <p:nvPr/>
        </p:nvSpPr>
        <p:spPr>
          <a:xfrm rot="1771290">
            <a:off x="3602631" y="4107238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92D40D7-D43C-4718-BA78-168C2486C3AB}"/>
              </a:ext>
            </a:extLst>
          </p:cNvPr>
          <p:cNvSpPr/>
          <p:nvPr/>
        </p:nvSpPr>
        <p:spPr>
          <a:xfrm>
            <a:off x="1688780" y="3846172"/>
            <a:ext cx="1415727" cy="266314"/>
          </a:xfrm>
          <a:custGeom>
            <a:avLst/>
            <a:gdLst>
              <a:gd name="connsiteX0" fmla="*/ 1112540 w 1112540"/>
              <a:gd name="connsiteY0" fmla="*/ 220980 h 220980"/>
              <a:gd name="connsiteX1" fmla="*/ 731540 w 1112540"/>
              <a:gd name="connsiteY1" fmla="*/ 205740 h 220980"/>
              <a:gd name="connsiteX2" fmla="*/ 655340 w 1112540"/>
              <a:gd name="connsiteY2" fmla="*/ 190500 h 220980"/>
              <a:gd name="connsiteX3" fmla="*/ 579140 w 1112540"/>
              <a:gd name="connsiteY3" fmla="*/ 160020 h 220980"/>
              <a:gd name="connsiteX4" fmla="*/ 502940 w 1112540"/>
              <a:gd name="connsiteY4" fmla="*/ 106680 h 220980"/>
              <a:gd name="connsiteX5" fmla="*/ 411500 w 1112540"/>
              <a:gd name="connsiteY5" fmla="*/ 53340 h 220980"/>
              <a:gd name="connsiteX6" fmla="*/ 365780 w 1112540"/>
              <a:gd name="connsiteY6" fmla="*/ 38100 h 220980"/>
              <a:gd name="connsiteX7" fmla="*/ 243860 w 1112540"/>
              <a:gd name="connsiteY7" fmla="*/ 45720 h 220980"/>
              <a:gd name="connsiteX8" fmla="*/ 221000 w 1112540"/>
              <a:gd name="connsiteY8" fmla="*/ 60960 h 220980"/>
              <a:gd name="connsiteX9" fmla="*/ 198140 w 1112540"/>
              <a:gd name="connsiteY9" fmla="*/ 68580 h 220980"/>
              <a:gd name="connsiteX10" fmla="*/ 38120 w 1112540"/>
              <a:gd name="connsiteY10" fmla="*/ 45720 h 220980"/>
              <a:gd name="connsiteX11" fmla="*/ 7640 w 1112540"/>
              <a:gd name="connsiteY11" fmla="*/ 30480 h 220980"/>
              <a:gd name="connsiteX12" fmla="*/ 20 w 1112540"/>
              <a:gd name="connsiteY12" fmla="*/ 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2540" h="220980">
                <a:moveTo>
                  <a:pt x="1112540" y="220980"/>
                </a:moveTo>
                <a:lnTo>
                  <a:pt x="731540" y="205740"/>
                </a:lnTo>
                <a:cubicBezTo>
                  <a:pt x="720046" y="205124"/>
                  <a:pt x="670607" y="195952"/>
                  <a:pt x="655340" y="190500"/>
                </a:cubicBezTo>
                <a:cubicBezTo>
                  <a:pt x="629577" y="181299"/>
                  <a:pt x="579140" y="160020"/>
                  <a:pt x="579140" y="160020"/>
                </a:cubicBezTo>
                <a:cubicBezTo>
                  <a:pt x="545723" y="109894"/>
                  <a:pt x="585922" y="162001"/>
                  <a:pt x="502940" y="106680"/>
                </a:cubicBezTo>
                <a:cubicBezTo>
                  <a:pt x="465296" y="81584"/>
                  <a:pt x="452902" y="70591"/>
                  <a:pt x="411500" y="53340"/>
                </a:cubicBezTo>
                <a:cubicBezTo>
                  <a:pt x="396671" y="47161"/>
                  <a:pt x="381020" y="43180"/>
                  <a:pt x="365780" y="38100"/>
                </a:cubicBezTo>
                <a:cubicBezTo>
                  <a:pt x="325140" y="40640"/>
                  <a:pt x="284081" y="39369"/>
                  <a:pt x="243860" y="45720"/>
                </a:cubicBezTo>
                <a:cubicBezTo>
                  <a:pt x="234814" y="47148"/>
                  <a:pt x="229191" y="56864"/>
                  <a:pt x="221000" y="60960"/>
                </a:cubicBezTo>
                <a:cubicBezTo>
                  <a:pt x="213816" y="64552"/>
                  <a:pt x="205760" y="66040"/>
                  <a:pt x="198140" y="68580"/>
                </a:cubicBezTo>
                <a:cubicBezTo>
                  <a:pt x="144800" y="60960"/>
                  <a:pt x="90955" y="56287"/>
                  <a:pt x="38120" y="45720"/>
                </a:cubicBezTo>
                <a:cubicBezTo>
                  <a:pt x="26981" y="43492"/>
                  <a:pt x="15672" y="38512"/>
                  <a:pt x="7640" y="30480"/>
                </a:cubicBezTo>
                <a:cubicBezTo>
                  <a:pt x="-783" y="22057"/>
                  <a:pt x="20" y="10325"/>
                  <a:pt x="2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7908C19C-AA79-4E13-956F-860581BE654E}"/>
              </a:ext>
            </a:extLst>
          </p:cNvPr>
          <p:cNvSpPr/>
          <p:nvPr/>
        </p:nvSpPr>
        <p:spPr>
          <a:xfrm rot="20629587">
            <a:off x="2191536" y="2871252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74C7BCB6-E2AA-4899-AFA0-F2B3C0344656}"/>
              </a:ext>
            </a:extLst>
          </p:cNvPr>
          <p:cNvSpPr/>
          <p:nvPr/>
        </p:nvSpPr>
        <p:spPr>
          <a:xfrm rot="17141050">
            <a:off x="2542227" y="4029256"/>
            <a:ext cx="68972" cy="107160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3" name="Arrow: Down 62">
            <a:extLst>
              <a:ext uri="{FF2B5EF4-FFF2-40B4-BE49-F238E27FC236}">
                <a16:creationId xmlns:a16="http://schemas.microsoft.com/office/drawing/2014/main" id="{85D21459-18EA-4144-854A-48C4C7547F6F}"/>
              </a:ext>
            </a:extLst>
          </p:cNvPr>
          <p:cNvSpPr/>
          <p:nvPr/>
        </p:nvSpPr>
        <p:spPr>
          <a:xfrm rot="3917744">
            <a:off x="2733899" y="3273163"/>
            <a:ext cx="68972" cy="107160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90940B62-2494-495B-9A5D-C341B71A74C4}"/>
              </a:ext>
            </a:extLst>
          </p:cNvPr>
          <p:cNvSpPr/>
          <p:nvPr/>
        </p:nvSpPr>
        <p:spPr>
          <a:xfrm rot="20366101">
            <a:off x="3005135" y="3833753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E356C6-3320-4235-BC2E-A45470601757}"/>
              </a:ext>
            </a:extLst>
          </p:cNvPr>
          <p:cNvSpPr txBox="1"/>
          <p:nvPr/>
        </p:nvSpPr>
        <p:spPr>
          <a:xfrm>
            <a:off x="7369719" y="1365467"/>
            <a:ext cx="3360671" cy="77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Reservoir Scenario (LRS)</a:t>
            </a:r>
            <a:endParaRPr lang="nl-N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F34ED0F-889D-46A8-A75E-7DF942658637}"/>
              </a:ext>
            </a:extLst>
          </p:cNvPr>
          <p:cNvSpPr txBox="1"/>
          <p:nvPr/>
        </p:nvSpPr>
        <p:spPr>
          <a:xfrm flipH="1">
            <a:off x="280800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Droughts</a:t>
            </a:r>
            <a:r>
              <a:rPr lang="nl-NL" sz="3000" b="1" dirty="0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attribution</a:t>
            </a:r>
            <a:endParaRPr lang="nl-NL" sz="3000" b="1" dirty="0">
              <a:solidFill>
                <a:srgbClr val="BA7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5F9A6C20-3305-4277-9C63-77FABF32F547}"/>
              </a:ext>
            </a:extLst>
          </p:cNvPr>
          <p:cNvSpPr/>
          <p:nvPr/>
        </p:nvSpPr>
        <p:spPr>
          <a:xfrm>
            <a:off x="7311996" y="2650061"/>
            <a:ext cx="2695651" cy="2589670"/>
          </a:xfrm>
          <a:custGeom>
            <a:avLst/>
            <a:gdLst>
              <a:gd name="connsiteX0" fmla="*/ 0 w 2118360"/>
              <a:gd name="connsiteY0" fmla="*/ 0 h 2148840"/>
              <a:gd name="connsiteX1" fmla="*/ 213360 w 2118360"/>
              <a:gd name="connsiteY1" fmla="*/ 7620 h 2148840"/>
              <a:gd name="connsiteX2" fmla="*/ 236220 w 2118360"/>
              <a:gd name="connsiteY2" fmla="*/ 15240 h 2148840"/>
              <a:gd name="connsiteX3" fmla="*/ 297180 w 2118360"/>
              <a:gd name="connsiteY3" fmla="*/ 30480 h 2148840"/>
              <a:gd name="connsiteX4" fmla="*/ 365760 w 2118360"/>
              <a:gd name="connsiteY4" fmla="*/ 60960 h 2148840"/>
              <a:gd name="connsiteX5" fmla="*/ 388620 w 2118360"/>
              <a:gd name="connsiteY5" fmla="*/ 68580 h 2148840"/>
              <a:gd name="connsiteX6" fmla="*/ 449580 w 2118360"/>
              <a:gd name="connsiteY6" fmla="*/ 106680 h 2148840"/>
              <a:gd name="connsiteX7" fmla="*/ 472440 w 2118360"/>
              <a:gd name="connsiteY7" fmla="*/ 137160 h 2148840"/>
              <a:gd name="connsiteX8" fmla="*/ 487680 w 2118360"/>
              <a:gd name="connsiteY8" fmla="*/ 175260 h 2148840"/>
              <a:gd name="connsiteX9" fmla="*/ 502920 w 2118360"/>
              <a:gd name="connsiteY9" fmla="*/ 205740 h 2148840"/>
              <a:gd name="connsiteX10" fmla="*/ 518160 w 2118360"/>
              <a:gd name="connsiteY10" fmla="*/ 281940 h 2148840"/>
              <a:gd name="connsiteX11" fmla="*/ 525780 w 2118360"/>
              <a:gd name="connsiteY11" fmla="*/ 320040 h 2148840"/>
              <a:gd name="connsiteX12" fmla="*/ 541020 w 2118360"/>
              <a:gd name="connsiteY12" fmla="*/ 342900 h 2148840"/>
              <a:gd name="connsiteX13" fmla="*/ 571500 w 2118360"/>
              <a:gd name="connsiteY13" fmla="*/ 449580 h 2148840"/>
              <a:gd name="connsiteX14" fmla="*/ 617220 w 2118360"/>
              <a:gd name="connsiteY14" fmla="*/ 525780 h 2148840"/>
              <a:gd name="connsiteX15" fmla="*/ 647700 w 2118360"/>
              <a:gd name="connsiteY15" fmla="*/ 586740 h 2148840"/>
              <a:gd name="connsiteX16" fmla="*/ 693420 w 2118360"/>
              <a:gd name="connsiteY16" fmla="*/ 617220 h 2148840"/>
              <a:gd name="connsiteX17" fmla="*/ 723900 w 2118360"/>
              <a:gd name="connsiteY17" fmla="*/ 624840 h 2148840"/>
              <a:gd name="connsiteX18" fmla="*/ 746760 w 2118360"/>
              <a:gd name="connsiteY18" fmla="*/ 632460 h 2148840"/>
              <a:gd name="connsiteX19" fmla="*/ 762000 w 2118360"/>
              <a:gd name="connsiteY19" fmla="*/ 655320 h 2148840"/>
              <a:gd name="connsiteX20" fmla="*/ 784860 w 2118360"/>
              <a:gd name="connsiteY20" fmla="*/ 662940 h 2148840"/>
              <a:gd name="connsiteX21" fmla="*/ 807720 w 2118360"/>
              <a:gd name="connsiteY21" fmla="*/ 678180 h 2148840"/>
              <a:gd name="connsiteX22" fmla="*/ 876300 w 2118360"/>
              <a:gd name="connsiteY22" fmla="*/ 716280 h 2148840"/>
              <a:gd name="connsiteX23" fmla="*/ 906780 w 2118360"/>
              <a:gd name="connsiteY23" fmla="*/ 746760 h 2148840"/>
              <a:gd name="connsiteX24" fmla="*/ 960120 w 2118360"/>
              <a:gd name="connsiteY24" fmla="*/ 784860 h 2148840"/>
              <a:gd name="connsiteX25" fmla="*/ 982980 w 2118360"/>
              <a:gd name="connsiteY25" fmla="*/ 792480 h 2148840"/>
              <a:gd name="connsiteX26" fmla="*/ 1036320 w 2118360"/>
              <a:gd name="connsiteY26" fmla="*/ 822960 h 2148840"/>
              <a:gd name="connsiteX27" fmla="*/ 1082040 w 2118360"/>
              <a:gd name="connsiteY27" fmla="*/ 868680 h 2148840"/>
              <a:gd name="connsiteX28" fmla="*/ 1089660 w 2118360"/>
              <a:gd name="connsiteY28" fmla="*/ 891540 h 2148840"/>
              <a:gd name="connsiteX29" fmla="*/ 1104900 w 2118360"/>
              <a:gd name="connsiteY29" fmla="*/ 944880 h 2148840"/>
              <a:gd name="connsiteX30" fmla="*/ 1127760 w 2118360"/>
              <a:gd name="connsiteY30" fmla="*/ 990600 h 2148840"/>
              <a:gd name="connsiteX31" fmla="*/ 1135380 w 2118360"/>
              <a:gd name="connsiteY31" fmla="*/ 1074420 h 2148840"/>
              <a:gd name="connsiteX32" fmla="*/ 1150620 w 2118360"/>
              <a:gd name="connsiteY32" fmla="*/ 1120140 h 2148840"/>
              <a:gd name="connsiteX33" fmla="*/ 1158240 w 2118360"/>
              <a:gd name="connsiteY33" fmla="*/ 1158240 h 2148840"/>
              <a:gd name="connsiteX34" fmla="*/ 1181100 w 2118360"/>
              <a:gd name="connsiteY34" fmla="*/ 1226820 h 2148840"/>
              <a:gd name="connsiteX35" fmla="*/ 1188720 w 2118360"/>
              <a:gd name="connsiteY35" fmla="*/ 1249680 h 2148840"/>
              <a:gd name="connsiteX36" fmla="*/ 1203960 w 2118360"/>
              <a:gd name="connsiteY36" fmla="*/ 1287780 h 2148840"/>
              <a:gd name="connsiteX37" fmla="*/ 1219200 w 2118360"/>
              <a:gd name="connsiteY37" fmla="*/ 1333500 h 2148840"/>
              <a:gd name="connsiteX38" fmla="*/ 1257300 w 2118360"/>
              <a:gd name="connsiteY38" fmla="*/ 1409700 h 2148840"/>
              <a:gd name="connsiteX39" fmla="*/ 1287780 w 2118360"/>
              <a:gd name="connsiteY39" fmla="*/ 1455420 h 2148840"/>
              <a:gd name="connsiteX40" fmla="*/ 1424940 w 2118360"/>
              <a:gd name="connsiteY40" fmla="*/ 1493520 h 2148840"/>
              <a:gd name="connsiteX41" fmla="*/ 1455420 w 2118360"/>
              <a:gd name="connsiteY41" fmla="*/ 1501140 h 2148840"/>
              <a:gd name="connsiteX42" fmla="*/ 1516380 w 2118360"/>
              <a:gd name="connsiteY42" fmla="*/ 1531620 h 2148840"/>
              <a:gd name="connsiteX43" fmla="*/ 1623060 w 2118360"/>
              <a:gd name="connsiteY43" fmla="*/ 1600200 h 2148840"/>
              <a:gd name="connsiteX44" fmla="*/ 1653540 w 2118360"/>
              <a:gd name="connsiteY44" fmla="*/ 1638300 h 2148840"/>
              <a:gd name="connsiteX45" fmla="*/ 1684020 w 2118360"/>
              <a:gd name="connsiteY45" fmla="*/ 1699260 h 2148840"/>
              <a:gd name="connsiteX46" fmla="*/ 1699260 w 2118360"/>
              <a:gd name="connsiteY46" fmla="*/ 1760220 h 2148840"/>
              <a:gd name="connsiteX47" fmla="*/ 1706880 w 2118360"/>
              <a:gd name="connsiteY47" fmla="*/ 1783080 h 2148840"/>
              <a:gd name="connsiteX48" fmla="*/ 1714500 w 2118360"/>
              <a:gd name="connsiteY48" fmla="*/ 1828800 h 2148840"/>
              <a:gd name="connsiteX49" fmla="*/ 1737360 w 2118360"/>
              <a:gd name="connsiteY49" fmla="*/ 1859280 h 2148840"/>
              <a:gd name="connsiteX50" fmla="*/ 1752600 w 2118360"/>
              <a:gd name="connsiteY50" fmla="*/ 1889760 h 2148840"/>
              <a:gd name="connsiteX51" fmla="*/ 1798320 w 2118360"/>
              <a:gd name="connsiteY51" fmla="*/ 1950720 h 2148840"/>
              <a:gd name="connsiteX52" fmla="*/ 1805940 w 2118360"/>
              <a:gd name="connsiteY52" fmla="*/ 1973580 h 2148840"/>
              <a:gd name="connsiteX53" fmla="*/ 1828800 w 2118360"/>
              <a:gd name="connsiteY53" fmla="*/ 1988820 h 2148840"/>
              <a:gd name="connsiteX54" fmla="*/ 1859280 w 2118360"/>
              <a:gd name="connsiteY54" fmla="*/ 2011680 h 2148840"/>
              <a:gd name="connsiteX55" fmla="*/ 1882140 w 2118360"/>
              <a:gd name="connsiteY55" fmla="*/ 2026920 h 2148840"/>
              <a:gd name="connsiteX56" fmla="*/ 1920240 w 2118360"/>
              <a:gd name="connsiteY56" fmla="*/ 2057400 h 2148840"/>
              <a:gd name="connsiteX57" fmla="*/ 1950720 w 2118360"/>
              <a:gd name="connsiteY57" fmla="*/ 2065020 h 2148840"/>
              <a:gd name="connsiteX58" fmla="*/ 2019300 w 2118360"/>
              <a:gd name="connsiteY58" fmla="*/ 2095500 h 2148840"/>
              <a:gd name="connsiteX59" fmla="*/ 2049780 w 2118360"/>
              <a:gd name="connsiteY59" fmla="*/ 2118360 h 2148840"/>
              <a:gd name="connsiteX60" fmla="*/ 2095500 w 2118360"/>
              <a:gd name="connsiteY60" fmla="*/ 2133600 h 2148840"/>
              <a:gd name="connsiteX61" fmla="*/ 2118360 w 2118360"/>
              <a:gd name="connsiteY61" fmla="*/ 214884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118360" h="2148840">
                <a:moveTo>
                  <a:pt x="0" y="0"/>
                </a:moveTo>
                <a:cubicBezTo>
                  <a:pt x="71120" y="2540"/>
                  <a:pt x="142342" y="3038"/>
                  <a:pt x="213360" y="7620"/>
                </a:cubicBezTo>
                <a:cubicBezTo>
                  <a:pt x="221376" y="8137"/>
                  <a:pt x="228471" y="13127"/>
                  <a:pt x="236220" y="15240"/>
                </a:cubicBezTo>
                <a:cubicBezTo>
                  <a:pt x="256427" y="20751"/>
                  <a:pt x="277041" y="24726"/>
                  <a:pt x="297180" y="30480"/>
                </a:cubicBezTo>
                <a:cubicBezTo>
                  <a:pt x="388922" y="56692"/>
                  <a:pt x="308250" y="32205"/>
                  <a:pt x="365760" y="60960"/>
                </a:cubicBezTo>
                <a:cubicBezTo>
                  <a:pt x="372944" y="64552"/>
                  <a:pt x="381569" y="64734"/>
                  <a:pt x="388620" y="68580"/>
                </a:cubicBezTo>
                <a:cubicBezTo>
                  <a:pt x="409656" y="80054"/>
                  <a:pt x="449580" y="106680"/>
                  <a:pt x="449580" y="106680"/>
                </a:cubicBezTo>
                <a:cubicBezTo>
                  <a:pt x="457200" y="116840"/>
                  <a:pt x="466272" y="126058"/>
                  <a:pt x="472440" y="137160"/>
                </a:cubicBezTo>
                <a:cubicBezTo>
                  <a:pt x="479083" y="149117"/>
                  <a:pt x="482125" y="162761"/>
                  <a:pt x="487680" y="175260"/>
                </a:cubicBezTo>
                <a:cubicBezTo>
                  <a:pt x="492293" y="185640"/>
                  <a:pt x="497840" y="195580"/>
                  <a:pt x="502920" y="205740"/>
                </a:cubicBezTo>
                <a:cubicBezTo>
                  <a:pt x="521589" y="336422"/>
                  <a:pt x="500427" y="211009"/>
                  <a:pt x="518160" y="281940"/>
                </a:cubicBezTo>
                <a:cubicBezTo>
                  <a:pt x="521301" y="294505"/>
                  <a:pt x="521232" y="307913"/>
                  <a:pt x="525780" y="320040"/>
                </a:cubicBezTo>
                <a:cubicBezTo>
                  <a:pt x="528996" y="328615"/>
                  <a:pt x="535940" y="335280"/>
                  <a:pt x="541020" y="342900"/>
                </a:cubicBezTo>
                <a:cubicBezTo>
                  <a:pt x="550654" y="381436"/>
                  <a:pt x="556924" y="413141"/>
                  <a:pt x="571500" y="449580"/>
                </a:cubicBezTo>
                <a:cubicBezTo>
                  <a:pt x="587971" y="490757"/>
                  <a:pt x="591663" y="479777"/>
                  <a:pt x="617220" y="525780"/>
                </a:cubicBezTo>
                <a:cubicBezTo>
                  <a:pt x="635780" y="559188"/>
                  <a:pt x="609171" y="548211"/>
                  <a:pt x="647700" y="586740"/>
                </a:cubicBezTo>
                <a:cubicBezTo>
                  <a:pt x="660652" y="599692"/>
                  <a:pt x="677037" y="609029"/>
                  <a:pt x="693420" y="617220"/>
                </a:cubicBezTo>
                <a:cubicBezTo>
                  <a:pt x="702787" y="621904"/>
                  <a:pt x="713830" y="621963"/>
                  <a:pt x="723900" y="624840"/>
                </a:cubicBezTo>
                <a:cubicBezTo>
                  <a:pt x="731623" y="627047"/>
                  <a:pt x="739140" y="629920"/>
                  <a:pt x="746760" y="632460"/>
                </a:cubicBezTo>
                <a:cubicBezTo>
                  <a:pt x="751840" y="640080"/>
                  <a:pt x="754849" y="649599"/>
                  <a:pt x="762000" y="655320"/>
                </a:cubicBezTo>
                <a:cubicBezTo>
                  <a:pt x="768272" y="660338"/>
                  <a:pt x="777676" y="659348"/>
                  <a:pt x="784860" y="662940"/>
                </a:cubicBezTo>
                <a:cubicBezTo>
                  <a:pt x="793051" y="667036"/>
                  <a:pt x="799809" y="673565"/>
                  <a:pt x="807720" y="678180"/>
                </a:cubicBezTo>
                <a:cubicBezTo>
                  <a:pt x="830309" y="691357"/>
                  <a:pt x="854799" y="701395"/>
                  <a:pt x="876300" y="716280"/>
                </a:cubicBezTo>
                <a:cubicBezTo>
                  <a:pt x="888114" y="724459"/>
                  <a:pt x="895659" y="737661"/>
                  <a:pt x="906780" y="746760"/>
                </a:cubicBezTo>
                <a:cubicBezTo>
                  <a:pt x="923691" y="760596"/>
                  <a:pt x="941384" y="773618"/>
                  <a:pt x="960120" y="784860"/>
                </a:cubicBezTo>
                <a:cubicBezTo>
                  <a:pt x="967008" y="788993"/>
                  <a:pt x="975796" y="788888"/>
                  <a:pt x="982980" y="792480"/>
                </a:cubicBezTo>
                <a:cubicBezTo>
                  <a:pt x="1001296" y="801638"/>
                  <a:pt x="1018540" y="812800"/>
                  <a:pt x="1036320" y="822960"/>
                </a:cubicBezTo>
                <a:cubicBezTo>
                  <a:pt x="1053503" y="874509"/>
                  <a:pt x="1028055" y="814695"/>
                  <a:pt x="1082040" y="868680"/>
                </a:cubicBezTo>
                <a:cubicBezTo>
                  <a:pt x="1087720" y="874360"/>
                  <a:pt x="1087352" y="883847"/>
                  <a:pt x="1089660" y="891540"/>
                </a:cubicBezTo>
                <a:cubicBezTo>
                  <a:pt x="1094973" y="909252"/>
                  <a:pt x="1098262" y="927621"/>
                  <a:pt x="1104900" y="944880"/>
                </a:cubicBezTo>
                <a:cubicBezTo>
                  <a:pt x="1111017" y="960783"/>
                  <a:pt x="1120140" y="975360"/>
                  <a:pt x="1127760" y="990600"/>
                </a:cubicBezTo>
                <a:cubicBezTo>
                  <a:pt x="1130300" y="1018540"/>
                  <a:pt x="1130504" y="1046792"/>
                  <a:pt x="1135380" y="1074420"/>
                </a:cubicBezTo>
                <a:cubicBezTo>
                  <a:pt x="1138172" y="1090240"/>
                  <a:pt x="1146393" y="1104642"/>
                  <a:pt x="1150620" y="1120140"/>
                </a:cubicBezTo>
                <a:cubicBezTo>
                  <a:pt x="1154028" y="1132635"/>
                  <a:pt x="1154682" y="1145787"/>
                  <a:pt x="1158240" y="1158240"/>
                </a:cubicBezTo>
                <a:cubicBezTo>
                  <a:pt x="1164860" y="1181409"/>
                  <a:pt x="1173480" y="1203960"/>
                  <a:pt x="1181100" y="1226820"/>
                </a:cubicBezTo>
                <a:cubicBezTo>
                  <a:pt x="1183640" y="1234440"/>
                  <a:pt x="1185737" y="1242222"/>
                  <a:pt x="1188720" y="1249680"/>
                </a:cubicBezTo>
                <a:cubicBezTo>
                  <a:pt x="1193800" y="1262380"/>
                  <a:pt x="1199286" y="1274925"/>
                  <a:pt x="1203960" y="1287780"/>
                </a:cubicBezTo>
                <a:cubicBezTo>
                  <a:pt x="1209450" y="1302877"/>
                  <a:pt x="1214120" y="1318260"/>
                  <a:pt x="1219200" y="1333500"/>
                </a:cubicBezTo>
                <a:cubicBezTo>
                  <a:pt x="1240947" y="1398742"/>
                  <a:pt x="1222832" y="1360460"/>
                  <a:pt x="1257300" y="1409700"/>
                </a:cubicBezTo>
                <a:cubicBezTo>
                  <a:pt x="1267804" y="1424705"/>
                  <a:pt x="1270404" y="1449628"/>
                  <a:pt x="1287780" y="1455420"/>
                </a:cubicBezTo>
                <a:cubicBezTo>
                  <a:pt x="1346805" y="1475095"/>
                  <a:pt x="1308982" y="1463005"/>
                  <a:pt x="1424940" y="1493520"/>
                </a:cubicBezTo>
                <a:cubicBezTo>
                  <a:pt x="1435068" y="1496185"/>
                  <a:pt x="1455420" y="1501140"/>
                  <a:pt x="1455420" y="1501140"/>
                </a:cubicBezTo>
                <a:cubicBezTo>
                  <a:pt x="1523360" y="1546433"/>
                  <a:pt x="1419446" y="1479425"/>
                  <a:pt x="1516380" y="1531620"/>
                </a:cubicBezTo>
                <a:cubicBezTo>
                  <a:pt x="1519126" y="1533098"/>
                  <a:pt x="1613772" y="1591841"/>
                  <a:pt x="1623060" y="1600200"/>
                </a:cubicBezTo>
                <a:cubicBezTo>
                  <a:pt x="1635149" y="1611080"/>
                  <a:pt x="1644213" y="1624976"/>
                  <a:pt x="1653540" y="1638300"/>
                </a:cubicBezTo>
                <a:cubicBezTo>
                  <a:pt x="1670903" y="1663105"/>
                  <a:pt x="1676939" y="1673295"/>
                  <a:pt x="1684020" y="1699260"/>
                </a:cubicBezTo>
                <a:cubicBezTo>
                  <a:pt x="1689531" y="1719467"/>
                  <a:pt x="1692636" y="1740349"/>
                  <a:pt x="1699260" y="1760220"/>
                </a:cubicBezTo>
                <a:cubicBezTo>
                  <a:pt x="1701800" y="1767840"/>
                  <a:pt x="1705138" y="1775239"/>
                  <a:pt x="1706880" y="1783080"/>
                </a:cubicBezTo>
                <a:cubicBezTo>
                  <a:pt x="1710232" y="1798162"/>
                  <a:pt x="1708762" y="1814455"/>
                  <a:pt x="1714500" y="1828800"/>
                </a:cubicBezTo>
                <a:cubicBezTo>
                  <a:pt x="1719217" y="1840592"/>
                  <a:pt x="1730629" y="1848510"/>
                  <a:pt x="1737360" y="1859280"/>
                </a:cubicBezTo>
                <a:cubicBezTo>
                  <a:pt x="1743380" y="1868913"/>
                  <a:pt x="1746299" y="1880309"/>
                  <a:pt x="1752600" y="1889760"/>
                </a:cubicBezTo>
                <a:cubicBezTo>
                  <a:pt x="1766689" y="1910894"/>
                  <a:pt x="1783080" y="1930400"/>
                  <a:pt x="1798320" y="1950720"/>
                </a:cubicBezTo>
                <a:cubicBezTo>
                  <a:pt x="1800860" y="1958340"/>
                  <a:pt x="1800922" y="1967308"/>
                  <a:pt x="1805940" y="1973580"/>
                </a:cubicBezTo>
                <a:cubicBezTo>
                  <a:pt x="1811661" y="1980731"/>
                  <a:pt x="1821348" y="1983497"/>
                  <a:pt x="1828800" y="1988820"/>
                </a:cubicBezTo>
                <a:cubicBezTo>
                  <a:pt x="1839134" y="1996202"/>
                  <a:pt x="1848946" y="2004298"/>
                  <a:pt x="1859280" y="2011680"/>
                </a:cubicBezTo>
                <a:cubicBezTo>
                  <a:pt x="1866732" y="2017003"/>
                  <a:pt x="1874814" y="2021425"/>
                  <a:pt x="1882140" y="2026920"/>
                </a:cubicBezTo>
                <a:cubicBezTo>
                  <a:pt x="1895151" y="2036678"/>
                  <a:pt x="1906023" y="2049502"/>
                  <a:pt x="1920240" y="2057400"/>
                </a:cubicBezTo>
                <a:cubicBezTo>
                  <a:pt x="1929395" y="2062486"/>
                  <a:pt x="1940945" y="2061261"/>
                  <a:pt x="1950720" y="2065020"/>
                </a:cubicBezTo>
                <a:cubicBezTo>
                  <a:pt x="1974069" y="2074000"/>
                  <a:pt x="1997274" y="2083640"/>
                  <a:pt x="2019300" y="2095500"/>
                </a:cubicBezTo>
                <a:cubicBezTo>
                  <a:pt x="2030482" y="2101521"/>
                  <a:pt x="2038421" y="2112680"/>
                  <a:pt x="2049780" y="2118360"/>
                </a:cubicBezTo>
                <a:cubicBezTo>
                  <a:pt x="2064148" y="2125544"/>
                  <a:pt x="2082134" y="2124689"/>
                  <a:pt x="2095500" y="2133600"/>
                </a:cubicBezTo>
                <a:lnTo>
                  <a:pt x="2118360" y="2148840"/>
                </a:ln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C834F75E-6B30-4DB8-825D-3863F40ECFB9}"/>
              </a:ext>
            </a:extLst>
          </p:cNvPr>
          <p:cNvSpPr/>
          <p:nvPr/>
        </p:nvSpPr>
        <p:spPr>
          <a:xfrm>
            <a:off x="8233172" y="2622511"/>
            <a:ext cx="901783" cy="771391"/>
          </a:xfrm>
          <a:custGeom>
            <a:avLst/>
            <a:gdLst>
              <a:gd name="connsiteX0" fmla="*/ 0 w 708660"/>
              <a:gd name="connsiteY0" fmla="*/ 640080 h 640080"/>
              <a:gd name="connsiteX1" fmla="*/ 68580 w 708660"/>
              <a:gd name="connsiteY1" fmla="*/ 594360 h 640080"/>
              <a:gd name="connsiteX2" fmla="*/ 91440 w 708660"/>
              <a:gd name="connsiteY2" fmla="*/ 579120 h 640080"/>
              <a:gd name="connsiteX3" fmla="*/ 121920 w 708660"/>
              <a:gd name="connsiteY3" fmla="*/ 571500 h 640080"/>
              <a:gd name="connsiteX4" fmla="*/ 213360 w 708660"/>
              <a:gd name="connsiteY4" fmla="*/ 525780 h 640080"/>
              <a:gd name="connsiteX5" fmla="*/ 289560 w 708660"/>
              <a:gd name="connsiteY5" fmla="*/ 487680 h 640080"/>
              <a:gd name="connsiteX6" fmla="*/ 304800 w 708660"/>
              <a:gd name="connsiteY6" fmla="*/ 464820 h 640080"/>
              <a:gd name="connsiteX7" fmla="*/ 312420 w 708660"/>
              <a:gd name="connsiteY7" fmla="*/ 441960 h 640080"/>
              <a:gd name="connsiteX8" fmla="*/ 335280 w 708660"/>
              <a:gd name="connsiteY8" fmla="*/ 381000 h 640080"/>
              <a:gd name="connsiteX9" fmla="*/ 350520 w 708660"/>
              <a:gd name="connsiteY9" fmla="*/ 312420 h 640080"/>
              <a:gd name="connsiteX10" fmla="*/ 358140 w 708660"/>
              <a:gd name="connsiteY10" fmla="*/ 236220 h 640080"/>
              <a:gd name="connsiteX11" fmla="*/ 365760 w 708660"/>
              <a:gd name="connsiteY11" fmla="*/ 175260 h 640080"/>
              <a:gd name="connsiteX12" fmla="*/ 411480 w 708660"/>
              <a:gd name="connsiteY12" fmla="*/ 152400 h 640080"/>
              <a:gd name="connsiteX13" fmla="*/ 487680 w 708660"/>
              <a:gd name="connsiteY13" fmla="*/ 144780 h 640080"/>
              <a:gd name="connsiteX14" fmla="*/ 556260 w 708660"/>
              <a:gd name="connsiteY14" fmla="*/ 137160 h 640080"/>
              <a:gd name="connsiteX15" fmla="*/ 586740 w 708660"/>
              <a:gd name="connsiteY15" fmla="*/ 121920 h 640080"/>
              <a:gd name="connsiteX16" fmla="*/ 609600 w 708660"/>
              <a:gd name="connsiteY16" fmla="*/ 99060 h 640080"/>
              <a:gd name="connsiteX17" fmla="*/ 632460 w 708660"/>
              <a:gd name="connsiteY17" fmla="*/ 91440 h 640080"/>
              <a:gd name="connsiteX18" fmla="*/ 685800 w 708660"/>
              <a:gd name="connsiteY18" fmla="*/ 45720 h 640080"/>
              <a:gd name="connsiteX19" fmla="*/ 701040 w 708660"/>
              <a:gd name="connsiteY19" fmla="*/ 22860 h 640080"/>
              <a:gd name="connsiteX20" fmla="*/ 708660 w 708660"/>
              <a:gd name="connsiteY20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660" h="640080">
                <a:moveTo>
                  <a:pt x="0" y="640080"/>
                </a:moveTo>
                <a:lnTo>
                  <a:pt x="68580" y="594360"/>
                </a:lnTo>
                <a:cubicBezTo>
                  <a:pt x="76200" y="589280"/>
                  <a:pt x="82555" y="581341"/>
                  <a:pt x="91440" y="579120"/>
                </a:cubicBezTo>
                <a:lnTo>
                  <a:pt x="121920" y="571500"/>
                </a:lnTo>
                <a:cubicBezTo>
                  <a:pt x="178888" y="514532"/>
                  <a:pt x="121438" y="561527"/>
                  <a:pt x="213360" y="525780"/>
                </a:cubicBezTo>
                <a:cubicBezTo>
                  <a:pt x="239827" y="515487"/>
                  <a:pt x="289560" y="487680"/>
                  <a:pt x="289560" y="487680"/>
                </a:cubicBezTo>
                <a:cubicBezTo>
                  <a:pt x="294640" y="480060"/>
                  <a:pt x="300704" y="473011"/>
                  <a:pt x="304800" y="464820"/>
                </a:cubicBezTo>
                <a:cubicBezTo>
                  <a:pt x="308392" y="457636"/>
                  <a:pt x="309600" y="449481"/>
                  <a:pt x="312420" y="441960"/>
                </a:cubicBezTo>
                <a:cubicBezTo>
                  <a:pt x="317664" y="427976"/>
                  <a:pt x="330956" y="398296"/>
                  <a:pt x="335280" y="381000"/>
                </a:cubicBezTo>
                <a:cubicBezTo>
                  <a:pt x="340960" y="358282"/>
                  <a:pt x="345440" y="335280"/>
                  <a:pt x="350520" y="312420"/>
                </a:cubicBezTo>
                <a:cubicBezTo>
                  <a:pt x="353060" y="287020"/>
                  <a:pt x="355321" y="261591"/>
                  <a:pt x="358140" y="236220"/>
                </a:cubicBezTo>
                <a:cubicBezTo>
                  <a:pt x="360401" y="215867"/>
                  <a:pt x="358155" y="194273"/>
                  <a:pt x="365760" y="175260"/>
                </a:cubicBezTo>
                <a:cubicBezTo>
                  <a:pt x="369466" y="165996"/>
                  <a:pt x="402593" y="153767"/>
                  <a:pt x="411480" y="152400"/>
                </a:cubicBezTo>
                <a:cubicBezTo>
                  <a:pt x="436710" y="148518"/>
                  <a:pt x="462294" y="147452"/>
                  <a:pt x="487680" y="144780"/>
                </a:cubicBezTo>
                <a:lnTo>
                  <a:pt x="556260" y="137160"/>
                </a:lnTo>
                <a:cubicBezTo>
                  <a:pt x="566420" y="132080"/>
                  <a:pt x="577497" y="128522"/>
                  <a:pt x="586740" y="121920"/>
                </a:cubicBezTo>
                <a:cubicBezTo>
                  <a:pt x="595509" y="115656"/>
                  <a:pt x="600634" y="105038"/>
                  <a:pt x="609600" y="99060"/>
                </a:cubicBezTo>
                <a:cubicBezTo>
                  <a:pt x="616283" y="94605"/>
                  <a:pt x="625276" y="95032"/>
                  <a:pt x="632460" y="91440"/>
                </a:cubicBezTo>
                <a:cubicBezTo>
                  <a:pt x="652683" y="81329"/>
                  <a:pt x="671739" y="62125"/>
                  <a:pt x="685800" y="45720"/>
                </a:cubicBezTo>
                <a:cubicBezTo>
                  <a:pt x="691760" y="38767"/>
                  <a:pt x="696944" y="31051"/>
                  <a:pt x="701040" y="22860"/>
                </a:cubicBezTo>
                <a:cubicBezTo>
                  <a:pt x="704632" y="15676"/>
                  <a:pt x="708660" y="0"/>
                  <a:pt x="70866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17379C34-269E-47AD-B88E-E710610650A5}"/>
              </a:ext>
            </a:extLst>
          </p:cNvPr>
          <p:cNvSpPr/>
          <p:nvPr/>
        </p:nvSpPr>
        <p:spPr>
          <a:xfrm>
            <a:off x="9024161" y="3240298"/>
            <a:ext cx="729340" cy="1176440"/>
          </a:xfrm>
          <a:custGeom>
            <a:avLst/>
            <a:gdLst>
              <a:gd name="connsiteX0" fmla="*/ 0 w 571500"/>
              <a:gd name="connsiteY0" fmla="*/ 975360 h 975360"/>
              <a:gd name="connsiteX1" fmla="*/ 45720 w 571500"/>
              <a:gd name="connsiteY1" fmla="*/ 967740 h 975360"/>
              <a:gd name="connsiteX2" fmla="*/ 91440 w 571500"/>
              <a:gd name="connsiteY2" fmla="*/ 914400 h 975360"/>
              <a:gd name="connsiteX3" fmla="*/ 114300 w 571500"/>
              <a:gd name="connsiteY3" fmla="*/ 891540 h 975360"/>
              <a:gd name="connsiteX4" fmla="*/ 144780 w 571500"/>
              <a:gd name="connsiteY4" fmla="*/ 845820 h 975360"/>
              <a:gd name="connsiteX5" fmla="*/ 167640 w 571500"/>
              <a:gd name="connsiteY5" fmla="*/ 822960 h 975360"/>
              <a:gd name="connsiteX6" fmla="*/ 198120 w 571500"/>
              <a:gd name="connsiteY6" fmla="*/ 777240 h 975360"/>
              <a:gd name="connsiteX7" fmla="*/ 228600 w 571500"/>
              <a:gd name="connsiteY7" fmla="*/ 739140 h 975360"/>
              <a:gd name="connsiteX8" fmla="*/ 251460 w 571500"/>
              <a:gd name="connsiteY8" fmla="*/ 685800 h 975360"/>
              <a:gd name="connsiteX9" fmla="*/ 243840 w 571500"/>
              <a:gd name="connsiteY9" fmla="*/ 502920 h 975360"/>
              <a:gd name="connsiteX10" fmla="*/ 251460 w 571500"/>
              <a:gd name="connsiteY10" fmla="*/ 411480 h 975360"/>
              <a:gd name="connsiteX11" fmla="*/ 289560 w 571500"/>
              <a:gd name="connsiteY11" fmla="*/ 396240 h 975360"/>
              <a:gd name="connsiteX12" fmla="*/ 342900 w 571500"/>
              <a:gd name="connsiteY12" fmla="*/ 335280 h 975360"/>
              <a:gd name="connsiteX13" fmla="*/ 381000 w 571500"/>
              <a:gd name="connsiteY13" fmla="*/ 320040 h 975360"/>
              <a:gd name="connsiteX14" fmla="*/ 441960 w 571500"/>
              <a:gd name="connsiteY14" fmla="*/ 266700 h 975360"/>
              <a:gd name="connsiteX15" fmla="*/ 495300 w 571500"/>
              <a:gd name="connsiteY15" fmla="*/ 220980 h 975360"/>
              <a:gd name="connsiteX16" fmla="*/ 510540 w 571500"/>
              <a:gd name="connsiteY16" fmla="*/ 182880 h 975360"/>
              <a:gd name="connsiteX17" fmla="*/ 541020 w 571500"/>
              <a:gd name="connsiteY17" fmla="*/ 114300 h 975360"/>
              <a:gd name="connsiteX18" fmla="*/ 556260 w 571500"/>
              <a:gd name="connsiteY18" fmla="*/ 30480 h 975360"/>
              <a:gd name="connsiteX19" fmla="*/ 571500 w 571500"/>
              <a:gd name="connsiteY19" fmla="*/ 0 h 97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1500" h="975360">
                <a:moveTo>
                  <a:pt x="0" y="975360"/>
                </a:moveTo>
                <a:cubicBezTo>
                  <a:pt x="15240" y="972820"/>
                  <a:pt x="31601" y="974015"/>
                  <a:pt x="45720" y="967740"/>
                </a:cubicBezTo>
                <a:cubicBezTo>
                  <a:pt x="58810" y="961922"/>
                  <a:pt x="84211" y="922833"/>
                  <a:pt x="91440" y="914400"/>
                </a:cubicBezTo>
                <a:cubicBezTo>
                  <a:pt x="98453" y="906218"/>
                  <a:pt x="107684" y="900046"/>
                  <a:pt x="114300" y="891540"/>
                </a:cubicBezTo>
                <a:cubicBezTo>
                  <a:pt x="125545" y="877082"/>
                  <a:pt x="131828" y="858772"/>
                  <a:pt x="144780" y="845820"/>
                </a:cubicBezTo>
                <a:cubicBezTo>
                  <a:pt x="152400" y="838200"/>
                  <a:pt x="161024" y="831466"/>
                  <a:pt x="167640" y="822960"/>
                </a:cubicBezTo>
                <a:cubicBezTo>
                  <a:pt x="178885" y="808502"/>
                  <a:pt x="186678" y="791543"/>
                  <a:pt x="198120" y="777240"/>
                </a:cubicBezTo>
                <a:cubicBezTo>
                  <a:pt x="208280" y="764540"/>
                  <a:pt x="219578" y="752672"/>
                  <a:pt x="228600" y="739140"/>
                </a:cubicBezTo>
                <a:cubicBezTo>
                  <a:pt x="241155" y="720308"/>
                  <a:pt x="244687" y="706120"/>
                  <a:pt x="251460" y="685800"/>
                </a:cubicBezTo>
                <a:cubicBezTo>
                  <a:pt x="248920" y="624840"/>
                  <a:pt x="248347" y="563766"/>
                  <a:pt x="243840" y="502920"/>
                </a:cubicBezTo>
                <a:cubicBezTo>
                  <a:pt x="240414" y="456675"/>
                  <a:pt x="200659" y="491310"/>
                  <a:pt x="251460" y="411480"/>
                </a:cubicBezTo>
                <a:cubicBezTo>
                  <a:pt x="258804" y="399940"/>
                  <a:pt x="276860" y="401320"/>
                  <a:pt x="289560" y="396240"/>
                </a:cubicBezTo>
                <a:cubicBezTo>
                  <a:pt x="303602" y="377517"/>
                  <a:pt x="323170" y="348433"/>
                  <a:pt x="342900" y="335280"/>
                </a:cubicBezTo>
                <a:cubicBezTo>
                  <a:pt x="354281" y="327693"/>
                  <a:pt x="368300" y="325120"/>
                  <a:pt x="381000" y="320040"/>
                </a:cubicBezTo>
                <a:cubicBezTo>
                  <a:pt x="407511" y="280273"/>
                  <a:pt x="386397" y="305594"/>
                  <a:pt x="441960" y="266700"/>
                </a:cubicBezTo>
                <a:cubicBezTo>
                  <a:pt x="474544" y="243891"/>
                  <a:pt x="468989" y="247291"/>
                  <a:pt x="495300" y="220980"/>
                </a:cubicBezTo>
                <a:cubicBezTo>
                  <a:pt x="500380" y="208280"/>
                  <a:pt x="504423" y="195114"/>
                  <a:pt x="510540" y="182880"/>
                </a:cubicBezTo>
                <a:cubicBezTo>
                  <a:pt x="534314" y="135332"/>
                  <a:pt x="523545" y="188567"/>
                  <a:pt x="541020" y="114300"/>
                </a:cubicBezTo>
                <a:cubicBezTo>
                  <a:pt x="547524" y="86657"/>
                  <a:pt x="548943" y="57919"/>
                  <a:pt x="556260" y="30480"/>
                </a:cubicBezTo>
                <a:cubicBezTo>
                  <a:pt x="559187" y="19504"/>
                  <a:pt x="571500" y="0"/>
                  <a:pt x="57150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F927BB94-A65D-4A56-8239-6250C5C0C9D3}"/>
              </a:ext>
            </a:extLst>
          </p:cNvPr>
          <p:cNvSpPr/>
          <p:nvPr/>
        </p:nvSpPr>
        <p:spPr>
          <a:xfrm>
            <a:off x="7095845" y="2214191"/>
            <a:ext cx="3360671" cy="3140663"/>
          </a:xfrm>
          <a:custGeom>
            <a:avLst/>
            <a:gdLst>
              <a:gd name="connsiteX0" fmla="*/ 2397121 w 2640961"/>
              <a:gd name="connsiteY0" fmla="*/ 2491740 h 2606040"/>
              <a:gd name="connsiteX1" fmla="*/ 2450461 w 2640961"/>
              <a:gd name="connsiteY1" fmla="*/ 2407920 h 2606040"/>
              <a:gd name="connsiteX2" fmla="*/ 2458081 w 2640961"/>
              <a:gd name="connsiteY2" fmla="*/ 2377440 h 2606040"/>
              <a:gd name="connsiteX3" fmla="*/ 2473321 w 2640961"/>
              <a:gd name="connsiteY3" fmla="*/ 2346960 h 2606040"/>
              <a:gd name="connsiteX4" fmla="*/ 2496181 w 2640961"/>
              <a:gd name="connsiteY4" fmla="*/ 2293620 h 2606040"/>
              <a:gd name="connsiteX5" fmla="*/ 2503801 w 2640961"/>
              <a:gd name="connsiteY5" fmla="*/ 2255520 h 2606040"/>
              <a:gd name="connsiteX6" fmla="*/ 2519041 w 2640961"/>
              <a:gd name="connsiteY6" fmla="*/ 2209800 h 2606040"/>
              <a:gd name="connsiteX7" fmla="*/ 2526661 w 2640961"/>
              <a:gd name="connsiteY7" fmla="*/ 2141220 h 2606040"/>
              <a:gd name="connsiteX8" fmla="*/ 2511421 w 2640961"/>
              <a:gd name="connsiteY8" fmla="*/ 2011680 h 2606040"/>
              <a:gd name="connsiteX9" fmla="*/ 2526661 w 2640961"/>
              <a:gd name="connsiteY9" fmla="*/ 1905000 h 2606040"/>
              <a:gd name="connsiteX10" fmla="*/ 2541901 w 2640961"/>
              <a:gd name="connsiteY10" fmla="*/ 1874520 h 2606040"/>
              <a:gd name="connsiteX11" fmla="*/ 2549521 w 2640961"/>
              <a:gd name="connsiteY11" fmla="*/ 1851660 h 2606040"/>
              <a:gd name="connsiteX12" fmla="*/ 2595241 w 2640961"/>
              <a:gd name="connsiteY12" fmla="*/ 1790700 h 2606040"/>
              <a:gd name="connsiteX13" fmla="*/ 2610481 w 2640961"/>
              <a:gd name="connsiteY13" fmla="*/ 1760220 h 2606040"/>
              <a:gd name="connsiteX14" fmla="*/ 2625721 w 2640961"/>
              <a:gd name="connsiteY14" fmla="*/ 1699260 h 2606040"/>
              <a:gd name="connsiteX15" fmla="*/ 2640961 w 2640961"/>
              <a:gd name="connsiteY15" fmla="*/ 1630680 h 2606040"/>
              <a:gd name="connsiteX16" fmla="*/ 2633341 w 2640961"/>
              <a:gd name="connsiteY16" fmla="*/ 1478280 h 2606040"/>
              <a:gd name="connsiteX17" fmla="*/ 2610481 w 2640961"/>
              <a:gd name="connsiteY17" fmla="*/ 1424940 h 2606040"/>
              <a:gd name="connsiteX18" fmla="*/ 2595241 w 2640961"/>
              <a:gd name="connsiteY18" fmla="*/ 1341120 h 2606040"/>
              <a:gd name="connsiteX19" fmla="*/ 2587621 w 2640961"/>
              <a:gd name="connsiteY19" fmla="*/ 1303020 h 2606040"/>
              <a:gd name="connsiteX20" fmla="*/ 2580001 w 2640961"/>
              <a:gd name="connsiteY20" fmla="*/ 1059180 h 2606040"/>
              <a:gd name="connsiteX21" fmla="*/ 2572381 w 2640961"/>
              <a:gd name="connsiteY21" fmla="*/ 944880 h 2606040"/>
              <a:gd name="connsiteX22" fmla="*/ 2526661 w 2640961"/>
              <a:gd name="connsiteY22" fmla="*/ 853440 h 2606040"/>
              <a:gd name="connsiteX23" fmla="*/ 2480941 w 2640961"/>
              <a:gd name="connsiteY23" fmla="*/ 815340 h 2606040"/>
              <a:gd name="connsiteX24" fmla="*/ 2465701 w 2640961"/>
              <a:gd name="connsiteY24" fmla="*/ 792480 h 2606040"/>
              <a:gd name="connsiteX25" fmla="*/ 2458081 w 2640961"/>
              <a:gd name="connsiteY25" fmla="*/ 769620 h 2606040"/>
              <a:gd name="connsiteX26" fmla="*/ 2442841 w 2640961"/>
              <a:gd name="connsiteY26" fmla="*/ 708660 h 2606040"/>
              <a:gd name="connsiteX27" fmla="*/ 2435221 w 2640961"/>
              <a:gd name="connsiteY27" fmla="*/ 624840 h 2606040"/>
              <a:gd name="connsiteX28" fmla="*/ 2412361 w 2640961"/>
              <a:gd name="connsiteY28" fmla="*/ 556260 h 2606040"/>
              <a:gd name="connsiteX29" fmla="*/ 2404741 w 2640961"/>
              <a:gd name="connsiteY29" fmla="*/ 510540 h 2606040"/>
              <a:gd name="connsiteX30" fmla="*/ 2389501 w 2640961"/>
              <a:gd name="connsiteY30" fmla="*/ 480060 h 2606040"/>
              <a:gd name="connsiteX31" fmla="*/ 2366641 w 2640961"/>
              <a:gd name="connsiteY31" fmla="*/ 411480 h 2606040"/>
              <a:gd name="connsiteX32" fmla="*/ 2336161 w 2640961"/>
              <a:gd name="connsiteY32" fmla="*/ 365760 h 2606040"/>
              <a:gd name="connsiteX33" fmla="*/ 2282821 w 2640961"/>
              <a:gd name="connsiteY33" fmla="*/ 335280 h 2606040"/>
              <a:gd name="connsiteX34" fmla="*/ 2252341 w 2640961"/>
              <a:gd name="connsiteY34" fmla="*/ 327660 h 2606040"/>
              <a:gd name="connsiteX35" fmla="*/ 2199001 w 2640961"/>
              <a:gd name="connsiteY35" fmla="*/ 312420 h 2606040"/>
              <a:gd name="connsiteX36" fmla="*/ 2160901 w 2640961"/>
              <a:gd name="connsiteY36" fmla="*/ 304800 h 2606040"/>
              <a:gd name="connsiteX37" fmla="*/ 2092321 w 2640961"/>
              <a:gd name="connsiteY37" fmla="*/ 289560 h 2606040"/>
              <a:gd name="connsiteX38" fmla="*/ 2046601 w 2640961"/>
              <a:gd name="connsiteY38" fmla="*/ 251460 h 2606040"/>
              <a:gd name="connsiteX39" fmla="*/ 1947541 w 2640961"/>
              <a:gd name="connsiteY39" fmla="*/ 182880 h 2606040"/>
              <a:gd name="connsiteX40" fmla="*/ 1878961 w 2640961"/>
              <a:gd name="connsiteY40" fmla="*/ 129540 h 2606040"/>
              <a:gd name="connsiteX41" fmla="*/ 1848481 w 2640961"/>
              <a:gd name="connsiteY41" fmla="*/ 121920 h 2606040"/>
              <a:gd name="connsiteX42" fmla="*/ 1497961 w 2640961"/>
              <a:gd name="connsiteY42" fmla="*/ 114300 h 2606040"/>
              <a:gd name="connsiteX43" fmla="*/ 1444621 w 2640961"/>
              <a:gd name="connsiteY43" fmla="*/ 99060 h 2606040"/>
              <a:gd name="connsiteX44" fmla="*/ 1414141 w 2640961"/>
              <a:gd name="connsiteY44" fmla="*/ 91440 h 2606040"/>
              <a:gd name="connsiteX45" fmla="*/ 1391281 w 2640961"/>
              <a:gd name="connsiteY45" fmla="*/ 76200 h 2606040"/>
              <a:gd name="connsiteX46" fmla="*/ 1337941 w 2640961"/>
              <a:gd name="connsiteY46" fmla="*/ 60960 h 2606040"/>
              <a:gd name="connsiteX47" fmla="*/ 1315081 w 2640961"/>
              <a:gd name="connsiteY47" fmla="*/ 53340 h 2606040"/>
              <a:gd name="connsiteX48" fmla="*/ 1231261 w 2640961"/>
              <a:gd name="connsiteY48" fmla="*/ 38100 h 2606040"/>
              <a:gd name="connsiteX49" fmla="*/ 1177921 w 2640961"/>
              <a:gd name="connsiteY49" fmla="*/ 22860 h 2606040"/>
              <a:gd name="connsiteX50" fmla="*/ 1116961 w 2640961"/>
              <a:gd name="connsiteY50" fmla="*/ 15240 h 2606040"/>
              <a:gd name="connsiteX51" fmla="*/ 987421 w 2640961"/>
              <a:gd name="connsiteY51" fmla="*/ 0 h 2606040"/>
              <a:gd name="connsiteX52" fmla="*/ 857881 w 2640961"/>
              <a:gd name="connsiteY52" fmla="*/ 7620 h 2606040"/>
              <a:gd name="connsiteX53" fmla="*/ 842641 w 2640961"/>
              <a:gd name="connsiteY53" fmla="*/ 30480 h 2606040"/>
              <a:gd name="connsiteX54" fmla="*/ 789301 w 2640961"/>
              <a:gd name="connsiteY54" fmla="*/ 45720 h 2606040"/>
              <a:gd name="connsiteX55" fmla="*/ 537841 w 2640961"/>
              <a:gd name="connsiteY55" fmla="*/ 53340 h 2606040"/>
              <a:gd name="connsiteX56" fmla="*/ 408301 w 2640961"/>
              <a:gd name="connsiteY56" fmla="*/ 76200 h 2606040"/>
              <a:gd name="connsiteX57" fmla="*/ 309241 w 2640961"/>
              <a:gd name="connsiteY57" fmla="*/ 114300 h 2606040"/>
              <a:gd name="connsiteX58" fmla="*/ 278761 w 2640961"/>
              <a:gd name="connsiteY58" fmla="*/ 137160 h 2606040"/>
              <a:gd name="connsiteX59" fmla="*/ 179701 w 2640961"/>
              <a:gd name="connsiteY59" fmla="*/ 160020 h 2606040"/>
              <a:gd name="connsiteX60" fmla="*/ 133981 w 2640961"/>
              <a:gd name="connsiteY60" fmla="*/ 175260 h 2606040"/>
              <a:gd name="connsiteX61" fmla="*/ 73021 w 2640961"/>
              <a:gd name="connsiteY61" fmla="*/ 190500 h 2606040"/>
              <a:gd name="connsiteX62" fmla="*/ 42541 w 2640961"/>
              <a:gd name="connsiteY62" fmla="*/ 243840 h 2606040"/>
              <a:gd name="connsiteX63" fmla="*/ 34921 w 2640961"/>
              <a:gd name="connsiteY63" fmla="*/ 304800 h 2606040"/>
              <a:gd name="connsiteX64" fmla="*/ 50161 w 2640961"/>
              <a:gd name="connsiteY64" fmla="*/ 449580 h 2606040"/>
              <a:gd name="connsiteX65" fmla="*/ 88261 w 2640961"/>
              <a:gd name="connsiteY65" fmla="*/ 533400 h 2606040"/>
              <a:gd name="connsiteX66" fmla="*/ 103501 w 2640961"/>
              <a:gd name="connsiteY66" fmla="*/ 556260 h 2606040"/>
              <a:gd name="connsiteX67" fmla="*/ 126361 w 2640961"/>
              <a:gd name="connsiteY67" fmla="*/ 601980 h 2606040"/>
              <a:gd name="connsiteX68" fmla="*/ 111121 w 2640961"/>
              <a:gd name="connsiteY68" fmla="*/ 701040 h 2606040"/>
              <a:gd name="connsiteX69" fmla="*/ 73021 w 2640961"/>
              <a:gd name="connsiteY69" fmla="*/ 769620 h 2606040"/>
              <a:gd name="connsiteX70" fmla="*/ 19681 w 2640961"/>
              <a:gd name="connsiteY70" fmla="*/ 838200 h 2606040"/>
              <a:gd name="connsiteX71" fmla="*/ 12061 w 2640961"/>
              <a:gd name="connsiteY71" fmla="*/ 967740 h 2606040"/>
              <a:gd name="connsiteX72" fmla="*/ 34921 w 2640961"/>
              <a:gd name="connsiteY72" fmla="*/ 998220 h 2606040"/>
              <a:gd name="connsiteX73" fmla="*/ 80641 w 2640961"/>
              <a:gd name="connsiteY73" fmla="*/ 1089660 h 2606040"/>
              <a:gd name="connsiteX74" fmla="*/ 65401 w 2640961"/>
              <a:gd name="connsiteY74" fmla="*/ 1257300 h 2606040"/>
              <a:gd name="connsiteX75" fmla="*/ 57781 w 2640961"/>
              <a:gd name="connsiteY75" fmla="*/ 1295400 h 2606040"/>
              <a:gd name="connsiteX76" fmla="*/ 50161 w 2640961"/>
              <a:gd name="connsiteY76" fmla="*/ 1348740 h 2606040"/>
              <a:gd name="connsiteX77" fmla="*/ 57781 w 2640961"/>
              <a:gd name="connsiteY77" fmla="*/ 1447800 h 2606040"/>
              <a:gd name="connsiteX78" fmla="*/ 194941 w 2640961"/>
              <a:gd name="connsiteY78" fmla="*/ 1524000 h 2606040"/>
              <a:gd name="connsiteX79" fmla="*/ 233041 w 2640961"/>
              <a:gd name="connsiteY79" fmla="*/ 1546860 h 2606040"/>
              <a:gd name="connsiteX80" fmla="*/ 286381 w 2640961"/>
              <a:gd name="connsiteY80" fmla="*/ 1562100 h 2606040"/>
              <a:gd name="connsiteX81" fmla="*/ 415921 w 2640961"/>
              <a:gd name="connsiteY81" fmla="*/ 1584960 h 2606040"/>
              <a:gd name="connsiteX82" fmla="*/ 476881 w 2640961"/>
              <a:gd name="connsiteY82" fmla="*/ 1607820 h 2606040"/>
              <a:gd name="connsiteX83" fmla="*/ 499741 w 2640961"/>
              <a:gd name="connsiteY83" fmla="*/ 1684020 h 2606040"/>
              <a:gd name="connsiteX84" fmla="*/ 522601 w 2640961"/>
              <a:gd name="connsiteY84" fmla="*/ 1722120 h 2606040"/>
              <a:gd name="connsiteX85" fmla="*/ 530221 w 2640961"/>
              <a:gd name="connsiteY85" fmla="*/ 1744980 h 2606040"/>
              <a:gd name="connsiteX86" fmla="*/ 568321 w 2640961"/>
              <a:gd name="connsiteY86" fmla="*/ 1836420 h 2606040"/>
              <a:gd name="connsiteX87" fmla="*/ 575941 w 2640961"/>
              <a:gd name="connsiteY87" fmla="*/ 1859280 h 2606040"/>
              <a:gd name="connsiteX88" fmla="*/ 614041 w 2640961"/>
              <a:gd name="connsiteY88" fmla="*/ 1905000 h 2606040"/>
              <a:gd name="connsiteX89" fmla="*/ 667381 w 2640961"/>
              <a:gd name="connsiteY89" fmla="*/ 1927860 h 2606040"/>
              <a:gd name="connsiteX90" fmla="*/ 766441 w 2640961"/>
              <a:gd name="connsiteY90" fmla="*/ 1958340 h 2606040"/>
              <a:gd name="connsiteX91" fmla="*/ 812161 w 2640961"/>
              <a:gd name="connsiteY91" fmla="*/ 2004060 h 2606040"/>
              <a:gd name="connsiteX92" fmla="*/ 880741 w 2640961"/>
              <a:gd name="connsiteY92" fmla="*/ 2057400 h 2606040"/>
              <a:gd name="connsiteX93" fmla="*/ 941701 w 2640961"/>
              <a:gd name="connsiteY93" fmla="*/ 2125980 h 2606040"/>
              <a:gd name="connsiteX94" fmla="*/ 956941 w 2640961"/>
              <a:gd name="connsiteY94" fmla="*/ 2194560 h 2606040"/>
              <a:gd name="connsiteX95" fmla="*/ 1010281 w 2640961"/>
              <a:gd name="connsiteY95" fmla="*/ 2263140 h 2606040"/>
              <a:gd name="connsiteX96" fmla="*/ 1071241 w 2640961"/>
              <a:gd name="connsiteY96" fmla="*/ 2293620 h 2606040"/>
              <a:gd name="connsiteX97" fmla="*/ 1505581 w 2640961"/>
              <a:gd name="connsiteY97" fmla="*/ 2331720 h 2606040"/>
              <a:gd name="connsiteX98" fmla="*/ 1543681 w 2640961"/>
              <a:gd name="connsiteY98" fmla="*/ 2339340 h 2606040"/>
              <a:gd name="connsiteX99" fmla="*/ 1566541 w 2640961"/>
              <a:gd name="connsiteY99" fmla="*/ 2346960 h 2606040"/>
              <a:gd name="connsiteX100" fmla="*/ 1619881 w 2640961"/>
              <a:gd name="connsiteY100" fmla="*/ 2362200 h 2606040"/>
              <a:gd name="connsiteX101" fmla="*/ 1642741 w 2640961"/>
              <a:gd name="connsiteY101" fmla="*/ 2377440 h 2606040"/>
              <a:gd name="connsiteX102" fmla="*/ 1711321 w 2640961"/>
              <a:gd name="connsiteY102" fmla="*/ 2438400 h 2606040"/>
              <a:gd name="connsiteX103" fmla="*/ 1749421 w 2640961"/>
              <a:gd name="connsiteY103" fmla="*/ 2499360 h 2606040"/>
              <a:gd name="connsiteX104" fmla="*/ 1840861 w 2640961"/>
              <a:gd name="connsiteY104" fmla="*/ 2545080 h 2606040"/>
              <a:gd name="connsiteX105" fmla="*/ 2077081 w 2640961"/>
              <a:gd name="connsiteY105" fmla="*/ 2537460 h 2606040"/>
              <a:gd name="connsiteX106" fmla="*/ 2107561 w 2640961"/>
              <a:gd name="connsiteY106" fmla="*/ 2529840 h 2606040"/>
              <a:gd name="connsiteX107" fmla="*/ 2176141 w 2640961"/>
              <a:gd name="connsiteY107" fmla="*/ 2575560 h 2606040"/>
              <a:gd name="connsiteX108" fmla="*/ 2259961 w 2640961"/>
              <a:gd name="connsiteY108" fmla="*/ 2606040 h 2606040"/>
              <a:gd name="connsiteX109" fmla="*/ 2320921 w 2640961"/>
              <a:gd name="connsiteY109" fmla="*/ 2590800 h 2606040"/>
              <a:gd name="connsiteX110" fmla="*/ 2336161 w 2640961"/>
              <a:gd name="connsiteY110" fmla="*/ 2560320 h 2606040"/>
              <a:gd name="connsiteX111" fmla="*/ 2343781 w 2640961"/>
              <a:gd name="connsiteY111" fmla="*/ 2537460 h 2606040"/>
              <a:gd name="connsiteX112" fmla="*/ 2397121 w 2640961"/>
              <a:gd name="connsiteY112" fmla="*/ 249174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640961" h="2606040">
                <a:moveTo>
                  <a:pt x="2397121" y="2491740"/>
                </a:moveTo>
                <a:cubicBezTo>
                  <a:pt x="2414901" y="2470150"/>
                  <a:pt x="2443287" y="2424062"/>
                  <a:pt x="2450461" y="2407920"/>
                </a:cubicBezTo>
                <a:cubicBezTo>
                  <a:pt x="2454714" y="2398350"/>
                  <a:pt x="2454404" y="2387246"/>
                  <a:pt x="2458081" y="2377440"/>
                </a:cubicBezTo>
                <a:cubicBezTo>
                  <a:pt x="2462069" y="2366804"/>
                  <a:pt x="2469333" y="2357596"/>
                  <a:pt x="2473321" y="2346960"/>
                </a:cubicBezTo>
                <a:cubicBezTo>
                  <a:pt x="2494409" y="2290725"/>
                  <a:pt x="2465297" y="2339947"/>
                  <a:pt x="2496181" y="2293620"/>
                </a:cubicBezTo>
                <a:cubicBezTo>
                  <a:pt x="2498721" y="2280920"/>
                  <a:pt x="2500393" y="2268015"/>
                  <a:pt x="2503801" y="2255520"/>
                </a:cubicBezTo>
                <a:cubicBezTo>
                  <a:pt x="2508028" y="2240022"/>
                  <a:pt x="2519041" y="2209800"/>
                  <a:pt x="2519041" y="2209800"/>
                </a:cubicBezTo>
                <a:cubicBezTo>
                  <a:pt x="2521581" y="2186940"/>
                  <a:pt x="2527545" y="2164204"/>
                  <a:pt x="2526661" y="2141220"/>
                </a:cubicBezTo>
                <a:cubicBezTo>
                  <a:pt x="2524990" y="2097774"/>
                  <a:pt x="2511421" y="2055158"/>
                  <a:pt x="2511421" y="2011680"/>
                </a:cubicBezTo>
                <a:cubicBezTo>
                  <a:pt x="2511421" y="1975759"/>
                  <a:pt x="2518869" y="1940066"/>
                  <a:pt x="2526661" y="1905000"/>
                </a:cubicBezTo>
                <a:cubicBezTo>
                  <a:pt x="2529125" y="1893911"/>
                  <a:pt x="2537426" y="1884961"/>
                  <a:pt x="2541901" y="1874520"/>
                </a:cubicBezTo>
                <a:cubicBezTo>
                  <a:pt x="2545065" y="1867137"/>
                  <a:pt x="2545209" y="1858436"/>
                  <a:pt x="2549521" y="1851660"/>
                </a:cubicBezTo>
                <a:cubicBezTo>
                  <a:pt x="2563158" y="1830231"/>
                  <a:pt x="2583882" y="1813418"/>
                  <a:pt x="2595241" y="1790700"/>
                </a:cubicBezTo>
                <a:cubicBezTo>
                  <a:pt x="2600321" y="1780540"/>
                  <a:pt x="2606889" y="1770996"/>
                  <a:pt x="2610481" y="1760220"/>
                </a:cubicBezTo>
                <a:cubicBezTo>
                  <a:pt x="2617105" y="1740349"/>
                  <a:pt x="2620641" y="1719580"/>
                  <a:pt x="2625721" y="1699260"/>
                </a:cubicBezTo>
                <a:cubicBezTo>
                  <a:pt x="2636482" y="1656215"/>
                  <a:pt x="2631287" y="1679049"/>
                  <a:pt x="2640961" y="1630680"/>
                </a:cubicBezTo>
                <a:cubicBezTo>
                  <a:pt x="2638421" y="1579880"/>
                  <a:pt x="2637747" y="1528952"/>
                  <a:pt x="2633341" y="1478280"/>
                </a:cubicBezTo>
                <a:cubicBezTo>
                  <a:pt x="2631913" y="1461857"/>
                  <a:pt x="2615476" y="1438261"/>
                  <a:pt x="2610481" y="1424940"/>
                </a:cubicBezTo>
                <a:cubicBezTo>
                  <a:pt x="2601703" y="1401533"/>
                  <a:pt x="2598857" y="1362815"/>
                  <a:pt x="2595241" y="1341120"/>
                </a:cubicBezTo>
                <a:cubicBezTo>
                  <a:pt x="2593112" y="1328345"/>
                  <a:pt x="2590161" y="1315720"/>
                  <a:pt x="2587621" y="1303020"/>
                </a:cubicBezTo>
                <a:cubicBezTo>
                  <a:pt x="2585081" y="1221740"/>
                  <a:pt x="2583458" y="1140426"/>
                  <a:pt x="2580001" y="1059180"/>
                </a:cubicBezTo>
                <a:cubicBezTo>
                  <a:pt x="2578378" y="1021030"/>
                  <a:pt x="2577781" y="982681"/>
                  <a:pt x="2572381" y="944880"/>
                </a:cubicBezTo>
                <a:cubicBezTo>
                  <a:pt x="2569178" y="922460"/>
                  <a:pt x="2545723" y="866148"/>
                  <a:pt x="2526661" y="853440"/>
                </a:cubicBezTo>
                <a:cubicBezTo>
                  <a:pt x="2504184" y="838455"/>
                  <a:pt x="2499276" y="837342"/>
                  <a:pt x="2480941" y="815340"/>
                </a:cubicBezTo>
                <a:cubicBezTo>
                  <a:pt x="2475078" y="808305"/>
                  <a:pt x="2469797" y="800671"/>
                  <a:pt x="2465701" y="792480"/>
                </a:cubicBezTo>
                <a:cubicBezTo>
                  <a:pt x="2462109" y="785296"/>
                  <a:pt x="2460194" y="777369"/>
                  <a:pt x="2458081" y="769620"/>
                </a:cubicBezTo>
                <a:cubicBezTo>
                  <a:pt x="2452570" y="749413"/>
                  <a:pt x="2447921" y="728980"/>
                  <a:pt x="2442841" y="708660"/>
                </a:cubicBezTo>
                <a:cubicBezTo>
                  <a:pt x="2440301" y="680720"/>
                  <a:pt x="2440723" y="652350"/>
                  <a:pt x="2435221" y="624840"/>
                </a:cubicBezTo>
                <a:cubicBezTo>
                  <a:pt x="2430495" y="601211"/>
                  <a:pt x="2418570" y="579543"/>
                  <a:pt x="2412361" y="556260"/>
                </a:cubicBezTo>
                <a:cubicBezTo>
                  <a:pt x="2408380" y="541331"/>
                  <a:pt x="2409181" y="525339"/>
                  <a:pt x="2404741" y="510540"/>
                </a:cubicBezTo>
                <a:cubicBezTo>
                  <a:pt x="2401477" y="499660"/>
                  <a:pt x="2393489" y="490696"/>
                  <a:pt x="2389501" y="480060"/>
                </a:cubicBezTo>
                <a:cubicBezTo>
                  <a:pt x="2372781" y="435472"/>
                  <a:pt x="2393323" y="460398"/>
                  <a:pt x="2366641" y="411480"/>
                </a:cubicBezTo>
                <a:cubicBezTo>
                  <a:pt x="2357870" y="395400"/>
                  <a:pt x="2351401" y="375920"/>
                  <a:pt x="2336161" y="365760"/>
                </a:cubicBezTo>
                <a:cubicBezTo>
                  <a:pt x="2317211" y="353127"/>
                  <a:pt x="2304919" y="343567"/>
                  <a:pt x="2282821" y="335280"/>
                </a:cubicBezTo>
                <a:cubicBezTo>
                  <a:pt x="2273015" y="331603"/>
                  <a:pt x="2262445" y="330416"/>
                  <a:pt x="2252341" y="327660"/>
                </a:cubicBezTo>
                <a:cubicBezTo>
                  <a:pt x="2234501" y="322795"/>
                  <a:pt x="2216940" y="316905"/>
                  <a:pt x="2199001" y="312420"/>
                </a:cubicBezTo>
                <a:cubicBezTo>
                  <a:pt x="2186436" y="309279"/>
                  <a:pt x="2173544" y="307610"/>
                  <a:pt x="2160901" y="304800"/>
                </a:cubicBezTo>
                <a:cubicBezTo>
                  <a:pt x="2064050" y="283278"/>
                  <a:pt x="2207232" y="312542"/>
                  <a:pt x="2092321" y="289560"/>
                </a:cubicBezTo>
                <a:cubicBezTo>
                  <a:pt x="1985703" y="218481"/>
                  <a:pt x="2163944" y="339467"/>
                  <a:pt x="2046601" y="251460"/>
                </a:cubicBezTo>
                <a:cubicBezTo>
                  <a:pt x="1993247" y="211444"/>
                  <a:pt x="2009157" y="244496"/>
                  <a:pt x="1947541" y="182880"/>
                </a:cubicBezTo>
                <a:cubicBezTo>
                  <a:pt x="1929604" y="164943"/>
                  <a:pt x="1903266" y="135616"/>
                  <a:pt x="1878961" y="129540"/>
                </a:cubicBezTo>
                <a:cubicBezTo>
                  <a:pt x="1868801" y="127000"/>
                  <a:pt x="1858945" y="122339"/>
                  <a:pt x="1848481" y="121920"/>
                </a:cubicBezTo>
                <a:cubicBezTo>
                  <a:pt x="1731707" y="117249"/>
                  <a:pt x="1614801" y="116840"/>
                  <a:pt x="1497961" y="114300"/>
                </a:cubicBezTo>
                <a:lnTo>
                  <a:pt x="1444621" y="99060"/>
                </a:lnTo>
                <a:cubicBezTo>
                  <a:pt x="1434517" y="96304"/>
                  <a:pt x="1423767" y="95565"/>
                  <a:pt x="1414141" y="91440"/>
                </a:cubicBezTo>
                <a:cubicBezTo>
                  <a:pt x="1405723" y="87832"/>
                  <a:pt x="1399472" y="80296"/>
                  <a:pt x="1391281" y="76200"/>
                </a:cubicBezTo>
                <a:cubicBezTo>
                  <a:pt x="1379101" y="70110"/>
                  <a:pt x="1349334" y="64215"/>
                  <a:pt x="1337941" y="60960"/>
                </a:cubicBezTo>
                <a:cubicBezTo>
                  <a:pt x="1330218" y="58753"/>
                  <a:pt x="1322935" y="55023"/>
                  <a:pt x="1315081" y="53340"/>
                </a:cubicBezTo>
                <a:cubicBezTo>
                  <a:pt x="1287313" y="47390"/>
                  <a:pt x="1258983" y="44260"/>
                  <a:pt x="1231261" y="38100"/>
                </a:cubicBezTo>
                <a:cubicBezTo>
                  <a:pt x="1213210" y="34089"/>
                  <a:pt x="1196053" y="26486"/>
                  <a:pt x="1177921" y="22860"/>
                </a:cubicBezTo>
                <a:cubicBezTo>
                  <a:pt x="1157841" y="18844"/>
                  <a:pt x="1137299" y="17633"/>
                  <a:pt x="1116961" y="15240"/>
                </a:cubicBezTo>
                <a:cubicBezTo>
                  <a:pt x="948977" y="-4523"/>
                  <a:pt x="1141586" y="19271"/>
                  <a:pt x="987421" y="0"/>
                </a:cubicBezTo>
                <a:cubicBezTo>
                  <a:pt x="944241" y="2540"/>
                  <a:pt x="900208" y="-1291"/>
                  <a:pt x="857881" y="7620"/>
                </a:cubicBezTo>
                <a:cubicBezTo>
                  <a:pt x="848919" y="9507"/>
                  <a:pt x="850647" y="26032"/>
                  <a:pt x="842641" y="30480"/>
                </a:cubicBezTo>
                <a:cubicBezTo>
                  <a:pt x="826477" y="39460"/>
                  <a:pt x="807741" y="44337"/>
                  <a:pt x="789301" y="45720"/>
                </a:cubicBezTo>
                <a:cubicBezTo>
                  <a:pt x="705677" y="51992"/>
                  <a:pt x="621661" y="50800"/>
                  <a:pt x="537841" y="53340"/>
                </a:cubicBezTo>
                <a:cubicBezTo>
                  <a:pt x="465258" y="89632"/>
                  <a:pt x="555078" y="49513"/>
                  <a:pt x="408301" y="76200"/>
                </a:cubicBezTo>
                <a:cubicBezTo>
                  <a:pt x="387207" y="80035"/>
                  <a:pt x="333808" y="98945"/>
                  <a:pt x="309241" y="114300"/>
                </a:cubicBezTo>
                <a:cubicBezTo>
                  <a:pt x="298471" y="121031"/>
                  <a:pt x="289863" y="130992"/>
                  <a:pt x="278761" y="137160"/>
                </a:cubicBezTo>
                <a:cubicBezTo>
                  <a:pt x="242282" y="157426"/>
                  <a:pt x="223341" y="154565"/>
                  <a:pt x="179701" y="160020"/>
                </a:cubicBezTo>
                <a:cubicBezTo>
                  <a:pt x="164461" y="165100"/>
                  <a:pt x="149427" y="170847"/>
                  <a:pt x="133981" y="175260"/>
                </a:cubicBezTo>
                <a:cubicBezTo>
                  <a:pt x="113842" y="181014"/>
                  <a:pt x="91755" y="181133"/>
                  <a:pt x="73021" y="190500"/>
                </a:cubicBezTo>
                <a:cubicBezTo>
                  <a:pt x="65841" y="194090"/>
                  <a:pt x="44064" y="240793"/>
                  <a:pt x="42541" y="243840"/>
                </a:cubicBezTo>
                <a:cubicBezTo>
                  <a:pt x="40001" y="264160"/>
                  <a:pt x="34163" y="284336"/>
                  <a:pt x="34921" y="304800"/>
                </a:cubicBezTo>
                <a:cubicBezTo>
                  <a:pt x="36717" y="353293"/>
                  <a:pt x="42494" y="401663"/>
                  <a:pt x="50161" y="449580"/>
                </a:cubicBezTo>
                <a:cubicBezTo>
                  <a:pt x="55675" y="484045"/>
                  <a:pt x="70420" y="504855"/>
                  <a:pt x="88261" y="533400"/>
                </a:cubicBezTo>
                <a:cubicBezTo>
                  <a:pt x="93115" y="541166"/>
                  <a:pt x="99405" y="548069"/>
                  <a:pt x="103501" y="556260"/>
                </a:cubicBezTo>
                <a:cubicBezTo>
                  <a:pt x="135049" y="619356"/>
                  <a:pt x="82685" y="536466"/>
                  <a:pt x="126361" y="601980"/>
                </a:cubicBezTo>
                <a:cubicBezTo>
                  <a:pt x="121281" y="635000"/>
                  <a:pt x="117278" y="668204"/>
                  <a:pt x="111121" y="701040"/>
                </a:cubicBezTo>
                <a:cubicBezTo>
                  <a:pt x="105548" y="730765"/>
                  <a:pt x="90082" y="741185"/>
                  <a:pt x="73021" y="769620"/>
                </a:cubicBezTo>
                <a:cubicBezTo>
                  <a:pt x="42769" y="820041"/>
                  <a:pt x="60634" y="797247"/>
                  <a:pt x="19681" y="838200"/>
                </a:cubicBezTo>
                <a:cubicBezTo>
                  <a:pt x="-2099" y="892650"/>
                  <a:pt x="-7471" y="889610"/>
                  <a:pt x="12061" y="967740"/>
                </a:cubicBezTo>
                <a:cubicBezTo>
                  <a:pt x="15141" y="980061"/>
                  <a:pt x="27876" y="987653"/>
                  <a:pt x="34921" y="998220"/>
                </a:cubicBezTo>
                <a:cubicBezTo>
                  <a:pt x="61171" y="1037595"/>
                  <a:pt x="60518" y="1042706"/>
                  <a:pt x="80641" y="1089660"/>
                </a:cubicBezTo>
                <a:cubicBezTo>
                  <a:pt x="75561" y="1145540"/>
                  <a:pt x="71597" y="1201533"/>
                  <a:pt x="65401" y="1257300"/>
                </a:cubicBezTo>
                <a:cubicBezTo>
                  <a:pt x="63971" y="1270172"/>
                  <a:pt x="59910" y="1282625"/>
                  <a:pt x="57781" y="1295400"/>
                </a:cubicBezTo>
                <a:cubicBezTo>
                  <a:pt x="54828" y="1313116"/>
                  <a:pt x="52701" y="1330960"/>
                  <a:pt x="50161" y="1348740"/>
                </a:cubicBezTo>
                <a:cubicBezTo>
                  <a:pt x="52701" y="1381760"/>
                  <a:pt x="47308" y="1416382"/>
                  <a:pt x="57781" y="1447800"/>
                </a:cubicBezTo>
                <a:cubicBezTo>
                  <a:pt x="73577" y="1495189"/>
                  <a:pt x="172327" y="1510431"/>
                  <a:pt x="194941" y="1524000"/>
                </a:cubicBezTo>
                <a:cubicBezTo>
                  <a:pt x="207641" y="1531620"/>
                  <a:pt x="219370" y="1541164"/>
                  <a:pt x="233041" y="1546860"/>
                </a:cubicBezTo>
                <a:cubicBezTo>
                  <a:pt x="250110" y="1553972"/>
                  <a:pt x="268278" y="1558329"/>
                  <a:pt x="286381" y="1562100"/>
                </a:cubicBezTo>
                <a:cubicBezTo>
                  <a:pt x="329307" y="1571043"/>
                  <a:pt x="415921" y="1584960"/>
                  <a:pt x="415921" y="1584960"/>
                </a:cubicBezTo>
                <a:cubicBezTo>
                  <a:pt x="436241" y="1592580"/>
                  <a:pt x="462863" y="1591253"/>
                  <a:pt x="476881" y="1607820"/>
                </a:cubicBezTo>
                <a:cubicBezTo>
                  <a:pt x="494010" y="1628064"/>
                  <a:pt x="489892" y="1659398"/>
                  <a:pt x="499741" y="1684020"/>
                </a:cubicBezTo>
                <a:cubicBezTo>
                  <a:pt x="505242" y="1697771"/>
                  <a:pt x="515977" y="1708873"/>
                  <a:pt x="522601" y="1722120"/>
                </a:cubicBezTo>
                <a:cubicBezTo>
                  <a:pt x="526193" y="1729304"/>
                  <a:pt x="527238" y="1737522"/>
                  <a:pt x="530221" y="1744980"/>
                </a:cubicBezTo>
                <a:cubicBezTo>
                  <a:pt x="542484" y="1775638"/>
                  <a:pt x="557879" y="1805094"/>
                  <a:pt x="568321" y="1836420"/>
                </a:cubicBezTo>
                <a:cubicBezTo>
                  <a:pt x="570861" y="1844040"/>
                  <a:pt x="571486" y="1852597"/>
                  <a:pt x="575941" y="1859280"/>
                </a:cubicBezTo>
                <a:cubicBezTo>
                  <a:pt x="586945" y="1875786"/>
                  <a:pt x="598171" y="1893097"/>
                  <a:pt x="614041" y="1905000"/>
                </a:cubicBezTo>
                <a:cubicBezTo>
                  <a:pt x="629516" y="1916606"/>
                  <a:pt x="649269" y="1921068"/>
                  <a:pt x="667381" y="1927860"/>
                </a:cubicBezTo>
                <a:cubicBezTo>
                  <a:pt x="719725" y="1947489"/>
                  <a:pt x="723959" y="1947719"/>
                  <a:pt x="766441" y="1958340"/>
                </a:cubicBezTo>
                <a:cubicBezTo>
                  <a:pt x="833946" y="2003344"/>
                  <a:pt x="736548" y="1934748"/>
                  <a:pt x="812161" y="2004060"/>
                </a:cubicBezTo>
                <a:cubicBezTo>
                  <a:pt x="833509" y="2023629"/>
                  <a:pt x="858753" y="2038553"/>
                  <a:pt x="880741" y="2057400"/>
                </a:cubicBezTo>
                <a:cubicBezTo>
                  <a:pt x="913697" y="2085648"/>
                  <a:pt x="918052" y="2094448"/>
                  <a:pt x="941701" y="2125980"/>
                </a:cubicBezTo>
                <a:cubicBezTo>
                  <a:pt x="942503" y="2129988"/>
                  <a:pt x="953354" y="2187386"/>
                  <a:pt x="956941" y="2194560"/>
                </a:cubicBezTo>
                <a:cubicBezTo>
                  <a:pt x="963799" y="2208277"/>
                  <a:pt x="991884" y="2251433"/>
                  <a:pt x="1010281" y="2263140"/>
                </a:cubicBezTo>
                <a:cubicBezTo>
                  <a:pt x="1029448" y="2275337"/>
                  <a:pt x="1049783" y="2286157"/>
                  <a:pt x="1071241" y="2293620"/>
                </a:cubicBezTo>
                <a:cubicBezTo>
                  <a:pt x="1234192" y="2350299"/>
                  <a:pt x="1293491" y="2326670"/>
                  <a:pt x="1505581" y="2331720"/>
                </a:cubicBezTo>
                <a:cubicBezTo>
                  <a:pt x="1518281" y="2334260"/>
                  <a:pt x="1531116" y="2336199"/>
                  <a:pt x="1543681" y="2339340"/>
                </a:cubicBezTo>
                <a:cubicBezTo>
                  <a:pt x="1551473" y="2341288"/>
                  <a:pt x="1558848" y="2344652"/>
                  <a:pt x="1566541" y="2346960"/>
                </a:cubicBezTo>
                <a:cubicBezTo>
                  <a:pt x="1584253" y="2352273"/>
                  <a:pt x="1602101" y="2357120"/>
                  <a:pt x="1619881" y="2362200"/>
                </a:cubicBezTo>
                <a:cubicBezTo>
                  <a:pt x="1627501" y="2367280"/>
                  <a:pt x="1635896" y="2371356"/>
                  <a:pt x="1642741" y="2377440"/>
                </a:cubicBezTo>
                <a:cubicBezTo>
                  <a:pt x="1721035" y="2447034"/>
                  <a:pt x="1659439" y="2403812"/>
                  <a:pt x="1711321" y="2438400"/>
                </a:cubicBezTo>
                <a:cubicBezTo>
                  <a:pt x="1720671" y="2457100"/>
                  <a:pt x="1732681" y="2485664"/>
                  <a:pt x="1749421" y="2499360"/>
                </a:cubicBezTo>
                <a:cubicBezTo>
                  <a:pt x="1795516" y="2537074"/>
                  <a:pt x="1797512" y="2534243"/>
                  <a:pt x="1840861" y="2545080"/>
                </a:cubicBezTo>
                <a:cubicBezTo>
                  <a:pt x="1919601" y="2542540"/>
                  <a:pt x="1998428" y="2541954"/>
                  <a:pt x="2077081" y="2537460"/>
                </a:cubicBezTo>
                <a:cubicBezTo>
                  <a:pt x="2087537" y="2536863"/>
                  <a:pt x="2097786" y="2526081"/>
                  <a:pt x="2107561" y="2529840"/>
                </a:cubicBezTo>
                <a:cubicBezTo>
                  <a:pt x="2133204" y="2539703"/>
                  <a:pt x="2151860" y="2562705"/>
                  <a:pt x="2176141" y="2575560"/>
                </a:cubicBezTo>
                <a:cubicBezTo>
                  <a:pt x="2190693" y="2583264"/>
                  <a:pt x="2236473" y="2598211"/>
                  <a:pt x="2259961" y="2606040"/>
                </a:cubicBezTo>
                <a:cubicBezTo>
                  <a:pt x="2280281" y="2600960"/>
                  <a:pt x="2302960" y="2601576"/>
                  <a:pt x="2320921" y="2590800"/>
                </a:cubicBezTo>
                <a:cubicBezTo>
                  <a:pt x="2330661" y="2584956"/>
                  <a:pt x="2331686" y="2570761"/>
                  <a:pt x="2336161" y="2560320"/>
                </a:cubicBezTo>
                <a:cubicBezTo>
                  <a:pt x="2339325" y="2552937"/>
                  <a:pt x="2338101" y="2543140"/>
                  <a:pt x="2343781" y="2537460"/>
                </a:cubicBezTo>
                <a:cubicBezTo>
                  <a:pt x="2375670" y="2505571"/>
                  <a:pt x="2379341" y="2513330"/>
                  <a:pt x="2397121" y="249174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B4BAC115-B3AB-4B9E-8FA5-A438811901BE}"/>
              </a:ext>
            </a:extLst>
          </p:cNvPr>
          <p:cNvGrpSpPr/>
          <p:nvPr/>
        </p:nvGrpSpPr>
        <p:grpSpPr>
          <a:xfrm>
            <a:off x="9471706" y="4822265"/>
            <a:ext cx="1066925" cy="824188"/>
            <a:chOff x="4430131" y="2024512"/>
            <a:chExt cx="1093344" cy="1080502"/>
          </a:xfrm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7DC8F5D0-540F-4A40-8F6A-0FA7A82B4D67}"/>
                </a:ext>
              </a:extLst>
            </p:cNvPr>
            <p:cNvSpPr/>
            <p:nvPr/>
          </p:nvSpPr>
          <p:spPr>
            <a:xfrm>
              <a:off x="4440604" y="2117134"/>
              <a:ext cx="980709" cy="987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20" name="Picture 120">
              <a:extLst>
                <a:ext uri="{FF2B5EF4-FFF2-40B4-BE49-F238E27FC236}">
                  <a16:creationId xmlns:a16="http://schemas.microsoft.com/office/drawing/2014/main" id="{DF6F82E4-871A-4F5B-A13C-EB704E969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" t="5209" r="7523" b="19455"/>
            <a:stretch/>
          </p:blipFill>
          <p:spPr>
            <a:xfrm flipH="1">
              <a:off x="4430131" y="2024512"/>
              <a:ext cx="1093344" cy="987880"/>
            </a:xfrm>
            <a:prstGeom prst="rect">
              <a:avLst/>
            </a:prstGeom>
            <a:noFill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0D36D37-3B23-4DF2-9EBB-C3AB330B5254}"/>
              </a:ext>
            </a:extLst>
          </p:cNvPr>
          <p:cNvGrpSpPr/>
          <p:nvPr/>
        </p:nvGrpSpPr>
        <p:grpSpPr>
          <a:xfrm>
            <a:off x="10080701" y="4681177"/>
            <a:ext cx="237487" cy="126550"/>
            <a:chOff x="10538631" y="4714676"/>
            <a:chExt cx="237487" cy="126550"/>
          </a:xfrm>
        </p:grpSpPr>
        <p:pic>
          <p:nvPicPr>
            <p:cNvPr id="210" name="Graphic 209" descr="Water">
              <a:extLst>
                <a:ext uri="{FF2B5EF4-FFF2-40B4-BE49-F238E27FC236}">
                  <a16:creationId xmlns:a16="http://schemas.microsoft.com/office/drawing/2014/main" id="{4EE6D0F2-7826-40AC-B766-8CC89EDE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11" name="Graphic 210" descr="Water">
              <a:extLst>
                <a:ext uri="{FF2B5EF4-FFF2-40B4-BE49-F238E27FC236}">
                  <a16:creationId xmlns:a16="http://schemas.microsoft.com/office/drawing/2014/main" id="{D2C62EA8-D085-4877-9B28-8E5CC235D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3B57C677-4B2F-46A0-9183-2B2D95F66D8A}"/>
              </a:ext>
            </a:extLst>
          </p:cNvPr>
          <p:cNvSpPr/>
          <p:nvPr/>
        </p:nvSpPr>
        <p:spPr>
          <a:xfrm>
            <a:off x="7374925" y="3792203"/>
            <a:ext cx="1415727" cy="266314"/>
          </a:xfrm>
          <a:custGeom>
            <a:avLst/>
            <a:gdLst>
              <a:gd name="connsiteX0" fmla="*/ 1112540 w 1112540"/>
              <a:gd name="connsiteY0" fmla="*/ 220980 h 220980"/>
              <a:gd name="connsiteX1" fmla="*/ 731540 w 1112540"/>
              <a:gd name="connsiteY1" fmla="*/ 205740 h 220980"/>
              <a:gd name="connsiteX2" fmla="*/ 655340 w 1112540"/>
              <a:gd name="connsiteY2" fmla="*/ 190500 h 220980"/>
              <a:gd name="connsiteX3" fmla="*/ 579140 w 1112540"/>
              <a:gd name="connsiteY3" fmla="*/ 160020 h 220980"/>
              <a:gd name="connsiteX4" fmla="*/ 502940 w 1112540"/>
              <a:gd name="connsiteY4" fmla="*/ 106680 h 220980"/>
              <a:gd name="connsiteX5" fmla="*/ 411500 w 1112540"/>
              <a:gd name="connsiteY5" fmla="*/ 53340 h 220980"/>
              <a:gd name="connsiteX6" fmla="*/ 365780 w 1112540"/>
              <a:gd name="connsiteY6" fmla="*/ 38100 h 220980"/>
              <a:gd name="connsiteX7" fmla="*/ 243860 w 1112540"/>
              <a:gd name="connsiteY7" fmla="*/ 45720 h 220980"/>
              <a:gd name="connsiteX8" fmla="*/ 221000 w 1112540"/>
              <a:gd name="connsiteY8" fmla="*/ 60960 h 220980"/>
              <a:gd name="connsiteX9" fmla="*/ 198140 w 1112540"/>
              <a:gd name="connsiteY9" fmla="*/ 68580 h 220980"/>
              <a:gd name="connsiteX10" fmla="*/ 38120 w 1112540"/>
              <a:gd name="connsiteY10" fmla="*/ 45720 h 220980"/>
              <a:gd name="connsiteX11" fmla="*/ 7640 w 1112540"/>
              <a:gd name="connsiteY11" fmla="*/ 30480 h 220980"/>
              <a:gd name="connsiteX12" fmla="*/ 20 w 1112540"/>
              <a:gd name="connsiteY12" fmla="*/ 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2540" h="220980">
                <a:moveTo>
                  <a:pt x="1112540" y="220980"/>
                </a:moveTo>
                <a:lnTo>
                  <a:pt x="731540" y="205740"/>
                </a:lnTo>
                <a:cubicBezTo>
                  <a:pt x="720046" y="205124"/>
                  <a:pt x="670607" y="195952"/>
                  <a:pt x="655340" y="190500"/>
                </a:cubicBezTo>
                <a:cubicBezTo>
                  <a:pt x="629577" y="181299"/>
                  <a:pt x="579140" y="160020"/>
                  <a:pt x="579140" y="160020"/>
                </a:cubicBezTo>
                <a:cubicBezTo>
                  <a:pt x="545723" y="109894"/>
                  <a:pt x="585922" y="162001"/>
                  <a:pt x="502940" y="106680"/>
                </a:cubicBezTo>
                <a:cubicBezTo>
                  <a:pt x="465296" y="81584"/>
                  <a:pt x="452902" y="70591"/>
                  <a:pt x="411500" y="53340"/>
                </a:cubicBezTo>
                <a:cubicBezTo>
                  <a:pt x="396671" y="47161"/>
                  <a:pt x="381020" y="43180"/>
                  <a:pt x="365780" y="38100"/>
                </a:cubicBezTo>
                <a:cubicBezTo>
                  <a:pt x="325140" y="40640"/>
                  <a:pt x="284081" y="39369"/>
                  <a:pt x="243860" y="45720"/>
                </a:cubicBezTo>
                <a:cubicBezTo>
                  <a:pt x="234814" y="47148"/>
                  <a:pt x="229191" y="56864"/>
                  <a:pt x="221000" y="60960"/>
                </a:cubicBezTo>
                <a:cubicBezTo>
                  <a:pt x="213816" y="64552"/>
                  <a:pt x="205760" y="66040"/>
                  <a:pt x="198140" y="68580"/>
                </a:cubicBezTo>
                <a:cubicBezTo>
                  <a:pt x="144800" y="60960"/>
                  <a:pt x="90955" y="56287"/>
                  <a:pt x="38120" y="45720"/>
                </a:cubicBezTo>
                <a:cubicBezTo>
                  <a:pt x="26981" y="43492"/>
                  <a:pt x="15672" y="38512"/>
                  <a:pt x="7640" y="30480"/>
                </a:cubicBezTo>
                <a:cubicBezTo>
                  <a:pt x="-783" y="22057"/>
                  <a:pt x="20" y="10325"/>
                  <a:pt x="20" y="0"/>
                </a:cubicBezTo>
              </a:path>
            </a:pathLst>
          </a:custGeom>
          <a:noFill/>
          <a:ln w="9525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DE07CD5-7574-4B5B-89CA-B666FD4A8F83}"/>
              </a:ext>
            </a:extLst>
          </p:cNvPr>
          <p:cNvGrpSpPr/>
          <p:nvPr/>
        </p:nvGrpSpPr>
        <p:grpSpPr>
          <a:xfrm>
            <a:off x="10086627" y="4794368"/>
            <a:ext cx="237487" cy="126550"/>
            <a:chOff x="10084246" y="4794368"/>
            <a:chExt cx="237487" cy="126550"/>
          </a:xfrm>
        </p:grpSpPr>
        <p:pic>
          <p:nvPicPr>
            <p:cNvPr id="189" name="Graphic 188" descr="Water">
              <a:extLst>
                <a:ext uri="{FF2B5EF4-FFF2-40B4-BE49-F238E27FC236}">
                  <a16:creationId xmlns:a16="http://schemas.microsoft.com/office/drawing/2014/main" id="{EF667578-75E1-426E-8BC4-3CE247FF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190" name="Graphic 189" descr="Water">
              <a:extLst>
                <a:ext uri="{FF2B5EF4-FFF2-40B4-BE49-F238E27FC236}">
                  <a16:creationId xmlns:a16="http://schemas.microsoft.com/office/drawing/2014/main" id="{8954D747-F336-4965-9A56-6C3CE0A76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4B92C6B-FE1B-43C6-8964-51C81A22735C}"/>
              </a:ext>
            </a:extLst>
          </p:cNvPr>
          <p:cNvGrpSpPr/>
          <p:nvPr/>
        </p:nvGrpSpPr>
        <p:grpSpPr>
          <a:xfrm>
            <a:off x="9909598" y="4794368"/>
            <a:ext cx="237487" cy="126550"/>
            <a:chOff x="10084246" y="4794368"/>
            <a:chExt cx="237487" cy="126550"/>
          </a:xfrm>
        </p:grpSpPr>
        <p:pic>
          <p:nvPicPr>
            <p:cNvPr id="223" name="Graphic 222" descr="Water">
              <a:extLst>
                <a:ext uri="{FF2B5EF4-FFF2-40B4-BE49-F238E27FC236}">
                  <a16:creationId xmlns:a16="http://schemas.microsoft.com/office/drawing/2014/main" id="{433FFBFB-5378-4E9D-A80B-2F16D041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24" name="Graphic 223" descr="Water">
              <a:extLst>
                <a:ext uri="{FF2B5EF4-FFF2-40B4-BE49-F238E27FC236}">
                  <a16:creationId xmlns:a16="http://schemas.microsoft.com/office/drawing/2014/main" id="{977F05E3-A457-401B-AB42-4C68D942A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8D85743-5834-450B-8C1A-15A9AB1E8A0E}"/>
              </a:ext>
            </a:extLst>
          </p:cNvPr>
          <p:cNvGrpSpPr/>
          <p:nvPr/>
        </p:nvGrpSpPr>
        <p:grpSpPr>
          <a:xfrm>
            <a:off x="9727753" y="4793189"/>
            <a:ext cx="237487" cy="126550"/>
            <a:chOff x="10084246" y="4794368"/>
            <a:chExt cx="237487" cy="126550"/>
          </a:xfrm>
        </p:grpSpPr>
        <p:pic>
          <p:nvPicPr>
            <p:cNvPr id="226" name="Graphic 225" descr="Water">
              <a:extLst>
                <a:ext uri="{FF2B5EF4-FFF2-40B4-BE49-F238E27FC236}">
                  <a16:creationId xmlns:a16="http://schemas.microsoft.com/office/drawing/2014/main" id="{A5C9F6CF-B5EA-4681-9E33-DE3F7133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27" name="Graphic 226" descr="Water">
              <a:extLst>
                <a:ext uri="{FF2B5EF4-FFF2-40B4-BE49-F238E27FC236}">
                  <a16:creationId xmlns:a16="http://schemas.microsoft.com/office/drawing/2014/main" id="{DB42D707-7384-4811-8D3C-3C31CECC4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BE90292E-9267-4DB0-BEC0-CAFA5E4D8EB3}"/>
              </a:ext>
            </a:extLst>
          </p:cNvPr>
          <p:cNvGrpSpPr/>
          <p:nvPr/>
        </p:nvGrpSpPr>
        <p:grpSpPr>
          <a:xfrm>
            <a:off x="9541769" y="4794095"/>
            <a:ext cx="237487" cy="126550"/>
            <a:chOff x="10084246" y="4794368"/>
            <a:chExt cx="237487" cy="126550"/>
          </a:xfrm>
        </p:grpSpPr>
        <p:pic>
          <p:nvPicPr>
            <p:cNvPr id="229" name="Graphic 228" descr="Water">
              <a:extLst>
                <a:ext uri="{FF2B5EF4-FFF2-40B4-BE49-F238E27FC236}">
                  <a16:creationId xmlns:a16="http://schemas.microsoft.com/office/drawing/2014/main" id="{5291BF2D-5B67-4FBA-B08D-87A6D96A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30" name="Graphic 229" descr="Water">
              <a:extLst>
                <a:ext uri="{FF2B5EF4-FFF2-40B4-BE49-F238E27FC236}">
                  <a16:creationId xmlns:a16="http://schemas.microsoft.com/office/drawing/2014/main" id="{E824B37D-C61A-411F-B530-D777DB3A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5771F05-0E07-4812-A149-A2C3BF013D37}"/>
              </a:ext>
            </a:extLst>
          </p:cNvPr>
          <p:cNvGrpSpPr/>
          <p:nvPr/>
        </p:nvGrpSpPr>
        <p:grpSpPr>
          <a:xfrm>
            <a:off x="9887554" y="4681177"/>
            <a:ext cx="237487" cy="126550"/>
            <a:chOff x="10538631" y="4714676"/>
            <a:chExt cx="237487" cy="126550"/>
          </a:xfrm>
        </p:grpSpPr>
        <p:pic>
          <p:nvPicPr>
            <p:cNvPr id="232" name="Graphic 231" descr="Water">
              <a:extLst>
                <a:ext uri="{FF2B5EF4-FFF2-40B4-BE49-F238E27FC236}">
                  <a16:creationId xmlns:a16="http://schemas.microsoft.com/office/drawing/2014/main" id="{9938B5C0-F6FF-454E-AD0E-551FCA530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33" name="Graphic 232" descr="Water">
              <a:extLst>
                <a:ext uri="{FF2B5EF4-FFF2-40B4-BE49-F238E27FC236}">
                  <a16:creationId xmlns:a16="http://schemas.microsoft.com/office/drawing/2014/main" id="{3031F003-4A44-4EB7-BFEA-8C9F0AC38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98DD348-BD8C-49B3-B679-41164D6159A4}"/>
              </a:ext>
            </a:extLst>
          </p:cNvPr>
          <p:cNvGrpSpPr/>
          <p:nvPr/>
        </p:nvGrpSpPr>
        <p:grpSpPr>
          <a:xfrm>
            <a:off x="9665831" y="4681177"/>
            <a:ext cx="237487" cy="126550"/>
            <a:chOff x="10538631" y="4714676"/>
            <a:chExt cx="237487" cy="126550"/>
          </a:xfrm>
        </p:grpSpPr>
        <p:pic>
          <p:nvPicPr>
            <p:cNvPr id="235" name="Graphic 234" descr="Water">
              <a:extLst>
                <a:ext uri="{FF2B5EF4-FFF2-40B4-BE49-F238E27FC236}">
                  <a16:creationId xmlns:a16="http://schemas.microsoft.com/office/drawing/2014/main" id="{13534467-CCF6-41B5-B160-D818E6C27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36" name="Graphic 235" descr="Water">
              <a:extLst>
                <a:ext uri="{FF2B5EF4-FFF2-40B4-BE49-F238E27FC236}">
                  <a16:creationId xmlns:a16="http://schemas.microsoft.com/office/drawing/2014/main" id="{EEE8BB2C-AAEE-4AAE-AC2C-50201C645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68B7DE00-7D8B-485D-8880-F2AB121E7F0B}"/>
              </a:ext>
            </a:extLst>
          </p:cNvPr>
          <p:cNvGrpSpPr/>
          <p:nvPr/>
        </p:nvGrpSpPr>
        <p:grpSpPr>
          <a:xfrm>
            <a:off x="9471050" y="4681177"/>
            <a:ext cx="237487" cy="126550"/>
            <a:chOff x="10538631" y="4714676"/>
            <a:chExt cx="237487" cy="126550"/>
          </a:xfrm>
        </p:grpSpPr>
        <p:pic>
          <p:nvPicPr>
            <p:cNvPr id="238" name="Graphic 237" descr="Water">
              <a:extLst>
                <a:ext uri="{FF2B5EF4-FFF2-40B4-BE49-F238E27FC236}">
                  <a16:creationId xmlns:a16="http://schemas.microsoft.com/office/drawing/2014/main" id="{C602EF1A-8B18-4025-BC45-DC65D684D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39" name="Graphic 238" descr="Water">
              <a:extLst>
                <a:ext uri="{FF2B5EF4-FFF2-40B4-BE49-F238E27FC236}">
                  <a16:creationId xmlns:a16="http://schemas.microsoft.com/office/drawing/2014/main" id="{1CC2B143-DB39-41EA-ACAC-23C7E786C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E773601A-DB02-4DDC-AA3D-58846F14346E}"/>
              </a:ext>
            </a:extLst>
          </p:cNvPr>
          <p:cNvGrpSpPr/>
          <p:nvPr/>
        </p:nvGrpSpPr>
        <p:grpSpPr>
          <a:xfrm>
            <a:off x="3591872" y="3554583"/>
            <a:ext cx="237487" cy="126550"/>
            <a:chOff x="10538631" y="4714676"/>
            <a:chExt cx="237487" cy="126550"/>
          </a:xfrm>
        </p:grpSpPr>
        <p:pic>
          <p:nvPicPr>
            <p:cNvPr id="241" name="Graphic 240" descr="Water">
              <a:extLst>
                <a:ext uri="{FF2B5EF4-FFF2-40B4-BE49-F238E27FC236}">
                  <a16:creationId xmlns:a16="http://schemas.microsoft.com/office/drawing/2014/main" id="{F2A3BE91-443E-4F36-B031-40B2BEB0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42" name="Graphic 241" descr="Water">
              <a:extLst>
                <a:ext uri="{FF2B5EF4-FFF2-40B4-BE49-F238E27FC236}">
                  <a16:creationId xmlns:a16="http://schemas.microsoft.com/office/drawing/2014/main" id="{1BE82FB2-CE73-4075-BA96-680897D66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A0F59775-581D-4D81-A391-9F258C362074}"/>
              </a:ext>
            </a:extLst>
          </p:cNvPr>
          <p:cNvGrpSpPr/>
          <p:nvPr/>
        </p:nvGrpSpPr>
        <p:grpSpPr>
          <a:xfrm>
            <a:off x="2822877" y="2986865"/>
            <a:ext cx="237487" cy="126550"/>
            <a:chOff x="10538631" y="4714676"/>
            <a:chExt cx="237487" cy="126550"/>
          </a:xfrm>
        </p:grpSpPr>
        <p:pic>
          <p:nvPicPr>
            <p:cNvPr id="244" name="Graphic 243" descr="Water">
              <a:extLst>
                <a:ext uri="{FF2B5EF4-FFF2-40B4-BE49-F238E27FC236}">
                  <a16:creationId xmlns:a16="http://schemas.microsoft.com/office/drawing/2014/main" id="{5EC05739-6EC7-4698-BFF6-95F2B840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45" name="Graphic 244" descr="Water">
              <a:extLst>
                <a:ext uri="{FF2B5EF4-FFF2-40B4-BE49-F238E27FC236}">
                  <a16:creationId xmlns:a16="http://schemas.microsoft.com/office/drawing/2014/main" id="{AC059B70-EED6-4AF9-A4C6-36DDB3EAF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46CE95CA-58FD-4D59-BB5A-B63ADFC96C11}"/>
              </a:ext>
            </a:extLst>
          </p:cNvPr>
          <p:cNvGrpSpPr/>
          <p:nvPr/>
        </p:nvGrpSpPr>
        <p:grpSpPr>
          <a:xfrm>
            <a:off x="1846559" y="2523511"/>
            <a:ext cx="237487" cy="126550"/>
            <a:chOff x="10538631" y="4714676"/>
            <a:chExt cx="237487" cy="126550"/>
          </a:xfrm>
        </p:grpSpPr>
        <p:pic>
          <p:nvPicPr>
            <p:cNvPr id="247" name="Graphic 246" descr="Water">
              <a:extLst>
                <a:ext uri="{FF2B5EF4-FFF2-40B4-BE49-F238E27FC236}">
                  <a16:creationId xmlns:a16="http://schemas.microsoft.com/office/drawing/2014/main" id="{690EDAEB-5260-4029-A580-7E4E8060D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48" name="Graphic 247" descr="Water">
              <a:extLst>
                <a:ext uri="{FF2B5EF4-FFF2-40B4-BE49-F238E27FC236}">
                  <a16:creationId xmlns:a16="http://schemas.microsoft.com/office/drawing/2014/main" id="{425E1A09-5D89-4871-9259-D08F33780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01B1BDF1-0CBA-4719-B8E0-5DC289055277}"/>
              </a:ext>
            </a:extLst>
          </p:cNvPr>
          <p:cNvGrpSpPr/>
          <p:nvPr/>
        </p:nvGrpSpPr>
        <p:grpSpPr>
          <a:xfrm rot="21351771">
            <a:off x="2262718" y="3809846"/>
            <a:ext cx="237487" cy="126550"/>
            <a:chOff x="10538631" y="4714676"/>
            <a:chExt cx="237487" cy="126550"/>
          </a:xfrm>
        </p:grpSpPr>
        <p:pic>
          <p:nvPicPr>
            <p:cNvPr id="250" name="Graphic 249" descr="Water">
              <a:extLst>
                <a:ext uri="{FF2B5EF4-FFF2-40B4-BE49-F238E27FC236}">
                  <a16:creationId xmlns:a16="http://schemas.microsoft.com/office/drawing/2014/main" id="{ACB00E87-99EA-418F-9F0D-1869B5C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38631" y="4714676"/>
              <a:ext cx="133624" cy="126550"/>
            </a:xfrm>
            <a:prstGeom prst="rect">
              <a:avLst/>
            </a:prstGeom>
          </p:spPr>
        </p:pic>
        <p:pic>
          <p:nvPicPr>
            <p:cNvPr id="251" name="Graphic 250" descr="Water">
              <a:extLst>
                <a:ext uri="{FF2B5EF4-FFF2-40B4-BE49-F238E27FC236}">
                  <a16:creationId xmlns:a16="http://schemas.microsoft.com/office/drawing/2014/main" id="{F6D67AA4-749E-445A-9B2C-E6805099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642494" y="4714676"/>
              <a:ext cx="133624" cy="126550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957856D-B736-49CB-B61F-9ADD4D7FB035}"/>
              </a:ext>
            </a:extLst>
          </p:cNvPr>
          <p:cNvGrpSpPr/>
          <p:nvPr/>
        </p:nvGrpSpPr>
        <p:grpSpPr>
          <a:xfrm>
            <a:off x="4402461" y="4850985"/>
            <a:ext cx="237487" cy="126550"/>
            <a:chOff x="10084246" y="4794368"/>
            <a:chExt cx="237487" cy="126550"/>
          </a:xfrm>
        </p:grpSpPr>
        <p:pic>
          <p:nvPicPr>
            <p:cNvPr id="262" name="Graphic 261" descr="Water">
              <a:extLst>
                <a:ext uri="{FF2B5EF4-FFF2-40B4-BE49-F238E27FC236}">
                  <a16:creationId xmlns:a16="http://schemas.microsoft.com/office/drawing/2014/main" id="{DD4961D0-CC94-4451-A968-D94C8129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63" name="Graphic 262" descr="Water">
              <a:extLst>
                <a:ext uri="{FF2B5EF4-FFF2-40B4-BE49-F238E27FC236}">
                  <a16:creationId xmlns:a16="http://schemas.microsoft.com/office/drawing/2014/main" id="{F5D148AE-EF35-4880-9AEC-94B5CA9F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BBBE7E7-2A52-43F6-ADFB-515CD3EB7661}"/>
              </a:ext>
            </a:extLst>
          </p:cNvPr>
          <p:cNvGrpSpPr/>
          <p:nvPr/>
        </p:nvGrpSpPr>
        <p:grpSpPr>
          <a:xfrm>
            <a:off x="4225432" y="4850985"/>
            <a:ext cx="237487" cy="126550"/>
            <a:chOff x="10084246" y="4794368"/>
            <a:chExt cx="237487" cy="126550"/>
          </a:xfrm>
        </p:grpSpPr>
        <p:pic>
          <p:nvPicPr>
            <p:cNvPr id="265" name="Graphic 264" descr="Water">
              <a:extLst>
                <a:ext uri="{FF2B5EF4-FFF2-40B4-BE49-F238E27FC236}">
                  <a16:creationId xmlns:a16="http://schemas.microsoft.com/office/drawing/2014/main" id="{B3268443-A3E6-409F-BC2E-AA95F0D88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66" name="Graphic 265" descr="Water">
              <a:extLst>
                <a:ext uri="{FF2B5EF4-FFF2-40B4-BE49-F238E27FC236}">
                  <a16:creationId xmlns:a16="http://schemas.microsoft.com/office/drawing/2014/main" id="{95927A71-31DC-4008-81F4-A9A9A6D24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9FBAFAC4-78ED-4A4A-B53B-46CC57800563}"/>
              </a:ext>
            </a:extLst>
          </p:cNvPr>
          <p:cNvGrpSpPr/>
          <p:nvPr/>
        </p:nvGrpSpPr>
        <p:grpSpPr>
          <a:xfrm>
            <a:off x="4043587" y="4849806"/>
            <a:ext cx="237487" cy="126550"/>
            <a:chOff x="10084246" y="4794368"/>
            <a:chExt cx="237487" cy="126550"/>
          </a:xfrm>
        </p:grpSpPr>
        <p:pic>
          <p:nvPicPr>
            <p:cNvPr id="268" name="Graphic 267" descr="Water">
              <a:extLst>
                <a:ext uri="{FF2B5EF4-FFF2-40B4-BE49-F238E27FC236}">
                  <a16:creationId xmlns:a16="http://schemas.microsoft.com/office/drawing/2014/main" id="{0BFE644C-A29D-4194-9F31-7BB8A74ED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69" name="Graphic 268" descr="Water">
              <a:extLst>
                <a:ext uri="{FF2B5EF4-FFF2-40B4-BE49-F238E27FC236}">
                  <a16:creationId xmlns:a16="http://schemas.microsoft.com/office/drawing/2014/main" id="{9288D44E-E621-45C2-8FB2-104C12736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A01E981-5DAC-4D8A-9456-9330D1AF0C92}"/>
              </a:ext>
            </a:extLst>
          </p:cNvPr>
          <p:cNvGrpSpPr/>
          <p:nvPr/>
        </p:nvGrpSpPr>
        <p:grpSpPr>
          <a:xfrm>
            <a:off x="3857603" y="4850712"/>
            <a:ext cx="237487" cy="126550"/>
            <a:chOff x="10084246" y="4794368"/>
            <a:chExt cx="237487" cy="126550"/>
          </a:xfrm>
        </p:grpSpPr>
        <p:pic>
          <p:nvPicPr>
            <p:cNvPr id="271" name="Graphic 270" descr="Water">
              <a:extLst>
                <a:ext uri="{FF2B5EF4-FFF2-40B4-BE49-F238E27FC236}">
                  <a16:creationId xmlns:a16="http://schemas.microsoft.com/office/drawing/2014/main" id="{09F56051-DBDE-40C2-88F0-7C240560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84246" y="4794368"/>
              <a:ext cx="133624" cy="126550"/>
            </a:xfrm>
            <a:prstGeom prst="rect">
              <a:avLst/>
            </a:prstGeom>
          </p:spPr>
        </p:pic>
        <p:pic>
          <p:nvPicPr>
            <p:cNvPr id="272" name="Graphic 271" descr="Water">
              <a:extLst>
                <a:ext uri="{FF2B5EF4-FFF2-40B4-BE49-F238E27FC236}">
                  <a16:creationId xmlns:a16="http://schemas.microsoft.com/office/drawing/2014/main" id="{A1FBF750-1121-4AE9-BAC3-E15716053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88109" y="4794368"/>
              <a:ext cx="133624" cy="126550"/>
            </a:xfrm>
            <a:prstGeom prst="rect">
              <a:avLst/>
            </a:prstGeom>
          </p:spPr>
        </p:pic>
      </p:grpSp>
      <p:pic>
        <p:nvPicPr>
          <p:cNvPr id="276" name="Picture 120">
            <a:extLst>
              <a:ext uri="{FF2B5EF4-FFF2-40B4-BE49-F238E27FC236}">
                <a16:creationId xmlns:a16="http://schemas.microsoft.com/office/drawing/2014/main" id="{63D5750A-7AE3-4252-86CA-965D32492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209" r="7523" b="19455"/>
          <a:stretch/>
        </p:blipFill>
        <p:spPr>
          <a:xfrm flipH="1">
            <a:off x="3614792" y="3667950"/>
            <a:ext cx="202017" cy="202732"/>
          </a:xfrm>
          <a:prstGeom prst="rect">
            <a:avLst/>
          </a:prstGeom>
          <a:noFill/>
        </p:spPr>
      </p:pic>
      <p:pic>
        <p:nvPicPr>
          <p:cNvPr id="278" name="Picture 120">
            <a:extLst>
              <a:ext uri="{FF2B5EF4-FFF2-40B4-BE49-F238E27FC236}">
                <a16:creationId xmlns:a16="http://schemas.microsoft.com/office/drawing/2014/main" id="{9328AA8A-9C5A-4D1D-AADE-8591E8AA9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209" r="7523" b="19455"/>
          <a:stretch/>
        </p:blipFill>
        <p:spPr>
          <a:xfrm flipH="1">
            <a:off x="2858347" y="3099212"/>
            <a:ext cx="202017" cy="202732"/>
          </a:xfrm>
          <a:prstGeom prst="rect">
            <a:avLst/>
          </a:prstGeom>
          <a:noFill/>
        </p:spPr>
      </p:pic>
      <p:pic>
        <p:nvPicPr>
          <p:cNvPr id="279" name="Picture 120">
            <a:extLst>
              <a:ext uri="{FF2B5EF4-FFF2-40B4-BE49-F238E27FC236}">
                <a16:creationId xmlns:a16="http://schemas.microsoft.com/office/drawing/2014/main" id="{B1388BB4-DF6A-4565-AA28-7B74078E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209" r="7523" b="19455"/>
          <a:stretch/>
        </p:blipFill>
        <p:spPr>
          <a:xfrm flipH="1">
            <a:off x="1882029" y="2622511"/>
            <a:ext cx="202017" cy="202732"/>
          </a:xfrm>
          <a:prstGeom prst="rect">
            <a:avLst/>
          </a:prstGeom>
          <a:noFill/>
        </p:spPr>
      </p:pic>
      <p:pic>
        <p:nvPicPr>
          <p:cNvPr id="280" name="Picture 120">
            <a:extLst>
              <a:ext uri="{FF2B5EF4-FFF2-40B4-BE49-F238E27FC236}">
                <a16:creationId xmlns:a16="http://schemas.microsoft.com/office/drawing/2014/main" id="{28719E4B-D779-4135-8896-BA3617F90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5209" r="7523" b="19455"/>
          <a:stretch/>
        </p:blipFill>
        <p:spPr>
          <a:xfrm flipH="1">
            <a:off x="2301151" y="3910013"/>
            <a:ext cx="211797" cy="212547"/>
          </a:xfrm>
          <a:prstGeom prst="rect">
            <a:avLst/>
          </a:prstGeom>
          <a:noFill/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E6787528-B749-41EB-B0FD-C6ADEBCEFA8B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  <p:sp>
        <p:nvSpPr>
          <p:cNvPr id="284" name="Arrow: Down 283">
            <a:extLst>
              <a:ext uri="{FF2B5EF4-FFF2-40B4-BE49-F238E27FC236}">
                <a16:creationId xmlns:a16="http://schemas.microsoft.com/office/drawing/2014/main" id="{FFC71737-6765-4FEB-B680-EE56046A88D1}"/>
              </a:ext>
            </a:extLst>
          </p:cNvPr>
          <p:cNvSpPr/>
          <p:nvPr/>
        </p:nvSpPr>
        <p:spPr>
          <a:xfrm rot="1771290">
            <a:off x="9285655" y="4053918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5" name="Arrow: Down 284">
            <a:extLst>
              <a:ext uri="{FF2B5EF4-FFF2-40B4-BE49-F238E27FC236}">
                <a16:creationId xmlns:a16="http://schemas.microsoft.com/office/drawing/2014/main" id="{8C5A9C95-D1F8-4D16-8E72-B367A2968DF3}"/>
              </a:ext>
            </a:extLst>
          </p:cNvPr>
          <p:cNvSpPr/>
          <p:nvPr/>
        </p:nvSpPr>
        <p:spPr>
          <a:xfrm rot="20629587">
            <a:off x="7917079" y="2863024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6" name="Arrow: Down 285">
            <a:extLst>
              <a:ext uri="{FF2B5EF4-FFF2-40B4-BE49-F238E27FC236}">
                <a16:creationId xmlns:a16="http://schemas.microsoft.com/office/drawing/2014/main" id="{1F822B28-0DF7-432C-98AC-FC75605D3E11}"/>
              </a:ext>
            </a:extLst>
          </p:cNvPr>
          <p:cNvSpPr/>
          <p:nvPr/>
        </p:nvSpPr>
        <p:spPr>
          <a:xfrm rot="17141050">
            <a:off x="8255475" y="3973436"/>
            <a:ext cx="68972" cy="107160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7" name="Arrow: Down 286">
            <a:extLst>
              <a:ext uri="{FF2B5EF4-FFF2-40B4-BE49-F238E27FC236}">
                <a16:creationId xmlns:a16="http://schemas.microsoft.com/office/drawing/2014/main" id="{BCEB48D4-5CCF-471A-A1CE-18D9C2E1C24F}"/>
              </a:ext>
            </a:extLst>
          </p:cNvPr>
          <p:cNvSpPr/>
          <p:nvPr/>
        </p:nvSpPr>
        <p:spPr>
          <a:xfrm rot="3917744">
            <a:off x="8451860" y="3209986"/>
            <a:ext cx="68972" cy="107160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8" name="Arrow: Down 287">
            <a:extLst>
              <a:ext uri="{FF2B5EF4-FFF2-40B4-BE49-F238E27FC236}">
                <a16:creationId xmlns:a16="http://schemas.microsoft.com/office/drawing/2014/main" id="{B04BB660-6A31-4D05-8940-F6585095B010}"/>
              </a:ext>
            </a:extLst>
          </p:cNvPr>
          <p:cNvSpPr/>
          <p:nvPr/>
        </p:nvSpPr>
        <p:spPr>
          <a:xfrm rot="20366101">
            <a:off x="8730678" y="3825525"/>
            <a:ext cx="72827" cy="101487"/>
          </a:xfrm>
          <a:prstGeom prst="downArrow">
            <a:avLst>
              <a:gd name="adj1" fmla="val 52191"/>
              <a:gd name="adj2" fmla="val 32035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5A16B6-F4E5-46A3-BA67-63E1E5C28486}"/>
              </a:ext>
            </a:extLst>
          </p:cNvPr>
          <p:cNvSpPr/>
          <p:nvPr/>
        </p:nvSpPr>
        <p:spPr>
          <a:xfrm>
            <a:off x="9431092" y="4590264"/>
            <a:ext cx="957012" cy="371735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5104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79C1E47-0817-4BEB-A206-56C92C97B50F}"/>
              </a:ext>
            </a:extLst>
          </p:cNvPr>
          <p:cNvSpPr txBox="1"/>
          <p:nvPr/>
        </p:nvSpPr>
        <p:spPr>
          <a:xfrm flipH="1">
            <a:off x="277541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nl-NL" sz="3000" b="1" dirty="0">
              <a:solidFill>
                <a:srgbClr val="BA7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81011-F296-4272-AFC5-BCB0B9140FE8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ACEA8490-6A59-4B77-9145-A120F0B74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5651" r="4666" b="4793"/>
          <a:stretch/>
        </p:blipFill>
        <p:spPr>
          <a:xfrm>
            <a:off x="3247814" y="745814"/>
            <a:ext cx="5696371" cy="5626563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85D493-FBC6-4849-BEDD-C4597E05145B}"/>
              </a:ext>
            </a:extLst>
          </p:cNvPr>
          <p:cNvSpPr txBox="1"/>
          <p:nvPr/>
        </p:nvSpPr>
        <p:spPr>
          <a:xfrm>
            <a:off x="4411862" y="270179"/>
            <a:ext cx="3767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2012 – 2020 Drought event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38B46-0B21-4811-8D7C-7585B2CD55B0}"/>
              </a:ext>
            </a:extLst>
          </p:cNvPr>
          <p:cNvSpPr txBox="1"/>
          <p:nvPr/>
        </p:nvSpPr>
        <p:spPr>
          <a:xfrm>
            <a:off x="391886" y="5593814"/>
            <a:ext cx="6625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Large Reservoir Scenario (LRS)</a:t>
            </a:r>
          </a:p>
          <a:p>
            <a:pPr algn="just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All Reservoir Scenario (ARS)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B9E2C6-EF2E-4C8E-A501-B5B8EDBDF1C6}"/>
              </a:ext>
            </a:extLst>
          </p:cNvPr>
          <p:cNvSpPr/>
          <p:nvPr/>
        </p:nvSpPr>
        <p:spPr>
          <a:xfrm>
            <a:off x="169032" y="5953348"/>
            <a:ext cx="213194" cy="228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CDD9E238-2F64-4D20-82B4-EB39B81ABD3E}"/>
              </a:ext>
            </a:extLst>
          </p:cNvPr>
          <p:cNvSpPr/>
          <p:nvPr/>
        </p:nvSpPr>
        <p:spPr>
          <a:xfrm>
            <a:off x="151276" y="5613346"/>
            <a:ext cx="240610" cy="276999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3F9D1-676D-4991-BAC6-732D0582ADCD}"/>
              </a:ext>
            </a:extLst>
          </p:cNvPr>
          <p:cNvSpPr txBox="1"/>
          <p:nvPr/>
        </p:nvSpPr>
        <p:spPr>
          <a:xfrm>
            <a:off x="9240035" y="1429815"/>
            <a:ext cx="2168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Wet quadrant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F9ABE-0D9E-4353-AEFD-990B04594742}"/>
              </a:ext>
            </a:extLst>
          </p:cNvPr>
          <p:cNvSpPr txBox="1"/>
          <p:nvPr/>
        </p:nvSpPr>
        <p:spPr>
          <a:xfrm>
            <a:off x="8992081" y="4109384"/>
            <a:ext cx="276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Meteorological drought quadrant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EE574-8CB3-489B-A3C0-F5030EB6DAEB}"/>
              </a:ext>
            </a:extLst>
          </p:cNvPr>
          <p:cNvSpPr txBox="1"/>
          <p:nvPr/>
        </p:nvSpPr>
        <p:spPr>
          <a:xfrm>
            <a:off x="391886" y="4109384"/>
            <a:ext cx="276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Hydro-meteorological drought quadrant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13A75-7117-4557-8AF7-EC918F4AA74D}"/>
              </a:ext>
            </a:extLst>
          </p:cNvPr>
          <p:cNvSpPr txBox="1"/>
          <p:nvPr/>
        </p:nvSpPr>
        <p:spPr>
          <a:xfrm>
            <a:off x="439782" y="1328696"/>
            <a:ext cx="2760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Hydrological drought quadrant</a:t>
            </a:r>
          </a:p>
        </p:txBody>
      </p:sp>
    </p:spTree>
    <p:extLst>
      <p:ext uri="{BB962C8B-B14F-4D97-AF65-F5344CB8AC3E}">
        <p14:creationId xmlns:p14="http://schemas.microsoft.com/office/powerpoint/2010/main" val="3869969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EC68B6-813D-4C0D-96D5-3B13E4D7B78A}"/>
              </a:ext>
            </a:extLst>
          </p:cNvPr>
          <p:cNvSpPr txBox="1"/>
          <p:nvPr/>
        </p:nvSpPr>
        <p:spPr>
          <a:xfrm flipH="1">
            <a:off x="277541" y="71426"/>
            <a:ext cx="732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 err="1">
                <a:solidFill>
                  <a:srgbClr val="BA7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nl-NL" sz="3000" b="1" dirty="0">
              <a:solidFill>
                <a:srgbClr val="BA78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35A8F-EC9E-4561-94C5-D83ECBDA213F}"/>
              </a:ext>
            </a:extLst>
          </p:cNvPr>
          <p:cNvSpPr txBox="1"/>
          <p:nvPr/>
        </p:nvSpPr>
        <p:spPr>
          <a:xfrm>
            <a:off x="980853" y="1444634"/>
            <a:ext cx="9819548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Drought Cycle Analysis can improve water resource management by accounting for the effect of dense network of (small) reservoirs;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high concentration of small reservoirs can induce and modify drought events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advance, extend and intensify);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 reservoirs are invaluable for smallholder livelihoods </a:t>
            </a:r>
            <a:r>
              <a:rPr lang="en-US" sz="2200" kern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drought coping strategy </a:t>
            </a:r>
            <a:r>
              <a:rPr lang="en-US" sz="1600" kern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77C57F-5BBE-4C53-8D6B-30B3EB4A282A}"/>
              </a:ext>
            </a:extLst>
          </p:cNvPr>
          <p:cNvSpPr txBox="1"/>
          <p:nvPr/>
        </p:nvSpPr>
        <p:spPr>
          <a:xfrm>
            <a:off x="980853" y="6372377"/>
            <a:ext cx="10224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BA7853"/>
                </a:solidFill>
              </a:rPr>
              <a:t>Ribeiro Neto, G. G., et al. "Drought Cycle Analysis to evaluate the influence of a dense network of small reservoirs on drought evolution." </a:t>
            </a:r>
            <a:r>
              <a:rPr lang="en-US" sz="1200" i="1" dirty="0">
                <a:solidFill>
                  <a:srgbClr val="BA7853"/>
                </a:solidFill>
              </a:rPr>
              <a:t>Water Resources Research</a:t>
            </a:r>
            <a:r>
              <a:rPr lang="en-US" sz="1200" dirty="0">
                <a:solidFill>
                  <a:srgbClr val="BA7853"/>
                </a:solidFill>
              </a:rPr>
              <a:t>: e2021WR030799.</a:t>
            </a:r>
            <a:endParaRPr lang="en-GB" sz="1200" dirty="0">
              <a:solidFill>
                <a:srgbClr val="BA78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7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3020</TotalTime>
  <Words>533</Words>
  <Application>Microsoft Office PowerPoint</Application>
  <PresentationFormat>Widescreen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Gondim Ribeiro Neto, Germano</dc:creator>
  <cp:lastModifiedBy>Gondim Ribeiro Neto, Germano</cp:lastModifiedBy>
  <cp:revision>71</cp:revision>
  <dcterms:created xsi:type="dcterms:W3CDTF">2022-05-04T13:07:11Z</dcterms:created>
  <dcterms:modified xsi:type="dcterms:W3CDTF">2022-05-24T09:32:01Z</dcterms:modified>
</cp:coreProperties>
</file>