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2" r:id="rId1"/>
  </p:sldMasterIdLst>
  <p:notesMasterIdLst>
    <p:notesMasterId r:id="rId12"/>
  </p:notesMasterIdLst>
  <p:sldIdLst>
    <p:sldId id="256" r:id="rId2"/>
    <p:sldId id="257" r:id="rId3"/>
    <p:sldId id="268" r:id="rId4"/>
    <p:sldId id="260" r:id="rId5"/>
    <p:sldId id="259" r:id="rId6"/>
    <p:sldId id="261" r:id="rId7"/>
    <p:sldId id="264" r:id="rId8"/>
    <p:sldId id="265" r:id="rId9"/>
    <p:sldId id="266" r:id="rId10"/>
    <p:sldId id="267" r:id="rId1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8D39DC7-C738-41B4-8542-45571997CD25}" v="132" dt="2022-05-22T17:05:46.88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86" d="100"/>
          <a:sy n="86" d="100"/>
        </p:scale>
        <p:origin x="514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18" Type="http://schemas.microsoft.com/office/2015/10/relationships/revisionInfo" Target="revisionInfo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microsoft.com/office/2016/11/relationships/changesInfo" Target="changesInfos/changesInfo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Bas Wullems" userId="1dd116ec-e406-42c7-8cf3-37b0b9cd9e79" providerId="ADAL" clId="{C8D39DC7-C738-41B4-8542-45571997CD25}"/>
    <pc:docChg chg="undo custSel addSld delSld modSld">
      <pc:chgData name="Bas Wullems" userId="1dd116ec-e406-42c7-8cf3-37b0b9cd9e79" providerId="ADAL" clId="{C8D39DC7-C738-41B4-8542-45571997CD25}" dt="2022-05-23T19:49:49.962" v="598" actId="1076"/>
      <pc:docMkLst>
        <pc:docMk/>
      </pc:docMkLst>
      <pc:sldChg chg="modSp mod">
        <pc:chgData name="Bas Wullems" userId="1dd116ec-e406-42c7-8cf3-37b0b9cd9e79" providerId="ADAL" clId="{C8D39DC7-C738-41B4-8542-45571997CD25}" dt="2022-05-12T09:38:02.390" v="331"/>
        <pc:sldMkLst>
          <pc:docMk/>
          <pc:sldMk cId="3876467229" sldId="256"/>
        </pc:sldMkLst>
        <pc:spChg chg="mod">
          <ac:chgData name="Bas Wullems" userId="1dd116ec-e406-42c7-8cf3-37b0b9cd9e79" providerId="ADAL" clId="{C8D39DC7-C738-41B4-8542-45571997CD25}" dt="2022-05-12T09:38:02.390" v="331"/>
          <ac:spMkLst>
            <pc:docMk/>
            <pc:sldMk cId="3876467229" sldId="256"/>
            <ac:spMk id="2" creationId="{12B4E98D-AB88-4F8E-A6B9-1CF1DF8597C8}"/>
          </ac:spMkLst>
        </pc:spChg>
        <pc:spChg chg="mod">
          <ac:chgData name="Bas Wullems" userId="1dd116ec-e406-42c7-8cf3-37b0b9cd9e79" providerId="ADAL" clId="{C8D39DC7-C738-41B4-8542-45571997CD25}" dt="2022-05-12T09:38:02.390" v="331"/>
          <ac:spMkLst>
            <pc:docMk/>
            <pc:sldMk cId="3876467229" sldId="256"/>
            <ac:spMk id="3" creationId="{7E908A3C-02DA-4D4C-9DAD-08861C44B6C5}"/>
          </ac:spMkLst>
        </pc:spChg>
        <pc:spChg chg="mod">
          <ac:chgData name="Bas Wullems" userId="1dd116ec-e406-42c7-8cf3-37b0b9cd9e79" providerId="ADAL" clId="{C8D39DC7-C738-41B4-8542-45571997CD25}" dt="2022-05-12T09:26:07.307" v="320" actId="16037"/>
          <ac:spMkLst>
            <pc:docMk/>
            <pc:sldMk cId="3876467229" sldId="256"/>
            <ac:spMk id="6" creationId="{57B85765-0806-43CB-B578-60500835A4D3}"/>
          </ac:spMkLst>
        </pc:spChg>
      </pc:sldChg>
      <pc:sldChg chg="addSp delSp modSp mod">
        <pc:chgData name="Bas Wullems" userId="1dd116ec-e406-42c7-8cf3-37b0b9cd9e79" providerId="ADAL" clId="{C8D39DC7-C738-41B4-8542-45571997CD25}" dt="2022-05-22T17:05:57.322" v="562" actId="14100"/>
        <pc:sldMkLst>
          <pc:docMk/>
          <pc:sldMk cId="3385933743" sldId="257"/>
        </pc:sldMkLst>
        <pc:spChg chg="mod">
          <ac:chgData name="Bas Wullems" userId="1dd116ec-e406-42c7-8cf3-37b0b9cd9e79" providerId="ADAL" clId="{C8D39DC7-C738-41B4-8542-45571997CD25}" dt="2022-05-12T09:38:02.390" v="331"/>
          <ac:spMkLst>
            <pc:docMk/>
            <pc:sldMk cId="3385933743" sldId="257"/>
            <ac:spMk id="2" creationId="{8F48EB84-01EF-45B2-933A-3A75CF33234D}"/>
          </ac:spMkLst>
        </pc:spChg>
        <pc:spChg chg="del mod">
          <ac:chgData name="Bas Wullems" userId="1dd116ec-e406-42c7-8cf3-37b0b9cd9e79" providerId="ADAL" clId="{C8D39DC7-C738-41B4-8542-45571997CD25}" dt="2022-05-22T17:05:19.717" v="553" actId="21"/>
          <ac:spMkLst>
            <pc:docMk/>
            <pc:sldMk cId="3385933743" sldId="257"/>
            <ac:spMk id="21" creationId="{76BBBBAB-39B7-4B4D-9448-2D52504955E0}"/>
          </ac:spMkLst>
        </pc:spChg>
        <pc:spChg chg="del mod">
          <ac:chgData name="Bas Wullems" userId="1dd116ec-e406-42c7-8cf3-37b0b9cd9e79" providerId="ADAL" clId="{C8D39DC7-C738-41B4-8542-45571997CD25}" dt="2022-05-22T17:05:43.417" v="559" actId="21"/>
          <ac:spMkLst>
            <pc:docMk/>
            <pc:sldMk cId="3385933743" sldId="257"/>
            <ac:spMk id="23" creationId="{5A25570C-47DB-4395-BB37-6E6F1582EE5E}"/>
          </ac:spMkLst>
        </pc:spChg>
        <pc:picChg chg="add del mod">
          <ac:chgData name="Bas Wullems" userId="1dd116ec-e406-42c7-8cf3-37b0b9cd9e79" providerId="ADAL" clId="{C8D39DC7-C738-41B4-8542-45571997CD25}" dt="2022-05-22T17:05:33.124" v="557" actId="21"/>
          <ac:picMkLst>
            <pc:docMk/>
            <pc:sldMk cId="3385933743" sldId="257"/>
            <ac:picMk id="4" creationId="{D431B6E6-544E-4D86-80EE-ECC8CB6CE9DC}"/>
          </ac:picMkLst>
        </pc:picChg>
        <pc:picChg chg="mod">
          <ac:chgData name="Bas Wullems" userId="1dd116ec-e406-42c7-8cf3-37b0b9cd9e79" providerId="ADAL" clId="{C8D39DC7-C738-41B4-8542-45571997CD25}" dt="2022-05-22T17:05:57.322" v="562" actId="14100"/>
          <ac:picMkLst>
            <pc:docMk/>
            <pc:sldMk cId="3385933743" sldId="257"/>
            <ac:picMk id="18" creationId="{70F2FE71-D850-4411-9156-4343856172B6}"/>
          </ac:picMkLst>
        </pc:picChg>
        <pc:picChg chg="del mod">
          <ac:chgData name="Bas Wullems" userId="1dd116ec-e406-42c7-8cf3-37b0b9cd9e79" providerId="ADAL" clId="{C8D39DC7-C738-41B4-8542-45571997CD25}" dt="2022-05-22T17:05:27.109" v="555" actId="21"/>
          <ac:picMkLst>
            <pc:docMk/>
            <pc:sldMk cId="3385933743" sldId="257"/>
            <ac:picMk id="20" creationId="{D8173F24-A0AB-4D7E-94A9-C53435CC5075}"/>
          </ac:picMkLst>
        </pc:picChg>
        <pc:picChg chg="del mod">
          <ac:chgData name="Bas Wullems" userId="1dd116ec-e406-42c7-8cf3-37b0b9cd9e79" providerId="ADAL" clId="{C8D39DC7-C738-41B4-8542-45571997CD25}" dt="2022-05-22T17:05:07.130" v="551" actId="21"/>
          <ac:picMkLst>
            <pc:docMk/>
            <pc:sldMk cId="3385933743" sldId="257"/>
            <ac:picMk id="22" creationId="{1D585BE0-A96D-4604-9E9B-2A2F80DD033B}"/>
          </ac:picMkLst>
        </pc:picChg>
      </pc:sldChg>
      <pc:sldChg chg="modSp">
        <pc:chgData name="Bas Wullems" userId="1dd116ec-e406-42c7-8cf3-37b0b9cd9e79" providerId="ADAL" clId="{C8D39DC7-C738-41B4-8542-45571997CD25}" dt="2022-05-12T09:38:02.390" v="331"/>
        <pc:sldMkLst>
          <pc:docMk/>
          <pc:sldMk cId="3055717777" sldId="259"/>
        </pc:sldMkLst>
        <pc:spChg chg="mod">
          <ac:chgData name="Bas Wullems" userId="1dd116ec-e406-42c7-8cf3-37b0b9cd9e79" providerId="ADAL" clId="{C8D39DC7-C738-41B4-8542-45571997CD25}" dt="2022-05-12T09:38:02.390" v="331"/>
          <ac:spMkLst>
            <pc:docMk/>
            <pc:sldMk cId="3055717777" sldId="259"/>
            <ac:spMk id="2" creationId="{F5F1A3E6-BAF7-4E7B-8F29-178D17E600C4}"/>
          </ac:spMkLst>
        </pc:spChg>
        <pc:spChg chg="mod">
          <ac:chgData name="Bas Wullems" userId="1dd116ec-e406-42c7-8cf3-37b0b9cd9e79" providerId="ADAL" clId="{C8D39DC7-C738-41B4-8542-45571997CD25}" dt="2022-05-12T09:38:02.390" v="331"/>
          <ac:spMkLst>
            <pc:docMk/>
            <pc:sldMk cId="3055717777" sldId="259"/>
            <ac:spMk id="3" creationId="{B8392B25-B92B-4359-94E8-BDFFCA8BF5EC}"/>
          </ac:spMkLst>
        </pc:spChg>
      </pc:sldChg>
      <pc:sldChg chg="addSp delSp modSp mod">
        <pc:chgData name="Bas Wullems" userId="1dd116ec-e406-42c7-8cf3-37b0b9cd9e79" providerId="ADAL" clId="{C8D39DC7-C738-41B4-8542-45571997CD25}" dt="2022-05-13T10:07:29.304" v="487"/>
        <pc:sldMkLst>
          <pc:docMk/>
          <pc:sldMk cId="1661183273" sldId="260"/>
        </pc:sldMkLst>
        <pc:spChg chg="mod">
          <ac:chgData name="Bas Wullems" userId="1dd116ec-e406-42c7-8cf3-37b0b9cd9e79" providerId="ADAL" clId="{C8D39DC7-C738-41B4-8542-45571997CD25}" dt="2022-05-12T09:38:02.390" v="331"/>
          <ac:spMkLst>
            <pc:docMk/>
            <pc:sldMk cId="1661183273" sldId="260"/>
            <ac:spMk id="2" creationId="{67968F0C-721C-4090-AC87-25BB58CC25CB}"/>
          </ac:spMkLst>
        </pc:spChg>
        <pc:spChg chg="add mod">
          <ac:chgData name="Bas Wullems" userId="1dd116ec-e406-42c7-8cf3-37b0b9cd9e79" providerId="ADAL" clId="{C8D39DC7-C738-41B4-8542-45571997CD25}" dt="2022-05-13T10:06:49.418" v="480" actId="11529"/>
          <ac:spMkLst>
            <pc:docMk/>
            <pc:sldMk cId="1661183273" sldId="260"/>
            <ac:spMk id="3" creationId="{C2E78BA5-6EB4-4391-84E0-625597FD1C68}"/>
          </ac:spMkLst>
        </pc:spChg>
        <pc:spChg chg="add mod">
          <ac:chgData name="Bas Wullems" userId="1dd116ec-e406-42c7-8cf3-37b0b9cd9e79" providerId="ADAL" clId="{C8D39DC7-C738-41B4-8542-45571997CD25}" dt="2022-05-13T10:06:51.799" v="481"/>
          <ac:spMkLst>
            <pc:docMk/>
            <pc:sldMk cId="1661183273" sldId="260"/>
            <ac:spMk id="5" creationId="{686421BF-7BC4-4924-A7A9-7BD800915BEA}"/>
          </ac:spMkLst>
        </pc:spChg>
        <pc:spChg chg="add mod">
          <ac:chgData name="Bas Wullems" userId="1dd116ec-e406-42c7-8cf3-37b0b9cd9e79" providerId="ADAL" clId="{C8D39DC7-C738-41B4-8542-45571997CD25}" dt="2022-05-13T10:06:59.322" v="483" actId="1076"/>
          <ac:spMkLst>
            <pc:docMk/>
            <pc:sldMk cId="1661183273" sldId="260"/>
            <ac:spMk id="6" creationId="{A4D33BD7-3C8F-434E-AA42-C6D2BB34C21D}"/>
          </ac:spMkLst>
        </pc:spChg>
        <pc:spChg chg="add del mod">
          <ac:chgData name="Bas Wullems" userId="1dd116ec-e406-42c7-8cf3-37b0b9cd9e79" providerId="ADAL" clId="{C8D39DC7-C738-41B4-8542-45571997CD25}" dt="2022-05-13T10:07:29.304" v="487"/>
          <ac:spMkLst>
            <pc:docMk/>
            <pc:sldMk cId="1661183273" sldId="260"/>
            <ac:spMk id="8" creationId="{37E565B9-ACFD-4A33-843A-309E81FA0A04}"/>
          </ac:spMkLst>
        </pc:spChg>
        <pc:spChg chg="add del mod">
          <ac:chgData name="Bas Wullems" userId="1dd116ec-e406-42c7-8cf3-37b0b9cd9e79" providerId="ADAL" clId="{C8D39DC7-C738-41B4-8542-45571997CD25}" dt="2022-05-13T10:07:29.304" v="487"/>
          <ac:spMkLst>
            <pc:docMk/>
            <pc:sldMk cId="1661183273" sldId="260"/>
            <ac:spMk id="9" creationId="{C3025F55-C05E-4C2A-B905-986D54487816}"/>
          </ac:spMkLst>
        </pc:spChg>
        <pc:spChg chg="add del mod">
          <ac:chgData name="Bas Wullems" userId="1dd116ec-e406-42c7-8cf3-37b0b9cd9e79" providerId="ADAL" clId="{C8D39DC7-C738-41B4-8542-45571997CD25}" dt="2022-05-13T10:07:29.304" v="487"/>
          <ac:spMkLst>
            <pc:docMk/>
            <pc:sldMk cId="1661183273" sldId="260"/>
            <ac:spMk id="10" creationId="{3EED939E-B336-4D57-8C8E-DB2D9FE70283}"/>
          </ac:spMkLst>
        </pc:spChg>
        <pc:picChg chg="add del mod">
          <ac:chgData name="Bas Wullems" userId="1dd116ec-e406-42c7-8cf3-37b0b9cd9e79" providerId="ADAL" clId="{C8D39DC7-C738-41B4-8542-45571997CD25}" dt="2022-05-13T10:07:29.304" v="487"/>
          <ac:picMkLst>
            <pc:docMk/>
            <pc:sldMk cId="1661183273" sldId="260"/>
            <ac:picMk id="7" creationId="{5D1AF277-7C94-4B20-8205-53F4A6E45BC8}"/>
          </ac:picMkLst>
        </pc:picChg>
        <pc:picChg chg="mod">
          <ac:chgData name="Bas Wullems" userId="1dd116ec-e406-42c7-8cf3-37b0b9cd9e79" providerId="ADAL" clId="{C8D39DC7-C738-41B4-8542-45571997CD25}" dt="2022-05-09T13:51:15.848" v="9" actId="1076"/>
          <ac:picMkLst>
            <pc:docMk/>
            <pc:sldMk cId="1661183273" sldId="260"/>
            <ac:picMk id="2050" creationId="{9921E7B5-2AB2-4D83-96CA-66BC332EB131}"/>
          </ac:picMkLst>
        </pc:picChg>
      </pc:sldChg>
      <pc:sldChg chg="addSp delSp modSp mod">
        <pc:chgData name="Bas Wullems" userId="1dd116ec-e406-42c7-8cf3-37b0b9cd9e79" providerId="ADAL" clId="{C8D39DC7-C738-41B4-8542-45571997CD25}" dt="2022-05-22T17:10:22.858" v="596" actId="1076"/>
        <pc:sldMkLst>
          <pc:docMk/>
          <pc:sldMk cId="2455421308" sldId="261"/>
        </pc:sldMkLst>
        <pc:spChg chg="mod">
          <ac:chgData name="Bas Wullems" userId="1dd116ec-e406-42c7-8cf3-37b0b9cd9e79" providerId="ADAL" clId="{C8D39DC7-C738-41B4-8542-45571997CD25}" dt="2022-05-22T17:10:22.858" v="596" actId="1076"/>
          <ac:spMkLst>
            <pc:docMk/>
            <pc:sldMk cId="2455421308" sldId="261"/>
            <ac:spMk id="2" creationId="{70E5B62B-4EDE-418A-A60E-74A22986B84E}"/>
          </ac:spMkLst>
        </pc:spChg>
        <pc:spChg chg="mod">
          <ac:chgData name="Bas Wullems" userId="1dd116ec-e406-42c7-8cf3-37b0b9cd9e79" providerId="ADAL" clId="{C8D39DC7-C738-41B4-8542-45571997CD25}" dt="2022-05-22T17:10:17.529" v="595" actId="1076"/>
          <ac:spMkLst>
            <pc:docMk/>
            <pc:sldMk cId="2455421308" sldId="261"/>
            <ac:spMk id="4" creationId="{4D363411-CA23-4A7A-8141-652A1787EADD}"/>
          </ac:spMkLst>
        </pc:spChg>
        <pc:spChg chg="del mod">
          <ac:chgData name="Bas Wullems" userId="1dd116ec-e406-42c7-8cf3-37b0b9cd9e79" providerId="ADAL" clId="{C8D39DC7-C738-41B4-8542-45571997CD25}" dt="2022-05-11T08:14:21.975" v="279" actId="478"/>
          <ac:spMkLst>
            <pc:docMk/>
            <pc:sldMk cId="2455421308" sldId="261"/>
            <ac:spMk id="5" creationId="{770AA9EE-6059-48DF-BF66-F59D12CB4BA0}"/>
          </ac:spMkLst>
        </pc:spChg>
        <pc:grpChg chg="add mod">
          <ac:chgData name="Bas Wullems" userId="1dd116ec-e406-42c7-8cf3-37b0b9cd9e79" providerId="ADAL" clId="{C8D39DC7-C738-41B4-8542-45571997CD25}" dt="2022-05-22T17:10:08.962" v="594" actId="14100"/>
          <ac:grpSpMkLst>
            <pc:docMk/>
            <pc:sldMk cId="2455421308" sldId="261"/>
            <ac:grpSpMk id="9" creationId="{0C0C6600-77A9-4DD3-ABB9-1E1E638D7D8A}"/>
          </ac:grpSpMkLst>
        </pc:grpChg>
        <pc:graphicFrameChg chg="add del mod modGraphic">
          <ac:chgData name="Bas Wullems" userId="1dd116ec-e406-42c7-8cf3-37b0b9cd9e79" providerId="ADAL" clId="{C8D39DC7-C738-41B4-8542-45571997CD25}" dt="2022-05-13T10:10:05.188" v="514" actId="478"/>
          <ac:graphicFrameMkLst>
            <pc:docMk/>
            <pc:sldMk cId="2455421308" sldId="261"/>
            <ac:graphicFrameMk id="3" creationId="{F683F5C1-B21E-4D7B-ABA4-DAF40D9C231A}"/>
          </ac:graphicFrameMkLst>
        </pc:graphicFrameChg>
        <pc:picChg chg="add mod">
          <ac:chgData name="Bas Wullems" userId="1dd116ec-e406-42c7-8cf3-37b0b9cd9e79" providerId="ADAL" clId="{C8D39DC7-C738-41B4-8542-45571997CD25}" dt="2022-05-13T10:15:40.686" v="522" actId="164"/>
          <ac:picMkLst>
            <pc:docMk/>
            <pc:sldMk cId="2455421308" sldId="261"/>
            <ac:picMk id="5" creationId="{A9A87F81-BA59-4E24-8389-2466A93ED662}"/>
          </ac:picMkLst>
        </pc:picChg>
        <pc:picChg chg="add del mod">
          <ac:chgData name="Bas Wullems" userId="1dd116ec-e406-42c7-8cf3-37b0b9cd9e79" providerId="ADAL" clId="{C8D39DC7-C738-41B4-8542-45571997CD25}" dt="2022-05-12T09:38:48.291" v="334" actId="478"/>
          <ac:picMkLst>
            <pc:docMk/>
            <pc:sldMk cId="2455421308" sldId="261"/>
            <ac:picMk id="6" creationId="{82180927-6098-4621-9FB1-0CFE5DC3A376}"/>
          </ac:picMkLst>
        </pc:picChg>
        <pc:picChg chg="add mod">
          <ac:chgData name="Bas Wullems" userId="1dd116ec-e406-42c7-8cf3-37b0b9cd9e79" providerId="ADAL" clId="{C8D39DC7-C738-41B4-8542-45571997CD25}" dt="2022-05-13T10:15:40.686" v="522" actId="164"/>
          <ac:picMkLst>
            <pc:docMk/>
            <pc:sldMk cId="2455421308" sldId="261"/>
            <ac:picMk id="6" creationId="{98102467-C08A-4E2E-AB56-EC7B5B80A42C}"/>
          </ac:picMkLst>
        </pc:picChg>
        <pc:picChg chg="add mod">
          <ac:chgData name="Bas Wullems" userId="1dd116ec-e406-42c7-8cf3-37b0b9cd9e79" providerId="ADAL" clId="{C8D39DC7-C738-41B4-8542-45571997CD25}" dt="2022-05-13T10:15:40.686" v="522" actId="164"/>
          <ac:picMkLst>
            <pc:docMk/>
            <pc:sldMk cId="2455421308" sldId="261"/>
            <ac:picMk id="7" creationId="{B2B70DA0-36D4-4E3F-AEB3-3E7B27562CEE}"/>
          </ac:picMkLst>
        </pc:picChg>
        <pc:picChg chg="add mod">
          <ac:chgData name="Bas Wullems" userId="1dd116ec-e406-42c7-8cf3-37b0b9cd9e79" providerId="ADAL" clId="{C8D39DC7-C738-41B4-8542-45571997CD25}" dt="2022-05-13T10:15:40.686" v="522" actId="164"/>
          <ac:picMkLst>
            <pc:docMk/>
            <pc:sldMk cId="2455421308" sldId="261"/>
            <ac:picMk id="8" creationId="{41D13A04-819F-4B5A-A94F-E9884FB88384}"/>
          </ac:picMkLst>
        </pc:picChg>
        <pc:cxnChg chg="add del mod">
          <ac:chgData name="Bas Wullems" userId="1dd116ec-e406-42c7-8cf3-37b0b9cd9e79" providerId="ADAL" clId="{C8D39DC7-C738-41B4-8542-45571997CD25}" dt="2022-05-12T09:38:53.432" v="335" actId="478"/>
          <ac:cxnSpMkLst>
            <pc:docMk/>
            <pc:sldMk cId="2455421308" sldId="261"/>
            <ac:cxnSpMk id="7" creationId="{03E2B762-2E26-486D-86F9-1FBAEE79BA44}"/>
          </ac:cxnSpMkLst>
        </pc:cxnChg>
        <pc:cxnChg chg="add del mod">
          <ac:chgData name="Bas Wullems" userId="1dd116ec-e406-42c7-8cf3-37b0b9cd9e79" providerId="ADAL" clId="{C8D39DC7-C738-41B4-8542-45571997CD25}" dt="2022-05-12T09:38:54.959" v="336" actId="478"/>
          <ac:cxnSpMkLst>
            <pc:docMk/>
            <pc:sldMk cId="2455421308" sldId="261"/>
            <ac:cxnSpMk id="8" creationId="{CD30CA34-3AF6-40D0-B6DF-E3FCC06DFA5A}"/>
          </ac:cxnSpMkLst>
        </pc:cxnChg>
        <pc:cxnChg chg="add del mod">
          <ac:chgData name="Bas Wullems" userId="1dd116ec-e406-42c7-8cf3-37b0b9cd9e79" providerId="ADAL" clId="{C8D39DC7-C738-41B4-8542-45571997CD25}" dt="2022-05-12T09:38:53.432" v="335" actId="478"/>
          <ac:cxnSpMkLst>
            <pc:docMk/>
            <pc:sldMk cId="2455421308" sldId="261"/>
            <ac:cxnSpMk id="9" creationId="{B752A7E2-673B-4C81-BE43-E4D47C55B17A}"/>
          </ac:cxnSpMkLst>
        </pc:cxnChg>
        <pc:cxnChg chg="add del mod">
          <ac:chgData name="Bas Wullems" userId="1dd116ec-e406-42c7-8cf3-37b0b9cd9e79" providerId="ADAL" clId="{C8D39DC7-C738-41B4-8542-45571997CD25}" dt="2022-05-12T09:38:53.432" v="335" actId="478"/>
          <ac:cxnSpMkLst>
            <pc:docMk/>
            <pc:sldMk cId="2455421308" sldId="261"/>
            <ac:cxnSpMk id="10" creationId="{AD9DCE9C-3C80-4DF8-8022-3DFAB825BF08}"/>
          </ac:cxnSpMkLst>
        </pc:cxnChg>
        <pc:cxnChg chg="add del mod">
          <ac:chgData name="Bas Wullems" userId="1dd116ec-e406-42c7-8cf3-37b0b9cd9e79" providerId="ADAL" clId="{C8D39DC7-C738-41B4-8542-45571997CD25}" dt="2022-05-12T09:38:53.432" v="335" actId="478"/>
          <ac:cxnSpMkLst>
            <pc:docMk/>
            <pc:sldMk cId="2455421308" sldId="261"/>
            <ac:cxnSpMk id="11" creationId="{FAA97730-AB93-464E-A483-A541E18C9963}"/>
          </ac:cxnSpMkLst>
        </pc:cxnChg>
        <pc:cxnChg chg="add del mod">
          <ac:chgData name="Bas Wullems" userId="1dd116ec-e406-42c7-8cf3-37b0b9cd9e79" providerId="ADAL" clId="{C8D39DC7-C738-41B4-8542-45571997CD25}" dt="2022-05-12T09:38:53.432" v="335" actId="478"/>
          <ac:cxnSpMkLst>
            <pc:docMk/>
            <pc:sldMk cId="2455421308" sldId="261"/>
            <ac:cxnSpMk id="12" creationId="{408A654B-6844-40C4-8F42-FB5E77C473C2}"/>
          </ac:cxnSpMkLst>
        </pc:cxnChg>
        <pc:cxnChg chg="add del mod">
          <ac:chgData name="Bas Wullems" userId="1dd116ec-e406-42c7-8cf3-37b0b9cd9e79" providerId="ADAL" clId="{C8D39DC7-C738-41B4-8542-45571997CD25}" dt="2022-05-12T09:38:53.432" v="335" actId="478"/>
          <ac:cxnSpMkLst>
            <pc:docMk/>
            <pc:sldMk cId="2455421308" sldId="261"/>
            <ac:cxnSpMk id="18" creationId="{1906BC1B-35AE-4429-847E-F009D1D1674C}"/>
          </ac:cxnSpMkLst>
        </pc:cxnChg>
      </pc:sldChg>
      <pc:sldChg chg="modSp del">
        <pc:chgData name="Bas Wullems" userId="1dd116ec-e406-42c7-8cf3-37b0b9cd9e79" providerId="ADAL" clId="{C8D39DC7-C738-41B4-8542-45571997CD25}" dt="2022-05-11T08:13:24.334" v="277" actId="47"/>
        <pc:sldMkLst>
          <pc:docMk/>
          <pc:sldMk cId="3261493196" sldId="262"/>
        </pc:sldMkLst>
        <pc:spChg chg="mod">
          <ac:chgData name="Bas Wullems" userId="1dd116ec-e406-42c7-8cf3-37b0b9cd9e79" providerId="ADAL" clId="{C8D39DC7-C738-41B4-8542-45571997CD25}" dt="2022-05-09T13:50:37.339" v="6"/>
          <ac:spMkLst>
            <pc:docMk/>
            <pc:sldMk cId="3261493196" sldId="262"/>
            <ac:spMk id="2" creationId="{70E5B62B-4EDE-418A-A60E-74A22986B84E}"/>
          </ac:spMkLst>
        </pc:spChg>
        <pc:spChg chg="mod">
          <ac:chgData name="Bas Wullems" userId="1dd116ec-e406-42c7-8cf3-37b0b9cd9e79" providerId="ADAL" clId="{C8D39DC7-C738-41B4-8542-45571997CD25}" dt="2022-05-09T13:50:37.339" v="6"/>
          <ac:spMkLst>
            <pc:docMk/>
            <pc:sldMk cId="3261493196" sldId="262"/>
            <ac:spMk id="4" creationId="{4D363411-CA23-4A7A-8141-652A1787EADD}"/>
          </ac:spMkLst>
        </pc:spChg>
        <pc:spChg chg="mod">
          <ac:chgData name="Bas Wullems" userId="1dd116ec-e406-42c7-8cf3-37b0b9cd9e79" providerId="ADAL" clId="{C8D39DC7-C738-41B4-8542-45571997CD25}" dt="2022-05-09T13:50:37.339" v="6"/>
          <ac:spMkLst>
            <pc:docMk/>
            <pc:sldMk cId="3261493196" sldId="262"/>
            <ac:spMk id="5" creationId="{770AA9EE-6059-48DF-BF66-F59D12CB4BA0}"/>
          </ac:spMkLst>
        </pc:spChg>
      </pc:sldChg>
      <pc:sldChg chg="addSp delSp modSp new del mod modClrScheme chgLayout">
        <pc:chgData name="Bas Wullems" userId="1dd116ec-e406-42c7-8cf3-37b0b9cd9e79" providerId="ADAL" clId="{C8D39DC7-C738-41B4-8542-45571997CD25}" dt="2022-05-11T08:13:29.736" v="278" actId="47"/>
        <pc:sldMkLst>
          <pc:docMk/>
          <pc:sldMk cId="3714072050" sldId="263"/>
        </pc:sldMkLst>
        <pc:spChg chg="del mod ord">
          <ac:chgData name="Bas Wullems" userId="1dd116ec-e406-42c7-8cf3-37b0b9cd9e79" providerId="ADAL" clId="{C8D39DC7-C738-41B4-8542-45571997CD25}" dt="2022-05-09T13:53:27.630" v="13" actId="700"/>
          <ac:spMkLst>
            <pc:docMk/>
            <pc:sldMk cId="3714072050" sldId="263"/>
            <ac:spMk id="2" creationId="{F4C2EE7D-CB54-4B85-B5C8-29D7E475EFCE}"/>
          </ac:spMkLst>
        </pc:spChg>
        <pc:spChg chg="del mod ord">
          <ac:chgData name="Bas Wullems" userId="1dd116ec-e406-42c7-8cf3-37b0b9cd9e79" providerId="ADAL" clId="{C8D39DC7-C738-41B4-8542-45571997CD25}" dt="2022-05-09T13:53:27.630" v="13" actId="700"/>
          <ac:spMkLst>
            <pc:docMk/>
            <pc:sldMk cId="3714072050" sldId="263"/>
            <ac:spMk id="3" creationId="{C5577BF1-F336-44B8-BE7C-54F4CC33162A}"/>
          </ac:spMkLst>
        </pc:spChg>
        <pc:spChg chg="add mod ord">
          <ac:chgData name="Bas Wullems" userId="1dd116ec-e406-42c7-8cf3-37b0b9cd9e79" providerId="ADAL" clId="{C8D39DC7-C738-41B4-8542-45571997CD25}" dt="2022-05-09T13:53:27.630" v="13" actId="700"/>
          <ac:spMkLst>
            <pc:docMk/>
            <pc:sldMk cId="3714072050" sldId="263"/>
            <ac:spMk id="4" creationId="{0F511458-ADE2-4F6A-B220-4ABB50D20498}"/>
          </ac:spMkLst>
        </pc:spChg>
        <pc:spChg chg="add mod ord">
          <ac:chgData name="Bas Wullems" userId="1dd116ec-e406-42c7-8cf3-37b0b9cd9e79" providerId="ADAL" clId="{C8D39DC7-C738-41B4-8542-45571997CD25}" dt="2022-05-09T13:53:27.630" v="13" actId="700"/>
          <ac:spMkLst>
            <pc:docMk/>
            <pc:sldMk cId="3714072050" sldId="263"/>
            <ac:spMk id="5" creationId="{9A999B73-DBF1-4CD5-BA47-C189A6F931CE}"/>
          </ac:spMkLst>
        </pc:spChg>
        <pc:spChg chg="add mod ord">
          <ac:chgData name="Bas Wullems" userId="1dd116ec-e406-42c7-8cf3-37b0b9cd9e79" providerId="ADAL" clId="{C8D39DC7-C738-41B4-8542-45571997CD25}" dt="2022-05-09T13:53:27.630" v="13" actId="700"/>
          <ac:spMkLst>
            <pc:docMk/>
            <pc:sldMk cId="3714072050" sldId="263"/>
            <ac:spMk id="6" creationId="{15D55AF0-616F-4B6F-BD19-CF06880A50E3}"/>
          </ac:spMkLst>
        </pc:spChg>
      </pc:sldChg>
      <pc:sldChg chg="addSp delSp modSp add mod modClrScheme chgLayout">
        <pc:chgData name="Bas Wullems" userId="1dd116ec-e406-42c7-8cf3-37b0b9cd9e79" providerId="ADAL" clId="{C8D39DC7-C738-41B4-8542-45571997CD25}" dt="2022-05-12T09:38:02.390" v="331"/>
        <pc:sldMkLst>
          <pc:docMk/>
          <pc:sldMk cId="4082201161" sldId="264"/>
        </pc:sldMkLst>
        <pc:spChg chg="mod ord">
          <ac:chgData name="Bas Wullems" userId="1dd116ec-e406-42c7-8cf3-37b0b9cd9e79" providerId="ADAL" clId="{C8D39DC7-C738-41B4-8542-45571997CD25}" dt="2022-05-12T09:38:02.390" v="331"/>
          <ac:spMkLst>
            <pc:docMk/>
            <pc:sldMk cId="4082201161" sldId="264"/>
            <ac:spMk id="2" creationId="{70E5B62B-4EDE-418A-A60E-74A22986B84E}"/>
          </ac:spMkLst>
        </pc:spChg>
        <pc:spChg chg="mod ord">
          <ac:chgData name="Bas Wullems" userId="1dd116ec-e406-42c7-8cf3-37b0b9cd9e79" providerId="ADAL" clId="{C8D39DC7-C738-41B4-8542-45571997CD25}" dt="2022-05-12T09:29:55.542" v="326" actId="403"/>
          <ac:spMkLst>
            <pc:docMk/>
            <pc:sldMk cId="4082201161" sldId="264"/>
            <ac:spMk id="4" creationId="{4D363411-CA23-4A7A-8141-652A1787EADD}"/>
          </ac:spMkLst>
        </pc:spChg>
        <pc:spChg chg="del mod">
          <ac:chgData name="Bas Wullems" userId="1dd116ec-e406-42c7-8cf3-37b0b9cd9e79" providerId="ADAL" clId="{C8D39DC7-C738-41B4-8542-45571997CD25}" dt="2022-05-09T14:56:04.933" v="126" actId="700"/>
          <ac:spMkLst>
            <pc:docMk/>
            <pc:sldMk cId="4082201161" sldId="264"/>
            <ac:spMk id="5" creationId="{770AA9EE-6059-48DF-BF66-F59D12CB4BA0}"/>
          </ac:spMkLst>
        </pc:spChg>
        <pc:picChg chg="del">
          <ac:chgData name="Bas Wullems" userId="1dd116ec-e406-42c7-8cf3-37b0b9cd9e79" providerId="ADAL" clId="{C8D39DC7-C738-41B4-8542-45571997CD25}" dt="2022-05-09T14:56:13.078" v="129" actId="478"/>
          <ac:picMkLst>
            <pc:docMk/>
            <pc:sldMk cId="4082201161" sldId="264"/>
            <ac:picMk id="6" creationId="{82180927-6098-4621-9FB1-0CFE5DC3A376}"/>
          </ac:picMkLst>
        </pc:picChg>
        <pc:picChg chg="add mod">
          <ac:chgData name="Bas Wullems" userId="1dd116ec-e406-42c7-8cf3-37b0b9cd9e79" providerId="ADAL" clId="{C8D39DC7-C738-41B4-8542-45571997CD25}" dt="2022-05-09T14:57:49.454" v="140" actId="14100"/>
          <ac:picMkLst>
            <pc:docMk/>
            <pc:sldMk cId="4082201161" sldId="264"/>
            <ac:picMk id="13" creationId="{A041B430-E062-43E9-ACEF-154AF97AC85E}"/>
          </ac:picMkLst>
        </pc:picChg>
        <pc:cxnChg chg="del">
          <ac:chgData name="Bas Wullems" userId="1dd116ec-e406-42c7-8cf3-37b0b9cd9e79" providerId="ADAL" clId="{C8D39DC7-C738-41B4-8542-45571997CD25}" dt="2022-05-09T14:56:20.095" v="135" actId="478"/>
          <ac:cxnSpMkLst>
            <pc:docMk/>
            <pc:sldMk cId="4082201161" sldId="264"/>
            <ac:cxnSpMk id="7" creationId="{03E2B762-2E26-486D-86F9-1FBAEE79BA44}"/>
          </ac:cxnSpMkLst>
        </pc:cxnChg>
        <pc:cxnChg chg="del">
          <ac:chgData name="Bas Wullems" userId="1dd116ec-e406-42c7-8cf3-37b0b9cd9e79" providerId="ADAL" clId="{C8D39DC7-C738-41B4-8542-45571997CD25}" dt="2022-05-09T14:56:18.411" v="134" actId="478"/>
          <ac:cxnSpMkLst>
            <pc:docMk/>
            <pc:sldMk cId="4082201161" sldId="264"/>
            <ac:cxnSpMk id="8" creationId="{CD30CA34-3AF6-40D0-B6DF-E3FCC06DFA5A}"/>
          </ac:cxnSpMkLst>
        </pc:cxnChg>
        <pc:cxnChg chg="del">
          <ac:chgData name="Bas Wullems" userId="1dd116ec-e406-42c7-8cf3-37b0b9cd9e79" providerId="ADAL" clId="{C8D39DC7-C738-41B4-8542-45571997CD25}" dt="2022-05-09T14:56:20.662" v="136" actId="478"/>
          <ac:cxnSpMkLst>
            <pc:docMk/>
            <pc:sldMk cId="4082201161" sldId="264"/>
            <ac:cxnSpMk id="9" creationId="{B752A7E2-673B-4C81-BE43-E4D47C55B17A}"/>
          </ac:cxnSpMkLst>
        </pc:cxnChg>
        <pc:cxnChg chg="del">
          <ac:chgData name="Bas Wullems" userId="1dd116ec-e406-42c7-8cf3-37b0b9cd9e79" providerId="ADAL" clId="{C8D39DC7-C738-41B4-8542-45571997CD25}" dt="2022-05-09T14:56:16.928" v="132" actId="478"/>
          <ac:cxnSpMkLst>
            <pc:docMk/>
            <pc:sldMk cId="4082201161" sldId="264"/>
            <ac:cxnSpMk id="10" creationId="{AD9DCE9C-3C80-4DF8-8022-3DFAB825BF08}"/>
          </ac:cxnSpMkLst>
        </pc:cxnChg>
        <pc:cxnChg chg="del">
          <ac:chgData name="Bas Wullems" userId="1dd116ec-e406-42c7-8cf3-37b0b9cd9e79" providerId="ADAL" clId="{C8D39DC7-C738-41B4-8542-45571997CD25}" dt="2022-05-09T14:56:16.195" v="131" actId="478"/>
          <ac:cxnSpMkLst>
            <pc:docMk/>
            <pc:sldMk cId="4082201161" sldId="264"/>
            <ac:cxnSpMk id="11" creationId="{FAA97730-AB93-464E-A483-A541E18C9963}"/>
          </ac:cxnSpMkLst>
        </pc:cxnChg>
        <pc:cxnChg chg="del">
          <ac:chgData name="Bas Wullems" userId="1dd116ec-e406-42c7-8cf3-37b0b9cd9e79" providerId="ADAL" clId="{C8D39DC7-C738-41B4-8542-45571997CD25}" dt="2022-05-09T14:56:15.495" v="130" actId="478"/>
          <ac:cxnSpMkLst>
            <pc:docMk/>
            <pc:sldMk cId="4082201161" sldId="264"/>
            <ac:cxnSpMk id="12" creationId="{408A654B-6844-40C4-8F42-FB5E77C473C2}"/>
          </ac:cxnSpMkLst>
        </pc:cxnChg>
        <pc:cxnChg chg="del">
          <ac:chgData name="Bas Wullems" userId="1dd116ec-e406-42c7-8cf3-37b0b9cd9e79" providerId="ADAL" clId="{C8D39DC7-C738-41B4-8542-45571997CD25}" dt="2022-05-09T14:56:17.528" v="133" actId="478"/>
          <ac:cxnSpMkLst>
            <pc:docMk/>
            <pc:sldMk cId="4082201161" sldId="264"/>
            <ac:cxnSpMk id="18" creationId="{1906BC1B-35AE-4429-847E-F009D1D1674C}"/>
          </ac:cxnSpMkLst>
        </pc:cxnChg>
      </pc:sldChg>
      <pc:sldChg chg="addSp delSp modSp add mod">
        <pc:chgData name="Bas Wullems" userId="1dd116ec-e406-42c7-8cf3-37b0b9cd9e79" providerId="ADAL" clId="{C8D39DC7-C738-41B4-8542-45571997CD25}" dt="2022-05-12T09:38:02.390" v="331"/>
        <pc:sldMkLst>
          <pc:docMk/>
          <pc:sldMk cId="2313191356" sldId="265"/>
        </pc:sldMkLst>
        <pc:spChg chg="mod">
          <ac:chgData name="Bas Wullems" userId="1dd116ec-e406-42c7-8cf3-37b0b9cd9e79" providerId="ADAL" clId="{C8D39DC7-C738-41B4-8542-45571997CD25}" dt="2022-05-12T09:38:02.390" v="331"/>
          <ac:spMkLst>
            <pc:docMk/>
            <pc:sldMk cId="2313191356" sldId="265"/>
            <ac:spMk id="2" creationId="{70E5B62B-4EDE-418A-A60E-74A22986B84E}"/>
          </ac:spMkLst>
        </pc:spChg>
        <pc:spChg chg="mod">
          <ac:chgData name="Bas Wullems" userId="1dd116ec-e406-42c7-8cf3-37b0b9cd9e79" providerId="ADAL" clId="{C8D39DC7-C738-41B4-8542-45571997CD25}" dt="2022-05-12T09:30:00.319" v="327" actId="403"/>
          <ac:spMkLst>
            <pc:docMk/>
            <pc:sldMk cId="2313191356" sldId="265"/>
            <ac:spMk id="4" creationId="{4D363411-CA23-4A7A-8141-652A1787EADD}"/>
          </ac:spMkLst>
        </pc:spChg>
        <pc:spChg chg="del mod">
          <ac:chgData name="Bas Wullems" userId="1dd116ec-e406-42c7-8cf3-37b0b9cd9e79" providerId="ADAL" clId="{C8D39DC7-C738-41B4-8542-45571997CD25}" dt="2022-05-11T08:05:12.136" v="245" actId="478"/>
          <ac:spMkLst>
            <pc:docMk/>
            <pc:sldMk cId="2313191356" sldId="265"/>
            <ac:spMk id="5" creationId="{770AA9EE-6059-48DF-BF66-F59D12CB4BA0}"/>
          </ac:spMkLst>
        </pc:spChg>
        <pc:picChg chg="del">
          <ac:chgData name="Bas Wullems" userId="1dd116ec-e406-42c7-8cf3-37b0b9cd9e79" providerId="ADAL" clId="{C8D39DC7-C738-41B4-8542-45571997CD25}" dt="2022-05-11T08:04:44.393" v="239" actId="478"/>
          <ac:picMkLst>
            <pc:docMk/>
            <pc:sldMk cId="2313191356" sldId="265"/>
            <ac:picMk id="6" creationId="{82180927-6098-4621-9FB1-0CFE5DC3A376}"/>
          </ac:picMkLst>
        </pc:picChg>
        <pc:picChg chg="add mod">
          <ac:chgData name="Bas Wullems" userId="1dd116ec-e406-42c7-8cf3-37b0b9cd9e79" providerId="ADAL" clId="{C8D39DC7-C738-41B4-8542-45571997CD25}" dt="2022-05-11T08:06:10.930" v="260" actId="14100"/>
          <ac:picMkLst>
            <pc:docMk/>
            <pc:sldMk cId="2313191356" sldId="265"/>
            <ac:picMk id="1026" creationId="{CFAD809E-931D-44DE-A618-5D0553629225}"/>
          </ac:picMkLst>
        </pc:picChg>
        <pc:cxnChg chg="del">
          <ac:chgData name="Bas Wullems" userId="1dd116ec-e406-42c7-8cf3-37b0b9cd9e79" providerId="ADAL" clId="{C8D39DC7-C738-41B4-8542-45571997CD25}" dt="2022-05-11T08:04:58.431" v="240" actId="478"/>
          <ac:cxnSpMkLst>
            <pc:docMk/>
            <pc:sldMk cId="2313191356" sldId="265"/>
            <ac:cxnSpMk id="7" creationId="{03E2B762-2E26-486D-86F9-1FBAEE79BA44}"/>
          </ac:cxnSpMkLst>
        </pc:cxnChg>
        <pc:cxnChg chg="del">
          <ac:chgData name="Bas Wullems" userId="1dd116ec-e406-42c7-8cf3-37b0b9cd9e79" providerId="ADAL" clId="{C8D39DC7-C738-41B4-8542-45571997CD25}" dt="2022-05-11T08:04:58.431" v="240" actId="478"/>
          <ac:cxnSpMkLst>
            <pc:docMk/>
            <pc:sldMk cId="2313191356" sldId="265"/>
            <ac:cxnSpMk id="8" creationId="{CD30CA34-3AF6-40D0-B6DF-E3FCC06DFA5A}"/>
          </ac:cxnSpMkLst>
        </pc:cxnChg>
        <pc:cxnChg chg="del">
          <ac:chgData name="Bas Wullems" userId="1dd116ec-e406-42c7-8cf3-37b0b9cd9e79" providerId="ADAL" clId="{C8D39DC7-C738-41B4-8542-45571997CD25}" dt="2022-05-11T08:04:58.431" v="240" actId="478"/>
          <ac:cxnSpMkLst>
            <pc:docMk/>
            <pc:sldMk cId="2313191356" sldId="265"/>
            <ac:cxnSpMk id="9" creationId="{B752A7E2-673B-4C81-BE43-E4D47C55B17A}"/>
          </ac:cxnSpMkLst>
        </pc:cxnChg>
        <pc:cxnChg chg="del">
          <ac:chgData name="Bas Wullems" userId="1dd116ec-e406-42c7-8cf3-37b0b9cd9e79" providerId="ADAL" clId="{C8D39DC7-C738-41B4-8542-45571997CD25}" dt="2022-05-11T08:05:00.365" v="241" actId="478"/>
          <ac:cxnSpMkLst>
            <pc:docMk/>
            <pc:sldMk cId="2313191356" sldId="265"/>
            <ac:cxnSpMk id="10" creationId="{AD9DCE9C-3C80-4DF8-8022-3DFAB825BF08}"/>
          </ac:cxnSpMkLst>
        </pc:cxnChg>
        <pc:cxnChg chg="del">
          <ac:chgData name="Bas Wullems" userId="1dd116ec-e406-42c7-8cf3-37b0b9cd9e79" providerId="ADAL" clId="{C8D39DC7-C738-41B4-8542-45571997CD25}" dt="2022-05-11T08:04:58.431" v="240" actId="478"/>
          <ac:cxnSpMkLst>
            <pc:docMk/>
            <pc:sldMk cId="2313191356" sldId="265"/>
            <ac:cxnSpMk id="11" creationId="{FAA97730-AB93-464E-A483-A541E18C9963}"/>
          </ac:cxnSpMkLst>
        </pc:cxnChg>
        <pc:cxnChg chg="del">
          <ac:chgData name="Bas Wullems" userId="1dd116ec-e406-42c7-8cf3-37b0b9cd9e79" providerId="ADAL" clId="{C8D39DC7-C738-41B4-8542-45571997CD25}" dt="2022-05-11T08:04:58.431" v="240" actId="478"/>
          <ac:cxnSpMkLst>
            <pc:docMk/>
            <pc:sldMk cId="2313191356" sldId="265"/>
            <ac:cxnSpMk id="12" creationId="{408A654B-6844-40C4-8F42-FB5E77C473C2}"/>
          </ac:cxnSpMkLst>
        </pc:cxnChg>
        <pc:cxnChg chg="del">
          <ac:chgData name="Bas Wullems" userId="1dd116ec-e406-42c7-8cf3-37b0b9cd9e79" providerId="ADAL" clId="{C8D39DC7-C738-41B4-8542-45571997CD25}" dt="2022-05-11T08:04:58.431" v="240" actId="478"/>
          <ac:cxnSpMkLst>
            <pc:docMk/>
            <pc:sldMk cId="2313191356" sldId="265"/>
            <ac:cxnSpMk id="18" creationId="{1906BC1B-35AE-4429-847E-F009D1D1674C}"/>
          </ac:cxnSpMkLst>
        </pc:cxnChg>
      </pc:sldChg>
      <pc:sldChg chg="addSp delSp modSp add mod">
        <pc:chgData name="Bas Wullems" userId="1dd116ec-e406-42c7-8cf3-37b0b9cd9e79" providerId="ADAL" clId="{C8D39DC7-C738-41B4-8542-45571997CD25}" dt="2022-05-13T10:09:52.778" v="513" actId="1076"/>
        <pc:sldMkLst>
          <pc:docMk/>
          <pc:sldMk cId="17638606" sldId="266"/>
        </pc:sldMkLst>
        <pc:spChg chg="mod">
          <ac:chgData name="Bas Wullems" userId="1dd116ec-e406-42c7-8cf3-37b0b9cd9e79" providerId="ADAL" clId="{C8D39DC7-C738-41B4-8542-45571997CD25}" dt="2022-05-12T09:38:02.390" v="331"/>
          <ac:spMkLst>
            <pc:docMk/>
            <pc:sldMk cId="17638606" sldId="266"/>
            <ac:spMk id="2" creationId="{70E5B62B-4EDE-418A-A60E-74A22986B84E}"/>
          </ac:spMkLst>
        </pc:spChg>
        <pc:spChg chg="add mod">
          <ac:chgData name="Bas Wullems" userId="1dd116ec-e406-42c7-8cf3-37b0b9cd9e79" providerId="ADAL" clId="{C8D39DC7-C738-41B4-8542-45571997CD25}" dt="2022-05-11T08:15:45.235" v="306" actId="404"/>
          <ac:spMkLst>
            <pc:docMk/>
            <pc:sldMk cId="17638606" sldId="266"/>
            <ac:spMk id="3" creationId="{371A399B-82CB-4495-BAA9-6B610DD07E17}"/>
          </ac:spMkLst>
        </pc:spChg>
        <pc:spChg chg="mod">
          <ac:chgData name="Bas Wullems" userId="1dd116ec-e406-42c7-8cf3-37b0b9cd9e79" providerId="ADAL" clId="{C8D39DC7-C738-41B4-8542-45571997CD25}" dt="2022-05-13T10:09:13.067" v="507" actId="20577"/>
          <ac:spMkLst>
            <pc:docMk/>
            <pc:sldMk cId="17638606" sldId="266"/>
            <ac:spMk id="4" creationId="{4D363411-CA23-4A7A-8141-652A1787EADD}"/>
          </ac:spMkLst>
        </pc:spChg>
        <pc:spChg chg="del mod">
          <ac:chgData name="Bas Wullems" userId="1dd116ec-e406-42c7-8cf3-37b0b9cd9e79" providerId="ADAL" clId="{C8D39DC7-C738-41B4-8542-45571997CD25}" dt="2022-05-11T08:12:51.194" v="273" actId="478"/>
          <ac:spMkLst>
            <pc:docMk/>
            <pc:sldMk cId="17638606" sldId="266"/>
            <ac:spMk id="5" creationId="{770AA9EE-6059-48DF-BF66-F59D12CB4BA0}"/>
          </ac:spMkLst>
        </pc:spChg>
        <pc:spChg chg="add mod">
          <ac:chgData name="Bas Wullems" userId="1dd116ec-e406-42c7-8cf3-37b0b9cd9e79" providerId="ADAL" clId="{C8D39DC7-C738-41B4-8542-45571997CD25}" dt="2022-05-13T10:09:52.778" v="513" actId="1076"/>
          <ac:spMkLst>
            <pc:docMk/>
            <pc:sldMk cId="17638606" sldId="266"/>
            <ac:spMk id="8" creationId="{CAB73A76-BB71-4C56-A442-7E02688D1934}"/>
          </ac:spMkLst>
        </pc:spChg>
        <pc:spChg chg="add mod">
          <ac:chgData name="Bas Wullems" userId="1dd116ec-e406-42c7-8cf3-37b0b9cd9e79" providerId="ADAL" clId="{C8D39DC7-C738-41B4-8542-45571997CD25}" dt="2022-05-13T10:09:52.778" v="513" actId="1076"/>
          <ac:spMkLst>
            <pc:docMk/>
            <pc:sldMk cId="17638606" sldId="266"/>
            <ac:spMk id="9" creationId="{7483C034-50C2-40C4-AC0C-804C8070122A}"/>
          </ac:spMkLst>
        </pc:spChg>
        <pc:spChg chg="add mod">
          <ac:chgData name="Bas Wullems" userId="1dd116ec-e406-42c7-8cf3-37b0b9cd9e79" providerId="ADAL" clId="{C8D39DC7-C738-41B4-8542-45571997CD25}" dt="2022-05-13T10:09:52.778" v="513" actId="1076"/>
          <ac:spMkLst>
            <pc:docMk/>
            <pc:sldMk cId="17638606" sldId="266"/>
            <ac:spMk id="10" creationId="{3F1604B8-E62F-44F4-BF96-5DEC8EEB695B}"/>
          </ac:spMkLst>
        </pc:spChg>
        <pc:grpChg chg="add mod">
          <ac:chgData name="Bas Wullems" userId="1dd116ec-e406-42c7-8cf3-37b0b9cd9e79" providerId="ADAL" clId="{C8D39DC7-C738-41B4-8542-45571997CD25}" dt="2022-05-13T10:09:52.778" v="513" actId="1076"/>
          <ac:grpSpMkLst>
            <pc:docMk/>
            <pc:sldMk cId="17638606" sldId="266"/>
            <ac:grpSpMk id="18" creationId="{F308D765-0D0C-4537-BED8-E9EF50FEE18F}"/>
          </ac:grpSpMkLst>
        </pc:grpChg>
        <pc:grpChg chg="add mod">
          <ac:chgData name="Bas Wullems" userId="1dd116ec-e406-42c7-8cf3-37b0b9cd9e79" providerId="ADAL" clId="{C8D39DC7-C738-41B4-8542-45571997CD25}" dt="2022-05-13T10:09:52.778" v="513" actId="1076"/>
          <ac:grpSpMkLst>
            <pc:docMk/>
            <pc:sldMk cId="17638606" sldId="266"/>
            <ac:grpSpMk id="19" creationId="{69901AFC-F64A-4499-8EDC-E364F6A8135E}"/>
          </ac:grpSpMkLst>
        </pc:grpChg>
        <pc:picChg chg="add del mod">
          <ac:chgData name="Bas Wullems" userId="1dd116ec-e406-42c7-8cf3-37b0b9cd9e79" providerId="ADAL" clId="{C8D39DC7-C738-41B4-8542-45571997CD25}" dt="2022-05-13T10:07:33.733" v="488" actId="478"/>
          <ac:picMkLst>
            <pc:docMk/>
            <pc:sldMk cId="17638606" sldId="266"/>
            <ac:picMk id="6" creationId="{14982A7C-BE49-4295-97AA-7308AF878E44}"/>
          </ac:picMkLst>
        </pc:picChg>
        <pc:picChg chg="del">
          <ac:chgData name="Bas Wullems" userId="1dd116ec-e406-42c7-8cf3-37b0b9cd9e79" providerId="ADAL" clId="{C8D39DC7-C738-41B4-8542-45571997CD25}" dt="2022-05-11T08:11:29.220" v="261" actId="478"/>
          <ac:picMkLst>
            <pc:docMk/>
            <pc:sldMk cId="17638606" sldId="266"/>
            <ac:picMk id="6" creationId="{82180927-6098-4621-9FB1-0CFE5DC3A376}"/>
          </ac:picMkLst>
        </pc:picChg>
        <pc:picChg chg="add mod">
          <ac:chgData name="Bas Wullems" userId="1dd116ec-e406-42c7-8cf3-37b0b9cd9e79" providerId="ADAL" clId="{C8D39DC7-C738-41B4-8542-45571997CD25}" dt="2022-05-13T10:09:52.778" v="513" actId="1076"/>
          <ac:picMkLst>
            <pc:docMk/>
            <pc:sldMk cId="17638606" sldId="266"/>
            <ac:picMk id="7" creationId="{74E78C05-11D6-4872-89AC-5254EFA8ED98}"/>
          </ac:picMkLst>
        </pc:picChg>
        <pc:picChg chg="add del mod">
          <ac:chgData name="Bas Wullems" userId="1dd116ec-e406-42c7-8cf3-37b0b9cd9e79" providerId="ADAL" clId="{C8D39DC7-C738-41B4-8542-45571997CD25}" dt="2022-05-11T08:12:38.044" v="269" actId="478"/>
          <ac:picMkLst>
            <pc:docMk/>
            <pc:sldMk cId="17638606" sldId="266"/>
            <ac:picMk id="13" creationId="{51CCBCE2-508D-4CF2-98D9-55779286AF50}"/>
          </ac:picMkLst>
        </pc:picChg>
        <pc:picChg chg="add del mod">
          <ac:chgData name="Bas Wullems" userId="1dd116ec-e406-42c7-8cf3-37b0b9cd9e79" providerId="ADAL" clId="{C8D39DC7-C738-41B4-8542-45571997CD25}" dt="2022-05-13T10:07:08.377" v="485" actId="478"/>
          <ac:picMkLst>
            <pc:docMk/>
            <pc:sldMk cId="17638606" sldId="266"/>
            <ac:picMk id="14" creationId="{55AB797E-B7C3-4E0E-8557-906D19DFE745}"/>
          </ac:picMkLst>
        </pc:picChg>
        <pc:cxnChg chg="del">
          <ac:chgData name="Bas Wullems" userId="1dd116ec-e406-42c7-8cf3-37b0b9cd9e79" providerId="ADAL" clId="{C8D39DC7-C738-41B4-8542-45571997CD25}" dt="2022-05-11T08:11:33.701" v="262" actId="478"/>
          <ac:cxnSpMkLst>
            <pc:docMk/>
            <pc:sldMk cId="17638606" sldId="266"/>
            <ac:cxnSpMk id="7" creationId="{03E2B762-2E26-486D-86F9-1FBAEE79BA44}"/>
          </ac:cxnSpMkLst>
        </pc:cxnChg>
        <pc:cxnChg chg="del">
          <ac:chgData name="Bas Wullems" userId="1dd116ec-e406-42c7-8cf3-37b0b9cd9e79" providerId="ADAL" clId="{C8D39DC7-C738-41B4-8542-45571997CD25}" dt="2022-05-11T08:11:33.701" v="262" actId="478"/>
          <ac:cxnSpMkLst>
            <pc:docMk/>
            <pc:sldMk cId="17638606" sldId="266"/>
            <ac:cxnSpMk id="8" creationId="{CD30CA34-3AF6-40D0-B6DF-E3FCC06DFA5A}"/>
          </ac:cxnSpMkLst>
        </pc:cxnChg>
        <pc:cxnChg chg="del">
          <ac:chgData name="Bas Wullems" userId="1dd116ec-e406-42c7-8cf3-37b0b9cd9e79" providerId="ADAL" clId="{C8D39DC7-C738-41B4-8542-45571997CD25}" dt="2022-05-11T08:11:33.701" v="262" actId="478"/>
          <ac:cxnSpMkLst>
            <pc:docMk/>
            <pc:sldMk cId="17638606" sldId="266"/>
            <ac:cxnSpMk id="9" creationId="{B752A7E2-673B-4C81-BE43-E4D47C55B17A}"/>
          </ac:cxnSpMkLst>
        </pc:cxnChg>
        <pc:cxnChg chg="del">
          <ac:chgData name="Bas Wullems" userId="1dd116ec-e406-42c7-8cf3-37b0b9cd9e79" providerId="ADAL" clId="{C8D39DC7-C738-41B4-8542-45571997CD25}" dt="2022-05-11T08:11:33.701" v="262" actId="478"/>
          <ac:cxnSpMkLst>
            <pc:docMk/>
            <pc:sldMk cId="17638606" sldId="266"/>
            <ac:cxnSpMk id="10" creationId="{AD9DCE9C-3C80-4DF8-8022-3DFAB825BF08}"/>
          </ac:cxnSpMkLst>
        </pc:cxnChg>
        <pc:cxnChg chg="add mod">
          <ac:chgData name="Bas Wullems" userId="1dd116ec-e406-42c7-8cf3-37b0b9cd9e79" providerId="ADAL" clId="{C8D39DC7-C738-41B4-8542-45571997CD25}" dt="2022-05-13T10:09:52.778" v="513" actId="1076"/>
          <ac:cxnSpMkLst>
            <pc:docMk/>
            <pc:sldMk cId="17638606" sldId="266"/>
            <ac:cxnSpMk id="11" creationId="{A3CC5368-2042-45BD-BC78-31DD9BA627CB}"/>
          </ac:cxnSpMkLst>
        </pc:cxnChg>
        <pc:cxnChg chg="del">
          <ac:chgData name="Bas Wullems" userId="1dd116ec-e406-42c7-8cf3-37b0b9cd9e79" providerId="ADAL" clId="{C8D39DC7-C738-41B4-8542-45571997CD25}" dt="2022-05-11T08:11:33.701" v="262" actId="478"/>
          <ac:cxnSpMkLst>
            <pc:docMk/>
            <pc:sldMk cId="17638606" sldId="266"/>
            <ac:cxnSpMk id="11" creationId="{FAA97730-AB93-464E-A483-A541E18C9963}"/>
          </ac:cxnSpMkLst>
        </pc:cxnChg>
        <pc:cxnChg chg="del">
          <ac:chgData name="Bas Wullems" userId="1dd116ec-e406-42c7-8cf3-37b0b9cd9e79" providerId="ADAL" clId="{C8D39DC7-C738-41B4-8542-45571997CD25}" dt="2022-05-11T08:11:33.701" v="262" actId="478"/>
          <ac:cxnSpMkLst>
            <pc:docMk/>
            <pc:sldMk cId="17638606" sldId="266"/>
            <ac:cxnSpMk id="12" creationId="{408A654B-6844-40C4-8F42-FB5E77C473C2}"/>
          </ac:cxnSpMkLst>
        </pc:cxnChg>
        <pc:cxnChg chg="add mod">
          <ac:chgData name="Bas Wullems" userId="1dd116ec-e406-42c7-8cf3-37b0b9cd9e79" providerId="ADAL" clId="{C8D39DC7-C738-41B4-8542-45571997CD25}" dt="2022-05-13T10:09:52.778" v="513" actId="1076"/>
          <ac:cxnSpMkLst>
            <pc:docMk/>
            <pc:sldMk cId="17638606" sldId="266"/>
            <ac:cxnSpMk id="15" creationId="{7973BB2A-5215-40CF-AF6C-772277048726}"/>
          </ac:cxnSpMkLst>
        </pc:cxnChg>
        <pc:cxnChg chg="add mod">
          <ac:chgData name="Bas Wullems" userId="1dd116ec-e406-42c7-8cf3-37b0b9cd9e79" providerId="ADAL" clId="{C8D39DC7-C738-41B4-8542-45571997CD25}" dt="2022-05-13T10:09:52.778" v="513" actId="1076"/>
          <ac:cxnSpMkLst>
            <pc:docMk/>
            <pc:sldMk cId="17638606" sldId="266"/>
            <ac:cxnSpMk id="17" creationId="{FA10FC88-FFF4-421A-A734-6718133CCD4B}"/>
          </ac:cxnSpMkLst>
        </pc:cxnChg>
        <pc:cxnChg chg="del">
          <ac:chgData name="Bas Wullems" userId="1dd116ec-e406-42c7-8cf3-37b0b9cd9e79" providerId="ADAL" clId="{C8D39DC7-C738-41B4-8542-45571997CD25}" dt="2022-05-11T08:11:33.701" v="262" actId="478"/>
          <ac:cxnSpMkLst>
            <pc:docMk/>
            <pc:sldMk cId="17638606" sldId="266"/>
            <ac:cxnSpMk id="18" creationId="{1906BC1B-35AE-4429-847E-F009D1D1674C}"/>
          </ac:cxnSpMkLst>
        </pc:cxnChg>
      </pc:sldChg>
      <pc:sldChg chg="addSp delSp modSp new mod modClrScheme chgLayout">
        <pc:chgData name="Bas Wullems" userId="1dd116ec-e406-42c7-8cf3-37b0b9cd9e79" providerId="ADAL" clId="{C8D39DC7-C738-41B4-8542-45571997CD25}" dt="2022-05-23T19:49:49.962" v="598" actId="1076"/>
        <pc:sldMkLst>
          <pc:docMk/>
          <pc:sldMk cId="2210162308" sldId="267"/>
        </pc:sldMkLst>
        <pc:spChg chg="del mod ord">
          <ac:chgData name="Bas Wullems" userId="1dd116ec-e406-42c7-8cf3-37b0b9cd9e79" providerId="ADAL" clId="{C8D39DC7-C738-41B4-8542-45571997CD25}" dt="2022-05-12T09:46:57.590" v="415" actId="700"/>
          <ac:spMkLst>
            <pc:docMk/>
            <pc:sldMk cId="2210162308" sldId="267"/>
            <ac:spMk id="2" creationId="{F38083E9-10A7-4BA7-B05A-605C509E448C}"/>
          </ac:spMkLst>
        </pc:spChg>
        <pc:spChg chg="del">
          <ac:chgData name="Bas Wullems" userId="1dd116ec-e406-42c7-8cf3-37b0b9cd9e79" providerId="ADAL" clId="{C8D39DC7-C738-41B4-8542-45571997CD25}" dt="2022-05-12T09:46:57.590" v="415" actId="700"/>
          <ac:spMkLst>
            <pc:docMk/>
            <pc:sldMk cId="2210162308" sldId="267"/>
            <ac:spMk id="3" creationId="{8B210384-7DFB-4344-AE56-4E8CAA763EDA}"/>
          </ac:spMkLst>
        </pc:spChg>
        <pc:spChg chg="del">
          <ac:chgData name="Bas Wullems" userId="1dd116ec-e406-42c7-8cf3-37b0b9cd9e79" providerId="ADAL" clId="{C8D39DC7-C738-41B4-8542-45571997CD25}" dt="2022-05-12T09:46:57.590" v="415" actId="700"/>
          <ac:spMkLst>
            <pc:docMk/>
            <pc:sldMk cId="2210162308" sldId="267"/>
            <ac:spMk id="4" creationId="{33F16CBA-70F0-450D-ADD5-C30AF2784107}"/>
          </ac:spMkLst>
        </pc:spChg>
        <pc:spChg chg="add mod ord">
          <ac:chgData name="Bas Wullems" userId="1dd116ec-e406-42c7-8cf3-37b0b9cd9e79" providerId="ADAL" clId="{C8D39DC7-C738-41B4-8542-45571997CD25}" dt="2022-05-12T09:47:36.783" v="431" actId="700"/>
          <ac:spMkLst>
            <pc:docMk/>
            <pc:sldMk cId="2210162308" sldId="267"/>
            <ac:spMk id="5" creationId="{015F2AD9-14C9-4916-9B84-E96EFC98ECA9}"/>
          </ac:spMkLst>
        </pc:spChg>
        <pc:spChg chg="add mod">
          <ac:chgData name="Bas Wullems" userId="1dd116ec-e406-42c7-8cf3-37b0b9cd9e79" providerId="ADAL" clId="{C8D39DC7-C738-41B4-8542-45571997CD25}" dt="2022-05-12T09:47:22.347" v="430"/>
          <ac:spMkLst>
            <pc:docMk/>
            <pc:sldMk cId="2210162308" sldId="267"/>
            <ac:spMk id="6" creationId="{B0843001-E5D1-4A2A-9D61-7C550B17B789}"/>
          </ac:spMkLst>
        </pc:spChg>
        <pc:spChg chg="add mod">
          <ac:chgData name="Bas Wullems" userId="1dd116ec-e406-42c7-8cf3-37b0b9cd9e79" providerId="ADAL" clId="{C8D39DC7-C738-41B4-8542-45571997CD25}" dt="2022-05-12T09:47:22.347" v="430"/>
          <ac:spMkLst>
            <pc:docMk/>
            <pc:sldMk cId="2210162308" sldId="267"/>
            <ac:spMk id="7" creationId="{D96663E5-D938-4B0D-A84F-1544371404F8}"/>
          </ac:spMkLst>
        </pc:spChg>
        <pc:spChg chg="add del mod ord">
          <ac:chgData name="Bas Wullems" userId="1dd116ec-e406-42c7-8cf3-37b0b9cd9e79" providerId="ADAL" clId="{C8D39DC7-C738-41B4-8542-45571997CD25}" dt="2022-05-12T09:48:04.739" v="477" actId="478"/>
          <ac:spMkLst>
            <pc:docMk/>
            <pc:sldMk cId="2210162308" sldId="267"/>
            <ac:spMk id="11" creationId="{18DD54D3-C5F9-4435-9007-BC3B3CC1872B}"/>
          </ac:spMkLst>
        </pc:spChg>
        <pc:spChg chg="add mod">
          <ac:chgData name="Bas Wullems" userId="1dd116ec-e406-42c7-8cf3-37b0b9cd9e79" providerId="ADAL" clId="{C8D39DC7-C738-41B4-8542-45571997CD25}" dt="2022-05-23T19:49:49.962" v="598" actId="1076"/>
          <ac:spMkLst>
            <pc:docMk/>
            <pc:sldMk cId="2210162308" sldId="267"/>
            <ac:spMk id="12" creationId="{D80C98E6-ED2E-4984-A633-9A284F725130}"/>
          </ac:spMkLst>
        </pc:spChg>
        <pc:picChg chg="add mod">
          <ac:chgData name="Bas Wullems" userId="1dd116ec-e406-42c7-8cf3-37b0b9cd9e79" providerId="ADAL" clId="{C8D39DC7-C738-41B4-8542-45571997CD25}" dt="2022-05-12T09:47:22.347" v="430"/>
          <ac:picMkLst>
            <pc:docMk/>
            <pc:sldMk cId="2210162308" sldId="267"/>
            <ac:picMk id="8" creationId="{F9D5EEE5-9BE8-4DB4-82BB-56B8C2157DA3}"/>
          </ac:picMkLst>
        </pc:picChg>
        <pc:picChg chg="add mod">
          <ac:chgData name="Bas Wullems" userId="1dd116ec-e406-42c7-8cf3-37b0b9cd9e79" providerId="ADAL" clId="{C8D39DC7-C738-41B4-8542-45571997CD25}" dt="2022-05-12T09:47:22.347" v="430"/>
          <ac:picMkLst>
            <pc:docMk/>
            <pc:sldMk cId="2210162308" sldId="267"/>
            <ac:picMk id="9" creationId="{77179F90-A441-407E-B4DA-4A9EA5160E47}"/>
          </ac:picMkLst>
        </pc:picChg>
        <pc:picChg chg="add mod">
          <ac:chgData name="Bas Wullems" userId="1dd116ec-e406-42c7-8cf3-37b0b9cd9e79" providerId="ADAL" clId="{C8D39DC7-C738-41B4-8542-45571997CD25}" dt="2022-05-12T09:47:22.347" v="430"/>
          <ac:picMkLst>
            <pc:docMk/>
            <pc:sldMk cId="2210162308" sldId="267"/>
            <ac:picMk id="10" creationId="{60B4CC4C-7EDB-4C93-99C2-215F40D23EE2}"/>
          </ac:picMkLst>
        </pc:picChg>
      </pc:sldChg>
      <pc:sldChg chg="addSp delSp modSp new mod">
        <pc:chgData name="Bas Wullems" userId="1dd116ec-e406-42c7-8cf3-37b0b9cd9e79" providerId="ADAL" clId="{C8D39DC7-C738-41B4-8542-45571997CD25}" dt="2022-05-22T17:07:59.510" v="580" actId="1076"/>
        <pc:sldMkLst>
          <pc:docMk/>
          <pc:sldMk cId="2674749637" sldId="268"/>
        </pc:sldMkLst>
        <pc:spChg chg="mod">
          <ac:chgData name="Bas Wullems" userId="1dd116ec-e406-42c7-8cf3-37b0b9cd9e79" providerId="ADAL" clId="{C8D39DC7-C738-41B4-8542-45571997CD25}" dt="2022-05-22T17:06:43.443" v="569" actId="20577"/>
          <ac:spMkLst>
            <pc:docMk/>
            <pc:sldMk cId="2674749637" sldId="268"/>
            <ac:spMk id="2" creationId="{9AFB2560-044B-4DA0-BA85-1470D4942870}"/>
          </ac:spMkLst>
        </pc:spChg>
        <pc:spChg chg="del">
          <ac:chgData name="Bas Wullems" userId="1dd116ec-e406-42c7-8cf3-37b0b9cd9e79" providerId="ADAL" clId="{C8D39DC7-C738-41B4-8542-45571997CD25}" dt="2022-05-22T17:07:06.761" v="572" actId="478"/>
          <ac:spMkLst>
            <pc:docMk/>
            <pc:sldMk cId="2674749637" sldId="268"/>
            <ac:spMk id="3" creationId="{2E6508E9-A9FD-4551-A081-11FDC5B53249}"/>
          </ac:spMkLst>
        </pc:spChg>
        <pc:spChg chg="add mod">
          <ac:chgData name="Bas Wullems" userId="1dd116ec-e406-42c7-8cf3-37b0b9cd9e79" providerId="ADAL" clId="{C8D39DC7-C738-41B4-8542-45571997CD25}" dt="2022-05-22T17:07:59.510" v="580" actId="1076"/>
          <ac:spMkLst>
            <pc:docMk/>
            <pc:sldMk cId="2674749637" sldId="268"/>
            <ac:spMk id="5" creationId="{B240433F-1051-4928-B31D-403A81353643}"/>
          </ac:spMkLst>
        </pc:spChg>
        <pc:spChg chg="add mod">
          <ac:chgData name="Bas Wullems" userId="1dd116ec-e406-42c7-8cf3-37b0b9cd9e79" providerId="ADAL" clId="{C8D39DC7-C738-41B4-8542-45571997CD25}" dt="2022-05-22T17:07:18.068" v="574" actId="1076"/>
          <ac:spMkLst>
            <pc:docMk/>
            <pc:sldMk cId="2674749637" sldId="268"/>
            <ac:spMk id="8" creationId="{A79DB545-9A39-41E6-A1E3-916747694639}"/>
          </ac:spMkLst>
        </pc:spChg>
        <pc:picChg chg="add mod">
          <ac:chgData name="Bas Wullems" userId="1dd116ec-e406-42c7-8cf3-37b0b9cd9e79" providerId="ADAL" clId="{C8D39DC7-C738-41B4-8542-45571997CD25}" dt="2022-05-22T17:07:12.854" v="573" actId="1076"/>
          <ac:picMkLst>
            <pc:docMk/>
            <pc:sldMk cId="2674749637" sldId="268"/>
            <ac:picMk id="4" creationId="{614000BE-7E76-43FE-A9C1-9D15BAD8B36E}"/>
          </ac:picMkLst>
        </pc:picChg>
        <pc:picChg chg="add mod">
          <ac:chgData name="Bas Wullems" userId="1dd116ec-e406-42c7-8cf3-37b0b9cd9e79" providerId="ADAL" clId="{C8D39DC7-C738-41B4-8542-45571997CD25}" dt="2022-05-22T17:07:54.926" v="579" actId="14100"/>
          <ac:picMkLst>
            <pc:docMk/>
            <pc:sldMk cId="2674749637" sldId="268"/>
            <ac:picMk id="6" creationId="{0073F5DF-7EB1-41A4-AA7C-BA24D71018D9}"/>
          </ac:picMkLst>
        </pc:picChg>
        <pc:picChg chg="add mod">
          <ac:chgData name="Bas Wullems" userId="1dd116ec-e406-42c7-8cf3-37b0b9cd9e79" providerId="ADAL" clId="{C8D39DC7-C738-41B4-8542-45571997CD25}" dt="2022-05-22T17:07:24.927" v="576" actId="1076"/>
          <ac:picMkLst>
            <pc:docMk/>
            <pc:sldMk cId="2674749637" sldId="268"/>
            <ac:picMk id="7" creationId="{9AFBC1CE-BFE5-475C-9624-322315433379}"/>
          </ac:picMkLst>
        </pc:picChg>
      </pc:sldChg>
      <pc:sldChg chg="delSp modSp add del mod">
        <pc:chgData name="Bas Wullems" userId="1dd116ec-e406-42c7-8cf3-37b0b9cd9e79" providerId="ADAL" clId="{C8D39DC7-C738-41B4-8542-45571997CD25}" dt="2022-05-13T10:16:24.481" v="526" actId="47"/>
        <pc:sldMkLst>
          <pc:docMk/>
          <pc:sldMk cId="3120609608" sldId="268"/>
        </pc:sldMkLst>
        <pc:picChg chg="del mod">
          <ac:chgData name="Bas Wullems" userId="1dd116ec-e406-42c7-8cf3-37b0b9cd9e79" providerId="ADAL" clId="{C8D39DC7-C738-41B4-8542-45571997CD25}" dt="2022-05-13T10:15:29.375" v="520" actId="21"/>
          <ac:picMkLst>
            <pc:docMk/>
            <pc:sldMk cId="3120609608" sldId="268"/>
            <ac:picMk id="4" creationId="{5033D303-4AB9-458B-9E4C-F7490FAD9780}"/>
          </ac:picMkLst>
        </pc:picChg>
        <pc:picChg chg="del mod">
          <ac:chgData name="Bas Wullems" userId="1dd116ec-e406-42c7-8cf3-37b0b9cd9e79" providerId="ADAL" clId="{C8D39DC7-C738-41B4-8542-45571997CD25}" dt="2022-05-13T10:15:29.375" v="520" actId="21"/>
          <ac:picMkLst>
            <pc:docMk/>
            <pc:sldMk cId="3120609608" sldId="268"/>
            <ac:picMk id="5" creationId="{38EF8051-3F76-49DB-86E8-E2A239AFE428}"/>
          </ac:picMkLst>
        </pc:picChg>
        <pc:picChg chg="del mod">
          <ac:chgData name="Bas Wullems" userId="1dd116ec-e406-42c7-8cf3-37b0b9cd9e79" providerId="ADAL" clId="{C8D39DC7-C738-41B4-8542-45571997CD25}" dt="2022-05-13T10:15:29.375" v="520" actId="21"/>
          <ac:picMkLst>
            <pc:docMk/>
            <pc:sldMk cId="3120609608" sldId="268"/>
            <ac:picMk id="7" creationId="{18B528D0-9F19-4586-A82C-815C3C935E26}"/>
          </ac:picMkLst>
        </pc:picChg>
        <pc:picChg chg="del mod">
          <ac:chgData name="Bas Wullems" userId="1dd116ec-e406-42c7-8cf3-37b0b9cd9e79" providerId="ADAL" clId="{C8D39DC7-C738-41B4-8542-45571997CD25}" dt="2022-05-13T10:15:29.375" v="520" actId="21"/>
          <ac:picMkLst>
            <pc:docMk/>
            <pc:sldMk cId="3120609608" sldId="268"/>
            <ac:picMk id="9" creationId="{4252D58B-AA3E-43F2-B1D1-32473F422E35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E8FE55C-53CF-422F-8DD6-67547B766D19}" type="datetimeFigureOut">
              <a:rPr lang="nl-NL" smtClean="0"/>
              <a:t>23-5-2022</a:t>
            </a:fld>
            <a:endParaRPr lang="nl-NL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30CAFA7-F417-4A05-A377-CD5AF122EC41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2718732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B5714B-4739-4FE0-A339-2ABAC368F3B8}" type="datetimeFigureOut">
              <a:rPr lang="nl-NL" smtClean="0"/>
              <a:t>23-5-2022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A92D84-EE32-48CF-BA5B-D86BB1AC8767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3213510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B5714B-4739-4FE0-A339-2ABAC368F3B8}" type="datetimeFigureOut">
              <a:rPr lang="nl-NL" smtClean="0"/>
              <a:t>23-5-2022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A92D84-EE32-48CF-BA5B-D86BB1AC8767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0065585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B5714B-4739-4FE0-A339-2ABAC368F3B8}" type="datetimeFigureOut">
              <a:rPr lang="nl-NL" smtClean="0"/>
              <a:t>23-5-2022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A92D84-EE32-48CF-BA5B-D86BB1AC8767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1732471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>
          <a:xfrm>
            <a:off x="1930400" y="3771174"/>
            <a:ext cx="727964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B5714B-4739-4FE0-A339-2ABAC368F3B8}" type="datetimeFigureOut">
              <a:rPr lang="nl-NL" smtClean="0"/>
              <a:t>23-5-2022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A92D84-EE32-48CF-BA5B-D86BB1AC8767}" type="slidenum">
              <a:rPr lang="nl-NL" smtClean="0"/>
              <a:t>‹#›</a:t>
            </a:fld>
            <a:endParaRPr lang="nl-NL"/>
          </a:p>
        </p:txBody>
      </p:sp>
      <p:sp>
        <p:nvSpPr>
          <p:cNvPr id="9" name="TextBox 8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80414550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B5714B-4739-4FE0-A339-2ABAC368F3B8}" type="datetimeFigureOut">
              <a:rPr lang="nl-NL" smtClean="0"/>
              <a:t>23-5-2022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A92D84-EE32-48CF-BA5B-D86BB1AC8767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47569250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B5714B-4739-4FE0-A339-2ABAC368F3B8}" type="datetimeFigureOut">
              <a:rPr lang="nl-NL" smtClean="0"/>
              <a:t>23-5-2022</a:t>
            </a:fld>
            <a:endParaRPr lang="nl-NL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A92D84-EE32-48CF-BA5B-D86BB1AC8767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21514466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B5714B-4739-4FE0-A339-2ABAC368F3B8}" type="datetimeFigureOut">
              <a:rPr lang="nl-NL" smtClean="0"/>
              <a:t>23-5-2022</a:t>
            </a:fld>
            <a:endParaRPr lang="nl-NL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A92D84-EE32-48CF-BA5B-D86BB1AC8767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87039992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B5714B-4739-4FE0-A339-2ABAC368F3B8}" type="datetimeFigureOut">
              <a:rPr lang="nl-NL" smtClean="0"/>
              <a:t>23-5-2022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A92D84-EE32-48CF-BA5B-D86BB1AC8767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53720655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B5714B-4739-4FE0-A339-2ABAC368F3B8}" type="datetimeFigureOut">
              <a:rPr lang="nl-NL" smtClean="0"/>
              <a:t>23-5-2022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A92D84-EE32-48CF-BA5B-D86BB1AC8767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8772545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B5714B-4739-4FE0-A339-2ABAC368F3B8}" type="datetimeFigureOut">
              <a:rPr lang="nl-NL" smtClean="0"/>
              <a:t>23-5-2022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A92D84-EE32-48CF-BA5B-D86BB1AC8767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2458825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B5714B-4739-4FE0-A339-2ABAC368F3B8}" type="datetimeFigureOut">
              <a:rPr lang="nl-NL" smtClean="0"/>
              <a:t>23-5-2022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A92D84-EE32-48CF-BA5B-D86BB1AC8767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0657853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B5714B-4739-4FE0-A339-2ABAC368F3B8}" type="datetimeFigureOut">
              <a:rPr lang="nl-NL" smtClean="0"/>
              <a:t>23-5-2022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A92D84-EE32-48CF-BA5B-D86BB1AC8767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7604086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B5714B-4739-4FE0-A339-2ABAC368F3B8}" type="datetimeFigureOut">
              <a:rPr lang="nl-NL" smtClean="0"/>
              <a:t>23-5-2022</a:t>
            </a:fld>
            <a:endParaRPr lang="nl-N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A92D84-EE32-48CF-BA5B-D86BB1AC8767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6157912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B5714B-4739-4FE0-A339-2ABAC368F3B8}" type="datetimeFigureOut">
              <a:rPr lang="nl-NL" smtClean="0"/>
              <a:t>23-5-2022</a:t>
            </a:fld>
            <a:endParaRPr lang="nl-NL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A92D84-EE32-48CF-BA5B-D86BB1AC8767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3986272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B5714B-4739-4FE0-A339-2ABAC368F3B8}" type="datetimeFigureOut">
              <a:rPr lang="nl-NL" smtClean="0"/>
              <a:t>23-5-2022</a:t>
            </a:fld>
            <a:endParaRPr lang="nl-NL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A92D84-EE32-48CF-BA5B-D86BB1AC8767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876144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B5714B-4739-4FE0-A339-2ABAC368F3B8}" type="datetimeFigureOut">
              <a:rPr lang="nl-NL" smtClean="0"/>
              <a:t>23-5-2022</a:t>
            </a:fld>
            <a:endParaRPr lang="nl-NL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A92D84-EE32-48CF-BA5B-D86BB1AC8767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8386307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B5714B-4739-4FE0-A339-2ABAC368F3B8}" type="datetimeFigureOut">
              <a:rPr lang="nl-NL" smtClean="0"/>
              <a:t>23-5-2022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A92D84-EE32-48CF-BA5B-D86BB1AC8767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3709732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40000"/>
                  <a:lumOff val="60000"/>
                  <a:alpha val="7000"/>
                </a:schemeClr>
              </a:gs>
              <a:gs pos="69000">
                <a:schemeClr val="bg2">
                  <a:lumMod val="40000"/>
                  <a:lumOff val="60000"/>
                  <a:alpha val="0"/>
                </a:schemeClr>
              </a:gs>
              <a:gs pos="36000">
                <a:schemeClr val="bg2">
                  <a:lumMod val="40000"/>
                  <a:lumOff val="6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9012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0AB5714B-4739-4FE0-A339-2ABAC368F3B8}" type="datetimeFigureOut">
              <a:rPr lang="nl-NL" smtClean="0"/>
              <a:t>23-5-2022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A92D84-EE32-48CF-BA5B-D86BB1AC8767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64295694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03" r:id="rId1"/>
    <p:sldLayoutId id="2147483704" r:id="rId2"/>
    <p:sldLayoutId id="2147483705" r:id="rId3"/>
    <p:sldLayoutId id="2147483706" r:id="rId4"/>
    <p:sldLayoutId id="2147483707" r:id="rId5"/>
    <p:sldLayoutId id="2147483708" r:id="rId6"/>
    <p:sldLayoutId id="2147483709" r:id="rId7"/>
    <p:sldLayoutId id="2147483710" r:id="rId8"/>
    <p:sldLayoutId id="2147483711" r:id="rId9"/>
    <p:sldLayoutId id="2147483712" r:id="rId10"/>
    <p:sldLayoutId id="2147483713" r:id="rId11"/>
    <p:sldLayoutId id="2147483714" r:id="rId12"/>
    <p:sldLayoutId id="2147483715" r:id="rId13"/>
    <p:sldLayoutId id="2147483716" r:id="rId14"/>
    <p:sldLayoutId id="2147483717" r:id="rId15"/>
    <p:sldLayoutId id="2147483718" r:id="rId16"/>
    <p:sldLayoutId id="2147483719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95EB4FE9-9A9B-4D3C-89F0-36445626F509}"/>
              </a:ext>
            </a:extLst>
          </p:cNvPr>
          <p:cNvSpPr/>
          <p:nvPr/>
        </p:nvSpPr>
        <p:spPr>
          <a:xfrm>
            <a:off x="0" y="5710335"/>
            <a:ext cx="12192000" cy="1147665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2B4E98D-AB88-4F8E-A6B9-1CF1DF8597C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Development of </a:t>
            </a:r>
            <a:br>
              <a:rPr lang="en-US" dirty="0"/>
            </a:br>
            <a:r>
              <a:rPr lang="en-US" dirty="0"/>
              <a:t>operational </a:t>
            </a:r>
            <a:br>
              <a:rPr lang="en-US" dirty="0"/>
            </a:br>
            <a:r>
              <a:rPr lang="en-US" dirty="0"/>
              <a:t>salt intrusion forecasts</a:t>
            </a:r>
            <a:endParaRPr lang="nl-NL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E908A3C-02DA-4D4C-9DAD-08861C44B6C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Bas Wullems, Albrecht Weerts &amp; Claudia Brauer</a:t>
            </a:r>
            <a:endParaRPr lang="nl-NL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7B85765-0806-43CB-B578-60500835A4D3}"/>
              </a:ext>
            </a:extLst>
          </p:cNvPr>
          <p:cNvSpPr txBox="1"/>
          <p:nvPr/>
        </p:nvSpPr>
        <p:spPr>
          <a:xfrm>
            <a:off x="618171" y="5971778"/>
            <a:ext cx="127512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SALTI Solutions</a:t>
            </a:r>
            <a:endParaRPr lang="nl-NL" dirty="0">
              <a:solidFill>
                <a:schemeClr val="bg1"/>
              </a:solidFill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FE9AAEDE-2C4A-49D4-BF5F-B7094A7AD60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67250" y="6023482"/>
            <a:ext cx="2857500" cy="542925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C5B821CF-FF7D-41E5-9BFF-E3ED9C20B04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3346" y="5866319"/>
            <a:ext cx="504825" cy="857250"/>
          </a:xfrm>
          <a:prstGeom prst="rect">
            <a:avLst/>
          </a:prstGeom>
        </p:spPr>
      </p:pic>
      <p:pic>
        <p:nvPicPr>
          <p:cNvPr id="14" name="Picture 13" descr="Logo&#10;&#10;Description automatically generated">
            <a:extLst>
              <a:ext uri="{FF2B5EF4-FFF2-40B4-BE49-F238E27FC236}">
                <a16:creationId xmlns:a16="http://schemas.microsoft.com/office/drawing/2014/main" id="{A87D31E6-C0F7-4836-BA16-3E584774E0C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07380" y="5907444"/>
            <a:ext cx="2384620" cy="7750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646722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015F2AD9-14C9-4916-9B84-E96EFC98EC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Thank you!</a:t>
            </a:r>
            <a:endParaRPr lang="nl-NL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0843001-E5D1-4A2A-9D61-7C550B17B789}"/>
              </a:ext>
            </a:extLst>
          </p:cNvPr>
          <p:cNvSpPr/>
          <p:nvPr/>
        </p:nvSpPr>
        <p:spPr>
          <a:xfrm>
            <a:off x="0" y="5710335"/>
            <a:ext cx="12192000" cy="1147665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96663E5-D938-4B0D-A84F-1544371404F8}"/>
              </a:ext>
            </a:extLst>
          </p:cNvPr>
          <p:cNvSpPr txBox="1"/>
          <p:nvPr/>
        </p:nvSpPr>
        <p:spPr>
          <a:xfrm>
            <a:off x="618171" y="5971778"/>
            <a:ext cx="127512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SALTI Solutions</a:t>
            </a:r>
            <a:endParaRPr lang="nl-NL" dirty="0">
              <a:solidFill>
                <a:schemeClr val="bg1"/>
              </a:solidFill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F9D5EEE5-9BE8-4DB4-82BB-56B8C2157DA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67250" y="6023482"/>
            <a:ext cx="2857500" cy="54292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77179F90-A441-407E-B4DA-4A9EA5160E4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3346" y="5866319"/>
            <a:ext cx="504825" cy="857250"/>
          </a:xfrm>
          <a:prstGeom prst="rect">
            <a:avLst/>
          </a:prstGeom>
        </p:spPr>
      </p:pic>
      <p:pic>
        <p:nvPicPr>
          <p:cNvPr id="10" name="Picture 9" descr="Logo&#10;&#10;Description automatically generated">
            <a:extLst>
              <a:ext uri="{FF2B5EF4-FFF2-40B4-BE49-F238E27FC236}">
                <a16:creationId xmlns:a16="http://schemas.microsoft.com/office/drawing/2014/main" id="{60B4CC4C-7EDB-4C93-99C2-215F40D23EE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07380" y="5907444"/>
            <a:ext cx="2384620" cy="775002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D80C98E6-ED2E-4984-A633-9A284F725130}"/>
              </a:ext>
            </a:extLst>
          </p:cNvPr>
          <p:cNvSpPr txBox="1"/>
          <p:nvPr/>
        </p:nvSpPr>
        <p:spPr>
          <a:xfrm>
            <a:off x="745725" y="3275860"/>
            <a:ext cx="399495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Contact: bas.wullems@wur.nl</a:t>
            </a:r>
            <a:endParaRPr lang="nl-NL" dirty="0"/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21016230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48EB84-01EF-45B2-933A-3A75CF3323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Salt intrusion in estuaries</a:t>
            </a:r>
            <a:endParaRPr lang="nl-NL" dirty="0"/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70F2FE71-D850-4411-9156-4343856172B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6371" y="1280441"/>
            <a:ext cx="8703544" cy="54816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593374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FB2560-044B-4DA0-BA85-1470D49428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Impacts</a:t>
            </a:r>
            <a:endParaRPr lang="nl-NL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14000BE-7E76-43FE-A9C1-9D15BAD8B36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39154" r="47940" b="17868"/>
          <a:stretch/>
        </p:blipFill>
        <p:spPr>
          <a:xfrm>
            <a:off x="238955" y="1333253"/>
            <a:ext cx="2453090" cy="2926288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B240433F-1051-4928-B31D-403A81353643}"/>
              </a:ext>
            </a:extLst>
          </p:cNvPr>
          <p:cNvSpPr txBox="1"/>
          <p:nvPr/>
        </p:nvSpPr>
        <p:spPr>
          <a:xfrm>
            <a:off x="3164969" y="3677574"/>
            <a:ext cx="267560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Salt damage to crops. </a:t>
            </a:r>
          </a:p>
          <a:p>
            <a:r>
              <a:rPr lang="en-US" sz="1200" dirty="0"/>
              <a:t>(Global center on adaptation, </a:t>
            </a:r>
          </a:p>
          <a:p>
            <a:r>
              <a:rPr lang="en-US" sz="1200" dirty="0"/>
              <a:t>Carey L. Biron, 2 Oct 2019)</a:t>
            </a:r>
            <a:endParaRPr lang="nl-NL" sz="1200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073F5DF-7EB1-41A4-AA7C-BA24D71018D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6371" y="4456590"/>
            <a:ext cx="5574430" cy="229319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9AFBC1CE-BFE5-475C-9624-32231543337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4805" y="2886993"/>
            <a:ext cx="5794642" cy="3651882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A79DB545-9A39-41E6-A1E3-916747694639}"/>
              </a:ext>
            </a:extLst>
          </p:cNvPr>
          <p:cNvSpPr txBox="1"/>
          <p:nvPr/>
        </p:nvSpPr>
        <p:spPr>
          <a:xfrm>
            <a:off x="2692045" y="1333253"/>
            <a:ext cx="277904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Drinking water inlets in the southwestern Netherlands </a:t>
            </a:r>
            <a:r>
              <a:rPr lang="en-US" sz="1200" dirty="0"/>
              <a:t>(VEWIN, 2022)</a:t>
            </a:r>
            <a:endParaRPr lang="nl-NL" sz="1200" dirty="0"/>
          </a:p>
        </p:txBody>
      </p:sp>
    </p:spTree>
    <p:extLst>
      <p:ext uri="{BB962C8B-B14F-4D97-AF65-F5344CB8AC3E}">
        <p14:creationId xmlns:p14="http://schemas.microsoft.com/office/powerpoint/2010/main" val="267474963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968F0C-721C-4090-AC87-25BB58CC25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Study area: Rhine-Meuse Delta</a:t>
            </a:r>
            <a:endParaRPr lang="nl-NL" dirty="0"/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9921E7B5-2AB2-4D83-96CA-66BC332EB131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664902" y="1174405"/>
            <a:ext cx="6862195" cy="55808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Oval 2">
            <a:extLst>
              <a:ext uri="{FF2B5EF4-FFF2-40B4-BE49-F238E27FC236}">
                <a16:creationId xmlns:a16="http://schemas.microsoft.com/office/drawing/2014/main" id="{C2E78BA5-6EB4-4391-84E0-625597FD1C68}"/>
              </a:ext>
            </a:extLst>
          </p:cNvPr>
          <p:cNvSpPr/>
          <p:nvPr/>
        </p:nvSpPr>
        <p:spPr>
          <a:xfrm>
            <a:off x="5360565" y="4160939"/>
            <a:ext cx="100668" cy="10066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686421BF-7BC4-4924-A7A9-7BD800915BEA}"/>
              </a:ext>
            </a:extLst>
          </p:cNvPr>
          <p:cNvSpPr/>
          <p:nvPr/>
        </p:nvSpPr>
        <p:spPr>
          <a:xfrm>
            <a:off x="5512965" y="4313339"/>
            <a:ext cx="100668" cy="10066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A4D33BD7-3C8F-434E-AA42-C6D2BB34C21D}"/>
              </a:ext>
            </a:extLst>
          </p:cNvPr>
          <p:cNvSpPr/>
          <p:nvPr/>
        </p:nvSpPr>
        <p:spPr>
          <a:xfrm>
            <a:off x="4667075" y="4633519"/>
            <a:ext cx="100668" cy="10066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66118327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F1A3E6-BAF7-4E7B-8F29-178D17E600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Goals</a:t>
            </a:r>
            <a:endParaRPr lang="nl-NL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8392B25-B92B-4359-94E8-BDFFCA8BF5E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SALTI Solutions: </a:t>
            </a:r>
          </a:p>
          <a:p>
            <a:pPr lvl="1"/>
            <a:r>
              <a:rPr lang="en-US" dirty="0"/>
              <a:t>Guaranteeing freshwater with a virtual delta</a:t>
            </a:r>
          </a:p>
          <a:p>
            <a:pPr lvl="1"/>
            <a:endParaRPr lang="en-US" dirty="0"/>
          </a:p>
          <a:p>
            <a:r>
              <a:rPr lang="en-US" dirty="0"/>
              <a:t>This PhD-project:</a:t>
            </a:r>
          </a:p>
          <a:p>
            <a:pPr lvl="1"/>
            <a:r>
              <a:rPr lang="en-US" dirty="0"/>
              <a:t>Increasing the lead-time of operational salt intrusion forecasts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05571777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E5B62B-4EDE-418A-A60E-74A22986B8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28356" y="1156719"/>
            <a:ext cx="2807855" cy="1400530"/>
          </a:xfrm>
        </p:spPr>
        <p:txBody>
          <a:bodyPr/>
          <a:lstStyle/>
          <a:p>
            <a:r>
              <a:rPr lang="en-US" dirty="0"/>
              <a:t>Approach</a:t>
            </a:r>
            <a:endParaRPr lang="nl-NL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D363411-CA23-4A7A-8141-652A1787EAD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645228" y="2135401"/>
            <a:ext cx="4396339" cy="421848"/>
          </a:xfrm>
        </p:spPr>
        <p:txBody>
          <a:bodyPr>
            <a:normAutofit lnSpcReduction="10000"/>
          </a:bodyPr>
          <a:lstStyle/>
          <a:p>
            <a:r>
              <a:rPr lang="en-US" sz="2400" dirty="0"/>
              <a:t>1. Data-driven models</a:t>
            </a:r>
            <a:endParaRPr lang="nl-NL" sz="2400" dirty="0"/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0C0C6600-77A9-4DD3-ABB9-1E1E638D7D8A}"/>
              </a:ext>
            </a:extLst>
          </p:cNvPr>
          <p:cNvGrpSpPr/>
          <p:nvPr/>
        </p:nvGrpSpPr>
        <p:grpSpPr>
          <a:xfrm>
            <a:off x="0" y="0"/>
            <a:ext cx="8358909" cy="6858000"/>
            <a:chOff x="1524000" y="-1"/>
            <a:chExt cx="9144001" cy="6858001"/>
          </a:xfrm>
        </p:grpSpPr>
        <p:pic>
          <p:nvPicPr>
            <p:cNvPr id="5" name="Picture 4" descr="Chart, histogram&#10;&#10;Description automatically generated">
              <a:extLst>
                <a:ext uri="{FF2B5EF4-FFF2-40B4-BE49-F238E27FC236}">
                  <a16:creationId xmlns:a16="http://schemas.microsoft.com/office/drawing/2014/main" id="{A9A87F81-BA59-4E24-8389-2466A93ED66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24003" y="-1"/>
              <a:ext cx="4571995" cy="3428997"/>
            </a:xfrm>
            <a:prstGeom prst="rect">
              <a:avLst/>
            </a:prstGeom>
          </p:spPr>
        </p:pic>
        <p:pic>
          <p:nvPicPr>
            <p:cNvPr id="6" name="Picture 5" descr="Chart, histogram&#10;&#10;Description automatically generated">
              <a:extLst>
                <a:ext uri="{FF2B5EF4-FFF2-40B4-BE49-F238E27FC236}">
                  <a16:creationId xmlns:a16="http://schemas.microsoft.com/office/drawing/2014/main" id="{98102467-C08A-4E2E-AB56-EC7B5B80A42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96001" y="3429000"/>
              <a:ext cx="4572000" cy="3429000"/>
            </a:xfrm>
            <a:prstGeom prst="rect">
              <a:avLst/>
            </a:prstGeom>
          </p:spPr>
        </p:pic>
        <p:pic>
          <p:nvPicPr>
            <p:cNvPr id="7" name="Picture 6" descr="Chart, histogram&#10;&#10;Description automatically generated">
              <a:extLst>
                <a:ext uri="{FF2B5EF4-FFF2-40B4-BE49-F238E27FC236}">
                  <a16:creationId xmlns:a16="http://schemas.microsoft.com/office/drawing/2014/main" id="{B2B70DA0-36D4-4E3F-AEB3-3E7B27562CE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24000" y="3429000"/>
              <a:ext cx="4572000" cy="3429000"/>
            </a:xfrm>
            <a:prstGeom prst="rect">
              <a:avLst/>
            </a:prstGeom>
          </p:spPr>
        </p:pic>
        <p:pic>
          <p:nvPicPr>
            <p:cNvPr id="8" name="Picture 7" descr="Chart, line chart&#10;&#10;Description automatically generated">
              <a:extLst>
                <a:ext uri="{FF2B5EF4-FFF2-40B4-BE49-F238E27FC236}">
                  <a16:creationId xmlns:a16="http://schemas.microsoft.com/office/drawing/2014/main" id="{41D13A04-819F-4B5A-A94F-E9884FB88384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95998" y="0"/>
              <a:ext cx="4572003" cy="342900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45542130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E5B62B-4EDE-418A-A60E-74A22986B8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Approach</a:t>
            </a:r>
            <a:endParaRPr lang="nl-NL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D363411-CA23-4A7A-8141-652A1787EAD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6111" y="1412838"/>
            <a:ext cx="8946541" cy="4195481"/>
          </a:xfrm>
        </p:spPr>
        <p:txBody>
          <a:bodyPr>
            <a:normAutofit/>
          </a:bodyPr>
          <a:lstStyle/>
          <a:p>
            <a:r>
              <a:rPr lang="en-US" sz="2400" dirty="0"/>
              <a:t>2. Adaptations to SOBEK’s dispersion coefficient</a:t>
            </a:r>
            <a:endParaRPr lang="nl-NL" sz="2400" dirty="0"/>
          </a:p>
        </p:txBody>
      </p:sp>
      <p:pic>
        <p:nvPicPr>
          <p:cNvPr id="13" name="Picture 12" descr="Map&#10;&#10;Description automatically generated">
            <a:extLst>
              <a:ext uri="{FF2B5EF4-FFF2-40B4-BE49-F238E27FC236}">
                <a16:creationId xmlns:a16="http://schemas.microsoft.com/office/drawing/2014/main" id="{A041B430-E062-43E9-ACEF-154AF97AC85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9976" y="1937354"/>
            <a:ext cx="8770574" cy="45967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220116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E5B62B-4EDE-418A-A60E-74A22986B8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Approach</a:t>
            </a:r>
            <a:endParaRPr lang="nl-NL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D363411-CA23-4A7A-8141-652A1787EAD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46111" y="1431401"/>
            <a:ext cx="4396339" cy="1285166"/>
          </a:xfrm>
        </p:spPr>
        <p:txBody>
          <a:bodyPr>
            <a:normAutofit/>
          </a:bodyPr>
          <a:lstStyle/>
          <a:p>
            <a:r>
              <a:rPr lang="en-US" sz="2400" dirty="0"/>
              <a:t>3. Propagation of measurement uncertainty</a:t>
            </a:r>
            <a:endParaRPr lang="nl-NL" sz="2400" dirty="0"/>
          </a:p>
        </p:txBody>
      </p:sp>
      <p:pic>
        <p:nvPicPr>
          <p:cNvPr id="1026" name="Picture 2" descr="Mon 09 May 2022">
            <a:extLst>
              <a:ext uri="{FF2B5EF4-FFF2-40B4-BE49-F238E27FC236}">
                <a16:creationId xmlns:a16="http://schemas.microsoft.com/office/drawing/2014/main" id="{CFAD809E-931D-44DE-A618-5D05536292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71495" y="148700"/>
            <a:ext cx="5269945" cy="65288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1319135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E5B62B-4EDE-418A-A60E-74A22986B8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Approach</a:t>
            </a:r>
            <a:endParaRPr lang="nl-NL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D363411-CA23-4A7A-8141-652A1787EAD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46111" y="1431401"/>
            <a:ext cx="4396339" cy="421848"/>
          </a:xfrm>
        </p:spPr>
        <p:txBody>
          <a:bodyPr>
            <a:normAutofit fontScale="92500" lnSpcReduction="10000"/>
          </a:bodyPr>
          <a:lstStyle/>
          <a:p>
            <a:r>
              <a:rPr lang="en-US" sz="2400" dirty="0"/>
              <a:t>4. Re-analysis of historic events</a:t>
            </a:r>
            <a:endParaRPr lang="nl-NL" sz="2400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71A399B-82CB-4495-BAA9-6B610DD07E17}"/>
              </a:ext>
            </a:extLst>
          </p:cNvPr>
          <p:cNvSpPr txBox="1"/>
          <p:nvPr/>
        </p:nvSpPr>
        <p:spPr>
          <a:xfrm>
            <a:off x="6655242" y="6432605"/>
            <a:ext cx="375301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(Prinsen &amp; Becker, 2013)</a:t>
            </a:r>
            <a:endParaRPr lang="nl-NL" sz="1400" dirty="0"/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69901AFC-F64A-4499-8EDC-E364F6A8135E}"/>
              </a:ext>
            </a:extLst>
          </p:cNvPr>
          <p:cNvGrpSpPr/>
          <p:nvPr/>
        </p:nvGrpSpPr>
        <p:grpSpPr>
          <a:xfrm>
            <a:off x="5042450" y="1174169"/>
            <a:ext cx="6862195" cy="5580894"/>
            <a:chOff x="2664902" y="1174405"/>
            <a:chExt cx="6862195" cy="5580894"/>
          </a:xfrm>
        </p:grpSpPr>
        <p:pic>
          <p:nvPicPr>
            <p:cNvPr id="7" name="Picture 2">
              <a:extLst>
                <a:ext uri="{FF2B5EF4-FFF2-40B4-BE49-F238E27FC236}">
                  <a16:creationId xmlns:a16="http://schemas.microsoft.com/office/drawing/2014/main" id="{74E78C05-11D6-4872-89AC-5254EFA8ED9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2664902" y="1174405"/>
              <a:ext cx="6862195" cy="558089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18" name="Group 17">
              <a:extLst>
                <a:ext uri="{FF2B5EF4-FFF2-40B4-BE49-F238E27FC236}">
                  <a16:creationId xmlns:a16="http://schemas.microsoft.com/office/drawing/2014/main" id="{F308D765-0D0C-4537-BED8-E9EF50FEE18F}"/>
                </a:ext>
              </a:extLst>
            </p:cNvPr>
            <p:cNvGrpSpPr/>
            <p:nvPr/>
          </p:nvGrpSpPr>
          <p:grpSpPr>
            <a:xfrm>
              <a:off x="4667075" y="2743200"/>
              <a:ext cx="1708558" cy="1990987"/>
              <a:chOff x="4667075" y="2743200"/>
              <a:chExt cx="1708558" cy="1990987"/>
            </a:xfrm>
          </p:grpSpPr>
          <p:sp>
            <p:nvSpPr>
              <p:cNvPr id="8" name="Oval 7">
                <a:extLst>
                  <a:ext uri="{FF2B5EF4-FFF2-40B4-BE49-F238E27FC236}">
                    <a16:creationId xmlns:a16="http://schemas.microsoft.com/office/drawing/2014/main" id="{CAB73A76-BB71-4C56-A442-7E02688D1934}"/>
                  </a:ext>
                </a:extLst>
              </p:cNvPr>
              <p:cNvSpPr/>
              <p:nvPr/>
            </p:nvSpPr>
            <p:spPr>
              <a:xfrm>
                <a:off x="5360565" y="4160939"/>
                <a:ext cx="100668" cy="100668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9" name="Oval 8">
                <a:extLst>
                  <a:ext uri="{FF2B5EF4-FFF2-40B4-BE49-F238E27FC236}">
                    <a16:creationId xmlns:a16="http://schemas.microsoft.com/office/drawing/2014/main" id="{7483C034-50C2-40C4-AC0C-804C8070122A}"/>
                  </a:ext>
                </a:extLst>
              </p:cNvPr>
              <p:cNvSpPr/>
              <p:nvPr/>
            </p:nvSpPr>
            <p:spPr>
              <a:xfrm>
                <a:off x="5512965" y="4313339"/>
                <a:ext cx="100668" cy="100668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10" name="Oval 9">
                <a:extLst>
                  <a:ext uri="{FF2B5EF4-FFF2-40B4-BE49-F238E27FC236}">
                    <a16:creationId xmlns:a16="http://schemas.microsoft.com/office/drawing/2014/main" id="{3F1604B8-E62F-44F4-BF96-5DEC8EEB695B}"/>
                  </a:ext>
                </a:extLst>
              </p:cNvPr>
              <p:cNvSpPr/>
              <p:nvPr/>
            </p:nvSpPr>
            <p:spPr>
              <a:xfrm>
                <a:off x="4667075" y="4633519"/>
                <a:ext cx="100668" cy="100668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cxnSp>
            <p:nvCxnSpPr>
              <p:cNvPr id="11" name="Straight Arrow Connector 10">
                <a:extLst>
                  <a:ext uri="{FF2B5EF4-FFF2-40B4-BE49-F238E27FC236}">
                    <a16:creationId xmlns:a16="http://schemas.microsoft.com/office/drawing/2014/main" id="{A3CC5368-2042-45BD-BC78-31DD9BA627CB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5613634" y="3580002"/>
                <a:ext cx="761999" cy="0"/>
              </a:xfrm>
              <a:prstGeom prst="straightConnector1">
                <a:avLst/>
              </a:prstGeom>
              <a:ln w="28575"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Straight Arrow Connector 14">
                <a:extLst>
                  <a:ext uri="{FF2B5EF4-FFF2-40B4-BE49-F238E27FC236}">
                    <a16:creationId xmlns:a16="http://schemas.microsoft.com/office/drawing/2014/main" id="{7973BB2A-5215-40CF-AF6C-772277048726}"/>
                  </a:ext>
                </a:extLst>
              </p:cNvPr>
              <p:cNvCxnSpPr/>
              <p:nvPr/>
            </p:nvCxnSpPr>
            <p:spPr>
              <a:xfrm flipH="1">
                <a:off x="5461233" y="3580002"/>
                <a:ext cx="152400" cy="505437"/>
              </a:xfrm>
              <a:prstGeom prst="straightConnector1">
                <a:avLst/>
              </a:prstGeom>
              <a:ln w="28575"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" name="Straight Arrow Connector 16">
                <a:extLst>
                  <a:ext uri="{FF2B5EF4-FFF2-40B4-BE49-F238E27FC236}">
                    <a16:creationId xmlns:a16="http://schemas.microsoft.com/office/drawing/2014/main" id="{FA10FC88-FFF4-421A-A734-6718133CCD4B}"/>
                  </a:ext>
                </a:extLst>
              </p:cNvPr>
              <p:cNvCxnSpPr/>
              <p:nvPr/>
            </p:nvCxnSpPr>
            <p:spPr>
              <a:xfrm flipH="1">
                <a:off x="5276675" y="2743200"/>
                <a:ext cx="1040235" cy="998290"/>
              </a:xfrm>
              <a:prstGeom prst="straightConnector1">
                <a:avLst/>
              </a:prstGeom>
              <a:ln w="28575"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</p:spTree>
    <p:extLst>
      <p:ext uri="{BB962C8B-B14F-4D97-AF65-F5344CB8AC3E}">
        <p14:creationId xmlns:p14="http://schemas.microsoft.com/office/powerpoint/2010/main" val="1763860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0E5580"/>
      </a:dk2>
      <a:lt2>
        <a:srgbClr val="EBEBEB"/>
      </a:lt2>
      <a:accent1>
        <a:srgbClr val="ACD433"/>
      </a:accent1>
      <a:accent2>
        <a:srgbClr val="E6C133"/>
      </a:accent2>
      <a:accent3>
        <a:srgbClr val="EF7A24"/>
      </a:accent3>
      <a:accent4>
        <a:srgbClr val="5AA0F5"/>
      </a:accent4>
      <a:accent5>
        <a:srgbClr val="75CEEC"/>
      </a:accent5>
      <a:accent6>
        <a:srgbClr val="65D6A0"/>
      </a:accent6>
      <a:hlink>
        <a:srgbClr val="C4E46E"/>
      </a:hlink>
      <a:folHlink>
        <a:srgbClr val="BDE0FB"/>
      </a:folHlink>
    </a:clrScheme>
    <a:fontScheme name="Franklin Gothic">
      <a:majorFont>
        <a:latin typeface="Franklin Gothic Medium" panose="020B0603020102020204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 panose="020B0503020102020204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2000"/>
                <a:hueMod val="96000"/>
                <a:satMod val="128000"/>
                <a:lumMod val="114000"/>
              </a:schemeClr>
            </a:gs>
            <a:gs pos="100000">
              <a:schemeClr val="phClr">
                <a:shade val="62000"/>
                <a:hueMod val="100000"/>
                <a:satMod val="13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2000"/>
                <a:hueMod val="108000"/>
                <a:satMod val="164000"/>
                <a:lumMod val="69000"/>
              </a:schemeClr>
              <a:schemeClr val="phClr">
                <a:tint val="96000"/>
                <a:hueMod val="90000"/>
                <a:satMod val="130000"/>
                <a:lumMod val="13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BACC050B-8757-4460-95D8-E37B46A6B421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317</TotalTime>
  <Words>129</Words>
  <Application>Microsoft Office PowerPoint</Application>
  <PresentationFormat>Widescreen</PresentationFormat>
  <Paragraphs>28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6" baseType="lpstr">
      <vt:lpstr>Arial</vt:lpstr>
      <vt:lpstr>Calibri</vt:lpstr>
      <vt:lpstr>Franklin Gothic Book</vt:lpstr>
      <vt:lpstr>Franklin Gothic Medium</vt:lpstr>
      <vt:lpstr>Wingdings 3</vt:lpstr>
      <vt:lpstr>Ion</vt:lpstr>
      <vt:lpstr>Development of  operational  salt intrusion forecasts</vt:lpstr>
      <vt:lpstr>Salt intrusion in estuaries</vt:lpstr>
      <vt:lpstr>Impacts</vt:lpstr>
      <vt:lpstr>Study area: Rhine-Meuse Delta</vt:lpstr>
      <vt:lpstr>Goals</vt:lpstr>
      <vt:lpstr>Approach</vt:lpstr>
      <vt:lpstr>Approach</vt:lpstr>
      <vt:lpstr>Approach</vt:lpstr>
      <vt:lpstr>Approach</vt:lpstr>
      <vt:lpstr>Thank you!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Development of  actionable salt intrusion forecasts</dc:title>
  <dc:creator>Bas Wullems</dc:creator>
  <cp:lastModifiedBy>Bas Wullems</cp:lastModifiedBy>
  <cp:revision>10</cp:revision>
  <dcterms:created xsi:type="dcterms:W3CDTF">2022-05-09T08:18:01Z</dcterms:created>
  <dcterms:modified xsi:type="dcterms:W3CDTF">2022-05-23T19:49:52Z</dcterms:modified>
</cp:coreProperties>
</file>