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0"/>
  </p:notesMasterIdLst>
  <p:sldIdLst>
    <p:sldId id="258" r:id="rId2"/>
    <p:sldId id="259" r:id="rId3"/>
    <p:sldId id="261" r:id="rId4"/>
    <p:sldId id="265" r:id="rId5"/>
    <p:sldId id="262" r:id="rId6"/>
    <p:sldId id="264" r:id="rId7"/>
    <p:sldId id="263" r:id="rId8"/>
    <p:sldId id="266" r:id="rId9"/>
  </p:sldIdLst>
  <p:sldSz cx="12192000" cy="6858000"/>
  <p:notesSz cx="6858000" cy="9144000"/>
  <p:defaultTextStyle>
    <a:defPPr>
      <a:defRPr lang="fi-FI"/>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1C271E9-5420-4596-5610-534A47C0CFDC}" name="russell alexander" initials="ra" userId="8c08be8ad731199d"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Cantwell, Jane" initials="CJ" lastIdx="12" clrIdx="0">
    <p:extLst>
      <p:ext uri="{19B8F6BF-5375-455C-9EA6-DF929625EA0E}">
        <p15:presenceInfo xmlns:p15="http://schemas.microsoft.com/office/powerpoint/2012/main" userId="S::jane.cantwell@nda.gov.uk::507d6524-7b15-4442-a65c-9db0fc703b8f" providerId="AD"/>
      </p:ext>
    </p:extLst>
  </p:cmAuthor>
  <p:cmAuthor id="2" name="Reijonen Heini (GTK)" initials="RH(" lastIdx="2" clrIdx="1">
    <p:extLst>
      <p:ext uri="{19B8F6BF-5375-455C-9EA6-DF929625EA0E}">
        <p15:presenceInfo xmlns:p15="http://schemas.microsoft.com/office/powerpoint/2012/main" userId="S::heini.reijonen@GTK.FI::0869d67b-a84b-488e-8ed8-5782114ef10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FF"/>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868" autoAdjust="0"/>
    <p:restoredTop sz="87779" autoAdjust="0"/>
  </p:normalViewPr>
  <p:slideViewPr>
    <p:cSldViewPr snapToGrid="0" snapToObjects="1">
      <p:cViewPr varScale="1">
        <p:scale>
          <a:sx n="100" d="100"/>
          <a:sy n="100" d="100"/>
        </p:scale>
        <p:origin x="828" y="8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microsoft.com/office/2018/10/relationships/authors" Target="authors.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ijonen Heini (GTK)" userId="0869d67b-a84b-488e-8ed8-5782114ef10c" providerId="ADAL" clId="{A8ECBEC2-435E-4619-A288-163C48D495AA}"/>
    <pc:docChg chg="custSel modSld">
      <pc:chgData name="Reijonen Heini (GTK)" userId="0869d67b-a84b-488e-8ed8-5782114ef10c" providerId="ADAL" clId="{A8ECBEC2-435E-4619-A288-163C48D495AA}" dt="2022-05-10T11:08:36.713" v="10" actId="20577"/>
      <pc:docMkLst>
        <pc:docMk/>
      </pc:docMkLst>
      <pc:sldChg chg="modSp mod">
        <pc:chgData name="Reijonen Heini (GTK)" userId="0869d67b-a84b-488e-8ed8-5782114ef10c" providerId="ADAL" clId="{A8ECBEC2-435E-4619-A288-163C48D495AA}" dt="2022-05-10T11:08:36.713" v="10" actId="20577"/>
        <pc:sldMkLst>
          <pc:docMk/>
          <pc:sldMk cId="3106100740" sldId="262"/>
        </pc:sldMkLst>
        <pc:spChg chg="mod">
          <ac:chgData name="Reijonen Heini (GTK)" userId="0869d67b-a84b-488e-8ed8-5782114ef10c" providerId="ADAL" clId="{A8ECBEC2-435E-4619-A288-163C48D495AA}" dt="2022-05-10T11:07:30.988" v="8" actId="20577"/>
          <ac:spMkLst>
            <pc:docMk/>
            <pc:sldMk cId="3106100740" sldId="262"/>
            <ac:spMk id="11" creationId="{470A2768-42B1-4DE1-B882-72C41A67AA38}"/>
          </ac:spMkLst>
        </pc:spChg>
        <pc:spChg chg="mod">
          <ac:chgData name="Reijonen Heini (GTK)" userId="0869d67b-a84b-488e-8ed8-5782114ef10c" providerId="ADAL" clId="{A8ECBEC2-435E-4619-A288-163C48D495AA}" dt="2022-05-10T11:08:36.713" v="10" actId="20577"/>
          <ac:spMkLst>
            <pc:docMk/>
            <pc:sldMk cId="3106100740" sldId="262"/>
            <ac:spMk id="12" creationId="{CE60AA4D-805E-4298-9D57-8321A06899A0}"/>
          </ac:spMkLst>
        </pc:spChg>
      </pc:sldChg>
      <pc:sldChg chg="delCm">
        <pc:chgData name="Reijonen Heini (GTK)" userId="0869d67b-a84b-488e-8ed8-5782114ef10c" providerId="ADAL" clId="{A8ECBEC2-435E-4619-A288-163C48D495AA}" dt="2022-05-10T05:55:28.880" v="0" actId="1592"/>
        <pc:sldMkLst>
          <pc:docMk/>
          <pc:sldMk cId="4163726945" sldId="265"/>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A457BE9-7A19-43BE-B00C-A90B66FE87A8}" type="doc">
      <dgm:prSet loTypeId="urn:microsoft.com/office/officeart/2005/8/layout/process3" loCatId="process" qsTypeId="urn:microsoft.com/office/officeart/2005/8/quickstyle/simple1" qsCatId="simple" csTypeId="urn:microsoft.com/office/officeart/2005/8/colors/accent3_1" csCatId="accent3" phldr="1"/>
      <dgm:spPr/>
    </dgm:pt>
    <dgm:pt modelId="{EFFC9DA6-B695-47D9-87EC-2D74866EC32C}">
      <dgm:prSet phldrT="[Text]" custT="1"/>
      <dgm:spPr/>
      <dgm:t>
        <a:bodyPr/>
        <a:lstStyle/>
        <a:p>
          <a:r>
            <a:rPr lang="en-US" sz="1000" dirty="0"/>
            <a:t>1980</a:t>
          </a:r>
          <a:endParaRPr lang="en-FI" sz="1000" dirty="0"/>
        </a:p>
      </dgm:t>
    </dgm:pt>
    <dgm:pt modelId="{AD46105E-6BE3-4DA3-BA77-764100676B83}" type="parTrans" cxnId="{8FAD46E4-40FE-4079-B4B1-1BA4260F5CCC}">
      <dgm:prSet/>
      <dgm:spPr/>
      <dgm:t>
        <a:bodyPr/>
        <a:lstStyle/>
        <a:p>
          <a:endParaRPr lang="en-FI" sz="2800"/>
        </a:p>
      </dgm:t>
    </dgm:pt>
    <dgm:pt modelId="{0A80620E-820C-4397-9BCA-E6560FFCFBDB}" type="sibTrans" cxnId="{8FAD46E4-40FE-4079-B4B1-1BA4260F5CCC}">
      <dgm:prSet custT="1"/>
      <dgm:spPr/>
      <dgm:t>
        <a:bodyPr/>
        <a:lstStyle/>
        <a:p>
          <a:endParaRPr lang="en-FI" sz="900"/>
        </a:p>
      </dgm:t>
    </dgm:pt>
    <dgm:pt modelId="{B84B0F7D-B972-4D12-8F5E-25C5DE62B87F}">
      <dgm:prSet phldrT="[Text]" custT="1"/>
      <dgm:spPr/>
      <dgm:t>
        <a:bodyPr/>
        <a:lstStyle/>
        <a:p>
          <a:r>
            <a:rPr lang="en-US" sz="1000" dirty="0"/>
            <a:t>1990</a:t>
          </a:r>
          <a:endParaRPr lang="en-FI" sz="1000" dirty="0"/>
        </a:p>
      </dgm:t>
    </dgm:pt>
    <dgm:pt modelId="{D72BCB8A-C7EF-4541-91C0-7EEEA7EF42E4}" type="parTrans" cxnId="{B94F6B27-AB99-42A5-9F2C-B8C571F41B5E}">
      <dgm:prSet/>
      <dgm:spPr/>
      <dgm:t>
        <a:bodyPr/>
        <a:lstStyle/>
        <a:p>
          <a:endParaRPr lang="en-FI" sz="2800"/>
        </a:p>
      </dgm:t>
    </dgm:pt>
    <dgm:pt modelId="{F50FA054-A0F9-460C-8AC5-26C5C41A645E}" type="sibTrans" cxnId="{B94F6B27-AB99-42A5-9F2C-B8C571F41B5E}">
      <dgm:prSet custT="1"/>
      <dgm:spPr/>
      <dgm:t>
        <a:bodyPr/>
        <a:lstStyle/>
        <a:p>
          <a:endParaRPr lang="en-FI" sz="900"/>
        </a:p>
      </dgm:t>
    </dgm:pt>
    <dgm:pt modelId="{09EB5953-B9B2-45D8-8E6D-2BA4B15B86D2}">
      <dgm:prSet phldrT="[Text]" custT="1"/>
      <dgm:spPr/>
      <dgm:t>
        <a:bodyPr/>
        <a:lstStyle/>
        <a:p>
          <a:r>
            <a:rPr lang="en-US" sz="1000" dirty="0"/>
            <a:t>2000</a:t>
          </a:r>
          <a:endParaRPr lang="en-FI" sz="1000" dirty="0"/>
        </a:p>
      </dgm:t>
    </dgm:pt>
    <dgm:pt modelId="{3D7A0F8A-9A58-4C58-87CD-9CAB7C485674}" type="parTrans" cxnId="{40FBA02C-FAC9-4638-8305-2AD0A57E8814}">
      <dgm:prSet/>
      <dgm:spPr/>
      <dgm:t>
        <a:bodyPr/>
        <a:lstStyle/>
        <a:p>
          <a:endParaRPr lang="en-FI" sz="2800"/>
        </a:p>
      </dgm:t>
    </dgm:pt>
    <dgm:pt modelId="{A69EEE64-197C-429C-82CF-075BD7EC3C47}" type="sibTrans" cxnId="{40FBA02C-FAC9-4638-8305-2AD0A57E8814}">
      <dgm:prSet custT="1"/>
      <dgm:spPr/>
      <dgm:t>
        <a:bodyPr/>
        <a:lstStyle/>
        <a:p>
          <a:endParaRPr lang="en-FI" sz="900"/>
        </a:p>
      </dgm:t>
    </dgm:pt>
    <dgm:pt modelId="{EC1B100B-8E7B-4824-BF6E-39B83D8F07FC}">
      <dgm:prSet phldrT="[Text]" custT="1"/>
      <dgm:spPr/>
      <dgm:t>
        <a:bodyPr/>
        <a:lstStyle/>
        <a:p>
          <a:r>
            <a:rPr lang="en-US" sz="1000" dirty="0"/>
            <a:t>2010</a:t>
          </a:r>
          <a:endParaRPr lang="en-FI" sz="1000" dirty="0"/>
        </a:p>
      </dgm:t>
    </dgm:pt>
    <dgm:pt modelId="{7D6EB3DD-ACE7-49AB-80E6-D1484AED1EBA}" type="parTrans" cxnId="{82125DE6-5FCA-4655-A1D4-9F01432C7174}">
      <dgm:prSet/>
      <dgm:spPr/>
      <dgm:t>
        <a:bodyPr/>
        <a:lstStyle/>
        <a:p>
          <a:endParaRPr lang="en-FI" sz="2800"/>
        </a:p>
      </dgm:t>
    </dgm:pt>
    <dgm:pt modelId="{AA428A57-8CC4-48A1-83D9-A25BD131B6AE}" type="sibTrans" cxnId="{82125DE6-5FCA-4655-A1D4-9F01432C7174}">
      <dgm:prSet custT="1"/>
      <dgm:spPr/>
      <dgm:t>
        <a:bodyPr/>
        <a:lstStyle/>
        <a:p>
          <a:endParaRPr lang="en-FI" sz="900"/>
        </a:p>
      </dgm:t>
    </dgm:pt>
    <dgm:pt modelId="{1F63A62B-462A-4A69-A0B3-B1B52AD2859E}">
      <dgm:prSet phldrT="[Text]" custT="1"/>
      <dgm:spPr/>
      <dgm:t>
        <a:bodyPr/>
        <a:lstStyle/>
        <a:p>
          <a:r>
            <a:rPr lang="en-US" sz="1000" dirty="0"/>
            <a:t>2020</a:t>
          </a:r>
          <a:endParaRPr lang="en-FI" sz="1000" dirty="0"/>
        </a:p>
      </dgm:t>
    </dgm:pt>
    <dgm:pt modelId="{854865A3-215A-422B-89E5-A678A81E1F8B}" type="parTrans" cxnId="{6B9A9163-73BB-4524-8B6F-42E44F7B41E4}">
      <dgm:prSet/>
      <dgm:spPr/>
      <dgm:t>
        <a:bodyPr/>
        <a:lstStyle/>
        <a:p>
          <a:endParaRPr lang="en-FI" sz="2800"/>
        </a:p>
      </dgm:t>
    </dgm:pt>
    <dgm:pt modelId="{B28E4888-9CEA-4D7D-AC73-B889899AD0EB}" type="sibTrans" cxnId="{6B9A9163-73BB-4524-8B6F-42E44F7B41E4}">
      <dgm:prSet/>
      <dgm:spPr/>
      <dgm:t>
        <a:bodyPr/>
        <a:lstStyle/>
        <a:p>
          <a:endParaRPr lang="en-FI" sz="2800"/>
        </a:p>
      </dgm:t>
    </dgm:pt>
    <dgm:pt modelId="{2FF20A7D-CB81-4EA3-8FFA-F77A6451B57F}">
      <dgm:prSet phldrT="[Text]" custT="1"/>
      <dgm:spPr/>
      <dgm:t>
        <a:bodyPr/>
        <a:lstStyle/>
        <a:p>
          <a:r>
            <a:rPr lang="en-US" sz="1000" dirty="0"/>
            <a:t>Before 1980</a:t>
          </a:r>
          <a:endParaRPr lang="en-FI" sz="1000" dirty="0"/>
        </a:p>
      </dgm:t>
    </dgm:pt>
    <dgm:pt modelId="{E589BFCD-F69D-44F6-B210-D1F940CAA914}" type="parTrans" cxnId="{17464FD3-05D3-4EDF-B71F-7C9636B66685}">
      <dgm:prSet/>
      <dgm:spPr/>
      <dgm:t>
        <a:bodyPr/>
        <a:lstStyle/>
        <a:p>
          <a:endParaRPr lang="en-FI" sz="2800"/>
        </a:p>
      </dgm:t>
    </dgm:pt>
    <dgm:pt modelId="{24DBF441-AF13-4496-82C6-C5A3E313AA53}" type="sibTrans" cxnId="{17464FD3-05D3-4EDF-B71F-7C9636B66685}">
      <dgm:prSet custT="1"/>
      <dgm:spPr/>
      <dgm:t>
        <a:bodyPr/>
        <a:lstStyle/>
        <a:p>
          <a:endParaRPr lang="en-FI" sz="900"/>
        </a:p>
      </dgm:t>
    </dgm:pt>
    <dgm:pt modelId="{DA2AD028-CFED-4B14-A248-420936652921}">
      <dgm:prSet phldrT="[Text]" custT="1"/>
      <dgm:spPr/>
      <dgm:t>
        <a:bodyPr/>
        <a:lstStyle/>
        <a:p>
          <a:r>
            <a:rPr lang="en-GB" sz="1000" dirty="0"/>
            <a:t>SWEDEN: KBS-3 (SKB 1983)</a:t>
          </a:r>
          <a:endParaRPr lang="en-FI" sz="1000" dirty="0"/>
        </a:p>
      </dgm:t>
    </dgm:pt>
    <dgm:pt modelId="{0A015CAB-F904-46B9-8CC9-1B2E36EB49DD}" type="parTrans" cxnId="{4A523259-4F0A-4ED3-A35F-94DA7784B75D}">
      <dgm:prSet/>
      <dgm:spPr/>
      <dgm:t>
        <a:bodyPr/>
        <a:lstStyle/>
        <a:p>
          <a:endParaRPr lang="en-FI" sz="2800"/>
        </a:p>
      </dgm:t>
    </dgm:pt>
    <dgm:pt modelId="{6E4241C6-78A2-471C-A05B-17A797E05815}" type="sibTrans" cxnId="{4A523259-4F0A-4ED3-A35F-94DA7784B75D}">
      <dgm:prSet/>
      <dgm:spPr/>
      <dgm:t>
        <a:bodyPr/>
        <a:lstStyle/>
        <a:p>
          <a:endParaRPr lang="en-FI" sz="2800"/>
        </a:p>
      </dgm:t>
    </dgm:pt>
    <dgm:pt modelId="{174976EC-4104-4C1A-AF4A-381A027F5A4A}">
      <dgm:prSet phldrT="[Text]" custT="1"/>
      <dgm:spPr/>
      <dgm:t>
        <a:bodyPr/>
        <a:lstStyle/>
        <a:p>
          <a:r>
            <a:rPr lang="en-GB" sz="1000" dirty="0"/>
            <a:t>SWITZERLAND: </a:t>
          </a:r>
          <a:r>
            <a:rPr lang="en-GB" sz="1000" dirty="0" err="1"/>
            <a:t>Pojeckt</a:t>
          </a:r>
          <a:r>
            <a:rPr lang="en-GB" sz="1000" dirty="0"/>
            <a:t> </a:t>
          </a:r>
          <a:r>
            <a:rPr lang="en-GB" sz="1000" dirty="0" err="1"/>
            <a:t>Gewähr</a:t>
          </a:r>
          <a:r>
            <a:rPr lang="en-GB" sz="1000" dirty="0"/>
            <a:t> (Nagra 1985)</a:t>
          </a:r>
          <a:endParaRPr lang="en-FI" sz="1000" dirty="0"/>
        </a:p>
      </dgm:t>
    </dgm:pt>
    <dgm:pt modelId="{FBB69BFF-C09E-4544-9852-CD7EFA773F0D}" type="parTrans" cxnId="{F1098C29-1480-4596-AC5E-2E8ADC8AAB39}">
      <dgm:prSet/>
      <dgm:spPr/>
      <dgm:t>
        <a:bodyPr/>
        <a:lstStyle/>
        <a:p>
          <a:endParaRPr lang="en-FI" sz="2800"/>
        </a:p>
      </dgm:t>
    </dgm:pt>
    <dgm:pt modelId="{2C417D46-7D28-426C-A367-326CA903E3A0}" type="sibTrans" cxnId="{F1098C29-1480-4596-AC5E-2E8ADC8AAB39}">
      <dgm:prSet/>
      <dgm:spPr/>
      <dgm:t>
        <a:bodyPr/>
        <a:lstStyle/>
        <a:p>
          <a:endParaRPr lang="en-FI" sz="2800"/>
        </a:p>
      </dgm:t>
    </dgm:pt>
    <dgm:pt modelId="{60B2913D-6F66-4D80-9663-4F9762CFFAA0}">
      <dgm:prSet phldrT="[Text]" custT="1"/>
      <dgm:spPr/>
      <dgm:t>
        <a:bodyPr/>
        <a:lstStyle/>
        <a:p>
          <a:r>
            <a:rPr lang="en-GB" sz="1000" dirty="0"/>
            <a:t>SWEDEN: SKB-91 (SKB 1992); SFR-1, Project Safe (Andersson et al. 1998); SR-97 (SKB 1999) </a:t>
          </a:r>
          <a:endParaRPr lang="en-FI" sz="1000" dirty="0"/>
        </a:p>
      </dgm:t>
    </dgm:pt>
    <dgm:pt modelId="{16D1131E-3D41-4B5E-80C6-B62D0CAC66D8}" type="parTrans" cxnId="{E2FF4B81-BCD2-4960-9116-D7F61DAAA50E}">
      <dgm:prSet/>
      <dgm:spPr/>
      <dgm:t>
        <a:bodyPr/>
        <a:lstStyle/>
        <a:p>
          <a:endParaRPr lang="en-FI" sz="2800"/>
        </a:p>
      </dgm:t>
    </dgm:pt>
    <dgm:pt modelId="{50919674-9E41-45EC-BAC9-62C0FB4FF65E}" type="sibTrans" cxnId="{E2FF4B81-BCD2-4960-9116-D7F61DAAA50E}">
      <dgm:prSet/>
      <dgm:spPr/>
      <dgm:t>
        <a:bodyPr/>
        <a:lstStyle/>
        <a:p>
          <a:endParaRPr lang="en-FI" sz="2800"/>
        </a:p>
      </dgm:t>
    </dgm:pt>
    <dgm:pt modelId="{CA85AF39-ED7A-447E-A6B8-6A18AE052262}">
      <dgm:prSet phldrT="[Text]" custT="1"/>
      <dgm:spPr/>
      <dgm:t>
        <a:bodyPr/>
        <a:lstStyle/>
        <a:p>
          <a:r>
            <a:rPr lang="en-GB" sz="1000" dirty="0"/>
            <a:t>FINLAND: TVO-92 (</a:t>
          </a:r>
          <a:r>
            <a:rPr lang="en-GB" sz="1000" dirty="0" err="1"/>
            <a:t>Vieno</a:t>
          </a:r>
          <a:r>
            <a:rPr lang="en-GB" sz="1000" dirty="0"/>
            <a:t> et al. 1992); TILA-99 (</a:t>
          </a:r>
          <a:r>
            <a:rPr lang="en-GB" sz="1000" dirty="0" err="1"/>
            <a:t>Vieno</a:t>
          </a:r>
          <a:r>
            <a:rPr lang="en-GB" sz="1000" dirty="0"/>
            <a:t> &amp; Nordman 1999) </a:t>
          </a:r>
          <a:endParaRPr lang="en-FI" sz="1000" dirty="0"/>
        </a:p>
      </dgm:t>
    </dgm:pt>
    <dgm:pt modelId="{42DEB0E7-4462-4D26-B208-9614D172957A}" type="parTrans" cxnId="{87BABA72-335F-44CC-8507-C01BD2F4487D}">
      <dgm:prSet/>
      <dgm:spPr/>
      <dgm:t>
        <a:bodyPr/>
        <a:lstStyle/>
        <a:p>
          <a:endParaRPr lang="en-FI" sz="2800"/>
        </a:p>
      </dgm:t>
    </dgm:pt>
    <dgm:pt modelId="{79D9D541-25EE-4C5E-8454-05501E6179AA}" type="sibTrans" cxnId="{87BABA72-335F-44CC-8507-C01BD2F4487D}">
      <dgm:prSet/>
      <dgm:spPr/>
      <dgm:t>
        <a:bodyPr/>
        <a:lstStyle/>
        <a:p>
          <a:endParaRPr lang="en-FI" sz="2800"/>
        </a:p>
      </dgm:t>
    </dgm:pt>
    <dgm:pt modelId="{C53BEA0B-3925-4FD4-9243-0E80DE799F46}">
      <dgm:prSet phldrT="[Text]" custT="1"/>
      <dgm:spPr/>
      <dgm:t>
        <a:bodyPr/>
        <a:lstStyle/>
        <a:p>
          <a:r>
            <a:rPr lang="en-GB" sz="1000" dirty="0"/>
            <a:t>SWITZERLAND:Kristallin-1 (Nagra 1994)</a:t>
          </a:r>
          <a:endParaRPr lang="en-FI" sz="1000" dirty="0"/>
        </a:p>
      </dgm:t>
    </dgm:pt>
    <dgm:pt modelId="{7BD50C94-08D7-4296-A06B-29A1936509A8}" type="parTrans" cxnId="{55058295-2AB5-468D-8D0C-DBADE1A0BC43}">
      <dgm:prSet/>
      <dgm:spPr/>
      <dgm:t>
        <a:bodyPr/>
        <a:lstStyle/>
        <a:p>
          <a:endParaRPr lang="en-FI" sz="2800"/>
        </a:p>
      </dgm:t>
    </dgm:pt>
    <dgm:pt modelId="{6FE68234-8D9B-4B5E-8181-84D7ED55B565}" type="sibTrans" cxnId="{55058295-2AB5-468D-8D0C-DBADE1A0BC43}">
      <dgm:prSet/>
      <dgm:spPr/>
      <dgm:t>
        <a:bodyPr/>
        <a:lstStyle/>
        <a:p>
          <a:endParaRPr lang="en-FI" sz="2800"/>
        </a:p>
      </dgm:t>
    </dgm:pt>
    <dgm:pt modelId="{8E8BBC8C-E332-44F8-A048-3935284F63DF}">
      <dgm:prSet phldrT="[Text]" custT="1"/>
      <dgm:spPr/>
      <dgm:t>
        <a:bodyPr/>
        <a:lstStyle/>
        <a:p>
          <a:r>
            <a:rPr lang="en-GB" sz="1000" dirty="0"/>
            <a:t>CANADA: AECL EIS (AECL 1994)</a:t>
          </a:r>
          <a:endParaRPr lang="en-FI" sz="1000" dirty="0"/>
        </a:p>
      </dgm:t>
    </dgm:pt>
    <dgm:pt modelId="{2698341C-7A82-4041-82B7-F9D549AA88A7}" type="parTrans" cxnId="{3F12B67D-321E-40CF-B31A-C852163817DE}">
      <dgm:prSet/>
      <dgm:spPr/>
      <dgm:t>
        <a:bodyPr/>
        <a:lstStyle/>
        <a:p>
          <a:endParaRPr lang="en-FI" sz="2800"/>
        </a:p>
      </dgm:t>
    </dgm:pt>
    <dgm:pt modelId="{1C69F554-D62E-4198-8C99-0B102FF9DB39}" type="sibTrans" cxnId="{3F12B67D-321E-40CF-B31A-C852163817DE}">
      <dgm:prSet/>
      <dgm:spPr/>
      <dgm:t>
        <a:bodyPr/>
        <a:lstStyle/>
        <a:p>
          <a:endParaRPr lang="en-FI" sz="2800"/>
        </a:p>
      </dgm:t>
    </dgm:pt>
    <dgm:pt modelId="{74CDD488-143D-4513-8638-DF79F641808B}">
      <dgm:prSet phldrT="[Text]" custT="1"/>
      <dgm:spPr/>
      <dgm:t>
        <a:bodyPr/>
        <a:lstStyle/>
        <a:p>
          <a:r>
            <a:rPr lang="en-GB" sz="1000" dirty="0"/>
            <a:t>JAPAN: H-12 (JNC 2000); JAEA (2007) </a:t>
          </a:r>
          <a:endParaRPr lang="en-FI" sz="1000" dirty="0"/>
        </a:p>
      </dgm:t>
    </dgm:pt>
    <dgm:pt modelId="{A3AB0A25-0969-429D-8786-30D71F1DACAC}" type="parTrans" cxnId="{32651CA5-E8D6-44F0-B1BB-066BCC937E61}">
      <dgm:prSet/>
      <dgm:spPr/>
      <dgm:t>
        <a:bodyPr/>
        <a:lstStyle/>
        <a:p>
          <a:endParaRPr lang="en-FI" sz="2800"/>
        </a:p>
      </dgm:t>
    </dgm:pt>
    <dgm:pt modelId="{B3498682-E98E-4916-A8B2-D399D2A27B90}" type="sibTrans" cxnId="{32651CA5-E8D6-44F0-B1BB-066BCC937E61}">
      <dgm:prSet/>
      <dgm:spPr/>
      <dgm:t>
        <a:bodyPr/>
        <a:lstStyle/>
        <a:p>
          <a:endParaRPr lang="en-FI" sz="2800"/>
        </a:p>
      </dgm:t>
    </dgm:pt>
    <dgm:pt modelId="{5A1E9873-9C29-459E-B61A-047622B98A1D}">
      <dgm:prSet phldrT="[Text]" custT="1"/>
      <dgm:spPr/>
      <dgm:t>
        <a:bodyPr/>
        <a:lstStyle/>
        <a:p>
          <a:r>
            <a:rPr lang="en-GB" sz="1000" dirty="0"/>
            <a:t>SWITZERLAND: </a:t>
          </a:r>
          <a:r>
            <a:rPr lang="en-GB" sz="1000" dirty="0" err="1"/>
            <a:t>Opalinus</a:t>
          </a:r>
          <a:r>
            <a:rPr lang="en-GB" sz="1000" dirty="0"/>
            <a:t> Clay (Nagra 2002) </a:t>
          </a:r>
          <a:endParaRPr lang="en-FI" sz="1000" dirty="0"/>
        </a:p>
      </dgm:t>
    </dgm:pt>
    <dgm:pt modelId="{6B587B88-3877-4B26-A2A6-53F47D4D5BF1}" type="parTrans" cxnId="{3043CE1C-1B25-4C9E-928E-283A6D24E2BF}">
      <dgm:prSet/>
      <dgm:spPr/>
      <dgm:t>
        <a:bodyPr/>
        <a:lstStyle/>
        <a:p>
          <a:endParaRPr lang="en-FI" sz="2800"/>
        </a:p>
      </dgm:t>
    </dgm:pt>
    <dgm:pt modelId="{3D19AB69-9659-4F50-86FE-CF062E41C0DB}" type="sibTrans" cxnId="{3043CE1C-1B25-4C9E-928E-283A6D24E2BF}">
      <dgm:prSet/>
      <dgm:spPr/>
      <dgm:t>
        <a:bodyPr/>
        <a:lstStyle/>
        <a:p>
          <a:endParaRPr lang="en-FI" sz="2800"/>
        </a:p>
      </dgm:t>
    </dgm:pt>
    <dgm:pt modelId="{2BF7B869-CD61-42D4-A54F-54AE5759A241}">
      <dgm:prSet phldrT="[Text]" custT="1"/>
      <dgm:spPr/>
      <dgm:t>
        <a:bodyPr/>
        <a:lstStyle/>
        <a:p>
          <a:r>
            <a:rPr lang="fi-FI" sz="1000" dirty="0"/>
            <a:t>FINLAND: TURVA-2012 </a:t>
          </a:r>
          <a:r>
            <a:rPr lang="fi-FI" sz="1000" dirty="0" err="1"/>
            <a:t>e.g</a:t>
          </a:r>
          <a:r>
            <a:rPr lang="fi-FI" sz="1000" dirty="0"/>
            <a:t>. Posiva (2012) </a:t>
          </a:r>
          <a:endParaRPr lang="en-FI" sz="1000" dirty="0"/>
        </a:p>
      </dgm:t>
    </dgm:pt>
    <dgm:pt modelId="{0918458F-A9A4-413D-8D1B-39CD5D43E35B}" type="parTrans" cxnId="{A2E75C83-3770-470B-9A30-182EBADDF961}">
      <dgm:prSet/>
      <dgm:spPr/>
      <dgm:t>
        <a:bodyPr/>
        <a:lstStyle/>
        <a:p>
          <a:endParaRPr lang="en-FI" sz="2800"/>
        </a:p>
      </dgm:t>
    </dgm:pt>
    <dgm:pt modelId="{1D3376A6-E76B-41E7-9891-F081EA4F79AB}" type="sibTrans" cxnId="{A2E75C83-3770-470B-9A30-182EBADDF961}">
      <dgm:prSet/>
      <dgm:spPr/>
      <dgm:t>
        <a:bodyPr/>
        <a:lstStyle/>
        <a:p>
          <a:endParaRPr lang="en-FI" sz="2800"/>
        </a:p>
      </dgm:t>
    </dgm:pt>
    <dgm:pt modelId="{DE421C56-DB0A-4B9A-9ACA-F6A2D437FA0A}">
      <dgm:prSet phldrT="[Text]" custT="1"/>
      <dgm:spPr/>
      <dgm:t>
        <a:bodyPr/>
        <a:lstStyle/>
        <a:p>
          <a:r>
            <a:rPr lang="en-GB" sz="1000" dirty="0"/>
            <a:t>SWEDEN: SR-Site (SKB 2011); </a:t>
          </a:r>
          <a:r>
            <a:rPr lang="en-GB" sz="1000" dirty="0" err="1"/>
            <a:t>Forsmark</a:t>
          </a:r>
          <a:r>
            <a:rPr lang="en-GB" sz="1000" dirty="0"/>
            <a:t> (2014) </a:t>
          </a:r>
          <a:r>
            <a:rPr lang="en-GB" sz="1000" dirty="0" err="1"/>
            <a:t>Sidborn</a:t>
          </a:r>
          <a:r>
            <a:rPr lang="en-GB" sz="1000" dirty="0"/>
            <a:t> et al. 2014</a:t>
          </a:r>
          <a:endParaRPr lang="en-FI" sz="1000" dirty="0"/>
        </a:p>
      </dgm:t>
    </dgm:pt>
    <dgm:pt modelId="{2F54DA25-D681-4E34-ADCA-457093ECC2EB}" type="parTrans" cxnId="{88AFB354-5BAD-46A7-BDA6-B32A90310617}">
      <dgm:prSet/>
      <dgm:spPr/>
      <dgm:t>
        <a:bodyPr/>
        <a:lstStyle/>
        <a:p>
          <a:endParaRPr lang="en-FI" sz="2800"/>
        </a:p>
      </dgm:t>
    </dgm:pt>
    <dgm:pt modelId="{4BD20DE8-E1CD-432C-9422-9B2024A4E70B}" type="sibTrans" cxnId="{88AFB354-5BAD-46A7-BDA6-B32A90310617}">
      <dgm:prSet/>
      <dgm:spPr/>
      <dgm:t>
        <a:bodyPr/>
        <a:lstStyle/>
        <a:p>
          <a:endParaRPr lang="en-FI" sz="2800"/>
        </a:p>
      </dgm:t>
    </dgm:pt>
    <dgm:pt modelId="{A8E9C5F0-1DE8-4CA9-9E6F-2E3B80E1D3C1}">
      <dgm:prSet phldrT="[Text]" custT="1"/>
      <dgm:spPr/>
      <dgm:t>
        <a:bodyPr/>
        <a:lstStyle/>
        <a:p>
          <a:r>
            <a:rPr lang="en-US" sz="1000" dirty="0"/>
            <a:t>FINLAND: Posiva (2021) Operational license application SC</a:t>
          </a:r>
          <a:endParaRPr lang="en-FI" sz="1000" dirty="0"/>
        </a:p>
      </dgm:t>
    </dgm:pt>
    <dgm:pt modelId="{774BB2EC-98AE-47E0-9005-E0AB1C7B9313}" type="parTrans" cxnId="{3F2AA774-C789-4729-B972-145051DE9185}">
      <dgm:prSet/>
      <dgm:spPr/>
      <dgm:t>
        <a:bodyPr/>
        <a:lstStyle/>
        <a:p>
          <a:endParaRPr lang="en-FI" sz="2800"/>
        </a:p>
      </dgm:t>
    </dgm:pt>
    <dgm:pt modelId="{DA77B0ED-73AD-4FAA-88CF-30EFF888163A}" type="sibTrans" cxnId="{3F2AA774-C789-4729-B972-145051DE9185}">
      <dgm:prSet/>
      <dgm:spPr/>
      <dgm:t>
        <a:bodyPr/>
        <a:lstStyle/>
        <a:p>
          <a:endParaRPr lang="en-FI" sz="2800"/>
        </a:p>
      </dgm:t>
    </dgm:pt>
    <dgm:pt modelId="{BE92F93E-4715-4880-934E-4A243431AFCB}">
      <dgm:prSet phldrT="[Text]" custT="1"/>
      <dgm:spPr/>
      <dgm:t>
        <a:bodyPr/>
        <a:lstStyle/>
        <a:p>
          <a:r>
            <a:rPr lang="en-US" sz="1000" dirty="0" err="1"/>
            <a:t>Nas</a:t>
          </a:r>
          <a:r>
            <a:rPr lang="en-US" sz="1000" dirty="0"/>
            <a:t> included in the overall concept for </a:t>
          </a:r>
          <a:r>
            <a:rPr lang="en-US" sz="1000" dirty="0" err="1"/>
            <a:t>geolocal</a:t>
          </a:r>
          <a:r>
            <a:rPr lang="en-US" sz="1000" dirty="0"/>
            <a:t> disposal</a:t>
          </a:r>
          <a:endParaRPr lang="en-FI" sz="1000" dirty="0"/>
        </a:p>
      </dgm:t>
    </dgm:pt>
    <dgm:pt modelId="{17769128-5414-4A31-B3A8-F93757667B6D}" type="parTrans" cxnId="{9E7D6934-82B2-4C00-84F3-5AFA0D9B4AD3}">
      <dgm:prSet/>
      <dgm:spPr/>
      <dgm:t>
        <a:bodyPr/>
        <a:lstStyle/>
        <a:p>
          <a:endParaRPr lang="en-FI" sz="2800"/>
        </a:p>
      </dgm:t>
    </dgm:pt>
    <dgm:pt modelId="{EF1FDA43-4777-4BA7-BFF0-7A4099F2C3BF}" type="sibTrans" cxnId="{9E7D6934-82B2-4C00-84F3-5AFA0D9B4AD3}">
      <dgm:prSet/>
      <dgm:spPr/>
      <dgm:t>
        <a:bodyPr/>
        <a:lstStyle/>
        <a:p>
          <a:endParaRPr lang="en-FI" sz="2800"/>
        </a:p>
      </dgm:t>
    </dgm:pt>
    <dgm:pt modelId="{1FC2A8B6-82D5-4D65-B940-E6A838F71C71}">
      <dgm:prSet phldrT="[Text]" custT="1"/>
      <dgm:spPr/>
      <dgm:t>
        <a:bodyPr/>
        <a:lstStyle/>
        <a:p>
          <a:r>
            <a:rPr lang="en-US" sz="1000" dirty="0"/>
            <a:t>USE OF NATURAL MATERIALS</a:t>
          </a:r>
          <a:endParaRPr lang="en-FI" sz="1000" dirty="0"/>
        </a:p>
      </dgm:t>
    </dgm:pt>
    <dgm:pt modelId="{B62A9CF4-FB17-4458-8BA0-1E6AF27D92CC}" type="parTrans" cxnId="{6ACA17CA-5AED-4056-819D-0F4BA8B78932}">
      <dgm:prSet/>
      <dgm:spPr/>
      <dgm:t>
        <a:bodyPr/>
        <a:lstStyle/>
        <a:p>
          <a:endParaRPr lang="en-FI" sz="2800"/>
        </a:p>
      </dgm:t>
    </dgm:pt>
    <dgm:pt modelId="{DABC260A-49B9-4269-8030-08EDB50D0872}" type="sibTrans" cxnId="{6ACA17CA-5AED-4056-819D-0F4BA8B78932}">
      <dgm:prSet/>
      <dgm:spPr/>
      <dgm:t>
        <a:bodyPr/>
        <a:lstStyle/>
        <a:p>
          <a:endParaRPr lang="en-FI" sz="2800"/>
        </a:p>
      </dgm:t>
    </dgm:pt>
    <dgm:pt modelId="{C424AA03-5146-4DEB-9978-A2F48548C915}">
      <dgm:prSet phldrT="[Text]" custT="1"/>
      <dgm:spPr/>
      <dgm:t>
        <a:bodyPr/>
        <a:lstStyle/>
        <a:p>
          <a:r>
            <a:rPr lang="en-US" sz="1000" dirty="0"/>
            <a:t>RWM (2016) – generic safety case</a:t>
          </a:r>
          <a:endParaRPr lang="en-FI" sz="1000" dirty="0"/>
        </a:p>
      </dgm:t>
    </dgm:pt>
    <dgm:pt modelId="{55BFB01A-B1D7-446A-AE1F-5D62D66D88A4}" type="parTrans" cxnId="{5FB40C23-AAAC-4A2D-AD77-341D6F0EBBA4}">
      <dgm:prSet/>
      <dgm:spPr/>
      <dgm:t>
        <a:bodyPr/>
        <a:lstStyle/>
        <a:p>
          <a:endParaRPr lang="en-FI"/>
        </a:p>
      </dgm:t>
    </dgm:pt>
    <dgm:pt modelId="{DA66E949-B9BE-4DED-8CE1-1C85EC834B0E}" type="sibTrans" cxnId="{5FB40C23-AAAC-4A2D-AD77-341D6F0EBBA4}">
      <dgm:prSet/>
      <dgm:spPr/>
      <dgm:t>
        <a:bodyPr/>
        <a:lstStyle/>
        <a:p>
          <a:endParaRPr lang="en-FI"/>
        </a:p>
      </dgm:t>
    </dgm:pt>
    <dgm:pt modelId="{6D26DA9B-41CC-4EAB-B150-72F7C4AE89AA}" type="pres">
      <dgm:prSet presAssocID="{1A457BE9-7A19-43BE-B00C-A90B66FE87A8}" presName="linearFlow" presStyleCnt="0">
        <dgm:presLayoutVars>
          <dgm:dir/>
          <dgm:animLvl val="lvl"/>
          <dgm:resizeHandles val="exact"/>
        </dgm:presLayoutVars>
      </dgm:prSet>
      <dgm:spPr/>
    </dgm:pt>
    <dgm:pt modelId="{D9165A9B-13ED-4E45-88EB-4EEA5FEF00D5}" type="pres">
      <dgm:prSet presAssocID="{2FF20A7D-CB81-4EA3-8FFA-F77A6451B57F}" presName="composite" presStyleCnt="0"/>
      <dgm:spPr/>
    </dgm:pt>
    <dgm:pt modelId="{9F5934DA-B95B-408C-8C8E-8B44B82648D8}" type="pres">
      <dgm:prSet presAssocID="{2FF20A7D-CB81-4EA3-8FFA-F77A6451B57F}" presName="parTx" presStyleLbl="node1" presStyleIdx="0" presStyleCnt="6">
        <dgm:presLayoutVars>
          <dgm:chMax val="0"/>
          <dgm:chPref val="0"/>
          <dgm:bulletEnabled val="1"/>
        </dgm:presLayoutVars>
      </dgm:prSet>
      <dgm:spPr/>
    </dgm:pt>
    <dgm:pt modelId="{B5AC63E2-04CF-4D20-830C-F121B1ABB53E}" type="pres">
      <dgm:prSet presAssocID="{2FF20A7D-CB81-4EA3-8FFA-F77A6451B57F}" presName="parSh" presStyleLbl="node1" presStyleIdx="0" presStyleCnt="6"/>
      <dgm:spPr/>
    </dgm:pt>
    <dgm:pt modelId="{0797754A-8437-4CD0-9241-B91542E4DF78}" type="pres">
      <dgm:prSet presAssocID="{2FF20A7D-CB81-4EA3-8FFA-F77A6451B57F}" presName="desTx" presStyleLbl="fgAcc1" presStyleIdx="0" presStyleCnt="6">
        <dgm:presLayoutVars>
          <dgm:bulletEnabled val="1"/>
        </dgm:presLayoutVars>
      </dgm:prSet>
      <dgm:spPr/>
    </dgm:pt>
    <dgm:pt modelId="{AD52BCC8-DE77-4541-85DC-A391CF2EA36A}" type="pres">
      <dgm:prSet presAssocID="{24DBF441-AF13-4496-82C6-C5A3E313AA53}" presName="sibTrans" presStyleLbl="sibTrans2D1" presStyleIdx="0" presStyleCnt="5"/>
      <dgm:spPr/>
    </dgm:pt>
    <dgm:pt modelId="{422F2E67-1B52-4A39-A8D4-91C8B3803F05}" type="pres">
      <dgm:prSet presAssocID="{24DBF441-AF13-4496-82C6-C5A3E313AA53}" presName="connTx" presStyleLbl="sibTrans2D1" presStyleIdx="0" presStyleCnt="5"/>
      <dgm:spPr/>
    </dgm:pt>
    <dgm:pt modelId="{A343E9CB-1F12-4D10-BF1E-7E2153651452}" type="pres">
      <dgm:prSet presAssocID="{EFFC9DA6-B695-47D9-87EC-2D74866EC32C}" presName="composite" presStyleCnt="0"/>
      <dgm:spPr/>
    </dgm:pt>
    <dgm:pt modelId="{FFACBE13-929A-49BC-AB88-9E2179163EA8}" type="pres">
      <dgm:prSet presAssocID="{EFFC9DA6-B695-47D9-87EC-2D74866EC32C}" presName="parTx" presStyleLbl="node1" presStyleIdx="0" presStyleCnt="6">
        <dgm:presLayoutVars>
          <dgm:chMax val="0"/>
          <dgm:chPref val="0"/>
          <dgm:bulletEnabled val="1"/>
        </dgm:presLayoutVars>
      </dgm:prSet>
      <dgm:spPr/>
    </dgm:pt>
    <dgm:pt modelId="{5E0F440E-1B35-4FCF-BECE-7801DFD2B081}" type="pres">
      <dgm:prSet presAssocID="{EFFC9DA6-B695-47D9-87EC-2D74866EC32C}" presName="parSh" presStyleLbl="node1" presStyleIdx="1" presStyleCnt="6"/>
      <dgm:spPr/>
    </dgm:pt>
    <dgm:pt modelId="{9D490538-EB59-454E-A31D-59D5D7BA77D1}" type="pres">
      <dgm:prSet presAssocID="{EFFC9DA6-B695-47D9-87EC-2D74866EC32C}" presName="desTx" presStyleLbl="fgAcc1" presStyleIdx="1" presStyleCnt="6">
        <dgm:presLayoutVars>
          <dgm:bulletEnabled val="1"/>
        </dgm:presLayoutVars>
      </dgm:prSet>
      <dgm:spPr/>
    </dgm:pt>
    <dgm:pt modelId="{8FD7F76D-E0A9-41EA-9E45-C5532E5A5607}" type="pres">
      <dgm:prSet presAssocID="{0A80620E-820C-4397-9BCA-E6560FFCFBDB}" presName="sibTrans" presStyleLbl="sibTrans2D1" presStyleIdx="1" presStyleCnt="5"/>
      <dgm:spPr/>
    </dgm:pt>
    <dgm:pt modelId="{F94FDA2F-E7C0-4BB9-9DE0-70C68AE472A5}" type="pres">
      <dgm:prSet presAssocID="{0A80620E-820C-4397-9BCA-E6560FFCFBDB}" presName="connTx" presStyleLbl="sibTrans2D1" presStyleIdx="1" presStyleCnt="5"/>
      <dgm:spPr/>
    </dgm:pt>
    <dgm:pt modelId="{AE2A66E0-7263-48B5-B788-1EE673F52AFD}" type="pres">
      <dgm:prSet presAssocID="{B84B0F7D-B972-4D12-8F5E-25C5DE62B87F}" presName="composite" presStyleCnt="0"/>
      <dgm:spPr/>
    </dgm:pt>
    <dgm:pt modelId="{4A43D52A-C5EA-42DD-9DE2-C988BC557105}" type="pres">
      <dgm:prSet presAssocID="{B84B0F7D-B972-4D12-8F5E-25C5DE62B87F}" presName="parTx" presStyleLbl="node1" presStyleIdx="1" presStyleCnt="6">
        <dgm:presLayoutVars>
          <dgm:chMax val="0"/>
          <dgm:chPref val="0"/>
          <dgm:bulletEnabled val="1"/>
        </dgm:presLayoutVars>
      </dgm:prSet>
      <dgm:spPr/>
    </dgm:pt>
    <dgm:pt modelId="{37ADA344-DF2E-481F-A591-0FB6AB993DFF}" type="pres">
      <dgm:prSet presAssocID="{B84B0F7D-B972-4D12-8F5E-25C5DE62B87F}" presName="parSh" presStyleLbl="node1" presStyleIdx="2" presStyleCnt="6"/>
      <dgm:spPr/>
    </dgm:pt>
    <dgm:pt modelId="{AA8D679E-A039-4B76-9E17-C998F827ED66}" type="pres">
      <dgm:prSet presAssocID="{B84B0F7D-B972-4D12-8F5E-25C5DE62B87F}" presName="desTx" presStyleLbl="fgAcc1" presStyleIdx="2" presStyleCnt="6">
        <dgm:presLayoutVars>
          <dgm:bulletEnabled val="1"/>
        </dgm:presLayoutVars>
      </dgm:prSet>
      <dgm:spPr/>
    </dgm:pt>
    <dgm:pt modelId="{AD3A5B06-6703-45C0-81EA-C2EB5E06246E}" type="pres">
      <dgm:prSet presAssocID="{F50FA054-A0F9-460C-8AC5-26C5C41A645E}" presName="sibTrans" presStyleLbl="sibTrans2D1" presStyleIdx="2" presStyleCnt="5"/>
      <dgm:spPr/>
    </dgm:pt>
    <dgm:pt modelId="{AFA26E6B-7CAA-4DE5-944D-AF461EBF5C7C}" type="pres">
      <dgm:prSet presAssocID="{F50FA054-A0F9-460C-8AC5-26C5C41A645E}" presName="connTx" presStyleLbl="sibTrans2D1" presStyleIdx="2" presStyleCnt="5"/>
      <dgm:spPr/>
    </dgm:pt>
    <dgm:pt modelId="{BF7A2488-E597-413D-AADE-83F92C49CA1B}" type="pres">
      <dgm:prSet presAssocID="{09EB5953-B9B2-45D8-8E6D-2BA4B15B86D2}" presName="composite" presStyleCnt="0"/>
      <dgm:spPr/>
    </dgm:pt>
    <dgm:pt modelId="{136FCF13-0184-49E1-AE3E-06BBFE48137E}" type="pres">
      <dgm:prSet presAssocID="{09EB5953-B9B2-45D8-8E6D-2BA4B15B86D2}" presName="parTx" presStyleLbl="node1" presStyleIdx="2" presStyleCnt="6">
        <dgm:presLayoutVars>
          <dgm:chMax val="0"/>
          <dgm:chPref val="0"/>
          <dgm:bulletEnabled val="1"/>
        </dgm:presLayoutVars>
      </dgm:prSet>
      <dgm:spPr/>
    </dgm:pt>
    <dgm:pt modelId="{3FD9E6ED-56B3-4552-AD91-F238A6704B5E}" type="pres">
      <dgm:prSet presAssocID="{09EB5953-B9B2-45D8-8E6D-2BA4B15B86D2}" presName="parSh" presStyleLbl="node1" presStyleIdx="3" presStyleCnt="6"/>
      <dgm:spPr/>
    </dgm:pt>
    <dgm:pt modelId="{860C7336-EE19-4188-B007-F44CF3C0F256}" type="pres">
      <dgm:prSet presAssocID="{09EB5953-B9B2-45D8-8E6D-2BA4B15B86D2}" presName="desTx" presStyleLbl="fgAcc1" presStyleIdx="3" presStyleCnt="6">
        <dgm:presLayoutVars>
          <dgm:bulletEnabled val="1"/>
        </dgm:presLayoutVars>
      </dgm:prSet>
      <dgm:spPr/>
    </dgm:pt>
    <dgm:pt modelId="{58B2ECB4-4A57-4941-A64D-3A9C576D2E8F}" type="pres">
      <dgm:prSet presAssocID="{A69EEE64-197C-429C-82CF-075BD7EC3C47}" presName="sibTrans" presStyleLbl="sibTrans2D1" presStyleIdx="3" presStyleCnt="5"/>
      <dgm:spPr/>
    </dgm:pt>
    <dgm:pt modelId="{5FBF2104-0E43-4D78-A746-748FFF354B29}" type="pres">
      <dgm:prSet presAssocID="{A69EEE64-197C-429C-82CF-075BD7EC3C47}" presName="connTx" presStyleLbl="sibTrans2D1" presStyleIdx="3" presStyleCnt="5"/>
      <dgm:spPr/>
    </dgm:pt>
    <dgm:pt modelId="{DB97A2DF-DA08-4B52-B46B-CEBA55AE2980}" type="pres">
      <dgm:prSet presAssocID="{EC1B100B-8E7B-4824-BF6E-39B83D8F07FC}" presName="composite" presStyleCnt="0"/>
      <dgm:spPr/>
    </dgm:pt>
    <dgm:pt modelId="{1595A7D0-CEF6-4E88-B509-4D3C042A163D}" type="pres">
      <dgm:prSet presAssocID="{EC1B100B-8E7B-4824-BF6E-39B83D8F07FC}" presName="parTx" presStyleLbl="node1" presStyleIdx="3" presStyleCnt="6">
        <dgm:presLayoutVars>
          <dgm:chMax val="0"/>
          <dgm:chPref val="0"/>
          <dgm:bulletEnabled val="1"/>
        </dgm:presLayoutVars>
      </dgm:prSet>
      <dgm:spPr/>
    </dgm:pt>
    <dgm:pt modelId="{5AEE56B6-BF8F-4D0A-9381-185EBC21152C}" type="pres">
      <dgm:prSet presAssocID="{EC1B100B-8E7B-4824-BF6E-39B83D8F07FC}" presName="parSh" presStyleLbl="node1" presStyleIdx="4" presStyleCnt="6"/>
      <dgm:spPr/>
    </dgm:pt>
    <dgm:pt modelId="{9A83F0B3-BD53-49AC-8E5A-381D83DC5F38}" type="pres">
      <dgm:prSet presAssocID="{EC1B100B-8E7B-4824-BF6E-39B83D8F07FC}" presName="desTx" presStyleLbl="fgAcc1" presStyleIdx="4" presStyleCnt="6">
        <dgm:presLayoutVars>
          <dgm:bulletEnabled val="1"/>
        </dgm:presLayoutVars>
      </dgm:prSet>
      <dgm:spPr/>
    </dgm:pt>
    <dgm:pt modelId="{775C3088-378B-40AF-8F5D-ABB7741B5882}" type="pres">
      <dgm:prSet presAssocID="{AA428A57-8CC4-48A1-83D9-A25BD131B6AE}" presName="sibTrans" presStyleLbl="sibTrans2D1" presStyleIdx="4" presStyleCnt="5"/>
      <dgm:spPr/>
    </dgm:pt>
    <dgm:pt modelId="{B636F6B9-360B-435A-A793-E65F119FA88A}" type="pres">
      <dgm:prSet presAssocID="{AA428A57-8CC4-48A1-83D9-A25BD131B6AE}" presName="connTx" presStyleLbl="sibTrans2D1" presStyleIdx="4" presStyleCnt="5"/>
      <dgm:spPr/>
    </dgm:pt>
    <dgm:pt modelId="{C702622B-915F-4BC4-A57B-1BBEF506E1DA}" type="pres">
      <dgm:prSet presAssocID="{1F63A62B-462A-4A69-A0B3-B1B52AD2859E}" presName="composite" presStyleCnt="0"/>
      <dgm:spPr/>
    </dgm:pt>
    <dgm:pt modelId="{0FE642B5-ECF5-4902-B49B-30267A080302}" type="pres">
      <dgm:prSet presAssocID="{1F63A62B-462A-4A69-A0B3-B1B52AD2859E}" presName="parTx" presStyleLbl="node1" presStyleIdx="4" presStyleCnt="6">
        <dgm:presLayoutVars>
          <dgm:chMax val="0"/>
          <dgm:chPref val="0"/>
          <dgm:bulletEnabled val="1"/>
        </dgm:presLayoutVars>
      </dgm:prSet>
      <dgm:spPr/>
    </dgm:pt>
    <dgm:pt modelId="{FBB7A958-68F0-44B2-AD4C-F7A33611AEC8}" type="pres">
      <dgm:prSet presAssocID="{1F63A62B-462A-4A69-A0B3-B1B52AD2859E}" presName="parSh" presStyleLbl="node1" presStyleIdx="5" presStyleCnt="6"/>
      <dgm:spPr/>
    </dgm:pt>
    <dgm:pt modelId="{48243338-877B-42B7-8490-A6EE70ACACB7}" type="pres">
      <dgm:prSet presAssocID="{1F63A62B-462A-4A69-A0B3-B1B52AD2859E}" presName="desTx" presStyleLbl="fgAcc1" presStyleIdx="5" presStyleCnt="6">
        <dgm:presLayoutVars>
          <dgm:bulletEnabled val="1"/>
        </dgm:presLayoutVars>
      </dgm:prSet>
      <dgm:spPr/>
    </dgm:pt>
  </dgm:ptLst>
  <dgm:cxnLst>
    <dgm:cxn modelId="{A87D4004-D325-44A2-9B44-BE67ACAAD42B}" type="presOf" srcId="{DA2AD028-CFED-4B14-A248-420936652921}" destId="{9D490538-EB59-454E-A31D-59D5D7BA77D1}" srcOrd="0" destOrd="0" presId="urn:microsoft.com/office/officeart/2005/8/layout/process3"/>
    <dgm:cxn modelId="{4FF43E05-0C09-4C08-85D1-78436D081CDA}" type="presOf" srcId="{DE421C56-DB0A-4B9A-9ACA-F6A2D437FA0A}" destId="{9A83F0B3-BD53-49AC-8E5A-381D83DC5F38}" srcOrd="0" destOrd="1" presId="urn:microsoft.com/office/officeart/2005/8/layout/process3"/>
    <dgm:cxn modelId="{0E9F3E0A-9518-4657-9D06-2FDAD37A74B2}" type="presOf" srcId="{CA85AF39-ED7A-447E-A6B8-6A18AE052262}" destId="{AA8D679E-A039-4B76-9E17-C998F827ED66}" srcOrd="0" destOrd="1" presId="urn:microsoft.com/office/officeart/2005/8/layout/process3"/>
    <dgm:cxn modelId="{16608710-792E-4DDA-91F8-B5BC967038CD}" type="presOf" srcId="{EFFC9DA6-B695-47D9-87EC-2D74866EC32C}" destId="{5E0F440E-1B35-4FCF-BECE-7801DFD2B081}" srcOrd="1" destOrd="0" presId="urn:microsoft.com/office/officeart/2005/8/layout/process3"/>
    <dgm:cxn modelId="{579B0B1C-DF04-4421-BBA9-7137899B48A4}" type="presOf" srcId="{8E8BBC8C-E332-44F8-A048-3935284F63DF}" destId="{AA8D679E-A039-4B76-9E17-C998F827ED66}" srcOrd="0" destOrd="3" presId="urn:microsoft.com/office/officeart/2005/8/layout/process3"/>
    <dgm:cxn modelId="{3043CE1C-1B25-4C9E-928E-283A6D24E2BF}" srcId="{09EB5953-B9B2-45D8-8E6D-2BA4B15B86D2}" destId="{5A1E9873-9C29-459E-B61A-047622B98A1D}" srcOrd="1" destOrd="0" parTransId="{6B587B88-3877-4B26-A2A6-53F47D4D5BF1}" sibTransId="{3D19AB69-9659-4F50-86FE-CF062E41C0DB}"/>
    <dgm:cxn modelId="{5FB40C23-AAAC-4A2D-AD77-341D6F0EBBA4}" srcId="{EC1B100B-8E7B-4824-BF6E-39B83D8F07FC}" destId="{C424AA03-5146-4DEB-9978-A2F48548C915}" srcOrd="2" destOrd="0" parTransId="{55BFB01A-B1D7-446A-AE1F-5D62D66D88A4}" sibTransId="{DA66E949-B9BE-4DED-8CE1-1C85EC834B0E}"/>
    <dgm:cxn modelId="{B94F6B27-AB99-42A5-9F2C-B8C571F41B5E}" srcId="{1A457BE9-7A19-43BE-B00C-A90B66FE87A8}" destId="{B84B0F7D-B972-4D12-8F5E-25C5DE62B87F}" srcOrd="2" destOrd="0" parTransId="{D72BCB8A-C7EF-4541-91C0-7EEEA7EF42E4}" sibTransId="{F50FA054-A0F9-460C-8AC5-26C5C41A645E}"/>
    <dgm:cxn modelId="{F1098C29-1480-4596-AC5E-2E8ADC8AAB39}" srcId="{EFFC9DA6-B695-47D9-87EC-2D74866EC32C}" destId="{174976EC-4104-4C1A-AF4A-381A027F5A4A}" srcOrd="1" destOrd="0" parTransId="{FBB69BFF-C09E-4544-9852-CD7EFA773F0D}" sibTransId="{2C417D46-7D28-426C-A367-326CA903E3A0}"/>
    <dgm:cxn modelId="{F1FEC729-E498-4FC6-9C09-B86BA36A7D3D}" type="presOf" srcId="{EC1B100B-8E7B-4824-BF6E-39B83D8F07FC}" destId="{5AEE56B6-BF8F-4D0A-9381-185EBC21152C}" srcOrd="1" destOrd="0" presId="urn:microsoft.com/office/officeart/2005/8/layout/process3"/>
    <dgm:cxn modelId="{BC4D712A-7B8A-46A6-A6E6-2AEB3A9ACEEC}" type="presOf" srcId="{C53BEA0B-3925-4FD4-9243-0E80DE799F46}" destId="{AA8D679E-A039-4B76-9E17-C998F827ED66}" srcOrd="0" destOrd="2" presId="urn:microsoft.com/office/officeart/2005/8/layout/process3"/>
    <dgm:cxn modelId="{55E5C92A-CFA4-4FC0-9F48-F0E93F3116E8}" type="presOf" srcId="{60B2913D-6F66-4D80-9663-4F9762CFFAA0}" destId="{AA8D679E-A039-4B76-9E17-C998F827ED66}" srcOrd="0" destOrd="0" presId="urn:microsoft.com/office/officeart/2005/8/layout/process3"/>
    <dgm:cxn modelId="{40FBA02C-FAC9-4638-8305-2AD0A57E8814}" srcId="{1A457BE9-7A19-43BE-B00C-A90B66FE87A8}" destId="{09EB5953-B9B2-45D8-8E6D-2BA4B15B86D2}" srcOrd="3" destOrd="0" parTransId="{3D7A0F8A-9A58-4C58-87CD-9CAB7C485674}" sibTransId="{A69EEE64-197C-429C-82CF-075BD7EC3C47}"/>
    <dgm:cxn modelId="{0EDAAA31-344D-4F74-8C09-EA56F9C880D1}" type="presOf" srcId="{0A80620E-820C-4397-9BCA-E6560FFCFBDB}" destId="{8FD7F76D-E0A9-41EA-9E45-C5532E5A5607}" srcOrd="0" destOrd="0" presId="urn:microsoft.com/office/officeart/2005/8/layout/process3"/>
    <dgm:cxn modelId="{9E7D6934-82B2-4C00-84F3-5AFA0D9B4AD3}" srcId="{2FF20A7D-CB81-4EA3-8FFA-F77A6451B57F}" destId="{BE92F93E-4715-4880-934E-4A243431AFCB}" srcOrd="0" destOrd="0" parTransId="{17769128-5414-4A31-B3A8-F93757667B6D}" sibTransId="{EF1FDA43-4777-4BA7-BFF0-7A4099F2C3BF}"/>
    <dgm:cxn modelId="{1C0FC338-E197-4574-91A3-8EAEDFAB6C39}" type="presOf" srcId="{C424AA03-5146-4DEB-9978-A2F48548C915}" destId="{9A83F0B3-BD53-49AC-8E5A-381D83DC5F38}" srcOrd="0" destOrd="2" presId="urn:microsoft.com/office/officeart/2005/8/layout/process3"/>
    <dgm:cxn modelId="{1D762F5E-1D70-4F8D-B91F-FE071680E687}" type="presOf" srcId="{24DBF441-AF13-4496-82C6-C5A3E313AA53}" destId="{422F2E67-1B52-4A39-A8D4-91C8B3803F05}" srcOrd="1" destOrd="0" presId="urn:microsoft.com/office/officeart/2005/8/layout/process3"/>
    <dgm:cxn modelId="{6B9A9163-73BB-4524-8B6F-42E44F7B41E4}" srcId="{1A457BE9-7A19-43BE-B00C-A90B66FE87A8}" destId="{1F63A62B-462A-4A69-A0B3-B1B52AD2859E}" srcOrd="5" destOrd="0" parTransId="{854865A3-215A-422B-89E5-A678A81E1F8B}" sibTransId="{B28E4888-9CEA-4D7D-AC73-B889899AD0EB}"/>
    <dgm:cxn modelId="{C952CB64-ACDA-4695-945A-57FD6DEE63D9}" type="presOf" srcId="{24DBF441-AF13-4496-82C6-C5A3E313AA53}" destId="{AD52BCC8-DE77-4541-85DC-A391CF2EA36A}" srcOrd="0" destOrd="0" presId="urn:microsoft.com/office/officeart/2005/8/layout/process3"/>
    <dgm:cxn modelId="{38C25546-F5B3-4AE0-8FBA-631AD27B29C3}" type="presOf" srcId="{174976EC-4104-4C1A-AF4A-381A027F5A4A}" destId="{9D490538-EB59-454E-A31D-59D5D7BA77D1}" srcOrd="0" destOrd="1" presId="urn:microsoft.com/office/officeart/2005/8/layout/process3"/>
    <dgm:cxn modelId="{A470D74B-C7B3-4B80-B525-F22F32B5C176}" type="presOf" srcId="{EC1B100B-8E7B-4824-BF6E-39B83D8F07FC}" destId="{1595A7D0-CEF6-4E88-B509-4D3C042A163D}" srcOrd="0" destOrd="0" presId="urn:microsoft.com/office/officeart/2005/8/layout/process3"/>
    <dgm:cxn modelId="{BA818552-A9DD-42D9-BC9A-7ECB8438863F}" type="presOf" srcId="{1F63A62B-462A-4A69-A0B3-B1B52AD2859E}" destId="{FBB7A958-68F0-44B2-AD4C-F7A33611AEC8}" srcOrd="1" destOrd="0" presId="urn:microsoft.com/office/officeart/2005/8/layout/process3"/>
    <dgm:cxn modelId="{87BABA72-335F-44CC-8507-C01BD2F4487D}" srcId="{B84B0F7D-B972-4D12-8F5E-25C5DE62B87F}" destId="{CA85AF39-ED7A-447E-A6B8-6A18AE052262}" srcOrd="1" destOrd="0" parTransId="{42DEB0E7-4462-4D26-B208-9614D172957A}" sibTransId="{79D9D541-25EE-4C5E-8454-05501E6179AA}"/>
    <dgm:cxn modelId="{3F2AA774-C789-4729-B972-145051DE9185}" srcId="{1F63A62B-462A-4A69-A0B3-B1B52AD2859E}" destId="{A8E9C5F0-1DE8-4CA9-9E6F-2E3B80E1D3C1}" srcOrd="0" destOrd="0" parTransId="{774BB2EC-98AE-47E0-9005-E0AB1C7B9313}" sibTransId="{DA77B0ED-73AD-4FAA-88CF-30EFF888163A}"/>
    <dgm:cxn modelId="{88AFB354-5BAD-46A7-BDA6-B32A90310617}" srcId="{EC1B100B-8E7B-4824-BF6E-39B83D8F07FC}" destId="{DE421C56-DB0A-4B9A-9ACA-F6A2D437FA0A}" srcOrd="1" destOrd="0" parTransId="{2F54DA25-D681-4E34-ADCA-457093ECC2EB}" sibTransId="{4BD20DE8-E1CD-432C-9422-9B2024A4E70B}"/>
    <dgm:cxn modelId="{4A523259-4F0A-4ED3-A35F-94DA7784B75D}" srcId="{EFFC9DA6-B695-47D9-87EC-2D74866EC32C}" destId="{DA2AD028-CFED-4B14-A248-420936652921}" srcOrd="0" destOrd="0" parTransId="{0A015CAB-F904-46B9-8CC9-1B2E36EB49DD}" sibTransId="{6E4241C6-78A2-471C-A05B-17A797E05815}"/>
    <dgm:cxn modelId="{3F12B67D-321E-40CF-B31A-C852163817DE}" srcId="{B84B0F7D-B972-4D12-8F5E-25C5DE62B87F}" destId="{8E8BBC8C-E332-44F8-A048-3935284F63DF}" srcOrd="3" destOrd="0" parTransId="{2698341C-7A82-4041-82B7-F9D549AA88A7}" sibTransId="{1C69F554-D62E-4198-8C99-0B102FF9DB39}"/>
    <dgm:cxn modelId="{67354B7E-4C29-49CD-B65A-AA7AA5828247}" type="presOf" srcId="{09EB5953-B9B2-45D8-8E6D-2BA4B15B86D2}" destId="{136FCF13-0184-49E1-AE3E-06BBFE48137E}" srcOrd="0" destOrd="0" presId="urn:microsoft.com/office/officeart/2005/8/layout/process3"/>
    <dgm:cxn modelId="{E2FF4B81-BCD2-4960-9116-D7F61DAAA50E}" srcId="{B84B0F7D-B972-4D12-8F5E-25C5DE62B87F}" destId="{60B2913D-6F66-4D80-9663-4F9762CFFAA0}" srcOrd="0" destOrd="0" parTransId="{16D1131E-3D41-4B5E-80C6-B62D0CAC66D8}" sibTransId="{50919674-9E41-45EC-BAC9-62C0FB4FF65E}"/>
    <dgm:cxn modelId="{A2E75C83-3770-470B-9A30-182EBADDF961}" srcId="{EC1B100B-8E7B-4824-BF6E-39B83D8F07FC}" destId="{2BF7B869-CD61-42D4-A54F-54AE5759A241}" srcOrd="0" destOrd="0" parTransId="{0918458F-A9A4-413D-8D1B-39CD5D43E35B}" sibTransId="{1D3376A6-E76B-41E7-9891-F081EA4F79AB}"/>
    <dgm:cxn modelId="{AA6E718B-A1B3-4E8A-9D4D-07671F56DCF9}" type="presOf" srcId="{AA428A57-8CC4-48A1-83D9-A25BD131B6AE}" destId="{B636F6B9-360B-435A-A793-E65F119FA88A}" srcOrd="1" destOrd="0" presId="urn:microsoft.com/office/officeart/2005/8/layout/process3"/>
    <dgm:cxn modelId="{55058295-2AB5-468D-8D0C-DBADE1A0BC43}" srcId="{B84B0F7D-B972-4D12-8F5E-25C5DE62B87F}" destId="{C53BEA0B-3925-4FD4-9243-0E80DE799F46}" srcOrd="2" destOrd="0" parTransId="{7BD50C94-08D7-4296-A06B-29A1936509A8}" sibTransId="{6FE68234-8D9B-4B5E-8181-84D7ED55B565}"/>
    <dgm:cxn modelId="{B2E3559D-FCB0-4BD6-B188-44F88B5E8528}" type="presOf" srcId="{5A1E9873-9C29-459E-B61A-047622B98A1D}" destId="{860C7336-EE19-4188-B007-F44CF3C0F256}" srcOrd="0" destOrd="1" presId="urn:microsoft.com/office/officeart/2005/8/layout/process3"/>
    <dgm:cxn modelId="{32651CA5-E8D6-44F0-B1BB-066BCC937E61}" srcId="{09EB5953-B9B2-45D8-8E6D-2BA4B15B86D2}" destId="{74CDD488-143D-4513-8638-DF79F641808B}" srcOrd="0" destOrd="0" parTransId="{A3AB0A25-0969-429D-8786-30D71F1DACAC}" sibTransId="{B3498682-E98E-4916-A8B2-D399D2A27B90}"/>
    <dgm:cxn modelId="{5B5446A9-0329-47E0-A3E1-49D87C65E70F}" type="presOf" srcId="{2FF20A7D-CB81-4EA3-8FFA-F77A6451B57F}" destId="{9F5934DA-B95B-408C-8C8E-8B44B82648D8}" srcOrd="0" destOrd="0" presId="urn:microsoft.com/office/officeart/2005/8/layout/process3"/>
    <dgm:cxn modelId="{E411FFB1-200C-42DA-943D-80E89639CCDD}" type="presOf" srcId="{EFFC9DA6-B695-47D9-87EC-2D74866EC32C}" destId="{FFACBE13-929A-49BC-AB88-9E2179163EA8}" srcOrd="0" destOrd="0" presId="urn:microsoft.com/office/officeart/2005/8/layout/process3"/>
    <dgm:cxn modelId="{16A2C1B3-ABD8-4DD5-913F-CB5E2C002101}" type="presOf" srcId="{AA428A57-8CC4-48A1-83D9-A25BD131B6AE}" destId="{775C3088-378B-40AF-8F5D-ABB7741B5882}" srcOrd="0" destOrd="0" presId="urn:microsoft.com/office/officeart/2005/8/layout/process3"/>
    <dgm:cxn modelId="{5995A8B4-7263-473C-BA18-4FE3B99BF0AA}" type="presOf" srcId="{A8E9C5F0-1DE8-4CA9-9E6F-2E3B80E1D3C1}" destId="{48243338-877B-42B7-8490-A6EE70ACACB7}" srcOrd="0" destOrd="0" presId="urn:microsoft.com/office/officeart/2005/8/layout/process3"/>
    <dgm:cxn modelId="{DC87AFB4-D2BC-48AB-8A82-9782F01D6C31}" type="presOf" srcId="{BE92F93E-4715-4880-934E-4A243431AFCB}" destId="{0797754A-8437-4CD0-9241-B91542E4DF78}" srcOrd="0" destOrd="0" presId="urn:microsoft.com/office/officeart/2005/8/layout/process3"/>
    <dgm:cxn modelId="{FFAF57B7-368C-4924-8F66-BF9D33C036DA}" type="presOf" srcId="{0A80620E-820C-4397-9BCA-E6560FFCFBDB}" destId="{F94FDA2F-E7C0-4BB9-9DE0-70C68AE472A5}" srcOrd="1" destOrd="0" presId="urn:microsoft.com/office/officeart/2005/8/layout/process3"/>
    <dgm:cxn modelId="{C24BA6B7-E47D-4597-8624-3F1F66894693}" type="presOf" srcId="{2BF7B869-CD61-42D4-A54F-54AE5759A241}" destId="{9A83F0B3-BD53-49AC-8E5A-381D83DC5F38}" srcOrd="0" destOrd="0" presId="urn:microsoft.com/office/officeart/2005/8/layout/process3"/>
    <dgm:cxn modelId="{7222E3BA-0E26-4D52-875F-8C664C5C7ED9}" type="presOf" srcId="{F50FA054-A0F9-460C-8AC5-26C5C41A645E}" destId="{AFA26E6B-7CAA-4DE5-944D-AF461EBF5C7C}" srcOrd="1" destOrd="0" presId="urn:microsoft.com/office/officeart/2005/8/layout/process3"/>
    <dgm:cxn modelId="{91FAD1BB-5680-4DF3-95DC-78E3D297F8C5}" type="presOf" srcId="{1A457BE9-7A19-43BE-B00C-A90B66FE87A8}" destId="{6D26DA9B-41CC-4EAB-B150-72F7C4AE89AA}" srcOrd="0" destOrd="0" presId="urn:microsoft.com/office/officeart/2005/8/layout/process3"/>
    <dgm:cxn modelId="{F8C740BF-2DBE-45C8-AA27-4C16A8F3386A}" type="presOf" srcId="{74CDD488-143D-4513-8638-DF79F641808B}" destId="{860C7336-EE19-4188-B007-F44CF3C0F256}" srcOrd="0" destOrd="0" presId="urn:microsoft.com/office/officeart/2005/8/layout/process3"/>
    <dgm:cxn modelId="{6ACA17CA-5AED-4056-819D-0F4BA8B78932}" srcId="{2FF20A7D-CB81-4EA3-8FFA-F77A6451B57F}" destId="{1FC2A8B6-82D5-4D65-B940-E6A838F71C71}" srcOrd="1" destOrd="0" parTransId="{B62A9CF4-FB17-4458-8BA0-1E6AF27D92CC}" sibTransId="{DABC260A-49B9-4269-8030-08EDB50D0872}"/>
    <dgm:cxn modelId="{28F181CC-B530-414F-AA39-3D2AA939FC98}" type="presOf" srcId="{B84B0F7D-B972-4D12-8F5E-25C5DE62B87F}" destId="{4A43D52A-C5EA-42DD-9DE2-C988BC557105}" srcOrd="0" destOrd="0" presId="urn:microsoft.com/office/officeart/2005/8/layout/process3"/>
    <dgm:cxn modelId="{3D021DD3-8039-4F91-B0F2-218502419546}" type="presOf" srcId="{09EB5953-B9B2-45D8-8E6D-2BA4B15B86D2}" destId="{3FD9E6ED-56B3-4552-AD91-F238A6704B5E}" srcOrd="1" destOrd="0" presId="urn:microsoft.com/office/officeart/2005/8/layout/process3"/>
    <dgm:cxn modelId="{17464FD3-05D3-4EDF-B71F-7C9636B66685}" srcId="{1A457BE9-7A19-43BE-B00C-A90B66FE87A8}" destId="{2FF20A7D-CB81-4EA3-8FFA-F77A6451B57F}" srcOrd="0" destOrd="0" parTransId="{E589BFCD-F69D-44F6-B210-D1F940CAA914}" sibTransId="{24DBF441-AF13-4496-82C6-C5A3E313AA53}"/>
    <dgm:cxn modelId="{69A58FD3-0F34-4869-83A2-CD347816B7E6}" type="presOf" srcId="{F50FA054-A0F9-460C-8AC5-26C5C41A645E}" destId="{AD3A5B06-6703-45C0-81EA-C2EB5E06246E}" srcOrd="0" destOrd="0" presId="urn:microsoft.com/office/officeart/2005/8/layout/process3"/>
    <dgm:cxn modelId="{6BFFC6D6-FFB0-4B91-9907-895939AE0CD1}" type="presOf" srcId="{1FC2A8B6-82D5-4D65-B940-E6A838F71C71}" destId="{0797754A-8437-4CD0-9241-B91542E4DF78}" srcOrd="0" destOrd="1" presId="urn:microsoft.com/office/officeart/2005/8/layout/process3"/>
    <dgm:cxn modelId="{3D8A38D7-A628-403E-A6B7-DF81291D2C90}" type="presOf" srcId="{A69EEE64-197C-429C-82CF-075BD7EC3C47}" destId="{58B2ECB4-4A57-4941-A64D-3A9C576D2E8F}" srcOrd="0" destOrd="0" presId="urn:microsoft.com/office/officeart/2005/8/layout/process3"/>
    <dgm:cxn modelId="{B0D5BCDE-0B8F-42F2-B6E3-8141DC9CDC15}" type="presOf" srcId="{B84B0F7D-B972-4D12-8F5E-25C5DE62B87F}" destId="{37ADA344-DF2E-481F-A591-0FB6AB993DFF}" srcOrd="1" destOrd="0" presId="urn:microsoft.com/office/officeart/2005/8/layout/process3"/>
    <dgm:cxn modelId="{8FAD46E4-40FE-4079-B4B1-1BA4260F5CCC}" srcId="{1A457BE9-7A19-43BE-B00C-A90B66FE87A8}" destId="{EFFC9DA6-B695-47D9-87EC-2D74866EC32C}" srcOrd="1" destOrd="0" parTransId="{AD46105E-6BE3-4DA3-BA77-764100676B83}" sibTransId="{0A80620E-820C-4397-9BCA-E6560FFCFBDB}"/>
    <dgm:cxn modelId="{82125DE6-5FCA-4655-A1D4-9F01432C7174}" srcId="{1A457BE9-7A19-43BE-B00C-A90B66FE87A8}" destId="{EC1B100B-8E7B-4824-BF6E-39B83D8F07FC}" srcOrd="4" destOrd="0" parTransId="{7D6EB3DD-ACE7-49AB-80E6-D1484AED1EBA}" sibTransId="{AA428A57-8CC4-48A1-83D9-A25BD131B6AE}"/>
    <dgm:cxn modelId="{1CB257E7-805F-4E8D-B654-1950D3EA6590}" type="presOf" srcId="{1F63A62B-462A-4A69-A0B3-B1B52AD2859E}" destId="{0FE642B5-ECF5-4902-B49B-30267A080302}" srcOrd="0" destOrd="0" presId="urn:microsoft.com/office/officeart/2005/8/layout/process3"/>
    <dgm:cxn modelId="{9C697DF5-4A08-46DF-B1E5-62B5F359B4A5}" type="presOf" srcId="{2FF20A7D-CB81-4EA3-8FFA-F77A6451B57F}" destId="{B5AC63E2-04CF-4D20-830C-F121B1ABB53E}" srcOrd="1" destOrd="0" presId="urn:microsoft.com/office/officeart/2005/8/layout/process3"/>
    <dgm:cxn modelId="{399152F7-1A64-4B62-982D-9981192A3073}" type="presOf" srcId="{A69EEE64-197C-429C-82CF-075BD7EC3C47}" destId="{5FBF2104-0E43-4D78-A746-748FFF354B29}" srcOrd="1" destOrd="0" presId="urn:microsoft.com/office/officeart/2005/8/layout/process3"/>
    <dgm:cxn modelId="{E5AFB4D4-2B90-4A6C-8250-B2F298052D49}" type="presParOf" srcId="{6D26DA9B-41CC-4EAB-B150-72F7C4AE89AA}" destId="{D9165A9B-13ED-4E45-88EB-4EEA5FEF00D5}" srcOrd="0" destOrd="0" presId="urn:microsoft.com/office/officeart/2005/8/layout/process3"/>
    <dgm:cxn modelId="{9C68BC21-AC60-48BD-86C3-0168B3D3B98E}" type="presParOf" srcId="{D9165A9B-13ED-4E45-88EB-4EEA5FEF00D5}" destId="{9F5934DA-B95B-408C-8C8E-8B44B82648D8}" srcOrd="0" destOrd="0" presId="urn:microsoft.com/office/officeart/2005/8/layout/process3"/>
    <dgm:cxn modelId="{B237157E-AD85-4A0B-98D8-8CCCFE2779D2}" type="presParOf" srcId="{D9165A9B-13ED-4E45-88EB-4EEA5FEF00D5}" destId="{B5AC63E2-04CF-4D20-830C-F121B1ABB53E}" srcOrd="1" destOrd="0" presId="urn:microsoft.com/office/officeart/2005/8/layout/process3"/>
    <dgm:cxn modelId="{3D9F1994-AB9A-445D-BCBA-173726249AF7}" type="presParOf" srcId="{D9165A9B-13ED-4E45-88EB-4EEA5FEF00D5}" destId="{0797754A-8437-4CD0-9241-B91542E4DF78}" srcOrd="2" destOrd="0" presId="urn:microsoft.com/office/officeart/2005/8/layout/process3"/>
    <dgm:cxn modelId="{EB51ADC7-F98E-43A4-B67B-A27849F9AAA3}" type="presParOf" srcId="{6D26DA9B-41CC-4EAB-B150-72F7C4AE89AA}" destId="{AD52BCC8-DE77-4541-85DC-A391CF2EA36A}" srcOrd="1" destOrd="0" presId="urn:microsoft.com/office/officeart/2005/8/layout/process3"/>
    <dgm:cxn modelId="{3CCCB05F-010D-4B6F-B09A-E15BD7496EA5}" type="presParOf" srcId="{AD52BCC8-DE77-4541-85DC-A391CF2EA36A}" destId="{422F2E67-1B52-4A39-A8D4-91C8B3803F05}" srcOrd="0" destOrd="0" presId="urn:microsoft.com/office/officeart/2005/8/layout/process3"/>
    <dgm:cxn modelId="{C5B78E0A-CE4B-4367-95A3-C969BA6F72BD}" type="presParOf" srcId="{6D26DA9B-41CC-4EAB-B150-72F7C4AE89AA}" destId="{A343E9CB-1F12-4D10-BF1E-7E2153651452}" srcOrd="2" destOrd="0" presId="urn:microsoft.com/office/officeart/2005/8/layout/process3"/>
    <dgm:cxn modelId="{C30D71E8-84C1-4F3F-9BA5-35A31A0B745A}" type="presParOf" srcId="{A343E9CB-1F12-4D10-BF1E-7E2153651452}" destId="{FFACBE13-929A-49BC-AB88-9E2179163EA8}" srcOrd="0" destOrd="0" presId="urn:microsoft.com/office/officeart/2005/8/layout/process3"/>
    <dgm:cxn modelId="{C8B2DC95-8E68-4505-A5B4-F1AC700D36CF}" type="presParOf" srcId="{A343E9CB-1F12-4D10-BF1E-7E2153651452}" destId="{5E0F440E-1B35-4FCF-BECE-7801DFD2B081}" srcOrd="1" destOrd="0" presId="urn:microsoft.com/office/officeart/2005/8/layout/process3"/>
    <dgm:cxn modelId="{D998D4BE-28FE-4240-96D7-27FF591592DB}" type="presParOf" srcId="{A343E9CB-1F12-4D10-BF1E-7E2153651452}" destId="{9D490538-EB59-454E-A31D-59D5D7BA77D1}" srcOrd="2" destOrd="0" presId="urn:microsoft.com/office/officeart/2005/8/layout/process3"/>
    <dgm:cxn modelId="{5BE0BB08-F80F-409E-9ABB-78D37AA3B5E1}" type="presParOf" srcId="{6D26DA9B-41CC-4EAB-B150-72F7C4AE89AA}" destId="{8FD7F76D-E0A9-41EA-9E45-C5532E5A5607}" srcOrd="3" destOrd="0" presId="urn:microsoft.com/office/officeart/2005/8/layout/process3"/>
    <dgm:cxn modelId="{1AB82624-C926-4D55-B466-D99E1C8F9952}" type="presParOf" srcId="{8FD7F76D-E0A9-41EA-9E45-C5532E5A5607}" destId="{F94FDA2F-E7C0-4BB9-9DE0-70C68AE472A5}" srcOrd="0" destOrd="0" presId="urn:microsoft.com/office/officeart/2005/8/layout/process3"/>
    <dgm:cxn modelId="{F6BE8371-E430-4D3A-8CF2-92BD2D459B81}" type="presParOf" srcId="{6D26DA9B-41CC-4EAB-B150-72F7C4AE89AA}" destId="{AE2A66E0-7263-48B5-B788-1EE673F52AFD}" srcOrd="4" destOrd="0" presId="urn:microsoft.com/office/officeart/2005/8/layout/process3"/>
    <dgm:cxn modelId="{EC3A85AF-ED4D-4D4D-BB02-6D91CB955ECE}" type="presParOf" srcId="{AE2A66E0-7263-48B5-B788-1EE673F52AFD}" destId="{4A43D52A-C5EA-42DD-9DE2-C988BC557105}" srcOrd="0" destOrd="0" presId="urn:microsoft.com/office/officeart/2005/8/layout/process3"/>
    <dgm:cxn modelId="{587A2C10-3111-440A-AF4E-6051D562C0DF}" type="presParOf" srcId="{AE2A66E0-7263-48B5-B788-1EE673F52AFD}" destId="{37ADA344-DF2E-481F-A591-0FB6AB993DFF}" srcOrd="1" destOrd="0" presId="urn:microsoft.com/office/officeart/2005/8/layout/process3"/>
    <dgm:cxn modelId="{EDF1EB70-2D8A-4770-BCBC-598CBE1C40D0}" type="presParOf" srcId="{AE2A66E0-7263-48B5-B788-1EE673F52AFD}" destId="{AA8D679E-A039-4B76-9E17-C998F827ED66}" srcOrd="2" destOrd="0" presId="urn:microsoft.com/office/officeart/2005/8/layout/process3"/>
    <dgm:cxn modelId="{FEAB6FA3-EE47-4FC0-8B19-B1071F7189C3}" type="presParOf" srcId="{6D26DA9B-41CC-4EAB-B150-72F7C4AE89AA}" destId="{AD3A5B06-6703-45C0-81EA-C2EB5E06246E}" srcOrd="5" destOrd="0" presId="urn:microsoft.com/office/officeart/2005/8/layout/process3"/>
    <dgm:cxn modelId="{5EB2EF90-4388-49B0-993D-562A5951FC85}" type="presParOf" srcId="{AD3A5B06-6703-45C0-81EA-C2EB5E06246E}" destId="{AFA26E6B-7CAA-4DE5-944D-AF461EBF5C7C}" srcOrd="0" destOrd="0" presId="urn:microsoft.com/office/officeart/2005/8/layout/process3"/>
    <dgm:cxn modelId="{EB083461-B916-4D8E-97EC-75E4A4AE911E}" type="presParOf" srcId="{6D26DA9B-41CC-4EAB-B150-72F7C4AE89AA}" destId="{BF7A2488-E597-413D-AADE-83F92C49CA1B}" srcOrd="6" destOrd="0" presId="urn:microsoft.com/office/officeart/2005/8/layout/process3"/>
    <dgm:cxn modelId="{39E440AB-9741-4FA4-AEB9-54F3F5DBA371}" type="presParOf" srcId="{BF7A2488-E597-413D-AADE-83F92C49CA1B}" destId="{136FCF13-0184-49E1-AE3E-06BBFE48137E}" srcOrd="0" destOrd="0" presId="urn:microsoft.com/office/officeart/2005/8/layout/process3"/>
    <dgm:cxn modelId="{3DD8460D-BF6B-41F1-8C2A-4BD84E2BAD58}" type="presParOf" srcId="{BF7A2488-E597-413D-AADE-83F92C49CA1B}" destId="{3FD9E6ED-56B3-4552-AD91-F238A6704B5E}" srcOrd="1" destOrd="0" presId="urn:microsoft.com/office/officeart/2005/8/layout/process3"/>
    <dgm:cxn modelId="{CE8B3BD9-2B27-4F81-B81D-6AE4D58FE616}" type="presParOf" srcId="{BF7A2488-E597-413D-AADE-83F92C49CA1B}" destId="{860C7336-EE19-4188-B007-F44CF3C0F256}" srcOrd="2" destOrd="0" presId="urn:microsoft.com/office/officeart/2005/8/layout/process3"/>
    <dgm:cxn modelId="{E6137896-1BB8-4FAF-9CAA-D0E938BF95EF}" type="presParOf" srcId="{6D26DA9B-41CC-4EAB-B150-72F7C4AE89AA}" destId="{58B2ECB4-4A57-4941-A64D-3A9C576D2E8F}" srcOrd="7" destOrd="0" presId="urn:microsoft.com/office/officeart/2005/8/layout/process3"/>
    <dgm:cxn modelId="{899BBA90-F948-4B65-A813-AE3AD6D73A61}" type="presParOf" srcId="{58B2ECB4-4A57-4941-A64D-3A9C576D2E8F}" destId="{5FBF2104-0E43-4D78-A746-748FFF354B29}" srcOrd="0" destOrd="0" presId="urn:microsoft.com/office/officeart/2005/8/layout/process3"/>
    <dgm:cxn modelId="{EDEB92A3-9F08-4A81-A4FC-F1227D63BBE2}" type="presParOf" srcId="{6D26DA9B-41CC-4EAB-B150-72F7C4AE89AA}" destId="{DB97A2DF-DA08-4B52-B46B-CEBA55AE2980}" srcOrd="8" destOrd="0" presId="urn:microsoft.com/office/officeart/2005/8/layout/process3"/>
    <dgm:cxn modelId="{7A62DEC9-4BBE-4F17-AB22-0D13DC499AB4}" type="presParOf" srcId="{DB97A2DF-DA08-4B52-B46B-CEBA55AE2980}" destId="{1595A7D0-CEF6-4E88-B509-4D3C042A163D}" srcOrd="0" destOrd="0" presId="urn:microsoft.com/office/officeart/2005/8/layout/process3"/>
    <dgm:cxn modelId="{5D8E2566-B84B-4D16-8856-2DCA5B64445A}" type="presParOf" srcId="{DB97A2DF-DA08-4B52-B46B-CEBA55AE2980}" destId="{5AEE56B6-BF8F-4D0A-9381-185EBC21152C}" srcOrd="1" destOrd="0" presId="urn:microsoft.com/office/officeart/2005/8/layout/process3"/>
    <dgm:cxn modelId="{E4DC7526-3D77-4657-AD4B-238F85AC9F4D}" type="presParOf" srcId="{DB97A2DF-DA08-4B52-B46B-CEBA55AE2980}" destId="{9A83F0B3-BD53-49AC-8E5A-381D83DC5F38}" srcOrd="2" destOrd="0" presId="urn:microsoft.com/office/officeart/2005/8/layout/process3"/>
    <dgm:cxn modelId="{0EB66AB5-C290-448B-A004-2EDD5438D5F7}" type="presParOf" srcId="{6D26DA9B-41CC-4EAB-B150-72F7C4AE89AA}" destId="{775C3088-378B-40AF-8F5D-ABB7741B5882}" srcOrd="9" destOrd="0" presId="urn:microsoft.com/office/officeart/2005/8/layout/process3"/>
    <dgm:cxn modelId="{D70280F3-FDFC-4AA7-83E4-EFE84E2FE24E}" type="presParOf" srcId="{775C3088-378B-40AF-8F5D-ABB7741B5882}" destId="{B636F6B9-360B-435A-A793-E65F119FA88A}" srcOrd="0" destOrd="0" presId="urn:microsoft.com/office/officeart/2005/8/layout/process3"/>
    <dgm:cxn modelId="{3386F85B-4567-4CAF-B901-0A1B56182202}" type="presParOf" srcId="{6D26DA9B-41CC-4EAB-B150-72F7C4AE89AA}" destId="{C702622B-915F-4BC4-A57B-1BBEF506E1DA}" srcOrd="10" destOrd="0" presId="urn:microsoft.com/office/officeart/2005/8/layout/process3"/>
    <dgm:cxn modelId="{01758AC6-F0C7-409B-B5B4-121E421B0D96}" type="presParOf" srcId="{C702622B-915F-4BC4-A57B-1BBEF506E1DA}" destId="{0FE642B5-ECF5-4902-B49B-30267A080302}" srcOrd="0" destOrd="0" presId="urn:microsoft.com/office/officeart/2005/8/layout/process3"/>
    <dgm:cxn modelId="{8405D531-05C4-4FAA-B55F-FE446D3C66D2}" type="presParOf" srcId="{C702622B-915F-4BC4-A57B-1BBEF506E1DA}" destId="{FBB7A958-68F0-44B2-AD4C-F7A33611AEC8}" srcOrd="1" destOrd="0" presId="urn:microsoft.com/office/officeart/2005/8/layout/process3"/>
    <dgm:cxn modelId="{E12A48BB-6F86-43ED-B71E-9F5278373E5C}" type="presParOf" srcId="{C702622B-915F-4BC4-A57B-1BBEF506E1DA}" destId="{48243338-877B-42B7-8490-A6EE70ACACB7}" srcOrd="2" destOrd="0" presId="urn:microsoft.com/office/officeart/2005/8/layout/process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0695FEA-0933-466A-A260-8B02C297F546}" type="doc">
      <dgm:prSet loTypeId="urn:microsoft.com/office/officeart/2005/8/layout/pyramid2" loCatId="pyramid" qsTypeId="urn:microsoft.com/office/officeart/2005/8/quickstyle/simple3" qsCatId="simple" csTypeId="urn:microsoft.com/office/officeart/2005/8/colors/accent3_4" csCatId="accent3" phldr="1"/>
      <dgm:spPr/>
    </dgm:pt>
    <dgm:pt modelId="{522DF8E9-260C-48C7-A0E0-0CE162B8F39A}">
      <dgm:prSet phldrT="[Text]" custT="1"/>
      <dgm:spPr/>
      <dgm:t>
        <a:bodyPr/>
        <a:lstStyle/>
        <a:p>
          <a:pPr algn="ctr"/>
          <a:r>
            <a:rPr lang="fi-FI" sz="1400" b="1" dirty="0">
              <a:solidFill>
                <a:schemeClr val="bg1">
                  <a:lumMod val="50000"/>
                </a:schemeClr>
              </a:solidFill>
            </a:rPr>
            <a:t>Mission: </a:t>
          </a:r>
          <a:r>
            <a:rPr lang="fi-FI" sz="1400" b="1" dirty="0" err="1">
              <a:solidFill>
                <a:schemeClr val="bg1">
                  <a:lumMod val="50000"/>
                </a:schemeClr>
              </a:solidFill>
            </a:rPr>
            <a:t>deliver</a:t>
          </a:r>
          <a:r>
            <a:rPr lang="fi-FI" sz="1400" b="1" dirty="0">
              <a:solidFill>
                <a:schemeClr val="bg1">
                  <a:lumMod val="50000"/>
                </a:schemeClr>
              </a:solidFill>
            </a:rPr>
            <a:t> a Geological </a:t>
          </a:r>
          <a:r>
            <a:rPr lang="fi-FI" sz="1400" b="1" dirty="0" err="1">
              <a:solidFill>
                <a:schemeClr val="bg1">
                  <a:lumMod val="50000"/>
                </a:schemeClr>
              </a:solidFill>
            </a:rPr>
            <a:t>Disposal</a:t>
          </a:r>
          <a:r>
            <a:rPr lang="fi-FI" sz="1400" b="1" dirty="0">
              <a:solidFill>
                <a:schemeClr val="bg1">
                  <a:lumMod val="50000"/>
                </a:schemeClr>
              </a:solidFill>
            </a:rPr>
            <a:t> </a:t>
          </a:r>
          <a:r>
            <a:rPr lang="fi-FI" sz="1400" b="1" dirty="0" err="1">
              <a:solidFill>
                <a:schemeClr val="bg1">
                  <a:lumMod val="50000"/>
                </a:schemeClr>
              </a:solidFill>
            </a:rPr>
            <a:t>Facility</a:t>
          </a:r>
          <a:r>
            <a:rPr lang="fi-FI" sz="1400" b="1" dirty="0">
              <a:solidFill>
                <a:schemeClr val="bg1">
                  <a:lumMod val="50000"/>
                </a:schemeClr>
              </a:solidFill>
            </a:rPr>
            <a:t> and </a:t>
          </a:r>
          <a:r>
            <a:rPr lang="fi-FI" sz="1400" b="1" dirty="0" err="1">
              <a:solidFill>
                <a:schemeClr val="bg1">
                  <a:lumMod val="50000"/>
                </a:schemeClr>
              </a:solidFill>
            </a:rPr>
            <a:t>provide</a:t>
          </a:r>
          <a:r>
            <a:rPr lang="fi-FI" sz="1400" b="1" dirty="0">
              <a:solidFill>
                <a:schemeClr val="bg1">
                  <a:lumMod val="50000"/>
                </a:schemeClr>
              </a:solidFill>
            </a:rPr>
            <a:t> </a:t>
          </a:r>
          <a:r>
            <a:rPr lang="fi-FI" sz="1400" b="1" dirty="0" err="1">
              <a:solidFill>
                <a:schemeClr val="bg1">
                  <a:lumMod val="50000"/>
                </a:schemeClr>
              </a:solidFill>
            </a:rPr>
            <a:t>radioactive</a:t>
          </a:r>
          <a:r>
            <a:rPr lang="fi-FI" sz="1400" b="1" dirty="0">
              <a:solidFill>
                <a:schemeClr val="bg1">
                  <a:lumMod val="50000"/>
                </a:schemeClr>
              </a:solidFill>
            </a:rPr>
            <a:t> </a:t>
          </a:r>
          <a:r>
            <a:rPr lang="fi-FI" sz="1400" b="1" dirty="0" err="1">
              <a:solidFill>
                <a:schemeClr val="bg1">
                  <a:lumMod val="50000"/>
                </a:schemeClr>
              </a:solidFill>
            </a:rPr>
            <a:t>waste</a:t>
          </a:r>
          <a:r>
            <a:rPr lang="fi-FI" sz="1400" b="1" dirty="0">
              <a:solidFill>
                <a:schemeClr val="bg1">
                  <a:lumMod val="50000"/>
                </a:schemeClr>
              </a:solidFill>
            </a:rPr>
            <a:t> management </a:t>
          </a:r>
          <a:r>
            <a:rPr lang="fi-FI" sz="1400" b="1" dirty="0" err="1">
              <a:solidFill>
                <a:schemeClr val="bg1">
                  <a:lumMod val="50000"/>
                </a:schemeClr>
              </a:solidFill>
            </a:rPr>
            <a:t>solutions</a:t>
          </a:r>
          <a:endParaRPr lang="fi-FI" sz="1400" b="1" dirty="0">
            <a:solidFill>
              <a:schemeClr val="bg1">
                <a:lumMod val="50000"/>
              </a:schemeClr>
            </a:solidFill>
          </a:endParaRPr>
        </a:p>
      </dgm:t>
    </dgm:pt>
    <dgm:pt modelId="{FF0CB89E-630E-4B1F-9178-C65D66CE996D}" type="parTrans" cxnId="{4667DA02-B37E-4FDF-88A5-8B3539CD79DD}">
      <dgm:prSet/>
      <dgm:spPr/>
      <dgm:t>
        <a:bodyPr/>
        <a:lstStyle/>
        <a:p>
          <a:pPr algn="ctr"/>
          <a:endParaRPr lang="fi-FI"/>
        </a:p>
      </dgm:t>
    </dgm:pt>
    <dgm:pt modelId="{91C84B33-EBB8-4FCF-B946-922C8B4AC166}" type="sibTrans" cxnId="{4667DA02-B37E-4FDF-88A5-8B3539CD79DD}">
      <dgm:prSet/>
      <dgm:spPr/>
      <dgm:t>
        <a:bodyPr/>
        <a:lstStyle/>
        <a:p>
          <a:pPr algn="ctr"/>
          <a:endParaRPr lang="fi-FI"/>
        </a:p>
      </dgm:t>
    </dgm:pt>
    <dgm:pt modelId="{C6026BF1-84D6-4C7C-9D6C-EF9912677344}">
      <dgm:prSet phldrT="[Text]" custT="1"/>
      <dgm:spPr/>
      <dgm:t>
        <a:bodyPr/>
        <a:lstStyle/>
        <a:p>
          <a:pPr algn="ctr"/>
          <a:r>
            <a:rPr lang="fi-FI" sz="1400" b="1" dirty="0">
              <a:solidFill>
                <a:schemeClr val="bg1">
                  <a:lumMod val="50000"/>
                </a:schemeClr>
              </a:solidFill>
            </a:rPr>
            <a:t>Vision: to </a:t>
          </a:r>
          <a:r>
            <a:rPr lang="fi-FI" sz="1400" b="1" dirty="0" err="1">
              <a:solidFill>
                <a:schemeClr val="bg1">
                  <a:lumMod val="50000"/>
                </a:schemeClr>
              </a:solidFill>
            </a:rPr>
            <a:t>provide</a:t>
          </a:r>
          <a:r>
            <a:rPr lang="fi-FI" sz="1400" b="1" dirty="0">
              <a:solidFill>
                <a:schemeClr val="bg1">
                  <a:lumMod val="50000"/>
                </a:schemeClr>
              </a:solidFill>
            </a:rPr>
            <a:t> a </a:t>
          </a:r>
          <a:r>
            <a:rPr lang="fi-FI" sz="1400" b="1" dirty="0" err="1">
              <a:solidFill>
                <a:schemeClr val="bg1">
                  <a:lumMod val="50000"/>
                </a:schemeClr>
              </a:solidFill>
            </a:rPr>
            <a:t>safer</a:t>
          </a:r>
          <a:r>
            <a:rPr lang="fi-FI" sz="1400" b="1" dirty="0">
              <a:solidFill>
                <a:schemeClr val="bg1">
                  <a:lumMod val="50000"/>
                </a:schemeClr>
              </a:solidFill>
            </a:rPr>
            <a:t> </a:t>
          </a:r>
          <a:r>
            <a:rPr lang="fi-FI" sz="1400" b="1" dirty="0" err="1">
              <a:solidFill>
                <a:schemeClr val="bg1">
                  <a:lumMod val="50000"/>
                </a:schemeClr>
              </a:solidFill>
            </a:rPr>
            <a:t>future</a:t>
          </a:r>
          <a:r>
            <a:rPr lang="fi-FI" sz="1400" b="1" dirty="0">
              <a:solidFill>
                <a:schemeClr val="bg1">
                  <a:lumMod val="50000"/>
                </a:schemeClr>
              </a:solidFill>
            </a:rPr>
            <a:t> </a:t>
          </a:r>
          <a:r>
            <a:rPr lang="fi-FI" sz="1400" b="1" dirty="0" err="1">
              <a:solidFill>
                <a:schemeClr val="bg1">
                  <a:lumMod val="50000"/>
                </a:schemeClr>
              </a:solidFill>
            </a:rPr>
            <a:t>by</a:t>
          </a:r>
          <a:r>
            <a:rPr lang="fi-FI" sz="1400" b="1" dirty="0">
              <a:solidFill>
                <a:schemeClr val="bg1">
                  <a:lumMod val="50000"/>
                </a:schemeClr>
              </a:solidFill>
            </a:rPr>
            <a:t> </a:t>
          </a:r>
          <a:r>
            <a:rPr lang="fi-FI" sz="1400" b="1" dirty="0" err="1">
              <a:solidFill>
                <a:schemeClr val="bg1">
                  <a:lumMod val="50000"/>
                </a:schemeClr>
              </a:solidFill>
            </a:rPr>
            <a:t>managing</a:t>
          </a:r>
          <a:r>
            <a:rPr lang="fi-FI" sz="1400" b="1" dirty="0">
              <a:solidFill>
                <a:schemeClr val="bg1">
                  <a:lumMod val="50000"/>
                </a:schemeClr>
              </a:solidFill>
            </a:rPr>
            <a:t> </a:t>
          </a:r>
          <a:r>
            <a:rPr lang="fi-FI" sz="1400" b="1" dirty="0" err="1">
              <a:solidFill>
                <a:schemeClr val="bg1">
                  <a:lumMod val="50000"/>
                </a:schemeClr>
              </a:solidFill>
            </a:rPr>
            <a:t>radioactive</a:t>
          </a:r>
          <a:r>
            <a:rPr lang="fi-FI" sz="1400" b="1" dirty="0">
              <a:solidFill>
                <a:schemeClr val="bg1">
                  <a:lumMod val="50000"/>
                </a:schemeClr>
              </a:solidFill>
            </a:rPr>
            <a:t> </a:t>
          </a:r>
          <a:r>
            <a:rPr lang="fi-FI" sz="1400" b="1" dirty="0" err="1">
              <a:solidFill>
                <a:schemeClr val="bg1">
                  <a:lumMod val="50000"/>
                </a:schemeClr>
              </a:solidFill>
            </a:rPr>
            <a:t>waste</a:t>
          </a:r>
          <a:r>
            <a:rPr lang="fi-FI" sz="1400" b="1" dirty="0">
              <a:solidFill>
                <a:schemeClr val="bg1">
                  <a:lumMod val="50000"/>
                </a:schemeClr>
              </a:solidFill>
            </a:rPr>
            <a:t> </a:t>
          </a:r>
          <a:r>
            <a:rPr lang="fi-FI" sz="1400" b="1" dirty="0" err="1">
              <a:solidFill>
                <a:schemeClr val="bg1">
                  <a:lumMod val="50000"/>
                </a:schemeClr>
              </a:solidFill>
            </a:rPr>
            <a:t>efectively</a:t>
          </a:r>
          <a:r>
            <a:rPr lang="fi-FI" sz="1400" b="1" dirty="0">
              <a:solidFill>
                <a:schemeClr val="bg1">
                  <a:lumMod val="50000"/>
                </a:schemeClr>
              </a:solidFill>
            </a:rPr>
            <a:t>, to </a:t>
          </a:r>
          <a:r>
            <a:rPr lang="fi-FI" sz="1400" b="1" dirty="0" err="1">
              <a:solidFill>
                <a:schemeClr val="bg1">
                  <a:lumMod val="50000"/>
                </a:schemeClr>
              </a:solidFill>
            </a:rPr>
            <a:t>protect</a:t>
          </a:r>
          <a:r>
            <a:rPr lang="fi-FI" sz="1400" b="1" dirty="0">
              <a:solidFill>
                <a:schemeClr val="bg1">
                  <a:lumMod val="50000"/>
                </a:schemeClr>
              </a:solidFill>
            </a:rPr>
            <a:t> </a:t>
          </a:r>
          <a:r>
            <a:rPr lang="fi-FI" sz="1400" b="1" dirty="0" err="1">
              <a:solidFill>
                <a:schemeClr val="bg1">
                  <a:lumMod val="50000"/>
                </a:schemeClr>
              </a:solidFill>
            </a:rPr>
            <a:t>people</a:t>
          </a:r>
          <a:r>
            <a:rPr lang="fi-FI" sz="1400" b="1" dirty="0">
              <a:solidFill>
                <a:schemeClr val="bg1">
                  <a:lumMod val="50000"/>
                </a:schemeClr>
              </a:solidFill>
            </a:rPr>
            <a:t> and </a:t>
          </a:r>
          <a:r>
            <a:rPr lang="fi-FI" sz="1400" b="1" dirty="0" err="1">
              <a:solidFill>
                <a:schemeClr val="bg1">
                  <a:lumMod val="50000"/>
                </a:schemeClr>
              </a:solidFill>
            </a:rPr>
            <a:t>the</a:t>
          </a:r>
          <a:r>
            <a:rPr lang="fi-FI" sz="1400" b="1" dirty="0">
              <a:solidFill>
                <a:schemeClr val="bg1">
                  <a:lumMod val="50000"/>
                </a:schemeClr>
              </a:solidFill>
            </a:rPr>
            <a:t> </a:t>
          </a:r>
          <a:r>
            <a:rPr lang="fi-FI" sz="1400" b="1" dirty="0" err="1">
              <a:solidFill>
                <a:schemeClr val="bg1">
                  <a:lumMod val="50000"/>
                </a:schemeClr>
              </a:solidFill>
            </a:rPr>
            <a:t>environment</a:t>
          </a:r>
          <a:endParaRPr lang="fi-FI" sz="1400" b="1" dirty="0">
            <a:solidFill>
              <a:schemeClr val="bg1">
                <a:lumMod val="50000"/>
              </a:schemeClr>
            </a:solidFill>
          </a:endParaRPr>
        </a:p>
      </dgm:t>
    </dgm:pt>
    <dgm:pt modelId="{09962870-9384-4C7E-8821-9AB0A3D0CA88}" type="parTrans" cxnId="{4270BA9B-8576-455E-99E2-0C8AC738B9BE}">
      <dgm:prSet/>
      <dgm:spPr/>
      <dgm:t>
        <a:bodyPr/>
        <a:lstStyle/>
        <a:p>
          <a:pPr algn="ctr"/>
          <a:endParaRPr lang="fi-FI"/>
        </a:p>
      </dgm:t>
    </dgm:pt>
    <dgm:pt modelId="{5F29D7BE-6346-4F85-A828-BC76FC108B71}" type="sibTrans" cxnId="{4270BA9B-8576-455E-99E2-0C8AC738B9BE}">
      <dgm:prSet/>
      <dgm:spPr/>
      <dgm:t>
        <a:bodyPr/>
        <a:lstStyle/>
        <a:p>
          <a:pPr algn="ctr"/>
          <a:endParaRPr lang="fi-FI"/>
        </a:p>
      </dgm:t>
    </dgm:pt>
    <dgm:pt modelId="{B5E2D1A2-54EF-4C86-8EBD-E26B72E35DC1}">
      <dgm:prSet phldrT="[Text]" custT="1"/>
      <dgm:spPr/>
      <dgm:t>
        <a:bodyPr/>
        <a:lstStyle/>
        <a:p>
          <a:pPr algn="ctr"/>
          <a:r>
            <a:rPr lang="fi-FI" sz="1400" b="1" dirty="0" err="1">
              <a:solidFill>
                <a:schemeClr val="bg1">
                  <a:lumMod val="50000"/>
                </a:schemeClr>
              </a:solidFill>
            </a:rPr>
            <a:t>Forecast</a:t>
          </a:r>
          <a:r>
            <a:rPr lang="fi-FI" sz="1400" b="1" dirty="0">
              <a:solidFill>
                <a:schemeClr val="bg1">
                  <a:lumMod val="50000"/>
                </a:schemeClr>
              </a:solidFill>
            </a:rPr>
            <a:t>: UK GDF </a:t>
          </a:r>
          <a:r>
            <a:rPr lang="fi-FI" sz="1400" b="1" dirty="0" err="1">
              <a:solidFill>
                <a:schemeClr val="bg1">
                  <a:lumMod val="50000"/>
                </a:schemeClr>
              </a:solidFill>
            </a:rPr>
            <a:t>process</a:t>
          </a:r>
          <a:endParaRPr lang="fi-FI" sz="1400" b="1" dirty="0">
            <a:solidFill>
              <a:schemeClr val="bg1">
                <a:lumMod val="50000"/>
              </a:schemeClr>
            </a:solidFill>
          </a:endParaRPr>
        </a:p>
      </dgm:t>
    </dgm:pt>
    <dgm:pt modelId="{7B80BAF7-9FB4-45AE-B908-8A2E1B9F9686}" type="parTrans" cxnId="{BF2B3DC6-63D7-4439-A4D8-8A5210A191B1}">
      <dgm:prSet/>
      <dgm:spPr/>
      <dgm:t>
        <a:bodyPr/>
        <a:lstStyle/>
        <a:p>
          <a:pPr algn="ctr"/>
          <a:endParaRPr lang="fi-FI"/>
        </a:p>
      </dgm:t>
    </dgm:pt>
    <dgm:pt modelId="{4463D957-1844-48AB-BEE9-7452F36AD17E}" type="sibTrans" cxnId="{BF2B3DC6-63D7-4439-A4D8-8A5210A191B1}">
      <dgm:prSet/>
      <dgm:spPr/>
      <dgm:t>
        <a:bodyPr/>
        <a:lstStyle/>
        <a:p>
          <a:pPr algn="ctr"/>
          <a:endParaRPr lang="fi-FI"/>
        </a:p>
      </dgm:t>
    </dgm:pt>
    <dgm:pt modelId="{D4598B57-FB21-4469-ADBF-9ABEB78DAE2D}">
      <dgm:prSet phldrT="[Text]" custT="1"/>
      <dgm:spPr>
        <a:solidFill>
          <a:schemeClr val="accent6">
            <a:alpha val="90000"/>
          </a:schemeClr>
        </a:solidFill>
      </dgm:spPr>
      <dgm:t>
        <a:bodyPr/>
        <a:lstStyle/>
        <a:p>
          <a:pPr algn="ctr"/>
          <a:r>
            <a:rPr lang="fi-FI" sz="1400" b="1" dirty="0" err="1"/>
            <a:t>Goals</a:t>
          </a:r>
          <a:r>
            <a:rPr lang="fi-FI" sz="1400" b="1" dirty="0"/>
            <a:t> (SC to </a:t>
          </a:r>
          <a:r>
            <a:rPr lang="fi-FI" sz="1400" b="1" dirty="0" err="1"/>
            <a:t>meet</a:t>
          </a:r>
          <a:r>
            <a:rPr lang="fi-FI" sz="1400" b="1" dirty="0"/>
            <a:t> </a:t>
          </a:r>
          <a:r>
            <a:rPr lang="fi-FI" sz="1400" b="1" dirty="0" err="1"/>
            <a:t>requirements</a:t>
          </a:r>
          <a:r>
            <a:rPr lang="fi-FI" sz="1400" b="1" dirty="0"/>
            <a:t>)</a:t>
          </a:r>
        </a:p>
      </dgm:t>
    </dgm:pt>
    <dgm:pt modelId="{EC2404D1-05AF-40D8-A58A-98A35D36BEC9}" type="parTrans" cxnId="{6CFD8B00-0EF9-4896-B49D-8DCF0D36554A}">
      <dgm:prSet/>
      <dgm:spPr/>
      <dgm:t>
        <a:bodyPr/>
        <a:lstStyle/>
        <a:p>
          <a:pPr algn="ctr"/>
          <a:endParaRPr lang="fi-FI"/>
        </a:p>
      </dgm:t>
    </dgm:pt>
    <dgm:pt modelId="{3BDDA696-F6B3-4483-A369-0C93C3978C45}" type="sibTrans" cxnId="{6CFD8B00-0EF9-4896-B49D-8DCF0D36554A}">
      <dgm:prSet/>
      <dgm:spPr/>
      <dgm:t>
        <a:bodyPr/>
        <a:lstStyle/>
        <a:p>
          <a:pPr algn="ctr"/>
          <a:endParaRPr lang="fi-FI"/>
        </a:p>
      </dgm:t>
    </dgm:pt>
    <dgm:pt modelId="{9455289F-589C-4A5C-8DA8-FB48F40708D6}">
      <dgm:prSet phldrT="[Text]" custT="1"/>
      <dgm:spPr>
        <a:solidFill>
          <a:schemeClr val="accent6">
            <a:alpha val="90000"/>
          </a:schemeClr>
        </a:solidFill>
      </dgm:spPr>
      <dgm:t>
        <a:bodyPr/>
        <a:lstStyle/>
        <a:p>
          <a:pPr algn="ctr"/>
          <a:r>
            <a:rPr lang="fi-FI" sz="1400" b="1" dirty="0" err="1"/>
            <a:t>Objectives</a:t>
          </a:r>
          <a:r>
            <a:rPr lang="fi-FI" sz="1400" b="1" dirty="0"/>
            <a:t> (</a:t>
          </a:r>
          <a:r>
            <a:rPr lang="fi-FI" sz="1400" b="1" dirty="0" err="1"/>
            <a:t>utilise</a:t>
          </a:r>
          <a:r>
            <a:rPr lang="fi-FI" sz="1400" b="1" dirty="0"/>
            <a:t> NA data </a:t>
          </a:r>
          <a:r>
            <a:rPr lang="fi-FI" sz="1400" b="1" dirty="0" err="1"/>
            <a:t>effectively</a:t>
          </a:r>
          <a:r>
            <a:rPr lang="fi-FI" sz="1400" b="1" dirty="0"/>
            <a:t> in </a:t>
          </a:r>
          <a:r>
            <a:rPr lang="fi-FI" sz="1400" b="1" dirty="0" err="1"/>
            <a:t>the</a:t>
          </a:r>
          <a:r>
            <a:rPr lang="fi-FI" sz="1400" b="1" dirty="0"/>
            <a:t> </a:t>
          </a:r>
          <a:r>
            <a:rPr lang="fi-FI" sz="1400" b="1" dirty="0" err="1"/>
            <a:t>safety</a:t>
          </a:r>
          <a:r>
            <a:rPr lang="fi-FI" sz="1400" b="1" dirty="0"/>
            <a:t> case)</a:t>
          </a:r>
        </a:p>
      </dgm:t>
    </dgm:pt>
    <dgm:pt modelId="{890FCFB1-A0CB-4C3F-B25C-54D993E8927B}" type="parTrans" cxnId="{A072C84C-5BC6-4958-8A48-0B7142EC915C}">
      <dgm:prSet/>
      <dgm:spPr/>
      <dgm:t>
        <a:bodyPr/>
        <a:lstStyle/>
        <a:p>
          <a:pPr algn="ctr"/>
          <a:endParaRPr lang="fi-FI"/>
        </a:p>
      </dgm:t>
    </dgm:pt>
    <dgm:pt modelId="{BC6B3F88-6DBB-4438-BB47-B6F50A4110B1}" type="sibTrans" cxnId="{A072C84C-5BC6-4958-8A48-0B7142EC915C}">
      <dgm:prSet/>
      <dgm:spPr/>
      <dgm:t>
        <a:bodyPr/>
        <a:lstStyle/>
        <a:p>
          <a:pPr algn="ctr"/>
          <a:endParaRPr lang="fi-FI"/>
        </a:p>
      </dgm:t>
    </dgm:pt>
    <dgm:pt modelId="{719C2139-247F-4074-B79E-222D064FAF43}">
      <dgm:prSet phldrT="[Text]" custT="1"/>
      <dgm:spPr>
        <a:solidFill>
          <a:schemeClr val="accent6">
            <a:alpha val="90000"/>
          </a:schemeClr>
        </a:solidFill>
      </dgm:spPr>
      <dgm:t>
        <a:bodyPr/>
        <a:lstStyle/>
        <a:p>
          <a:pPr algn="ctr"/>
          <a:r>
            <a:rPr lang="fi-FI" sz="1400" b="1" dirty="0" err="1"/>
            <a:t>Activities</a:t>
          </a:r>
          <a:r>
            <a:rPr lang="fi-FI" sz="1400" b="1" dirty="0"/>
            <a:t> (R&amp;D, design, </a:t>
          </a:r>
          <a:r>
            <a:rPr lang="fi-FI" sz="1400" b="1" dirty="0" err="1"/>
            <a:t>safety</a:t>
          </a:r>
          <a:r>
            <a:rPr lang="fi-FI" sz="1400" b="1" dirty="0"/>
            <a:t> </a:t>
          </a:r>
          <a:r>
            <a:rPr lang="fi-FI" sz="1400" b="1" dirty="0" err="1"/>
            <a:t>cases</a:t>
          </a:r>
          <a:r>
            <a:rPr lang="fi-FI" sz="1400" b="1" dirty="0"/>
            <a:t>, </a:t>
          </a:r>
          <a:r>
            <a:rPr lang="fi-FI" sz="1400" b="1" dirty="0" err="1"/>
            <a:t>projects</a:t>
          </a:r>
          <a:r>
            <a:rPr lang="fi-FI" sz="1400" b="1" dirty="0"/>
            <a:t>)</a:t>
          </a:r>
        </a:p>
      </dgm:t>
    </dgm:pt>
    <dgm:pt modelId="{39BBBF0E-8E68-4F7F-879E-8DB9FEF6697A}" type="parTrans" cxnId="{D68D89AC-FDBB-402B-8727-72586A8CA090}">
      <dgm:prSet/>
      <dgm:spPr/>
      <dgm:t>
        <a:bodyPr/>
        <a:lstStyle/>
        <a:p>
          <a:pPr algn="ctr"/>
          <a:endParaRPr lang="fi-FI"/>
        </a:p>
      </dgm:t>
    </dgm:pt>
    <dgm:pt modelId="{D99AEE0F-BB37-45A7-B714-47522410FCC0}" type="sibTrans" cxnId="{D68D89AC-FDBB-402B-8727-72586A8CA090}">
      <dgm:prSet/>
      <dgm:spPr/>
      <dgm:t>
        <a:bodyPr/>
        <a:lstStyle/>
        <a:p>
          <a:pPr algn="ctr"/>
          <a:endParaRPr lang="fi-FI"/>
        </a:p>
      </dgm:t>
    </dgm:pt>
    <dgm:pt modelId="{6752A412-BB74-4768-BE7E-75C24A0DF4B1}">
      <dgm:prSet phldrT="[Text]" custT="1"/>
      <dgm:spPr>
        <a:solidFill>
          <a:schemeClr val="accent6">
            <a:alpha val="90000"/>
          </a:schemeClr>
        </a:solidFill>
      </dgm:spPr>
      <dgm:t>
        <a:bodyPr/>
        <a:lstStyle/>
        <a:p>
          <a:pPr algn="ctr"/>
          <a:r>
            <a:rPr lang="fi-FI" sz="1400" b="1" dirty="0" err="1"/>
            <a:t>Outcomes</a:t>
          </a:r>
          <a:r>
            <a:rPr lang="fi-FI" sz="1400" b="1" dirty="0"/>
            <a:t> (</a:t>
          </a:r>
          <a:r>
            <a:rPr lang="fi-FI" sz="1400" b="1" dirty="0" err="1"/>
            <a:t>results</a:t>
          </a:r>
          <a:r>
            <a:rPr lang="fi-FI" sz="1400" b="1" dirty="0"/>
            <a:t>, </a:t>
          </a:r>
          <a:r>
            <a:rPr lang="fi-FI" sz="1400" b="1" dirty="0" err="1"/>
            <a:t>knowledge</a:t>
          </a:r>
          <a:r>
            <a:rPr lang="fi-FI" sz="1400" b="1" dirty="0"/>
            <a:t> </a:t>
          </a:r>
          <a:r>
            <a:rPr lang="fi-FI" sz="1400" b="1" dirty="0" err="1"/>
            <a:t>base</a:t>
          </a:r>
          <a:r>
            <a:rPr lang="fi-FI" sz="1400" b="1" dirty="0"/>
            <a:t> </a:t>
          </a:r>
          <a:r>
            <a:rPr lang="fi-FI" sz="1400" b="1" dirty="0" err="1"/>
            <a:t>updates</a:t>
          </a:r>
          <a:r>
            <a:rPr lang="fi-FI" sz="1400" b="1" dirty="0"/>
            <a:t>)</a:t>
          </a:r>
          <a:endParaRPr lang="fi-FI" sz="1100" b="1" dirty="0"/>
        </a:p>
      </dgm:t>
    </dgm:pt>
    <dgm:pt modelId="{245C7034-03F2-476B-B0C1-36BDD083F5A5}" type="parTrans" cxnId="{5E73E398-F47B-4E9C-9F6D-18EBA2EB8FEB}">
      <dgm:prSet/>
      <dgm:spPr/>
      <dgm:t>
        <a:bodyPr/>
        <a:lstStyle/>
        <a:p>
          <a:pPr algn="ctr"/>
          <a:endParaRPr lang="fi-FI"/>
        </a:p>
      </dgm:t>
    </dgm:pt>
    <dgm:pt modelId="{FF7F7A3F-D02C-4FFA-BA9B-DF16AF03BB07}" type="sibTrans" cxnId="{5E73E398-F47B-4E9C-9F6D-18EBA2EB8FEB}">
      <dgm:prSet/>
      <dgm:spPr/>
      <dgm:t>
        <a:bodyPr/>
        <a:lstStyle/>
        <a:p>
          <a:pPr algn="ctr"/>
          <a:endParaRPr lang="fi-FI"/>
        </a:p>
      </dgm:t>
    </dgm:pt>
    <dgm:pt modelId="{5E972A88-07D5-440E-9CBE-65D147296408}" type="pres">
      <dgm:prSet presAssocID="{30695FEA-0933-466A-A260-8B02C297F546}" presName="compositeShape" presStyleCnt="0">
        <dgm:presLayoutVars>
          <dgm:dir/>
          <dgm:resizeHandles/>
        </dgm:presLayoutVars>
      </dgm:prSet>
      <dgm:spPr/>
    </dgm:pt>
    <dgm:pt modelId="{1AC681E4-65E3-416C-B8F8-969703A6E6E3}" type="pres">
      <dgm:prSet presAssocID="{30695FEA-0933-466A-A260-8B02C297F546}" presName="pyramid" presStyleLbl="node1" presStyleIdx="0" presStyleCnt="1"/>
      <dgm:spPr>
        <a:gradFill rotWithShape="0">
          <a:gsLst>
            <a:gs pos="0">
              <a:schemeClr val="accent4"/>
            </a:gs>
            <a:gs pos="68000">
              <a:schemeClr val="accent2"/>
            </a:gs>
            <a:gs pos="100000">
              <a:schemeClr val="accent3"/>
            </a:gs>
          </a:gsLst>
        </a:gradFill>
      </dgm:spPr>
    </dgm:pt>
    <dgm:pt modelId="{C93F34C7-E978-4F8B-A76D-933768EC5755}" type="pres">
      <dgm:prSet presAssocID="{30695FEA-0933-466A-A260-8B02C297F546}" presName="theList" presStyleCnt="0"/>
      <dgm:spPr/>
    </dgm:pt>
    <dgm:pt modelId="{67B42ADB-DF77-4286-BCC1-7853D1256B5B}" type="pres">
      <dgm:prSet presAssocID="{522DF8E9-260C-48C7-A0E0-0CE162B8F39A}" presName="aNode" presStyleLbl="fgAcc1" presStyleIdx="0" presStyleCnt="7">
        <dgm:presLayoutVars>
          <dgm:bulletEnabled val="1"/>
        </dgm:presLayoutVars>
      </dgm:prSet>
      <dgm:spPr/>
    </dgm:pt>
    <dgm:pt modelId="{F9C4C338-D222-40A1-8EA7-39BFFEB47905}" type="pres">
      <dgm:prSet presAssocID="{522DF8E9-260C-48C7-A0E0-0CE162B8F39A}" presName="aSpace" presStyleCnt="0"/>
      <dgm:spPr/>
    </dgm:pt>
    <dgm:pt modelId="{ADAB3336-4896-4DC3-B517-D7C061029C90}" type="pres">
      <dgm:prSet presAssocID="{C6026BF1-84D6-4C7C-9D6C-EF9912677344}" presName="aNode" presStyleLbl="fgAcc1" presStyleIdx="1" presStyleCnt="7">
        <dgm:presLayoutVars>
          <dgm:bulletEnabled val="1"/>
        </dgm:presLayoutVars>
      </dgm:prSet>
      <dgm:spPr/>
    </dgm:pt>
    <dgm:pt modelId="{9831AA23-16CB-442A-9B20-E47C5CCAAB97}" type="pres">
      <dgm:prSet presAssocID="{C6026BF1-84D6-4C7C-9D6C-EF9912677344}" presName="aSpace" presStyleCnt="0"/>
      <dgm:spPr/>
    </dgm:pt>
    <dgm:pt modelId="{96C6CB61-B097-410C-870D-948772C8818F}" type="pres">
      <dgm:prSet presAssocID="{B5E2D1A2-54EF-4C86-8EBD-E26B72E35DC1}" presName="aNode" presStyleLbl="fgAcc1" presStyleIdx="2" presStyleCnt="7">
        <dgm:presLayoutVars>
          <dgm:bulletEnabled val="1"/>
        </dgm:presLayoutVars>
      </dgm:prSet>
      <dgm:spPr/>
    </dgm:pt>
    <dgm:pt modelId="{18DFDDCA-B1D1-4826-91FF-08078274DD4E}" type="pres">
      <dgm:prSet presAssocID="{B5E2D1A2-54EF-4C86-8EBD-E26B72E35DC1}" presName="aSpace" presStyleCnt="0"/>
      <dgm:spPr/>
    </dgm:pt>
    <dgm:pt modelId="{619AB696-2A7C-49BD-BEE9-FDF0AFF099DE}" type="pres">
      <dgm:prSet presAssocID="{D4598B57-FB21-4469-ADBF-9ABEB78DAE2D}" presName="aNode" presStyleLbl="fgAcc1" presStyleIdx="3" presStyleCnt="7">
        <dgm:presLayoutVars>
          <dgm:bulletEnabled val="1"/>
        </dgm:presLayoutVars>
      </dgm:prSet>
      <dgm:spPr/>
    </dgm:pt>
    <dgm:pt modelId="{548A1FB8-D8D4-47B5-9801-2BBED90836CD}" type="pres">
      <dgm:prSet presAssocID="{D4598B57-FB21-4469-ADBF-9ABEB78DAE2D}" presName="aSpace" presStyleCnt="0"/>
      <dgm:spPr/>
    </dgm:pt>
    <dgm:pt modelId="{949EE215-251B-4B11-B56E-BFD657468060}" type="pres">
      <dgm:prSet presAssocID="{9455289F-589C-4A5C-8DA8-FB48F40708D6}" presName="aNode" presStyleLbl="fgAcc1" presStyleIdx="4" presStyleCnt="7">
        <dgm:presLayoutVars>
          <dgm:bulletEnabled val="1"/>
        </dgm:presLayoutVars>
      </dgm:prSet>
      <dgm:spPr/>
    </dgm:pt>
    <dgm:pt modelId="{F7D425DA-6ADA-44F3-9D70-AF73E6FD8696}" type="pres">
      <dgm:prSet presAssocID="{9455289F-589C-4A5C-8DA8-FB48F40708D6}" presName="aSpace" presStyleCnt="0"/>
      <dgm:spPr/>
    </dgm:pt>
    <dgm:pt modelId="{86B28903-9ADB-4B3E-9ABF-0688CE1BF875}" type="pres">
      <dgm:prSet presAssocID="{719C2139-247F-4074-B79E-222D064FAF43}" presName="aNode" presStyleLbl="fgAcc1" presStyleIdx="5" presStyleCnt="7">
        <dgm:presLayoutVars>
          <dgm:bulletEnabled val="1"/>
        </dgm:presLayoutVars>
      </dgm:prSet>
      <dgm:spPr/>
    </dgm:pt>
    <dgm:pt modelId="{14907EDA-2317-4E83-94D2-F51D74980A64}" type="pres">
      <dgm:prSet presAssocID="{719C2139-247F-4074-B79E-222D064FAF43}" presName="aSpace" presStyleCnt="0"/>
      <dgm:spPr/>
    </dgm:pt>
    <dgm:pt modelId="{367C250B-0B96-490F-A5E9-2C40FD53AAFA}" type="pres">
      <dgm:prSet presAssocID="{6752A412-BB74-4768-BE7E-75C24A0DF4B1}" presName="aNode" presStyleLbl="fgAcc1" presStyleIdx="6" presStyleCnt="7">
        <dgm:presLayoutVars>
          <dgm:bulletEnabled val="1"/>
        </dgm:presLayoutVars>
      </dgm:prSet>
      <dgm:spPr/>
    </dgm:pt>
    <dgm:pt modelId="{D38CE7E0-0B52-44D1-828C-36D0D94179A3}" type="pres">
      <dgm:prSet presAssocID="{6752A412-BB74-4768-BE7E-75C24A0DF4B1}" presName="aSpace" presStyleCnt="0"/>
      <dgm:spPr/>
    </dgm:pt>
  </dgm:ptLst>
  <dgm:cxnLst>
    <dgm:cxn modelId="{6CFD8B00-0EF9-4896-B49D-8DCF0D36554A}" srcId="{30695FEA-0933-466A-A260-8B02C297F546}" destId="{D4598B57-FB21-4469-ADBF-9ABEB78DAE2D}" srcOrd="3" destOrd="0" parTransId="{EC2404D1-05AF-40D8-A58A-98A35D36BEC9}" sibTransId="{3BDDA696-F6B3-4483-A369-0C93C3978C45}"/>
    <dgm:cxn modelId="{4667DA02-B37E-4FDF-88A5-8B3539CD79DD}" srcId="{30695FEA-0933-466A-A260-8B02C297F546}" destId="{522DF8E9-260C-48C7-A0E0-0CE162B8F39A}" srcOrd="0" destOrd="0" parTransId="{FF0CB89E-630E-4B1F-9178-C65D66CE996D}" sibTransId="{91C84B33-EBB8-4FCF-B946-922C8B4AC166}"/>
    <dgm:cxn modelId="{FE343407-5B02-4484-8F7E-6EBEC6165752}" type="presOf" srcId="{D4598B57-FB21-4469-ADBF-9ABEB78DAE2D}" destId="{619AB696-2A7C-49BD-BEE9-FDF0AFF099DE}" srcOrd="0" destOrd="0" presId="urn:microsoft.com/office/officeart/2005/8/layout/pyramid2"/>
    <dgm:cxn modelId="{9826040E-29AC-4BC3-9B85-09A129C81011}" type="presOf" srcId="{9455289F-589C-4A5C-8DA8-FB48F40708D6}" destId="{949EE215-251B-4B11-B56E-BFD657468060}" srcOrd="0" destOrd="0" presId="urn:microsoft.com/office/officeart/2005/8/layout/pyramid2"/>
    <dgm:cxn modelId="{E629311E-D4BB-4ACE-BC81-63AA54CDAE7B}" type="presOf" srcId="{30695FEA-0933-466A-A260-8B02C297F546}" destId="{5E972A88-07D5-440E-9CBE-65D147296408}" srcOrd="0" destOrd="0" presId="urn:microsoft.com/office/officeart/2005/8/layout/pyramid2"/>
    <dgm:cxn modelId="{A072C84C-5BC6-4958-8A48-0B7142EC915C}" srcId="{30695FEA-0933-466A-A260-8B02C297F546}" destId="{9455289F-589C-4A5C-8DA8-FB48F40708D6}" srcOrd="4" destOrd="0" parTransId="{890FCFB1-A0CB-4C3F-B25C-54D993E8927B}" sibTransId="{BC6B3F88-6DBB-4438-BB47-B6F50A4110B1}"/>
    <dgm:cxn modelId="{A172EC8D-D1E9-4276-9BF4-A32F25DD9525}" type="presOf" srcId="{6752A412-BB74-4768-BE7E-75C24A0DF4B1}" destId="{367C250B-0B96-490F-A5E9-2C40FD53AAFA}" srcOrd="0" destOrd="0" presId="urn:microsoft.com/office/officeart/2005/8/layout/pyramid2"/>
    <dgm:cxn modelId="{5E73E398-F47B-4E9C-9F6D-18EBA2EB8FEB}" srcId="{30695FEA-0933-466A-A260-8B02C297F546}" destId="{6752A412-BB74-4768-BE7E-75C24A0DF4B1}" srcOrd="6" destOrd="0" parTransId="{245C7034-03F2-476B-B0C1-36BDD083F5A5}" sibTransId="{FF7F7A3F-D02C-4FFA-BA9B-DF16AF03BB07}"/>
    <dgm:cxn modelId="{AF0AE998-915F-4465-9BD8-DAE91999A805}" type="presOf" srcId="{C6026BF1-84D6-4C7C-9D6C-EF9912677344}" destId="{ADAB3336-4896-4DC3-B517-D7C061029C90}" srcOrd="0" destOrd="0" presId="urn:microsoft.com/office/officeart/2005/8/layout/pyramid2"/>
    <dgm:cxn modelId="{4270BA9B-8576-455E-99E2-0C8AC738B9BE}" srcId="{30695FEA-0933-466A-A260-8B02C297F546}" destId="{C6026BF1-84D6-4C7C-9D6C-EF9912677344}" srcOrd="1" destOrd="0" parTransId="{09962870-9384-4C7E-8821-9AB0A3D0CA88}" sibTransId="{5F29D7BE-6346-4F85-A828-BC76FC108B71}"/>
    <dgm:cxn modelId="{B31F71A8-8799-4E0F-9EBA-9F52DEA75E3F}" type="presOf" srcId="{522DF8E9-260C-48C7-A0E0-0CE162B8F39A}" destId="{67B42ADB-DF77-4286-BCC1-7853D1256B5B}" srcOrd="0" destOrd="0" presId="urn:microsoft.com/office/officeart/2005/8/layout/pyramid2"/>
    <dgm:cxn modelId="{D68D89AC-FDBB-402B-8727-72586A8CA090}" srcId="{30695FEA-0933-466A-A260-8B02C297F546}" destId="{719C2139-247F-4074-B79E-222D064FAF43}" srcOrd="5" destOrd="0" parTransId="{39BBBF0E-8E68-4F7F-879E-8DB9FEF6697A}" sibTransId="{D99AEE0F-BB37-45A7-B714-47522410FCC0}"/>
    <dgm:cxn modelId="{B0F47ABC-1E25-4813-BD98-C730E71E5646}" type="presOf" srcId="{719C2139-247F-4074-B79E-222D064FAF43}" destId="{86B28903-9ADB-4B3E-9ABF-0688CE1BF875}" srcOrd="0" destOrd="0" presId="urn:microsoft.com/office/officeart/2005/8/layout/pyramid2"/>
    <dgm:cxn modelId="{BF2B3DC6-63D7-4439-A4D8-8A5210A191B1}" srcId="{30695FEA-0933-466A-A260-8B02C297F546}" destId="{B5E2D1A2-54EF-4C86-8EBD-E26B72E35DC1}" srcOrd="2" destOrd="0" parTransId="{7B80BAF7-9FB4-45AE-B908-8A2E1B9F9686}" sibTransId="{4463D957-1844-48AB-BEE9-7452F36AD17E}"/>
    <dgm:cxn modelId="{BFBC84CD-172C-49AE-90CC-6DCC5C055C27}" type="presOf" srcId="{B5E2D1A2-54EF-4C86-8EBD-E26B72E35DC1}" destId="{96C6CB61-B097-410C-870D-948772C8818F}" srcOrd="0" destOrd="0" presId="urn:microsoft.com/office/officeart/2005/8/layout/pyramid2"/>
    <dgm:cxn modelId="{2FB35B5E-685D-4912-87AC-FA58DBEBB266}" type="presParOf" srcId="{5E972A88-07D5-440E-9CBE-65D147296408}" destId="{1AC681E4-65E3-416C-B8F8-969703A6E6E3}" srcOrd="0" destOrd="0" presId="urn:microsoft.com/office/officeart/2005/8/layout/pyramid2"/>
    <dgm:cxn modelId="{A24B3E21-F323-49E7-A0FC-037A3DC66A78}" type="presParOf" srcId="{5E972A88-07D5-440E-9CBE-65D147296408}" destId="{C93F34C7-E978-4F8B-A76D-933768EC5755}" srcOrd="1" destOrd="0" presId="urn:microsoft.com/office/officeart/2005/8/layout/pyramid2"/>
    <dgm:cxn modelId="{510EEAB0-F805-49E7-9309-035ACD2EB557}" type="presParOf" srcId="{C93F34C7-E978-4F8B-A76D-933768EC5755}" destId="{67B42ADB-DF77-4286-BCC1-7853D1256B5B}" srcOrd="0" destOrd="0" presId="urn:microsoft.com/office/officeart/2005/8/layout/pyramid2"/>
    <dgm:cxn modelId="{FC789CC7-2A8D-4C1D-9CD3-04B36C66EC7C}" type="presParOf" srcId="{C93F34C7-E978-4F8B-A76D-933768EC5755}" destId="{F9C4C338-D222-40A1-8EA7-39BFFEB47905}" srcOrd="1" destOrd="0" presId="urn:microsoft.com/office/officeart/2005/8/layout/pyramid2"/>
    <dgm:cxn modelId="{C3D83D9F-1681-428B-85DC-2E232AD1CFD0}" type="presParOf" srcId="{C93F34C7-E978-4F8B-A76D-933768EC5755}" destId="{ADAB3336-4896-4DC3-B517-D7C061029C90}" srcOrd="2" destOrd="0" presId="urn:microsoft.com/office/officeart/2005/8/layout/pyramid2"/>
    <dgm:cxn modelId="{43238663-8AA3-4B9C-B2D1-557AAFD70ABF}" type="presParOf" srcId="{C93F34C7-E978-4F8B-A76D-933768EC5755}" destId="{9831AA23-16CB-442A-9B20-E47C5CCAAB97}" srcOrd="3" destOrd="0" presId="urn:microsoft.com/office/officeart/2005/8/layout/pyramid2"/>
    <dgm:cxn modelId="{E0EFB0BA-303D-496F-925F-9D403C59CF2C}" type="presParOf" srcId="{C93F34C7-E978-4F8B-A76D-933768EC5755}" destId="{96C6CB61-B097-410C-870D-948772C8818F}" srcOrd="4" destOrd="0" presId="urn:microsoft.com/office/officeart/2005/8/layout/pyramid2"/>
    <dgm:cxn modelId="{C0258261-391A-425C-BFED-E8DCF20B8A4F}" type="presParOf" srcId="{C93F34C7-E978-4F8B-A76D-933768EC5755}" destId="{18DFDDCA-B1D1-4826-91FF-08078274DD4E}" srcOrd="5" destOrd="0" presId="urn:microsoft.com/office/officeart/2005/8/layout/pyramid2"/>
    <dgm:cxn modelId="{564CC83C-BDEF-470C-880C-0C6776CF7027}" type="presParOf" srcId="{C93F34C7-E978-4F8B-A76D-933768EC5755}" destId="{619AB696-2A7C-49BD-BEE9-FDF0AFF099DE}" srcOrd="6" destOrd="0" presId="urn:microsoft.com/office/officeart/2005/8/layout/pyramid2"/>
    <dgm:cxn modelId="{42283644-770A-46A0-9D39-7E7D6824D50C}" type="presParOf" srcId="{C93F34C7-E978-4F8B-A76D-933768EC5755}" destId="{548A1FB8-D8D4-47B5-9801-2BBED90836CD}" srcOrd="7" destOrd="0" presId="urn:microsoft.com/office/officeart/2005/8/layout/pyramid2"/>
    <dgm:cxn modelId="{1D5CF118-ADF9-447C-8464-01B8714F9717}" type="presParOf" srcId="{C93F34C7-E978-4F8B-A76D-933768EC5755}" destId="{949EE215-251B-4B11-B56E-BFD657468060}" srcOrd="8" destOrd="0" presId="urn:microsoft.com/office/officeart/2005/8/layout/pyramid2"/>
    <dgm:cxn modelId="{DEB1C588-5117-4BB5-97D2-614481174CBE}" type="presParOf" srcId="{C93F34C7-E978-4F8B-A76D-933768EC5755}" destId="{F7D425DA-6ADA-44F3-9D70-AF73E6FD8696}" srcOrd="9" destOrd="0" presId="urn:microsoft.com/office/officeart/2005/8/layout/pyramid2"/>
    <dgm:cxn modelId="{C0B824EA-701B-4F09-ACCC-64F3C56C9825}" type="presParOf" srcId="{C93F34C7-E978-4F8B-A76D-933768EC5755}" destId="{86B28903-9ADB-4B3E-9ABF-0688CE1BF875}" srcOrd="10" destOrd="0" presId="urn:microsoft.com/office/officeart/2005/8/layout/pyramid2"/>
    <dgm:cxn modelId="{4580C1D3-2685-45A6-9237-B9A692B03975}" type="presParOf" srcId="{C93F34C7-E978-4F8B-A76D-933768EC5755}" destId="{14907EDA-2317-4E83-94D2-F51D74980A64}" srcOrd="11" destOrd="0" presId="urn:microsoft.com/office/officeart/2005/8/layout/pyramid2"/>
    <dgm:cxn modelId="{A774AD35-58EC-430D-9E50-8783FCE3B62A}" type="presParOf" srcId="{C93F34C7-E978-4F8B-A76D-933768EC5755}" destId="{367C250B-0B96-490F-A5E9-2C40FD53AAFA}" srcOrd="12" destOrd="0" presId="urn:microsoft.com/office/officeart/2005/8/layout/pyramid2"/>
    <dgm:cxn modelId="{EEB383B9-DECB-4EF2-A7F3-D4D2ED340BAE}" type="presParOf" srcId="{C93F34C7-E978-4F8B-A76D-933768EC5755}" destId="{D38CE7E0-0B52-44D1-828C-36D0D94179A3}" srcOrd="13" destOrd="0" presId="urn:microsoft.com/office/officeart/2005/8/layout/pyramid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AC63E2-04CF-4D20-830C-F121B1ABB53E}">
      <dsp:nvSpPr>
        <dsp:cNvPr id="0" name=""/>
        <dsp:cNvSpPr/>
      </dsp:nvSpPr>
      <dsp:spPr>
        <a:xfrm>
          <a:off x="13334" y="0"/>
          <a:ext cx="1170438" cy="383585"/>
        </a:xfrm>
        <a:prstGeom prst="roundRect">
          <a:avLst>
            <a:gd name="adj" fmla="val 1000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38100" numCol="1" spcCol="1270" anchor="t" anchorCtr="0">
          <a:noAutofit/>
        </a:bodyPr>
        <a:lstStyle/>
        <a:p>
          <a:pPr marL="0" lvl="0" indent="0" algn="l" defTabSz="444500">
            <a:lnSpc>
              <a:spcPct val="90000"/>
            </a:lnSpc>
            <a:spcBef>
              <a:spcPct val="0"/>
            </a:spcBef>
            <a:spcAft>
              <a:spcPct val="35000"/>
            </a:spcAft>
            <a:buNone/>
          </a:pPr>
          <a:r>
            <a:rPr lang="en-US" sz="1000" kern="1200" dirty="0"/>
            <a:t>Before 1980</a:t>
          </a:r>
          <a:endParaRPr lang="en-FI" sz="1000" kern="1200" dirty="0"/>
        </a:p>
      </dsp:txBody>
      <dsp:txXfrm>
        <a:off x="13334" y="0"/>
        <a:ext cx="1170438" cy="255723"/>
      </dsp:txXfrm>
    </dsp:sp>
    <dsp:sp modelId="{0797754A-8437-4CD0-9241-B91542E4DF78}">
      <dsp:nvSpPr>
        <dsp:cNvPr id="0" name=""/>
        <dsp:cNvSpPr/>
      </dsp:nvSpPr>
      <dsp:spPr>
        <a:xfrm>
          <a:off x="252828" y="255723"/>
          <a:ext cx="1170438" cy="2551706"/>
        </a:xfrm>
        <a:prstGeom prst="roundRect">
          <a:avLst>
            <a:gd name="adj" fmla="val 10000"/>
          </a:avLst>
        </a:prstGeom>
        <a:solidFill>
          <a:schemeClr val="accent3">
            <a:alpha val="90000"/>
            <a:tint val="4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1120" tIns="71120" rIns="71120" bIns="71120" numCol="1" spcCol="1270" anchor="t" anchorCtr="0">
          <a:noAutofit/>
        </a:bodyPr>
        <a:lstStyle/>
        <a:p>
          <a:pPr marL="57150" lvl="1" indent="-57150" algn="l" defTabSz="444500">
            <a:lnSpc>
              <a:spcPct val="90000"/>
            </a:lnSpc>
            <a:spcBef>
              <a:spcPct val="0"/>
            </a:spcBef>
            <a:spcAft>
              <a:spcPct val="15000"/>
            </a:spcAft>
            <a:buChar char="•"/>
          </a:pPr>
          <a:r>
            <a:rPr lang="en-US" sz="1000" kern="1200" dirty="0" err="1"/>
            <a:t>Nas</a:t>
          </a:r>
          <a:r>
            <a:rPr lang="en-US" sz="1000" kern="1200" dirty="0"/>
            <a:t> included in the overall concept for </a:t>
          </a:r>
          <a:r>
            <a:rPr lang="en-US" sz="1000" kern="1200" dirty="0" err="1"/>
            <a:t>geolocal</a:t>
          </a:r>
          <a:r>
            <a:rPr lang="en-US" sz="1000" kern="1200" dirty="0"/>
            <a:t> disposal</a:t>
          </a:r>
          <a:endParaRPr lang="en-FI" sz="1000" kern="1200" dirty="0"/>
        </a:p>
        <a:p>
          <a:pPr marL="57150" lvl="1" indent="-57150" algn="l" defTabSz="444500">
            <a:lnSpc>
              <a:spcPct val="90000"/>
            </a:lnSpc>
            <a:spcBef>
              <a:spcPct val="0"/>
            </a:spcBef>
            <a:spcAft>
              <a:spcPct val="15000"/>
            </a:spcAft>
            <a:buChar char="•"/>
          </a:pPr>
          <a:r>
            <a:rPr lang="en-US" sz="1000" kern="1200" dirty="0"/>
            <a:t>USE OF NATURAL MATERIALS</a:t>
          </a:r>
          <a:endParaRPr lang="en-FI" sz="1000" kern="1200" dirty="0"/>
        </a:p>
      </dsp:txBody>
      <dsp:txXfrm>
        <a:off x="287109" y="290004"/>
        <a:ext cx="1101876" cy="2483144"/>
      </dsp:txXfrm>
    </dsp:sp>
    <dsp:sp modelId="{AD52BCC8-DE77-4541-85DC-A391CF2EA36A}">
      <dsp:nvSpPr>
        <dsp:cNvPr id="0" name=""/>
        <dsp:cNvSpPr/>
      </dsp:nvSpPr>
      <dsp:spPr>
        <a:xfrm>
          <a:off x="1361129" y="-17816"/>
          <a:ext cx="375995" cy="291357"/>
        </a:xfrm>
        <a:prstGeom prst="righ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FI" sz="900" kern="1200"/>
        </a:p>
      </dsp:txBody>
      <dsp:txXfrm>
        <a:off x="1361129" y="40455"/>
        <a:ext cx="288588" cy="174815"/>
      </dsp:txXfrm>
    </dsp:sp>
    <dsp:sp modelId="{5E0F440E-1B35-4FCF-BECE-7801DFD2B081}">
      <dsp:nvSpPr>
        <dsp:cNvPr id="0" name=""/>
        <dsp:cNvSpPr/>
      </dsp:nvSpPr>
      <dsp:spPr>
        <a:xfrm>
          <a:off x="1893198" y="0"/>
          <a:ext cx="1170438" cy="383585"/>
        </a:xfrm>
        <a:prstGeom prst="roundRect">
          <a:avLst>
            <a:gd name="adj" fmla="val 1000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38100" numCol="1" spcCol="1270" anchor="t" anchorCtr="0">
          <a:noAutofit/>
        </a:bodyPr>
        <a:lstStyle/>
        <a:p>
          <a:pPr marL="0" lvl="0" indent="0" algn="l" defTabSz="444500">
            <a:lnSpc>
              <a:spcPct val="90000"/>
            </a:lnSpc>
            <a:spcBef>
              <a:spcPct val="0"/>
            </a:spcBef>
            <a:spcAft>
              <a:spcPct val="35000"/>
            </a:spcAft>
            <a:buNone/>
          </a:pPr>
          <a:r>
            <a:rPr lang="en-US" sz="1000" kern="1200" dirty="0"/>
            <a:t>1980</a:t>
          </a:r>
          <a:endParaRPr lang="en-FI" sz="1000" kern="1200" dirty="0"/>
        </a:p>
      </dsp:txBody>
      <dsp:txXfrm>
        <a:off x="1893198" y="0"/>
        <a:ext cx="1170438" cy="255723"/>
      </dsp:txXfrm>
    </dsp:sp>
    <dsp:sp modelId="{9D490538-EB59-454E-A31D-59D5D7BA77D1}">
      <dsp:nvSpPr>
        <dsp:cNvPr id="0" name=""/>
        <dsp:cNvSpPr/>
      </dsp:nvSpPr>
      <dsp:spPr>
        <a:xfrm>
          <a:off x="2132692" y="255723"/>
          <a:ext cx="1170438" cy="2551706"/>
        </a:xfrm>
        <a:prstGeom prst="roundRect">
          <a:avLst>
            <a:gd name="adj" fmla="val 10000"/>
          </a:avLst>
        </a:prstGeom>
        <a:solidFill>
          <a:schemeClr val="accent3">
            <a:alpha val="90000"/>
            <a:tint val="4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1120" tIns="71120" rIns="71120" bIns="71120" numCol="1" spcCol="1270" anchor="t" anchorCtr="0">
          <a:noAutofit/>
        </a:bodyPr>
        <a:lstStyle/>
        <a:p>
          <a:pPr marL="57150" lvl="1" indent="-57150" algn="l" defTabSz="444500">
            <a:lnSpc>
              <a:spcPct val="90000"/>
            </a:lnSpc>
            <a:spcBef>
              <a:spcPct val="0"/>
            </a:spcBef>
            <a:spcAft>
              <a:spcPct val="15000"/>
            </a:spcAft>
            <a:buChar char="•"/>
          </a:pPr>
          <a:r>
            <a:rPr lang="en-GB" sz="1000" kern="1200" dirty="0"/>
            <a:t>SWEDEN: KBS-3 (SKB 1983)</a:t>
          </a:r>
          <a:endParaRPr lang="en-FI" sz="1000" kern="1200" dirty="0"/>
        </a:p>
        <a:p>
          <a:pPr marL="57150" lvl="1" indent="-57150" algn="l" defTabSz="444500">
            <a:lnSpc>
              <a:spcPct val="90000"/>
            </a:lnSpc>
            <a:spcBef>
              <a:spcPct val="0"/>
            </a:spcBef>
            <a:spcAft>
              <a:spcPct val="15000"/>
            </a:spcAft>
            <a:buChar char="•"/>
          </a:pPr>
          <a:r>
            <a:rPr lang="en-GB" sz="1000" kern="1200" dirty="0"/>
            <a:t>SWITZERLAND: </a:t>
          </a:r>
          <a:r>
            <a:rPr lang="en-GB" sz="1000" kern="1200" dirty="0" err="1"/>
            <a:t>Pojeckt</a:t>
          </a:r>
          <a:r>
            <a:rPr lang="en-GB" sz="1000" kern="1200" dirty="0"/>
            <a:t> </a:t>
          </a:r>
          <a:r>
            <a:rPr lang="en-GB" sz="1000" kern="1200" dirty="0" err="1"/>
            <a:t>Gewähr</a:t>
          </a:r>
          <a:r>
            <a:rPr lang="en-GB" sz="1000" kern="1200" dirty="0"/>
            <a:t> (Nagra 1985)</a:t>
          </a:r>
          <a:endParaRPr lang="en-FI" sz="1000" kern="1200" dirty="0"/>
        </a:p>
      </dsp:txBody>
      <dsp:txXfrm>
        <a:off x="2166973" y="290004"/>
        <a:ext cx="1101876" cy="2483144"/>
      </dsp:txXfrm>
    </dsp:sp>
    <dsp:sp modelId="{8FD7F76D-E0A9-41EA-9E45-C5532E5A5607}">
      <dsp:nvSpPr>
        <dsp:cNvPr id="0" name=""/>
        <dsp:cNvSpPr/>
      </dsp:nvSpPr>
      <dsp:spPr>
        <a:xfrm>
          <a:off x="3240993" y="-17816"/>
          <a:ext cx="375995" cy="291357"/>
        </a:xfrm>
        <a:prstGeom prst="righ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FI" sz="900" kern="1200"/>
        </a:p>
      </dsp:txBody>
      <dsp:txXfrm>
        <a:off x="3240993" y="40455"/>
        <a:ext cx="288588" cy="174815"/>
      </dsp:txXfrm>
    </dsp:sp>
    <dsp:sp modelId="{37ADA344-DF2E-481F-A591-0FB6AB993DFF}">
      <dsp:nvSpPr>
        <dsp:cNvPr id="0" name=""/>
        <dsp:cNvSpPr/>
      </dsp:nvSpPr>
      <dsp:spPr>
        <a:xfrm>
          <a:off x="3773062" y="0"/>
          <a:ext cx="1170438" cy="383585"/>
        </a:xfrm>
        <a:prstGeom prst="roundRect">
          <a:avLst>
            <a:gd name="adj" fmla="val 1000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38100" numCol="1" spcCol="1270" anchor="t" anchorCtr="0">
          <a:noAutofit/>
        </a:bodyPr>
        <a:lstStyle/>
        <a:p>
          <a:pPr marL="0" lvl="0" indent="0" algn="l" defTabSz="444500">
            <a:lnSpc>
              <a:spcPct val="90000"/>
            </a:lnSpc>
            <a:spcBef>
              <a:spcPct val="0"/>
            </a:spcBef>
            <a:spcAft>
              <a:spcPct val="35000"/>
            </a:spcAft>
            <a:buNone/>
          </a:pPr>
          <a:r>
            <a:rPr lang="en-US" sz="1000" kern="1200" dirty="0"/>
            <a:t>1990</a:t>
          </a:r>
          <a:endParaRPr lang="en-FI" sz="1000" kern="1200" dirty="0"/>
        </a:p>
      </dsp:txBody>
      <dsp:txXfrm>
        <a:off x="3773062" y="0"/>
        <a:ext cx="1170438" cy="255723"/>
      </dsp:txXfrm>
    </dsp:sp>
    <dsp:sp modelId="{AA8D679E-A039-4B76-9E17-C998F827ED66}">
      <dsp:nvSpPr>
        <dsp:cNvPr id="0" name=""/>
        <dsp:cNvSpPr/>
      </dsp:nvSpPr>
      <dsp:spPr>
        <a:xfrm>
          <a:off x="4012556" y="255723"/>
          <a:ext cx="1170438" cy="2551706"/>
        </a:xfrm>
        <a:prstGeom prst="roundRect">
          <a:avLst>
            <a:gd name="adj" fmla="val 10000"/>
          </a:avLst>
        </a:prstGeom>
        <a:solidFill>
          <a:schemeClr val="accent3">
            <a:alpha val="90000"/>
            <a:tint val="4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1120" tIns="71120" rIns="71120" bIns="71120" numCol="1" spcCol="1270" anchor="t" anchorCtr="0">
          <a:noAutofit/>
        </a:bodyPr>
        <a:lstStyle/>
        <a:p>
          <a:pPr marL="57150" lvl="1" indent="-57150" algn="l" defTabSz="444500">
            <a:lnSpc>
              <a:spcPct val="90000"/>
            </a:lnSpc>
            <a:spcBef>
              <a:spcPct val="0"/>
            </a:spcBef>
            <a:spcAft>
              <a:spcPct val="15000"/>
            </a:spcAft>
            <a:buChar char="•"/>
          </a:pPr>
          <a:r>
            <a:rPr lang="en-GB" sz="1000" kern="1200" dirty="0"/>
            <a:t>SWEDEN: SKB-91 (SKB 1992); SFR-1, Project Safe (Andersson et al. 1998); SR-97 (SKB 1999) </a:t>
          </a:r>
          <a:endParaRPr lang="en-FI" sz="1000" kern="1200" dirty="0"/>
        </a:p>
        <a:p>
          <a:pPr marL="57150" lvl="1" indent="-57150" algn="l" defTabSz="444500">
            <a:lnSpc>
              <a:spcPct val="90000"/>
            </a:lnSpc>
            <a:spcBef>
              <a:spcPct val="0"/>
            </a:spcBef>
            <a:spcAft>
              <a:spcPct val="15000"/>
            </a:spcAft>
            <a:buChar char="•"/>
          </a:pPr>
          <a:r>
            <a:rPr lang="en-GB" sz="1000" kern="1200" dirty="0"/>
            <a:t>FINLAND: TVO-92 (</a:t>
          </a:r>
          <a:r>
            <a:rPr lang="en-GB" sz="1000" kern="1200" dirty="0" err="1"/>
            <a:t>Vieno</a:t>
          </a:r>
          <a:r>
            <a:rPr lang="en-GB" sz="1000" kern="1200" dirty="0"/>
            <a:t> et al. 1992); TILA-99 (</a:t>
          </a:r>
          <a:r>
            <a:rPr lang="en-GB" sz="1000" kern="1200" dirty="0" err="1"/>
            <a:t>Vieno</a:t>
          </a:r>
          <a:r>
            <a:rPr lang="en-GB" sz="1000" kern="1200" dirty="0"/>
            <a:t> &amp; Nordman 1999) </a:t>
          </a:r>
          <a:endParaRPr lang="en-FI" sz="1000" kern="1200" dirty="0"/>
        </a:p>
        <a:p>
          <a:pPr marL="57150" lvl="1" indent="-57150" algn="l" defTabSz="444500">
            <a:lnSpc>
              <a:spcPct val="90000"/>
            </a:lnSpc>
            <a:spcBef>
              <a:spcPct val="0"/>
            </a:spcBef>
            <a:spcAft>
              <a:spcPct val="15000"/>
            </a:spcAft>
            <a:buChar char="•"/>
          </a:pPr>
          <a:r>
            <a:rPr lang="en-GB" sz="1000" kern="1200" dirty="0"/>
            <a:t>SWITZERLAND:Kristallin-1 (Nagra 1994)</a:t>
          </a:r>
          <a:endParaRPr lang="en-FI" sz="1000" kern="1200" dirty="0"/>
        </a:p>
        <a:p>
          <a:pPr marL="57150" lvl="1" indent="-57150" algn="l" defTabSz="444500">
            <a:lnSpc>
              <a:spcPct val="90000"/>
            </a:lnSpc>
            <a:spcBef>
              <a:spcPct val="0"/>
            </a:spcBef>
            <a:spcAft>
              <a:spcPct val="15000"/>
            </a:spcAft>
            <a:buChar char="•"/>
          </a:pPr>
          <a:r>
            <a:rPr lang="en-GB" sz="1000" kern="1200" dirty="0"/>
            <a:t>CANADA: AECL EIS (AECL 1994)</a:t>
          </a:r>
          <a:endParaRPr lang="en-FI" sz="1000" kern="1200" dirty="0"/>
        </a:p>
      </dsp:txBody>
      <dsp:txXfrm>
        <a:off x="4046837" y="290004"/>
        <a:ext cx="1101876" cy="2483144"/>
      </dsp:txXfrm>
    </dsp:sp>
    <dsp:sp modelId="{AD3A5B06-6703-45C0-81EA-C2EB5E06246E}">
      <dsp:nvSpPr>
        <dsp:cNvPr id="0" name=""/>
        <dsp:cNvSpPr/>
      </dsp:nvSpPr>
      <dsp:spPr>
        <a:xfrm>
          <a:off x="5120857" y="-17816"/>
          <a:ext cx="375995" cy="291357"/>
        </a:xfrm>
        <a:prstGeom prst="righ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FI" sz="900" kern="1200"/>
        </a:p>
      </dsp:txBody>
      <dsp:txXfrm>
        <a:off x="5120857" y="40455"/>
        <a:ext cx="288588" cy="174815"/>
      </dsp:txXfrm>
    </dsp:sp>
    <dsp:sp modelId="{3FD9E6ED-56B3-4552-AD91-F238A6704B5E}">
      <dsp:nvSpPr>
        <dsp:cNvPr id="0" name=""/>
        <dsp:cNvSpPr/>
      </dsp:nvSpPr>
      <dsp:spPr>
        <a:xfrm>
          <a:off x="5652926" y="0"/>
          <a:ext cx="1170438" cy="383585"/>
        </a:xfrm>
        <a:prstGeom prst="roundRect">
          <a:avLst>
            <a:gd name="adj" fmla="val 1000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38100" numCol="1" spcCol="1270" anchor="t" anchorCtr="0">
          <a:noAutofit/>
        </a:bodyPr>
        <a:lstStyle/>
        <a:p>
          <a:pPr marL="0" lvl="0" indent="0" algn="l" defTabSz="444500">
            <a:lnSpc>
              <a:spcPct val="90000"/>
            </a:lnSpc>
            <a:spcBef>
              <a:spcPct val="0"/>
            </a:spcBef>
            <a:spcAft>
              <a:spcPct val="35000"/>
            </a:spcAft>
            <a:buNone/>
          </a:pPr>
          <a:r>
            <a:rPr lang="en-US" sz="1000" kern="1200" dirty="0"/>
            <a:t>2000</a:t>
          </a:r>
          <a:endParaRPr lang="en-FI" sz="1000" kern="1200" dirty="0"/>
        </a:p>
      </dsp:txBody>
      <dsp:txXfrm>
        <a:off x="5652926" y="0"/>
        <a:ext cx="1170438" cy="255723"/>
      </dsp:txXfrm>
    </dsp:sp>
    <dsp:sp modelId="{860C7336-EE19-4188-B007-F44CF3C0F256}">
      <dsp:nvSpPr>
        <dsp:cNvPr id="0" name=""/>
        <dsp:cNvSpPr/>
      </dsp:nvSpPr>
      <dsp:spPr>
        <a:xfrm>
          <a:off x="5892420" y="255723"/>
          <a:ext cx="1170438" cy="2551706"/>
        </a:xfrm>
        <a:prstGeom prst="roundRect">
          <a:avLst>
            <a:gd name="adj" fmla="val 10000"/>
          </a:avLst>
        </a:prstGeom>
        <a:solidFill>
          <a:schemeClr val="accent3">
            <a:alpha val="90000"/>
            <a:tint val="4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1120" tIns="71120" rIns="71120" bIns="71120" numCol="1" spcCol="1270" anchor="t" anchorCtr="0">
          <a:noAutofit/>
        </a:bodyPr>
        <a:lstStyle/>
        <a:p>
          <a:pPr marL="57150" lvl="1" indent="-57150" algn="l" defTabSz="444500">
            <a:lnSpc>
              <a:spcPct val="90000"/>
            </a:lnSpc>
            <a:spcBef>
              <a:spcPct val="0"/>
            </a:spcBef>
            <a:spcAft>
              <a:spcPct val="15000"/>
            </a:spcAft>
            <a:buChar char="•"/>
          </a:pPr>
          <a:r>
            <a:rPr lang="en-GB" sz="1000" kern="1200" dirty="0"/>
            <a:t>JAPAN: H-12 (JNC 2000); JAEA (2007) </a:t>
          </a:r>
          <a:endParaRPr lang="en-FI" sz="1000" kern="1200" dirty="0"/>
        </a:p>
        <a:p>
          <a:pPr marL="57150" lvl="1" indent="-57150" algn="l" defTabSz="444500">
            <a:lnSpc>
              <a:spcPct val="90000"/>
            </a:lnSpc>
            <a:spcBef>
              <a:spcPct val="0"/>
            </a:spcBef>
            <a:spcAft>
              <a:spcPct val="15000"/>
            </a:spcAft>
            <a:buChar char="•"/>
          </a:pPr>
          <a:r>
            <a:rPr lang="en-GB" sz="1000" kern="1200" dirty="0"/>
            <a:t>SWITZERLAND: </a:t>
          </a:r>
          <a:r>
            <a:rPr lang="en-GB" sz="1000" kern="1200" dirty="0" err="1"/>
            <a:t>Opalinus</a:t>
          </a:r>
          <a:r>
            <a:rPr lang="en-GB" sz="1000" kern="1200" dirty="0"/>
            <a:t> Clay (Nagra 2002) </a:t>
          </a:r>
          <a:endParaRPr lang="en-FI" sz="1000" kern="1200" dirty="0"/>
        </a:p>
      </dsp:txBody>
      <dsp:txXfrm>
        <a:off x="5926701" y="290004"/>
        <a:ext cx="1101876" cy="2483144"/>
      </dsp:txXfrm>
    </dsp:sp>
    <dsp:sp modelId="{58B2ECB4-4A57-4941-A64D-3A9C576D2E8F}">
      <dsp:nvSpPr>
        <dsp:cNvPr id="0" name=""/>
        <dsp:cNvSpPr/>
      </dsp:nvSpPr>
      <dsp:spPr>
        <a:xfrm>
          <a:off x="7000721" y="-17816"/>
          <a:ext cx="375995" cy="291357"/>
        </a:xfrm>
        <a:prstGeom prst="righ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FI" sz="900" kern="1200"/>
        </a:p>
      </dsp:txBody>
      <dsp:txXfrm>
        <a:off x="7000721" y="40455"/>
        <a:ext cx="288588" cy="174815"/>
      </dsp:txXfrm>
    </dsp:sp>
    <dsp:sp modelId="{5AEE56B6-BF8F-4D0A-9381-185EBC21152C}">
      <dsp:nvSpPr>
        <dsp:cNvPr id="0" name=""/>
        <dsp:cNvSpPr/>
      </dsp:nvSpPr>
      <dsp:spPr>
        <a:xfrm>
          <a:off x="7532790" y="0"/>
          <a:ext cx="1170438" cy="383585"/>
        </a:xfrm>
        <a:prstGeom prst="roundRect">
          <a:avLst>
            <a:gd name="adj" fmla="val 1000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38100" numCol="1" spcCol="1270" anchor="t" anchorCtr="0">
          <a:noAutofit/>
        </a:bodyPr>
        <a:lstStyle/>
        <a:p>
          <a:pPr marL="0" lvl="0" indent="0" algn="l" defTabSz="444500">
            <a:lnSpc>
              <a:spcPct val="90000"/>
            </a:lnSpc>
            <a:spcBef>
              <a:spcPct val="0"/>
            </a:spcBef>
            <a:spcAft>
              <a:spcPct val="35000"/>
            </a:spcAft>
            <a:buNone/>
          </a:pPr>
          <a:r>
            <a:rPr lang="en-US" sz="1000" kern="1200" dirty="0"/>
            <a:t>2010</a:t>
          </a:r>
          <a:endParaRPr lang="en-FI" sz="1000" kern="1200" dirty="0"/>
        </a:p>
      </dsp:txBody>
      <dsp:txXfrm>
        <a:off x="7532790" y="0"/>
        <a:ext cx="1170438" cy="255723"/>
      </dsp:txXfrm>
    </dsp:sp>
    <dsp:sp modelId="{9A83F0B3-BD53-49AC-8E5A-381D83DC5F38}">
      <dsp:nvSpPr>
        <dsp:cNvPr id="0" name=""/>
        <dsp:cNvSpPr/>
      </dsp:nvSpPr>
      <dsp:spPr>
        <a:xfrm>
          <a:off x="7772284" y="255723"/>
          <a:ext cx="1170438" cy="2551706"/>
        </a:xfrm>
        <a:prstGeom prst="roundRect">
          <a:avLst>
            <a:gd name="adj" fmla="val 10000"/>
          </a:avLst>
        </a:prstGeom>
        <a:solidFill>
          <a:schemeClr val="accent3">
            <a:alpha val="90000"/>
            <a:tint val="4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1120" tIns="71120" rIns="71120" bIns="71120" numCol="1" spcCol="1270" anchor="t" anchorCtr="0">
          <a:noAutofit/>
        </a:bodyPr>
        <a:lstStyle/>
        <a:p>
          <a:pPr marL="57150" lvl="1" indent="-57150" algn="l" defTabSz="444500">
            <a:lnSpc>
              <a:spcPct val="90000"/>
            </a:lnSpc>
            <a:spcBef>
              <a:spcPct val="0"/>
            </a:spcBef>
            <a:spcAft>
              <a:spcPct val="15000"/>
            </a:spcAft>
            <a:buChar char="•"/>
          </a:pPr>
          <a:r>
            <a:rPr lang="fi-FI" sz="1000" kern="1200" dirty="0"/>
            <a:t>FINLAND: TURVA-2012 </a:t>
          </a:r>
          <a:r>
            <a:rPr lang="fi-FI" sz="1000" kern="1200" dirty="0" err="1"/>
            <a:t>e.g</a:t>
          </a:r>
          <a:r>
            <a:rPr lang="fi-FI" sz="1000" kern="1200" dirty="0"/>
            <a:t>. Posiva (2012) </a:t>
          </a:r>
          <a:endParaRPr lang="en-FI" sz="1000" kern="1200" dirty="0"/>
        </a:p>
        <a:p>
          <a:pPr marL="57150" lvl="1" indent="-57150" algn="l" defTabSz="444500">
            <a:lnSpc>
              <a:spcPct val="90000"/>
            </a:lnSpc>
            <a:spcBef>
              <a:spcPct val="0"/>
            </a:spcBef>
            <a:spcAft>
              <a:spcPct val="15000"/>
            </a:spcAft>
            <a:buChar char="•"/>
          </a:pPr>
          <a:r>
            <a:rPr lang="en-GB" sz="1000" kern="1200" dirty="0"/>
            <a:t>SWEDEN: SR-Site (SKB 2011); </a:t>
          </a:r>
          <a:r>
            <a:rPr lang="en-GB" sz="1000" kern="1200" dirty="0" err="1"/>
            <a:t>Forsmark</a:t>
          </a:r>
          <a:r>
            <a:rPr lang="en-GB" sz="1000" kern="1200" dirty="0"/>
            <a:t> (2014) </a:t>
          </a:r>
          <a:r>
            <a:rPr lang="en-GB" sz="1000" kern="1200" dirty="0" err="1"/>
            <a:t>Sidborn</a:t>
          </a:r>
          <a:r>
            <a:rPr lang="en-GB" sz="1000" kern="1200" dirty="0"/>
            <a:t> et al. 2014</a:t>
          </a:r>
          <a:endParaRPr lang="en-FI" sz="1000" kern="1200" dirty="0"/>
        </a:p>
        <a:p>
          <a:pPr marL="57150" lvl="1" indent="-57150" algn="l" defTabSz="444500">
            <a:lnSpc>
              <a:spcPct val="90000"/>
            </a:lnSpc>
            <a:spcBef>
              <a:spcPct val="0"/>
            </a:spcBef>
            <a:spcAft>
              <a:spcPct val="15000"/>
            </a:spcAft>
            <a:buChar char="•"/>
          </a:pPr>
          <a:r>
            <a:rPr lang="en-US" sz="1000" kern="1200" dirty="0"/>
            <a:t>RWM (2016) – generic safety case</a:t>
          </a:r>
          <a:endParaRPr lang="en-FI" sz="1000" kern="1200" dirty="0"/>
        </a:p>
      </dsp:txBody>
      <dsp:txXfrm>
        <a:off x="7806565" y="290004"/>
        <a:ext cx="1101876" cy="2483144"/>
      </dsp:txXfrm>
    </dsp:sp>
    <dsp:sp modelId="{775C3088-378B-40AF-8F5D-ABB7741B5882}">
      <dsp:nvSpPr>
        <dsp:cNvPr id="0" name=""/>
        <dsp:cNvSpPr/>
      </dsp:nvSpPr>
      <dsp:spPr>
        <a:xfrm>
          <a:off x="8880585" y="-17816"/>
          <a:ext cx="375995" cy="291357"/>
        </a:xfrm>
        <a:prstGeom prst="righ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FI" sz="900" kern="1200"/>
        </a:p>
      </dsp:txBody>
      <dsp:txXfrm>
        <a:off x="8880585" y="40455"/>
        <a:ext cx="288588" cy="174815"/>
      </dsp:txXfrm>
    </dsp:sp>
    <dsp:sp modelId="{FBB7A958-68F0-44B2-AD4C-F7A33611AEC8}">
      <dsp:nvSpPr>
        <dsp:cNvPr id="0" name=""/>
        <dsp:cNvSpPr/>
      </dsp:nvSpPr>
      <dsp:spPr>
        <a:xfrm>
          <a:off x="9412654" y="0"/>
          <a:ext cx="1170438" cy="383585"/>
        </a:xfrm>
        <a:prstGeom prst="roundRect">
          <a:avLst>
            <a:gd name="adj" fmla="val 1000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38100" numCol="1" spcCol="1270" anchor="t" anchorCtr="0">
          <a:noAutofit/>
        </a:bodyPr>
        <a:lstStyle/>
        <a:p>
          <a:pPr marL="0" lvl="0" indent="0" algn="l" defTabSz="444500">
            <a:lnSpc>
              <a:spcPct val="90000"/>
            </a:lnSpc>
            <a:spcBef>
              <a:spcPct val="0"/>
            </a:spcBef>
            <a:spcAft>
              <a:spcPct val="35000"/>
            </a:spcAft>
            <a:buNone/>
          </a:pPr>
          <a:r>
            <a:rPr lang="en-US" sz="1000" kern="1200" dirty="0"/>
            <a:t>2020</a:t>
          </a:r>
          <a:endParaRPr lang="en-FI" sz="1000" kern="1200" dirty="0"/>
        </a:p>
      </dsp:txBody>
      <dsp:txXfrm>
        <a:off x="9412654" y="0"/>
        <a:ext cx="1170438" cy="255723"/>
      </dsp:txXfrm>
    </dsp:sp>
    <dsp:sp modelId="{48243338-877B-42B7-8490-A6EE70ACACB7}">
      <dsp:nvSpPr>
        <dsp:cNvPr id="0" name=""/>
        <dsp:cNvSpPr/>
      </dsp:nvSpPr>
      <dsp:spPr>
        <a:xfrm>
          <a:off x="9652148" y="255723"/>
          <a:ext cx="1170438" cy="2551706"/>
        </a:xfrm>
        <a:prstGeom prst="roundRect">
          <a:avLst>
            <a:gd name="adj" fmla="val 10000"/>
          </a:avLst>
        </a:prstGeom>
        <a:solidFill>
          <a:schemeClr val="accent3">
            <a:alpha val="90000"/>
            <a:tint val="4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1120" tIns="71120" rIns="71120" bIns="71120" numCol="1" spcCol="1270" anchor="t" anchorCtr="0">
          <a:noAutofit/>
        </a:bodyPr>
        <a:lstStyle/>
        <a:p>
          <a:pPr marL="57150" lvl="1" indent="-57150" algn="l" defTabSz="444500">
            <a:lnSpc>
              <a:spcPct val="90000"/>
            </a:lnSpc>
            <a:spcBef>
              <a:spcPct val="0"/>
            </a:spcBef>
            <a:spcAft>
              <a:spcPct val="15000"/>
            </a:spcAft>
            <a:buChar char="•"/>
          </a:pPr>
          <a:r>
            <a:rPr lang="en-US" sz="1000" kern="1200" dirty="0"/>
            <a:t>FINLAND: Posiva (2021) Operational license application SC</a:t>
          </a:r>
          <a:endParaRPr lang="en-FI" sz="1000" kern="1200" dirty="0"/>
        </a:p>
      </dsp:txBody>
      <dsp:txXfrm>
        <a:off x="9686429" y="290004"/>
        <a:ext cx="1101876" cy="248314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C681E4-65E3-416C-B8F8-969703A6E6E3}">
      <dsp:nvSpPr>
        <dsp:cNvPr id="0" name=""/>
        <dsp:cNvSpPr/>
      </dsp:nvSpPr>
      <dsp:spPr>
        <a:xfrm>
          <a:off x="0" y="0"/>
          <a:ext cx="6026614" cy="6356351"/>
        </a:xfrm>
        <a:prstGeom prst="triangle">
          <a:avLst/>
        </a:prstGeom>
        <a:gradFill rotWithShape="0">
          <a:gsLst>
            <a:gs pos="0">
              <a:schemeClr val="accent4"/>
            </a:gs>
            <a:gs pos="68000">
              <a:schemeClr val="accent2"/>
            </a:gs>
            <a:gs pos="100000">
              <a:schemeClr val="accent3"/>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67B42ADB-DF77-4286-BCC1-7853D1256B5B}">
      <dsp:nvSpPr>
        <dsp:cNvPr id="0" name=""/>
        <dsp:cNvSpPr/>
      </dsp:nvSpPr>
      <dsp:spPr>
        <a:xfrm>
          <a:off x="3013307" y="636255"/>
          <a:ext cx="3917299" cy="645566"/>
        </a:xfrm>
        <a:prstGeom prst="roundRect">
          <a:avLst/>
        </a:prstGeom>
        <a:solidFill>
          <a:schemeClr val="lt1">
            <a:alpha val="90000"/>
            <a:hueOff val="0"/>
            <a:satOff val="0"/>
            <a:lumOff val="0"/>
            <a:alphaOff val="0"/>
          </a:schemeClr>
        </a:solidFill>
        <a:ln w="6350" cap="flat" cmpd="sng" algn="ctr">
          <a:solidFill>
            <a:schemeClr val="accent3">
              <a:shade val="5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i-FI" sz="1400" b="1" kern="1200" dirty="0">
              <a:solidFill>
                <a:schemeClr val="bg1">
                  <a:lumMod val="50000"/>
                </a:schemeClr>
              </a:solidFill>
            </a:rPr>
            <a:t>Mission: </a:t>
          </a:r>
          <a:r>
            <a:rPr lang="fi-FI" sz="1400" b="1" kern="1200" dirty="0" err="1">
              <a:solidFill>
                <a:schemeClr val="bg1">
                  <a:lumMod val="50000"/>
                </a:schemeClr>
              </a:solidFill>
            </a:rPr>
            <a:t>deliver</a:t>
          </a:r>
          <a:r>
            <a:rPr lang="fi-FI" sz="1400" b="1" kern="1200" dirty="0">
              <a:solidFill>
                <a:schemeClr val="bg1">
                  <a:lumMod val="50000"/>
                </a:schemeClr>
              </a:solidFill>
            </a:rPr>
            <a:t> a Geological </a:t>
          </a:r>
          <a:r>
            <a:rPr lang="fi-FI" sz="1400" b="1" kern="1200" dirty="0" err="1">
              <a:solidFill>
                <a:schemeClr val="bg1">
                  <a:lumMod val="50000"/>
                </a:schemeClr>
              </a:solidFill>
            </a:rPr>
            <a:t>Disposal</a:t>
          </a:r>
          <a:r>
            <a:rPr lang="fi-FI" sz="1400" b="1" kern="1200" dirty="0">
              <a:solidFill>
                <a:schemeClr val="bg1">
                  <a:lumMod val="50000"/>
                </a:schemeClr>
              </a:solidFill>
            </a:rPr>
            <a:t> </a:t>
          </a:r>
          <a:r>
            <a:rPr lang="fi-FI" sz="1400" b="1" kern="1200" dirty="0" err="1">
              <a:solidFill>
                <a:schemeClr val="bg1">
                  <a:lumMod val="50000"/>
                </a:schemeClr>
              </a:solidFill>
            </a:rPr>
            <a:t>Facility</a:t>
          </a:r>
          <a:r>
            <a:rPr lang="fi-FI" sz="1400" b="1" kern="1200" dirty="0">
              <a:solidFill>
                <a:schemeClr val="bg1">
                  <a:lumMod val="50000"/>
                </a:schemeClr>
              </a:solidFill>
            </a:rPr>
            <a:t> and </a:t>
          </a:r>
          <a:r>
            <a:rPr lang="fi-FI" sz="1400" b="1" kern="1200" dirty="0" err="1">
              <a:solidFill>
                <a:schemeClr val="bg1">
                  <a:lumMod val="50000"/>
                </a:schemeClr>
              </a:solidFill>
            </a:rPr>
            <a:t>provide</a:t>
          </a:r>
          <a:r>
            <a:rPr lang="fi-FI" sz="1400" b="1" kern="1200" dirty="0">
              <a:solidFill>
                <a:schemeClr val="bg1">
                  <a:lumMod val="50000"/>
                </a:schemeClr>
              </a:solidFill>
            </a:rPr>
            <a:t> </a:t>
          </a:r>
          <a:r>
            <a:rPr lang="fi-FI" sz="1400" b="1" kern="1200" dirty="0" err="1">
              <a:solidFill>
                <a:schemeClr val="bg1">
                  <a:lumMod val="50000"/>
                </a:schemeClr>
              </a:solidFill>
            </a:rPr>
            <a:t>radioactive</a:t>
          </a:r>
          <a:r>
            <a:rPr lang="fi-FI" sz="1400" b="1" kern="1200" dirty="0">
              <a:solidFill>
                <a:schemeClr val="bg1">
                  <a:lumMod val="50000"/>
                </a:schemeClr>
              </a:solidFill>
            </a:rPr>
            <a:t> </a:t>
          </a:r>
          <a:r>
            <a:rPr lang="fi-FI" sz="1400" b="1" kern="1200" dirty="0" err="1">
              <a:solidFill>
                <a:schemeClr val="bg1">
                  <a:lumMod val="50000"/>
                </a:schemeClr>
              </a:solidFill>
            </a:rPr>
            <a:t>waste</a:t>
          </a:r>
          <a:r>
            <a:rPr lang="fi-FI" sz="1400" b="1" kern="1200" dirty="0">
              <a:solidFill>
                <a:schemeClr val="bg1">
                  <a:lumMod val="50000"/>
                </a:schemeClr>
              </a:solidFill>
            </a:rPr>
            <a:t> management </a:t>
          </a:r>
          <a:r>
            <a:rPr lang="fi-FI" sz="1400" b="1" kern="1200" dirty="0" err="1">
              <a:solidFill>
                <a:schemeClr val="bg1">
                  <a:lumMod val="50000"/>
                </a:schemeClr>
              </a:solidFill>
            </a:rPr>
            <a:t>solutions</a:t>
          </a:r>
          <a:endParaRPr lang="fi-FI" sz="1400" b="1" kern="1200" dirty="0">
            <a:solidFill>
              <a:schemeClr val="bg1">
                <a:lumMod val="50000"/>
              </a:schemeClr>
            </a:solidFill>
          </a:endParaRPr>
        </a:p>
      </dsp:txBody>
      <dsp:txXfrm>
        <a:off x="3044821" y="667769"/>
        <a:ext cx="3854271" cy="582538"/>
      </dsp:txXfrm>
    </dsp:sp>
    <dsp:sp modelId="{ADAB3336-4896-4DC3-B517-D7C061029C90}">
      <dsp:nvSpPr>
        <dsp:cNvPr id="0" name=""/>
        <dsp:cNvSpPr/>
      </dsp:nvSpPr>
      <dsp:spPr>
        <a:xfrm>
          <a:off x="3013307" y="1362518"/>
          <a:ext cx="3917299" cy="645566"/>
        </a:xfrm>
        <a:prstGeom prst="roundRect">
          <a:avLst/>
        </a:prstGeom>
        <a:solidFill>
          <a:schemeClr val="lt1">
            <a:alpha val="90000"/>
            <a:hueOff val="0"/>
            <a:satOff val="0"/>
            <a:lumOff val="0"/>
            <a:alphaOff val="0"/>
          </a:schemeClr>
        </a:solidFill>
        <a:ln w="6350" cap="flat" cmpd="sng" algn="ctr">
          <a:solidFill>
            <a:schemeClr val="accent3">
              <a:shade val="50000"/>
              <a:hueOff val="-32294"/>
              <a:satOff val="744"/>
              <a:lumOff val="10778"/>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i-FI" sz="1400" b="1" kern="1200" dirty="0">
              <a:solidFill>
                <a:schemeClr val="bg1">
                  <a:lumMod val="50000"/>
                </a:schemeClr>
              </a:solidFill>
            </a:rPr>
            <a:t>Vision: to </a:t>
          </a:r>
          <a:r>
            <a:rPr lang="fi-FI" sz="1400" b="1" kern="1200" dirty="0" err="1">
              <a:solidFill>
                <a:schemeClr val="bg1">
                  <a:lumMod val="50000"/>
                </a:schemeClr>
              </a:solidFill>
            </a:rPr>
            <a:t>provide</a:t>
          </a:r>
          <a:r>
            <a:rPr lang="fi-FI" sz="1400" b="1" kern="1200" dirty="0">
              <a:solidFill>
                <a:schemeClr val="bg1">
                  <a:lumMod val="50000"/>
                </a:schemeClr>
              </a:solidFill>
            </a:rPr>
            <a:t> a </a:t>
          </a:r>
          <a:r>
            <a:rPr lang="fi-FI" sz="1400" b="1" kern="1200" dirty="0" err="1">
              <a:solidFill>
                <a:schemeClr val="bg1">
                  <a:lumMod val="50000"/>
                </a:schemeClr>
              </a:solidFill>
            </a:rPr>
            <a:t>safer</a:t>
          </a:r>
          <a:r>
            <a:rPr lang="fi-FI" sz="1400" b="1" kern="1200" dirty="0">
              <a:solidFill>
                <a:schemeClr val="bg1">
                  <a:lumMod val="50000"/>
                </a:schemeClr>
              </a:solidFill>
            </a:rPr>
            <a:t> </a:t>
          </a:r>
          <a:r>
            <a:rPr lang="fi-FI" sz="1400" b="1" kern="1200" dirty="0" err="1">
              <a:solidFill>
                <a:schemeClr val="bg1">
                  <a:lumMod val="50000"/>
                </a:schemeClr>
              </a:solidFill>
            </a:rPr>
            <a:t>future</a:t>
          </a:r>
          <a:r>
            <a:rPr lang="fi-FI" sz="1400" b="1" kern="1200" dirty="0">
              <a:solidFill>
                <a:schemeClr val="bg1">
                  <a:lumMod val="50000"/>
                </a:schemeClr>
              </a:solidFill>
            </a:rPr>
            <a:t> </a:t>
          </a:r>
          <a:r>
            <a:rPr lang="fi-FI" sz="1400" b="1" kern="1200" dirty="0" err="1">
              <a:solidFill>
                <a:schemeClr val="bg1">
                  <a:lumMod val="50000"/>
                </a:schemeClr>
              </a:solidFill>
            </a:rPr>
            <a:t>by</a:t>
          </a:r>
          <a:r>
            <a:rPr lang="fi-FI" sz="1400" b="1" kern="1200" dirty="0">
              <a:solidFill>
                <a:schemeClr val="bg1">
                  <a:lumMod val="50000"/>
                </a:schemeClr>
              </a:solidFill>
            </a:rPr>
            <a:t> </a:t>
          </a:r>
          <a:r>
            <a:rPr lang="fi-FI" sz="1400" b="1" kern="1200" dirty="0" err="1">
              <a:solidFill>
                <a:schemeClr val="bg1">
                  <a:lumMod val="50000"/>
                </a:schemeClr>
              </a:solidFill>
            </a:rPr>
            <a:t>managing</a:t>
          </a:r>
          <a:r>
            <a:rPr lang="fi-FI" sz="1400" b="1" kern="1200" dirty="0">
              <a:solidFill>
                <a:schemeClr val="bg1">
                  <a:lumMod val="50000"/>
                </a:schemeClr>
              </a:solidFill>
            </a:rPr>
            <a:t> </a:t>
          </a:r>
          <a:r>
            <a:rPr lang="fi-FI" sz="1400" b="1" kern="1200" dirty="0" err="1">
              <a:solidFill>
                <a:schemeClr val="bg1">
                  <a:lumMod val="50000"/>
                </a:schemeClr>
              </a:solidFill>
            </a:rPr>
            <a:t>radioactive</a:t>
          </a:r>
          <a:r>
            <a:rPr lang="fi-FI" sz="1400" b="1" kern="1200" dirty="0">
              <a:solidFill>
                <a:schemeClr val="bg1">
                  <a:lumMod val="50000"/>
                </a:schemeClr>
              </a:solidFill>
            </a:rPr>
            <a:t> </a:t>
          </a:r>
          <a:r>
            <a:rPr lang="fi-FI" sz="1400" b="1" kern="1200" dirty="0" err="1">
              <a:solidFill>
                <a:schemeClr val="bg1">
                  <a:lumMod val="50000"/>
                </a:schemeClr>
              </a:solidFill>
            </a:rPr>
            <a:t>waste</a:t>
          </a:r>
          <a:r>
            <a:rPr lang="fi-FI" sz="1400" b="1" kern="1200" dirty="0">
              <a:solidFill>
                <a:schemeClr val="bg1">
                  <a:lumMod val="50000"/>
                </a:schemeClr>
              </a:solidFill>
            </a:rPr>
            <a:t> </a:t>
          </a:r>
          <a:r>
            <a:rPr lang="fi-FI" sz="1400" b="1" kern="1200" dirty="0" err="1">
              <a:solidFill>
                <a:schemeClr val="bg1">
                  <a:lumMod val="50000"/>
                </a:schemeClr>
              </a:solidFill>
            </a:rPr>
            <a:t>efectively</a:t>
          </a:r>
          <a:r>
            <a:rPr lang="fi-FI" sz="1400" b="1" kern="1200" dirty="0">
              <a:solidFill>
                <a:schemeClr val="bg1">
                  <a:lumMod val="50000"/>
                </a:schemeClr>
              </a:solidFill>
            </a:rPr>
            <a:t>, to </a:t>
          </a:r>
          <a:r>
            <a:rPr lang="fi-FI" sz="1400" b="1" kern="1200" dirty="0" err="1">
              <a:solidFill>
                <a:schemeClr val="bg1">
                  <a:lumMod val="50000"/>
                </a:schemeClr>
              </a:solidFill>
            </a:rPr>
            <a:t>protect</a:t>
          </a:r>
          <a:r>
            <a:rPr lang="fi-FI" sz="1400" b="1" kern="1200" dirty="0">
              <a:solidFill>
                <a:schemeClr val="bg1">
                  <a:lumMod val="50000"/>
                </a:schemeClr>
              </a:solidFill>
            </a:rPr>
            <a:t> </a:t>
          </a:r>
          <a:r>
            <a:rPr lang="fi-FI" sz="1400" b="1" kern="1200" dirty="0" err="1">
              <a:solidFill>
                <a:schemeClr val="bg1">
                  <a:lumMod val="50000"/>
                </a:schemeClr>
              </a:solidFill>
            </a:rPr>
            <a:t>people</a:t>
          </a:r>
          <a:r>
            <a:rPr lang="fi-FI" sz="1400" b="1" kern="1200" dirty="0">
              <a:solidFill>
                <a:schemeClr val="bg1">
                  <a:lumMod val="50000"/>
                </a:schemeClr>
              </a:solidFill>
            </a:rPr>
            <a:t> and </a:t>
          </a:r>
          <a:r>
            <a:rPr lang="fi-FI" sz="1400" b="1" kern="1200" dirty="0" err="1">
              <a:solidFill>
                <a:schemeClr val="bg1">
                  <a:lumMod val="50000"/>
                </a:schemeClr>
              </a:solidFill>
            </a:rPr>
            <a:t>the</a:t>
          </a:r>
          <a:r>
            <a:rPr lang="fi-FI" sz="1400" b="1" kern="1200" dirty="0">
              <a:solidFill>
                <a:schemeClr val="bg1">
                  <a:lumMod val="50000"/>
                </a:schemeClr>
              </a:solidFill>
            </a:rPr>
            <a:t> </a:t>
          </a:r>
          <a:r>
            <a:rPr lang="fi-FI" sz="1400" b="1" kern="1200" dirty="0" err="1">
              <a:solidFill>
                <a:schemeClr val="bg1">
                  <a:lumMod val="50000"/>
                </a:schemeClr>
              </a:solidFill>
            </a:rPr>
            <a:t>environment</a:t>
          </a:r>
          <a:endParaRPr lang="fi-FI" sz="1400" b="1" kern="1200" dirty="0">
            <a:solidFill>
              <a:schemeClr val="bg1">
                <a:lumMod val="50000"/>
              </a:schemeClr>
            </a:solidFill>
          </a:endParaRPr>
        </a:p>
      </dsp:txBody>
      <dsp:txXfrm>
        <a:off x="3044821" y="1394032"/>
        <a:ext cx="3854271" cy="582538"/>
      </dsp:txXfrm>
    </dsp:sp>
    <dsp:sp modelId="{96C6CB61-B097-410C-870D-948772C8818F}">
      <dsp:nvSpPr>
        <dsp:cNvPr id="0" name=""/>
        <dsp:cNvSpPr/>
      </dsp:nvSpPr>
      <dsp:spPr>
        <a:xfrm>
          <a:off x="3013307" y="2088781"/>
          <a:ext cx="3917299" cy="645566"/>
        </a:xfrm>
        <a:prstGeom prst="roundRect">
          <a:avLst/>
        </a:prstGeom>
        <a:solidFill>
          <a:schemeClr val="lt1">
            <a:alpha val="90000"/>
            <a:hueOff val="0"/>
            <a:satOff val="0"/>
            <a:lumOff val="0"/>
            <a:alphaOff val="0"/>
          </a:schemeClr>
        </a:solidFill>
        <a:ln w="6350" cap="flat" cmpd="sng" algn="ctr">
          <a:solidFill>
            <a:schemeClr val="accent3">
              <a:shade val="50000"/>
              <a:hueOff val="-64588"/>
              <a:satOff val="1488"/>
              <a:lumOff val="21557"/>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i-FI" sz="1400" b="1" kern="1200" dirty="0" err="1">
              <a:solidFill>
                <a:schemeClr val="bg1">
                  <a:lumMod val="50000"/>
                </a:schemeClr>
              </a:solidFill>
            </a:rPr>
            <a:t>Forecast</a:t>
          </a:r>
          <a:r>
            <a:rPr lang="fi-FI" sz="1400" b="1" kern="1200" dirty="0">
              <a:solidFill>
                <a:schemeClr val="bg1">
                  <a:lumMod val="50000"/>
                </a:schemeClr>
              </a:solidFill>
            </a:rPr>
            <a:t>: UK GDF </a:t>
          </a:r>
          <a:r>
            <a:rPr lang="fi-FI" sz="1400" b="1" kern="1200" dirty="0" err="1">
              <a:solidFill>
                <a:schemeClr val="bg1">
                  <a:lumMod val="50000"/>
                </a:schemeClr>
              </a:solidFill>
            </a:rPr>
            <a:t>process</a:t>
          </a:r>
          <a:endParaRPr lang="fi-FI" sz="1400" b="1" kern="1200" dirty="0">
            <a:solidFill>
              <a:schemeClr val="bg1">
                <a:lumMod val="50000"/>
              </a:schemeClr>
            </a:solidFill>
          </a:endParaRPr>
        </a:p>
      </dsp:txBody>
      <dsp:txXfrm>
        <a:off x="3044821" y="2120295"/>
        <a:ext cx="3854271" cy="582538"/>
      </dsp:txXfrm>
    </dsp:sp>
    <dsp:sp modelId="{619AB696-2A7C-49BD-BEE9-FDF0AFF099DE}">
      <dsp:nvSpPr>
        <dsp:cNvPr id="0" name=""/>
        <dsp:cNvSpPr/>
      </dsp:nvSpPr>
      <dsp:spPr>
        <a:xfrm>
          <a:off x="3013307" y="2815044"/>
          <a:ext cx="3917299" cy="645566"/>
        </a:xfrm>
        <a:prstGeom prst="roundRect">
          <a:avLst/>
        </a:prstGeom>
        <a:solidFill>
          <a:schemeClr val="accent6">
            <a:alpha val="90000"/>
          </a:schemeClr>
        </a:solidFill>
        <a:ln w="6350" cap="flat" cmpd="sng" algn="ctr">
          <a:solidFill>
            <a:schemeClr val="accent3">
              <a:shade val="50000"/>
              <a:hueOff val="-96882"/>
              <a:satOff val="2232"/>
              <a:lumOff val="32335"/>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i-FI" sz="1400" b="1" kern="1200" dirty="0" err="1"/>
            <a:t>Goals</a:t>
          </a:r>
          <a:r>
            <a:rPr lang="fi-FI" sz="1400" b="1" kern="1200" dirty="0"/>
            <a:t> (SC to </a:t>
          </a:r>
          <a:r>
            <a:rPr lang="fi-FI" sz="1400" b="1" kern="1200" dirty="0" err="1"/>
            <a:t>meet</a:t>
          </a:r>
          <a:r>
            <a:rPr lang="fi-FI" sz="1400" b="1" kern="1200" dirty="0"/>
            <a:t> </a:t>
          </a:r>
          <a:r>
            <a:rPr lang="fi-FI" sz="1400" b="1" kern="1200" dirty="0" err="1"/>
            <a:t>requirements</a:t>
          </a:r>
          <a:r>
            <a:rPr lang="fi-FI" sz="1400" b="1" kern="1200" dirty="0"/>
            <a:t>)</a:t>
          </a:r>
        </a:p>
      </dsp:txBody>
      <dsp:txXfrm>
        <a:off x="3044821" y="2846558"/>
        <a:ext cx="3854271" cy="582538"/>
      </dsp:txXfrm>
    </dsp:sp>
    <dsp:sp modelId="{949EE215-251B-4B11-B56E-BFD657468060}">
      <dsp:nvSpPr>
        <dsp:cNvPr id="0" name=""/>
        <dsp:cNvSpPr/>
      </dsp:nvSpPr>
      <dsp:spPr>
        <a:xfrm>
          <a:off x="3013307" y="3541306"/>
          <a:ext cx="3917299" cy="645566"/>
        </a:xfrm>
        <a:prstGeom prst="roundRect">
          <a:avLst/>
        </a:prstGeom>
        <a:solidFill>
          <a:schemeClr val="accent6">
            <a:alpha val="90000"/>
          </a:schemeClr>
        </a:solidFill>
        <a:ln w="6350" cap="flat" cmpd="sng" algn="ctr">
          <a:solidFill>
            <a:schemeClr val="accent3">
              <a:shade val="50000"/>
              <a:hueOff val="-96882"/>
              <a:satOff val="2232"/>
              <a:lumOff val="32335"/>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i-FI" sz="1400" b="1" kern="1200" dirty="0" err="1"/>
            <a:t>Objectives</a:t>
          </a:r>
          <a:r>
            <a:rPr lang="fi-FI" sz="1400" b="1" kern="1200" dirty="0"/>
            <a:t> (</a:t>
          </a:r>
          <a:r>
            <a:rPr lang="fi-FI" sz="1400" b="1" kern="1200" dirty="0" err="1"/>
            <a:t>utilise</a:t>
          </a:r>
          <a:r>
            <a:rPr lang="fi-FI" sz="1400" b="1" kern="1200" dirty="0"/>
            <a:t> NA data </a:t>
          </a:r>
          <a:r>
            <a:rPr lang="fi-FI" sz="1400" b="1" kern="1200" dirty="0" err="1"/>
            <a:t>effectively</a:t>
          </a:r>
          <a:r>
            <a:rPr lang="fi-FI" sz="1400" b="1" kern="1200" dirty="0"/>
            <a:t> in </a:t>
          </a:r>
          <a:r>
            <a:rPr lang="fi-FI" sz="1400" b="1" kern="1200" dirty="0" err="1"/>
            <a:t>the</a:t>
          </a:r>
          <a:r>
            <a:rPr lang="fi-FI" sz="1400" b="1" kern="1200" dirty="0"/>
            <a:t> </a:t>
          </a:r>
          <a:r>
            <a:rPr lang="fi-FI" sz="1400" b="1" kern="1200" dirty="0" err="1"/>
            <a:t>safety</a:t>
          </a:r>
          <a:r>
            <a:rPr lang="fi-FI" sz="1400" b="1" kern="1200" dirty="0"/>
            <a:t> case)</a:t>
          </a:r>
        </a:p>
      </dsp:txBody>
      <dsp:txXfrm>
        <a:off x="3044821" y="3572820"/>
        <a:ext cx="3854271" cy="582538"/>
      </dsp:txXfrm>
    </dsp:sp>
    <dsp:sp modelId="{86B28903-9ADB-4B3E-9ABF-0688CE1BF875}">
      <dsp:nvSpPr>
        <dsp:cNvPr id="0" name=""/>
        <dsp:cNvSpPr/>
      </dsp:nvSpPr>
      <dsp:spPr>
        <a:xfrm>
          <a:off x="3013307" y="4267569"/>
          <a:ext cx="3917299" cy="645566"/>
        </a:xfrm>
        <a:prstGeom prst="roundRect">
          <a:avLst/>
        </a:prstGeom>
        <a:solidFill>
          <a:schemeClr val="accent6">
            <a:alpha val="90000"/>
          </a:schemeClr>
        </a:solidFill>
        <a:ln w="6350" cap="flat" cmpd="sng" algn="ctr">
          <a:solidFill>
            <a:schemeClr val="accent3">
              <a:shade val="50000"/>
              <a:hueOff val="-64588"/>
              <a:satOff val="1488"/>
              <a:lumOff val="21557"/>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i-FI" sz="1400" b="1" kern="1200" dirty="0" err="1"/>
            <a:t>Activities</a:t>
          </a:r>
          <a:r>
            <a:rPr lang="fi-FI" sz="1400" b="1" kern="1200" dirty="0"/>
            <a:t> (R&amp;D, design, </a:t>
          </a:r>
          <a:r>
            <a:rPr lang="fi-FI" sz="1400" b="1" kern="1200" dirty="0" err="1"/>
            <a:t>safety</a:t>
          </a:r>
          <a:r>
            <a:rPr lang="fi-FI" sz="1400" b="1" kern="1200" dirty="0"/>
            <a:t> </a:t>
          </a:r>
          <a:r>
            <a:rPr lang="fi-FI" sz="1400" b="1" kern="1200" dirty="0" err="1"/>
            <a:t>cases</a:t>
          </a:r>
          <a:r>
            <a:rPr lang="fi-FI" sz="1400" b="1" kern="1200" dirty="0"/>
            <a:t>, </a:t>
          </a:r>
          <a:r>
            <a:rPr lang="fi-FI" sz="1400" b="1" kern="1200" dirty="0" err="1"/>
            <a:t>projects</a:t>
          </a:r>
          <a:r>
            <a:rPr lang="fi-FI" sz="1400" b="1" kern="1200" dirty="0"/>
            <a:t>)</a:t>
          </a:r>
        </a:p>
      </dsp:txBody>
      <dsp:txXfrm>
        <a:off x="3044821" y="4299083"/>
        <a:ext cx="3854271" cy="582538"/>
      </dsp:txXfrm>
    </dsp:sp>
    <dsp:sp modelId="{367C250B-0B96-490F-A5E9-2C40FD53AAFA}">
      <dsp:nvSpPr>
        <dsp:cNvPr id="0" name=""/>
        <dsp:cNvSpPr/>
      </dsp:nvSpPr>
      <dsp:spPr>
        <a:xfrm>
          <a:off x="3013307" y="4993832"/>
          <a:ext cx="3917299" cy="645566"/>
        </a:xfrm>
        <a:prstGeom prst="roundRect">
          <a:avLst/>
        </a:prstGeom>
        <a:solidFill>
          <a:schemeClr val="accent6">
            <a:alpha val="90000"/>
          </a:schemeClr>
        </a:solidFill>
        <a:ln w="6350" cap="flat" cmpd="sng" algn="ctr">
          <a:solidFill>
            <a:schemeClr val="accent3">
              <a:shade val="50000"/>
              <a:hueOff val="-32294"/>
              <a:satOff val="744"/>
              <a:lumOff val="10778"/>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i-FI" sz="1400" b="1" kern="1200" dirty="0" err="1"/>
            <a:t>Outcomes</a:t>
          </a:r>
          <a:r>
            <a:rPr lang="fi-FI" sz="1400" b="1" kern="1200" dirty="0"/>
            <a:t> (</a:t>
          </a:r>
          <a:r>
            <a:rPr lang="fi-FI" sz="1400" b="1" kern="1200" dirty="0" err="1"/>
            <a:t>results</a:t>
          </a:r>
          <a:r>
            <a:rPr lang="fi-FI" sz="1400" b="1" kern="1200" dirty="0"/>
            <a:t>, </a:t>
          </a:r>
          <a:r>
            <a:rPr lang="fi-FI" sz="1400" b="1" kern="1200" dirty="0" err="1"/>
            <a:t>knowledge</a:t>
          </a:r>
          <a:r>
            <a:rPr lang="fi-FI" sz="1400" b="1" kern="1200" dirty="0"/>
            <a:t> </a:t>
          </a:r>
          <a:r>
            <a:rPr lang="fi-FI" sz="1400" b="1" kern="1200" dirty="0" err="1"/>
            <a:t>base</a:t>
          </a:r>
          <a:r>
            <a:rPr lang="fi-FI" sz="1400" b="1" kern="1200" dirty="0"/>
            <a:t> </a:t>
          </a:r>
          <a:r>
            <a:rPr lang="fi-FI" sz="1400" b="1" kern="1200" dirty="0" err="1"/>
            <a:t>updates</a:t>
          </a:r>
          <a:r>
            <a:rPr lang="fi-FI" sz="1400" b="1" kern="1200" dirty="0"/>
            <a:t>)</a:t>
          </a:r>
          <a:endParaRPr lang="fi-FI" sz="1100" b="1" kern="1200" dirty="0"/>
        </a:p>
      </dsp:txBody>
      <dsp:txXfrm>
        <a:off x="3044821" y="5025346"/>
        <a:ext cx="3854271" cy="582538"/>
      </dsp:txXfrm>
    </dsp:sp>
  </dsp:spTree>
</dsp:drawing>
</file>

<file path=ppt/diagrams/layout1.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167E48-443D-9944-8D8B-1D72252CE562}" type="datetimeFigureOut">
              <a:rPr lang="fi-FI" smtClean="0"/>
              <a:pPr/>
              <a:t>10.5.2022</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fi-FI"/>
              <a:t>Muokkaa tekstin perustyylejä
toinen taso
kolmas taso
neljäs taso
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CED2A2-A47A-8944-B9D1-40C5CDA072A0}" type="slidenum">
              <a:rPr lang="fi-FI" smtClean="0"/>
              <a:pPr/>
              <a:t>‹#›</a:t>
            </a:fld>
            <a:endParaRPr lang="fi-FI"/>
          </a:p>
        </p:txBody>
      </p:sp>
    </p:spTree>
    <p:extLst>
      <p:ext uri="{BB962C8B-B14F-4D97-AF65-F5344CB8AC3E}">
        <p14:creationId xmlns:p14="http://schemas.microsoft.com/office/powerpoint/2010/main" val="130749435"/>
      </p:ext>
    </p:extLst>
  </p:cSld>
  <p:clrMap bg1="lt1" tx1="dk1" bg2="lt2" tx2="dk2" accent1="accent1" accent2="accent2" accent3="accent3" accent4="accent4" accent5="accent5" accent6="accent6" hlink="hlink" folHlink="folHlink"/>
  <p:notesStyle>
    <a:lvl1pPr marL="0" algn="l" defTabSz="914377" rtl="0" eaLnBrk="1" latinLnBrk="0" hangingPunct="1">
      <a:defRPr sz="1200" kern="1200">
        <a:solidFill>
          <a:schemeClr val="tx1"/>
        </a:solidFill>
        <a:latin typeface="+mn-lt"/>
        <a:ea typeface="+mn-ea"/>
        <a:cs typeface="+mn-cs"/>
      </a:defRPr>
    </a:lvl1pPr>
    <a:lvl2pPr marL="457189" algn="l" defTabSz="914377" rtl="0" eaLnBrk="1" latinLnBrk="0" hangingPunct="1">
      <a:defRPr sz="1200" kern="1200">
        <a:solidFill>
          <a:schemeClr val="tx1"/>
        </a:solidFill>
        <a:latin typeface="+mn-lt"/>
        <a:ea typeface="+mn-ea"/>
        <a:cs typeface="+mn-cs"/>
      </a:defRPr>
    </a:lvl2pPr>
    <a:lvl3pPr marL="914377" algn="l" defTabSz="914377" rtl="0" eaLnBrk="1" latinLnBrk="0" hangingPunct="1">
      <a:defRPr sz="1200" kern="1200">
        <a:solidFill>
          <a:schemeClr val="tx1"/>
        </a:solidFill>
        <a:latin typeface="+mn-lt"/>
        <a:ea typeface="+mn-ea"/>
        <a:cs typeface="+mn-cs"/>
      </a:defRPr>
    </a:lvl3pPr>
    <a:lvl4pPr marL="1371566" algn="l" defTabSz="914377" rtl="0" eaLnBrk="1" latinLnBrk="0" hangingPunct="1">
      <a:defRPr sz="1200" kern="1200">
        <a:solidFill>
          <a:schemeClr val="tx1"/>
        </a:solidFill>
        <a:latin typeface="+mn-lt"/>
        <a:ea typeface="+mn-ea"/>
        <a:cs typeface="+mn-cs"/>
      </a:defRPr>
    </a:lvl4pPr>
    <a:lvl5pPr marL="1828754" algn="l" defTabSz="914377" rtl="0" eaLnBrk="1" latinLnBrk="0" hangingPunct="1">
      <a:defRPr sz="1200" kern="1200">
        <a:solidFill>
          <a:schemeClr val="tx1"/>
        </a:solidFill>
        <a:latin typeface="+mn-lt"/>
        <a:ea typeface="+mn-ea"/>
        <a:cs typeface="+mn-cs"/>
      </a:defRPr>
    </a:lvl5pPr>
    <a:lvl6pPr marL="2285943" algn="l" defTabSz="914377" rtl="0" eaLnBrk="1" latinLnBrk="0" hangingPunct="1">
      <a:defRPr sz="1200" kern="1200">
        <a:solidFill>
          <a:schemeClr val="tx1"/>
        </a:solidFill>
        <a:latin typeface="+mn-lt"/>
        <a:ea typeface="+mn-ea"/>
        <a:cs typeface="+mn-cs"/>
      </a:defRPr>
    </a:lvl6pPr>
    <a:lvl7pPr marL="2743131" algn="l" defTabSz="914377" rtl="0" eaLnBrk="1" latinLnBrk="0" hangingPunct="1">
      <a:defRPr sz="1200" kern="1200">
        <a:solidFill>
          <a:schemeClr val="tx1"/>
        </a:solidFill>
        <a:latin typeface="+mn-lt"/>
        <a:ea typeface="+mn-ea"/>
        <a:cs typeface="+mn-cs"/>
      </a:defRPr>
    </a:lvl7pPr>
    <a:lvl8pPr marL="3200320" algn="l" defTabSz="914377" rtl="0" eaLnBrk="1" latinLnBrk="0" hangingPunct="1">
      <a:defRPr sz="1200" kern="1200">
        <a:solidFill>
          <a:schemeClr val="tx1"/>
        </a:solidFill>
        <a:latin typeface="+mn-lt"/>
        <a:ea typeface="+mn-ea"/>
        <a:cs typeface="+mn-cs"/>
      </a:defRPr>
    </a:lvl8pPr>
    <a:lvl9pPr marL="3657509" algn="l" defTabSz="91437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Nas</a:t>
            </a:r>
            <a:r>
              <a:rPr lang="en-US" dirty="0"/>
              <a:t> are one of he building blocks of the system understanding along side with the Experiments in URLs , field tests and laboratory studies.</a:t>
            </a:r>
            <a:endParaRPr lang="en-FI" dirty="0"/>
          </a:p>
        </p:txBody>
      </p:sp>
      <p:sp>
        <p:nvSpPr>
          <p:cNvPr id="4" name="Slide Number Placeholder 3"/>
          <p:cNvSpPr>
            <a:spLocks noGrp="1"/>
          </p:cNvSpPr>
          <p:nvPr>
            <p:ph type="sldNum" sz="quarter" idx="5"/>
          </p:nvPr>
        </p:nvSpPr>
        <p:spPr/>
        <p:txBody>
          <a:bodyPr/>
          <a:lstStyle/>
          <a:p>
            <a:fld id="{48CED2A2-A47A-8944-B9D1-40C5CDA072A0}" type="slidenum">
              <a:rPr lang="fi-FI" smtClean="0"/>
              <a:pPr/>
              <a:t>2</a:t>
            </a:fld>
            <a:endParaRPr lang="fi-FI"/>
          </a:p>
        </p:txBody>
      </p:sp>
    </p:spTree>
    <p:extLst>
      <p:ext uri="{BB962C8B-B14F-4D97-AF65-F5344CB8AC3E}">
        <p14:creationId xmlns:p14="http://schemas.microsoft.com/office/powerpoint/2010/main" val="33364507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is to provide an overview of the strategy work done to date. No time to explain this in detail, but the image may be accessed later by the audience.</a:t>
            </a:r>
          </a:p>
          <a:p>
            <a:endParaRPr lang="en-US" dirty="0"/>
          </a:p>
          <a:p>
            <a:pPr marL="0" marR="0" lvl="0" indent="0" algn="l" defTabSz="914377" rtl="0" eaLnBrk="1" fontAlgn="auto" latinLnBrk="0" hangingPunct="1">
              <a:lnSpc>
                <a:spcPct val="100000"/>
              </a:lnSpc>
              <a:spcBef>
                <a:spcPts val="0"/>
              </a:spcBef>
              <a:spcAft>
                <a:spcPts val="0"/>
              </a:spcAft>
              <a:buClrTx/>
              <a:buSzTx/>
              <a:buFontTx/>
              <a:buNone/>
              <a:tabLst/>
              <a:defRPr/>
            </a:pPr>
            <a:r>
              <a:rPr lang="en-US" sz="1200" dirty="0"/>
              <a:t>Second bullet, mention: and these </a:t>
            </a:r>
            <a:r>
              <a:rPr lang="en-US" sz="1200" i="1" dirty="0"/>
              <a:t>general strategies </a:t>
            </a:r>
            <a:r>
              <a:rPr lang="en-US" sz="1200" dirty="0"/>
              <a:t>are of questionable value</a:t>
            </a:r>
          </a:p>
          <a:p>
            <a:endParaRPr lang="en-FI" dirty="0"/>
          </a:p>
        </p:txBody>
      </p:sp>
      <p:sp>
        <p:nvSpPr>
          <p:cNvPr id="4" name="Slide Number Placeholder 3"/>
          <p:cNvSpPr>
            <a:spLocks noGrp="1"/>
          </p:cNvSpPr>
          <p:nvPr>
            <p:ph type="sldNum" sz="quarter" idx="5"/>
          </p:nvPr>
        </p:nvSpPr>
        <p:spPr/>
        <p:txBody>
          <a:bodyPr/>
          <a:lstStyle/>
          <a:p>
            <a:fld id="{48CED2A2-A47A-8944-B9D1-40C5CDA072A0}" type="slidenum">
              <a:rPr lang="fi-FI" smtClean="0"/>
              <a:pPr/>
              <a:t>3</a:t>
            </a:fld>
            <a:endParaRPr lang="fi-FI"/>
          </a:p>
        </p:txBody>
      </p:sp>
    </p:spTree>
    <p:extLst>
      <p:ext uri="{BB962C8B-B14F-4D97-AF65-F5344CB8AC3E}">
        <p14:creationId xmlns:p14="http://schemas.microsoft.com/office/powerpoint/2010/main" val="20828765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Natural analogues have been used in various safety cases for conceptual model development, model testing and as direct data input. This slide is just to point out the time line and a few examples of direct input to safety cases over the years. Again, this slide can’t have much time to it in the 5 min presentation.</a:t>
            </a:r>
            <a:endParaRPr lang="en-FI" dirty="0"/>
          </a:p>
        </p:txBody>
      </p:sp>
      <p:sp>
        <p:nvSpPr>
          <p:cNvPr id="4" name="Slide Number Placeholder 3"/>
          <p:cNvSpPr>
            <a:spLocks noGrp="1"/>
          </p:cNvSpPr>
          <p:nvPr>
            <p:ph type="sldNum" sz="quarter" idx="5"/>
          </p:nvPr>
        </p:nvSpPr>
        <p:spPr/>
        <p:txBody>
          <a:bodyPr/>
          <a:lstStyle/>
          <a:p>
            <a:fld id="{48CED2A2-A47A-8944-B9D1-40C5CDA072A0}" type="slidenum">
              <a:rPr lang="fi-FI" smtClean="0"/>
              <a:pPr/>
              <a:t>4</a:t>
            </a:fld>
            <a:endParaRPr lang="fi-FI"/>
          </a:p>
        </p:txBody>
      </p:sp>
    </p:spTree>
    <p:extLst>
      <p:ext uri="{BB962C8B-B14F-4D97-AF65-F5344CB8AC3E}">
        <p14:creationId xmlns:p14="http://schemas.microsoft.com/office/powerpoint/2010/main" val="17477118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GB" sz="1200" dirty="0">
                <a:effectLst/>
                <a:latin typeface="Calibri" panose="020F0502020204030204" pitchFamily="34" charset="0"/>
                <a:ea typeface="Calibri" panose="020F0502020204030204" pitchFamily="34" charset="0"/>
                <a:cs typeface="Calibri" panose="020F0502020204030204" pitchFamily="34" charset="0"/>
              </a:rPr>
              <a:t>These points are considered specifically important for the NWS strategy development. Bold ones are the ones to mention in the presentation. </a:t>
            </a:r>
          </a:p>
          <a:p>
            <a:pPr marL="0" marR="0" lvl="0" indent="0" algn="l" defTabSz="914377" rtl="0" eaLnBrk="1" fontAlgn="auto" latinLnBrk="0" hangingPunct="1">
              <a:lnSpc>
                <a:spcPct val="100000"/>
              </a:lnSpc>
              <a:spcBef>
                <a:spcPts val="0"/>
              </a:spcBef>
              <a:spcAft>
                <a:spcPts val="0"/>
              </a:spcAft>
              <a:buClrTx/>
              <a:buSzTx/>
              <a:buFontTx/>
              <a:buNone/>
              <a:tabLst/>
              <a:defRPr/>
            </a:pPr>
            <a:endParaRPr lang="en-GB" sz="1200" dirty="0">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lang="en-US" sz="1200" i="1" dirty="0">
                <a:solidFill>
                  <a:srgbClr val="636569"/>
                </a:solidFill>
              </a:rPr>
              <a:t>Safety culture: When NAs are used only as “alternative” line of evidence, there is a risk that the information is detached from the other evidence (experimental lab and URL). This creates a risk of over or underestimating processes if extrapolated</a:t>
            </a:r>
          </a:p>
          <a:p>
            <a:pPr marL="0" marR="0" lvl="0" indent="0" algn="l" defTabSz="914377" rtl="0" eaLnBrk="1" fontAlgn="auto" latinLnBrk="0" hangingPunct="1">
              <a:lnSpc>
                <a:spcPct val="100000"/>
              </a:lnSpc>
              <a:spcBef>
                <a:spcPts val="0"/>
              </a:spcBef>
              <a:spcAft>
                <a:spcPts val="0"/>
              </a:spcAft>
              <a:buClrTx/>
              <a:buSzTx/>
              <a:buFontTx/>
              <a:buNone/>
              <a:tabLst/>
              <a:defRPr/>
            </a:pPr>
            <a:r>
              <a:rPr lang="en-GB" sz="1200" i="1" dirty="0">
                <a:solidFill>
                  <a:srgbClr val="636569"/>
                </a:solidFill>
              </a:rPr>
              <a:t>(</a:t>
            </a:r>
            <a:r>
              <a:rPr lang="en-US" sz="1200" i="1" dirty="0">
                <a:solidFill>
                  <a:srgbClr val="636569"/>
                </a:solidFill>
              </a:rPr>
              <a:t>traceability from examples used in stakeholder communications to safety case details)</a:t>
            </a:r>
          </a:p>
          <a:p>
            <a:pPr marL="0" marR="0" lvl="0" indent="0" algn="l" defTabSz="914377" rtl="0" eaLnBrk="1" fontAlgn="auto" latinLnBrk="0" hangingPunct="1">
              <a:lnSpc>
                <a:spcPct val="100000"/>
              </a:lnSpc>
              <a:spcBef>
                <a:spcPts val="0"/>
              </a:spcBef>
              <a:spcAft>
                <a:spcPts val="0"/>
              </a:spcAft>
              <a:buClrTx/>
              <a:buSzTx/>
              <a:buFontTx/>
              <a:buNone/>
              <a:tabLst/>
              <a:defRPr/>
            </a:pPr>
            <a:endParaRPr lang="en-US" sz="1200" i="1" dirty="0">
              <a:solidFill>
                <a:srgbClr val="636569"/>
              </a:solidFill>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lang="en-FI" sz="1200" dirty="0">
              <a:effectLst/>
              <a:latin typeface="Calibri" panose="020F0502020204030204" pitchFamily="34" charset="0"/>
              <a:ea typeface="Calibri" panose="020F0502020204030204" pitchFamily="34" charset="0"/>
              <a:cs typeface="Calibri" panose="020F0502020204030204" pitchFamily="34" charset="0"/>
            </a:endParaRPr>
          </a:p>
          <a:p>
            <a:endParaRPr lang="en-FI" dirty="0"/>
          </a:p>
        </p:txBody>
      </p:sp>
      <p:sp>
        <p:nvSpPr>
          <p:cNvPr id="4" name="Slide Number Placeholder 3"/>
          <p:cNvSpPr>
            <a:spLocks noGrp="1"/>
          </p:cNvSpPr>
          <p:nvPr>
            <p:ph type="sldNum" sz="quarter" idx="5"/>
          </p:nvPr>
        </p:nvSpPr>
        <p:spPr/>
        <p:txBody>
          <a:bodyPr/>
          <a:lstStyle/>
          <a:p>
            <a:fld id="{48CED2A2-A47A-8944-B9D1-40C5CDA072A0}" type="slidenum">
              <a:rPr lang="fi-FI" smtClean="0"/>
              <a:pPr/>
              <a:t>5</a:t>
            </a:fld>
            <a:endParaRPr lang="fi-FI"/>
          </a:p>
        </p:txBody>
      </p:sp>
    </p:spTree>
    <p:extLst>
      <p:ext uri="{BB962C8B-B14F-4D97-AF65-F5344CB8AC3E}">
        <p14:creationId xmlns:p14="http://schemas.microsoft.com/office/powerpoint/2010/main" val="23893336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800" dirty="0">
                <a:latin typeface="Segoe UI" panose="020B0502040204020203" pitchFamily="34" charset="0"/>
              </a:rPr>
              <a:t>NAs to date have been reported as geological studies in the main and that has not helped get them into the SC? Then state we have tried to get around this in both the strategy report and the NA catalogue by demystifying the lingo to make the results more widely understood.</a:t>
            </a:r>
          </a:p>
          <a:p>
            <a:endParaRPr lang="en-FI" dirty="0"/>
          </a:p>
        </p:txBody>
      </p:sp>
      <p:sp>
        <p:nvSpPr>
          <p:cNvPr id="4" name="Slide Number Placeholder 3"/>
          <p:cNvSpPr>
            <a:spLocks noGrp="1"/>
          </p:cNvSpPr>
          <p:nvPr>
            <p:ph type="sldNum" sz="quarter" idx="5"/>
          </p:nvPr>
        </p:nvSpPr>
        <p:spPr/>
        <p:txBody>
          <a:bodyPr/>
          <a:lstStyle/>
          <a:p>
            <a:fld id="{48CED2A2-A47A-8944-B9D1-40C5CDA072A0}" type="slidenum">
              <a:rPr lang="fi-FI" smtClean="0"/>
              <a:pPr/>
              <a:t>7</a:t>
            </a:fld>
            <a:endParaRPr lang="fi-FI"/>
          </a:p>
        </p:txBody>
      </p:sp>
    </p:spTree>
    <p:extLst>
      <p:ext uri="{BB962C8B-B14F-4D97-AF65-F5344CB8AC3E}">
        <p14:creationId xmlns:p14="http://schemas.microsoft.com/office/powerpoint/2010/main" val="11864609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GTK Otsikkodia">
    <p:spTree>
      <p:nvGrpSpPr>
        <p:cNvPr id="1" name=""/>
        <p:cNvGrpSpPr/>
        <p:nvPr/>
      </p:nvGrpSpPr>
      <p:grpSpPr>
        <a:xfrm>
          <a:off x="0" y="0"/>
          <a:ext cx="0" cy="0"/>
          <a:chOff x="0" y="0"/>
          <a:chExt cx="0" cy="0"/>
        </a:xfrm>
      </p:grpSpPr>
      <p:sp>
        <p:nvSpPr>
          <p:cNvPr id="4" name="Päivämäärän paikkamerkki 3">
            <a:extLst>
              <a:ext uri="{FF2B5EF4-FFF2-40B4-BE49-F238E27FC236}">
                <a16:creationId xmlns:a16="http://schemas.microsoft.com/office/drawing/2014/main" id="{C67B919A-DF4F-9F41-8439-E1D86C9CFD47}"/>
              </a:ext>
            </a:extLst>
          </p:cNvPr>
          <p:cNvSpPr>
            <a:spLocks noGrp="1"/>
          </p:cNvSpPr>
          <p:nvPr>
            <p:ph type="dt" sz="half" idx="10"/>
          </p:nvPr>
        </p:nvSpPr>
        <p:spPr>
          <a:xfrm>
            <a:off x="370904" y="6356351"/>
            <a:ext cx="1045268" cy="365125"/>
          </a:xfrm>
        </p:spPr>
        <p:txBody>
          <a:bodyPr/>
          <a:lstStyle/>
          <a:p>
            <a:fld id="{60F0E6CF-AE6A-43B2-A7E4-3F6ECA31B4D4}" type="datetime1">
              <a:rPr lang="fi-FI" smtClean="0"/>
              <a:pPr/>
              <a:t>10.5.2022</a:t>
            </a:fld>
            <a:endParaRPr lang="fi-FI" dirty="0"/>
          </a:p>
        </p:txBody>
      </p:sp>
      <p:sp>
        <p:nvSpPr>
          <p:cNvPr id="5" name="Alatunnisteen paikkamerkki 4">
            <a:extLst>
              <a:ext uri="{FF2B5EF4-FFF2-40B4-BE49-F238E27FC236}">
                <a16:creationId xmlns:a16="http://schemas.microsoft.com/office/drawing/2014/main" id="{C531F91F-FEC1-124C-90B2-A31D6691B297}"/>
              </a:ext>
            </a:extLst>
          </p:cNvPr>
          <p:cNvSpPr>
            <a:spLocks noGrp="1"/>
          </p:cNvSpPr>
          <p:nvPr>
            <p:ph type="ftr" sz="quarter" idx="11"/>
          </p:nvPr>
        </p:nvSpPr>
        <p:spPr/>
        <p:txBody>
          <a:bodyPr/>
          <a:lstStyle/>
          <a:p>
            <a:endParaRPr lang="fi-FI"/>
          </a:p>
        </p:txBody>
      </p:sp>
      <p:pic>
        <p:nvPicPr>
          <p:cNvPr id="8" name="Content Placeholder 13" descr="gtk-logo_uusi.png">
            <a:extLst>
              <a:ext uri="{FF2B5EF4-FFF2-40B4-BE49-F238E27FC236}">
                <a16:creationId xmlns:a16="http://schemas.microsoft.com/office/drawing/2014/main" id="{D584821D-4C70-4A7D-AFA8-DB56A613F62C}"/>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2175898" y="603248"/>
            <a:ext cx="7846143" cy="2743200"/>
          </a:xfrm>
          <a:prstGeom prst="rect">
            <a:avLst/>
          </a:prstGeom>
        </p:spPr>
      </p:pic>
      <p:sp>
        <p:nvSpPr>
          <p:cNvPr id="11" name="Otsikko 2">
            <a:extLst>
              <a:ext uri="{FF2B5EF4-FFF2-40B4-BE49-F238E27FC236}">
                <a16:creationId xmlns:a16="http://schemas.microsoft.com/office/drawing/2014/main" id="{B7C22E0A-141E-45DD-ABA8-1FB8F37D7AFC}"/>
              </a:ext>
            </a:extLst>
          </p:cNvPr>
          <p:cNvSpPr>
            <a:spLocks noGrp="1"/>
          </p:cNvSpPr>
          <p:nvPr>
            <p:ph type="title" hasCustomPrompt="1"/>
          </p:nvPr>
        </p:nvSpPr>
        <p:spPr>
          <a:xfrm>
            <a:off x="370904" y="3754826"/>
            <a:ext cx="11456130" cy="1716137"/>
          </a:xfrm>
        </p:spPr>
        <p:txBody>
          <a:bodyPr>
            <a:noAutofit/>
          </a:bodyPr>
          <a:lstStyle>
            <a:lvl1pPr algn="ctr">
              <a:defRPr sz="7000"/>
            </a:lvl1pPr>
          </a:lstStyle>
          <a:p>
            <a:r>
              <a:rPr lang="fi-FI" dirty="0"/>
              <a:t>Lisää otsikko</a:t>
            </a:r>
          </a:p>
        </p:txBody>
      </p:sp>
      <p:sp>
        <p:nvSpPr>
          <p:cNvPr id="12" name="Alaotsikko 2">
            <a:extLst>
              <a:ext uri="{FF2B5EF4-FFF2-40B4-BE49-F238E27FC236}">
                <a16:creationId xmlns:a16="http://schemas.microsoft.com/office/drawing/2014/main" id="{AFEF5C23-7708-4E41-8142-0BE8AE9ED00B}"/>
              </a:ext>
            </a:extLst>
          </p:cNvPr>
          <p:cNvSpPr>
            <a:spLocks noGrp="1"/>
          </p:cNvSpPr>
          <p:nvPr>
            <p:ph type="subTitle" idx="1"/>
          </p:nvPr>
        </p:nvSpPr>
        <p:spPr>
          <a:xfrm>
            <a:off x="370903" y="5628447"/>
            <a:ext cx="11456132" cy="488272"/>
          </a:xfrm>
          <a:prstGeom prst="rect">
            <a:avLst/>
          </a:prstGeo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fi-FI" dirty="0"/>
          </a:p>
        </p:txBody>
      </p:sp>
    </p:spTree>
    <p:extLst>
      <p:ext uri="{BB962C8B-B14F-4D97-AF65-F5344CB8AC3E}">
        <p14:creationId xmlns:p14="http://schemas.microsoft.com/office/powerpoint/2010/main" val="25138707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tsikkodia taustakuvapaikk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48FE948-F9AF-9F4F-AAA0-35AD5CBB6B1C}"/>
              </a:ext>
            </a:extLst>
          </p:cNvPr>
          <p:cNvSpPr>
            <a:spLocks noGrp="1"/>
          </p:cNvSpPr>
          <p:nvPr>
            <p:ph type="ctrTitle"/>
          </p:nvPr>
        </p:nvSpPr>
        <p:spPr>
          <a:xfrm>
            <a:off x="370903" y="1584560"/>
            <a:ext cx="9144000" cy="2387600"/>
          </a:xfrm>
        </p:spPr>
        <p:txBody>
          <a:bodyPr anchor="b"/>
          <a:lstStyle>
            <a:lvl1pPr algn="l">
              <a:defRPr sz="6000">
                <a:solidFill>
                  <a:schemeClr val="bg1"/>
                </a:solidFill>
                <a:effectLst>
                  <a:outerShdw blurRad="38100" dist="38100" dir="2700000" algn="tl">
                    <a:srgbClr val="000000">
                      <a:alpha val="43137"/>
                    </a:srgbClr>
                  </a:outerShdw>
                </a:effectLst>
              </a:defRPr>
            </a:lvl1pPr>
          </a:lstStyle>
          <a:p>
            <a:r>
              <a:rPr lang="en-US"/>
              <a:t>Click to edit Master title style</a:t>
            </a:r>
            <a:endParaRPr lang="fi-FI" dirty="0"/>
          </a:p>
        </p:txBody>
      </p:sp>
      <p:sp>
        <p:nvSpPr>
          <p:cNvPr id="3" name="Alaotsikko 2">
            <a:extLst>
              <a:ext uri="{FF2B5EF4-FFF2-40B4-BE49-F238E27FC236}">
                <a16:creationId xmlns:a16="http://schemas.microsoft.com/office/drawing/2014/main" id="{95780F01-AC25-4A44-8237-20EC869863F7}"/>
              </a:ext>
            </a:extLst>
          </p:cNvPr>
          <p:cNvSpPr>
            <a:spLocks noGrp="1"/>
          </p:cNvSpPr>
          <p:nvPr>
            <p:ph type="subTitle" idx="1"/>
          </p:nvPr>
        </p:nvSpPr>
        <p:spPr>
          <a:xfrm>
            <a:off x="370903" y="4064235"/>
            <a:ext cx="9144000" cy="1655763"/>
          </a:xfrm>
          <a:prstGeom prst="rect">
            <a:avLst/>
          </a:prstGeom>
        </p:spPr>
        <p:txBody>
          <a:bodyPr/>
          <a:lstStyle>
            <a:lvl1pPr marL="0" indent="0" algn="l">
              <a:buNone/>
              <a:defRPr sz="2400">
                <a:solidFill>
                  <a:schemeClr val="bg1"/>
                </a:solidFill>
                <a:effectLst>
                  <a:outerShdw blurRad="38100" dist="38100" dir="2700000" algn="tl">
                    <a:srgbClr val="000000">
                      <a:alpha val="43137"/>
                    </a:srgbClr>
                  </a:outerShdw>
                </a:effectLst>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fi-FI" dirty="0"/>
          </a:p>
        </p:txBody>
      </p:sp>
      <p:sp>
        <p:nvSpPr>
          <p:cNvPr id="4" name="Päivämäärän paikkamerkki 3">
            <a:extLst>
              <a:ext uri="{FF2B5EF4-FFF2-40B4-BE49-F238E27FC236}">
                <a16:creationId xmlns:a16="http://schemas.microsoft.com/office/drawing/2014/main" id="{7FEB98AF-950C-C54D-AAEB-92A01DB39389}"/>
              </a:ext>
            </a:extLst>
          </p:cNvPr>
          <p:cNvSpPr>
            <a:spLocks noGrp="1"/>
          </p:cNvSpPr>
          <p:nvPr>
            <p:ph type="dt" sz="half" idx="10"/>
          </p:nvPr>
        </p:nvSpPr>
        <p:spPr>
          <a:xfrm>
            <a:off x="370904" y="6356351"/>
            <a:ext cx="1045268" cy="365125"/>
          </a:xfrm>
        </p:spPr>
        <p:txBody>
          <a:bodyPr/>
          <a:lstStyle/>
          <a:p>
            <a:fld id="{3FA949AB-6624-49B7-A131-01190823FC96}" type="datetime1">
              <a:rPr lang="fi-FI" smtClean="0"/>
              <a:pPr/>
              <a:t>10.5.2022</a:t>
            </a:fld>
            <a:endParaRPr lang="fi-FI" dirty="0"/>
          </a:p>
        </p:txBody>
      </p:sp>
      <p:sp>
        <p:nvSpPr>
          <p:cNvPr id="5" name="Alatunnisteen paikkamerkki 4">
            <a:extLst>
              <a:ext uri="{FF2B5EF4-FFF2-40B4-BE49-F238E27FC236}">
                <a16:creationId xmlns:a16="http://schemas.microsoft.com/office/drawing/2014/main" id="{5D519C9E-3F72-C146-AA46-FB1E2451E533}"/>
              </a:ext>
            </a:extLst>
          </p:cNvPr>
          <p:cNvSpPr>
            <a:spLocks noGrp="1"/>
          </p:cNvSpPr>
          <p:nvPr>
            <p:ph type="ftr" sz="quarter" idx="11"/>
          </p:nvPr>
        </p:nvSpPr>
        <p:spPr/>
        <p:txBody>
          <a:bodyPr/>
          <a:lstStyle/>
          <a:p>
            <a:endParaRPr lang="fi-FI"/>
          </a:p>
        </p:txBody>
      </p:sp>
      <p:pic>
        <p:nvPicPr>
          <p:cNvPr id="7" name="Picture 6" descr="GTK-logo_varit@2x.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591749" y="6281914"/>
            <a:ext cx="1291480" cy="396109"/>
          </a:xfrm>
          <a:prstGeom prst="rect">
            <a:avLst/>
          </a:prstGeom>
        </p:spPr>
      </p:pic>
      <p:sp>
        <p:nvSpPr>
          <p:cNvPr id="9" name="Picture Placeholder 8"/>
          <p:cNvSpPr>
            <a:spLocks noGrp="1"/>
          </p:cNvSpPr>
          <p:nvPr>
            <p:ph type="pic" sz="quarter" idx="13" hasCustomPrompt="1"/>
          </p:nvPr>
        </p:nvSpPr>
        <p:spPr>
          <a:xfrm>
            <a:off x="0" y="0"/>
            <a:ext cx="12192000" cy="6057901"/>
          </a:xfrm>
        </p:spPr>
        <p:txBody>
          <a:bodyPr/>
          <a:lstStyle>
            <a:lvl1pPr marL="0" indent="0">
              <a:buFontTx/>
              <a:buNone/>
              <a:defRPr/>
            </a:lvl1pPr>
          </a:lstStyle>
          <a:p>
            <a:r>
              <a:rPr lang="fi-FI" dirty="0"/>
              <a:t>Lisää taustakuva napsauttamalla kuvaketta keskellä näyttöä. Vie kuva taustalle valitsemalla vaihtoehto  ”Vie taakse” hiiren oikealla näppäimellä. </a:t>
            </a:r>
            <a:br>
              <a:rPr lang="fi-FI" dirty="0"/>
            </a:br>
            <a:r>
              <a:rPr lang="fi-FI" dirty="0"/>
              <a:t>Otsikkotekstit valkoisia, vaihda väri tarvittaessa.</a:t>
            </a:r>
          </a:p>
        </p:txBody>
      </p:sp>
    </p:spTree>
    <p:extLst>
      <p:ext uri="{BB962C8B-B14F-4D97-AF65-F5344CB8AC3E}">
        <p14:creationId xmlns:p14="http://schemas.microsoft.com/office/powerpoint/2010/main" val="41634262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tsikkodia leveä otsikko, ei kuva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5A64BDC-8663-0A47-99CA-FD94CF9223EC}"/>
              </a:ext>
            </a:extLst>
          </p:cNvPr>
          <p:cNvSpPr>
            <a:spLocks noGrp="1"/>
          </p:cNvSpPr>
          <p:nvPr>
            <p:ph type="title"/>
          </p:nvPr>
        </p:nvSpPr>
        <p:spPr>
          <a:xfrm>
            <a:off x="370901" y="1709740"/>
            <a:ext cx="11133771" cy="2852737"/>
          </a:xfrm>
        </p:spPr>
        <p:txBody>
          <a:bodyPr anchor="ctr">
            <a:normAutofit/>
          </a:bodyPr>
          <a:lstStyle>
            <a:lvl1pPr>
              <a:defRPr sz="7000"/>
            </a:lvl1pPr>
          </a:lstStyle>
          <a:p>
            <a:r>
              <a:rPr lang="en-US"/>
              <a:t>Click to edit Master title style</a:t>
            </a:r>
            <a:endParaRPr lang="fi-FI" dirty="0"/>
          </a:p>
        </p:txBody>
      </p:sp>
      <p:sp>
        <p:nvSpPr>
          <p:cNvPr id="4" name="Päivämäärän paikkamerkki 3">
            <a:extLst>
              <a:ext uri="{FF2B5EF4-FFF2-40B4-BE49-F238E27FC236}">
                <a16:creationId xmlns:a16="http://schemas.microsoft.com/office/drawing/2014/main" id="{C67B919A-DF4F-9F41-8439-E1D86C9CFD47}"/>
              </a:ext>
            </a:extLst>
          </p:cNvPr>
          <p:cNvSpPr>
            <a:spLocks noGrp="1"/>
          </p:cNvSpPr>
          <p:nvPr>
            <p:ph type="dt" sz="half" idx="10"/>
          </p:nvPr>
        </p:nvSpPr>
        <p:spPr>
          <a:xfrm>
            <a:off x="370904" y="6356351"/>
            <a:ext cx="1045268" cy="365125"/>
          </a:xfrm>
        </p:spPr>
        <p:txBody>
          <a:bodyPr/>
          <a:lstStyle/>
          <a:p>
            <a:fld id="{FEC36AE1-51E8-4B01-96B4-45ACFDE63AD4}" type="datetime1">
              <a:rPr lang="fi-FI" smtClean="0"/>
              <a:pPr/>
              <a:t>10.5.2022</a:t>
            </a:fld>
            <a:endParaRPr lang="fi-FI" dirty="0"/>
          </a:p>
        </p:txBody>
      </p:sp>
      <p:sp>
        <p:nvSpPr>
          <p:cNvPr id="5" name="Alatunnisteen paikkamerkki 4">
            <a:extLst>
              <a:ext uri="{FF2B5EF4-FFF2-40B4-BE49-F238E27FC236}">
                <a16:creationId xmlns:a16="http://schemas.microsoft.com/office/drawing/2014/main" id="{C531F91F-FEC1-124C-90B2-A31D6691B297}"/>
              </a:ext>
            </a:extLst>
          </p:cNvPr>
          <p:cNvSpPr>
            <a:spLocks noGrp="1"/>
          </p:cNvSpPr>
          <p:nvPr>
            <p:ph type="ftr" sz="quarter" idx="11"/>
          </p:nvPr>
        </p:nvSpPr>
        <p:spPr/>
        <p:txBody>
          <a:bodyPr/>
          <a:lstStyle/>
          <a:p>
            <a:endParaRPr lang="fi-FI"/>
          </a:p>
        </p:txBody>
      </p:sp>
      <p:pic>
        <p:nvPicPr>
          <p:cNvPr id="7" name="Picture 6" descr="GTK-logo_varit@2x.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591749" y="6281914"/>
            <a:ext cx="1291480" cy="396109"/>
          </a:xfrm>
          <a:prstGeom prst="rect">
            <a:avLst/>
          </a:prstGeom>
        </p:spPr>
      </p:pic>
    </p:spTree>
    <p:extLst>
      <p:ext uri="{BB962C8B-B14F-4D97-AF65-F5344CB8AC3E}">
        <p14:creationId xmlns:p14="http://schemas.microsoft.com/office/powerpoint/2010/main" val="41377132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tsikkodia leveä otsikko, tausta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5A64BDC-8663-0A47-99CA-FD94CF9223EC}"/>
              </a:ext>
            </a:extLst>
          </p:cNvPr>
          <p:cNvSpPr>
            <a:spLocks noGrp="1"/>
          </p:cNvSpPr>
          <p:nvPr>
            <p:ph type="title"/>
          </p:nvPr>
        </p:nvSpPr>
        <p:spPr>
          <a:xfrm>
            <a:off x="370901" y="1709740"/>
            <a:ext cx="11133771" cy="2852737"/>
          </a:xfrm>
        </p:spPr>
        <p:txBody>
          <a:bodyPr anchor="ctr">
            <a:normAutofit/>
          </a:bodyPr>
          <a:lstStyle>
            <a:lvl1pPr>
              <a:defRPr sz="7000">
                <a:solidFill>
                  <a:schemeClr val="bg1"/>
                </a:solidFill>
                <a:effectLst>
                  <a:outerShdw blurRad="38100" dist="38100" dir="2700000" algn="tl">
                    <a:srgbClr val="000000">
                      <a:alpha val="43137"/>
                    </a:srgbClr>
                  </a:outerShdw>
                </a:effectLst>
              </a:defRPr>
            </a:lvl1pPr>
          </a:lstStyle>
          <a:p>
            <a:r>
              <a:rPr lang="en-US"/>
              <a:t>Click to edit Master title style</a:t>
            </a:r>
            <a:endParaRPr lang="fi-FI" dirty="0"/>
          </a:p>
        </p:txBody>
      </p:sp>
      <p:sp>
        <p:nvSpPr>
          <p:cNvPr id="4" name="Päivämäärän paikkamerkki 3">
            <a:extLst>
              <a:ext uri="{FF2B5EF4-FFF2-40B4-BE49-F238E27FC236}">
                <a16:creationId xmlns:a16="http://schemas.microsoft.com/office/drawing/2014/main" id="{C67B919A-DF4F-9F41-8439-E1D86C9CFD47}"/>
              </a:ext>
            </a:extLst>
          </p:cNvPr>
          <p:cNvSpPr>
            <a:spLocks noGrp="1"/>
          </p:cNvSpPr>
          <p:nvPr>
            <p:ph type="dt" sz="half" idx="10"/>
          </p:nvPr>
        </p:nvSpPr>
        <p:spPr>
          <a:xfrm>
            <a:off x="370904" y="6356351"/>
            <a:ext cx="1045268" cy="365125"/>
          </a:xfrm>
        </p:spPr>
        <p:txBody>
          <a:bodyPr/>
          <a:lstStyle/>
          <a:p>
            <a:fld id="{8BE0E4BA-B739-4CAF-B837-C9B764385D78}" type="datetime1">
              <a:rPr lang="fi-FI" smtClean="0"/>
              <a:pPr/>
              <a:t>10.5.2022</a:t>
            </a:fld>
            <a:endParaRPr lang="fi-FI" dirty="0"/>
          </a:p>
        </p:txBody>
      </p:sp>
      <p:sp>
        <p:nvSpPr>
          <p:cNvPr id="5" name="Alatunnisteen paikkamerkki 4">
            <a:extLst>
              <a:ext uri="{FF2B5EF4-FFF2-40B4-BE49-F238E27FC236}">
                <a16:creationId xmlns:a16="http://schemas.microsoft.com/office/drawing/2014/main" id="{C531F91F-FEC1-124C-90B2-A31D6691B297}"/>
              </a:ext>
            </a:extLst>
          </p:cNvPr>
          <p:cNvSpPr>
            <a:spLocks noGrp="1"/>
          </p:cNvSpPr>
          <p:nvPr>
            <p:ph type="ftr" sz="quarter" idx="11"/>
          </p:nvPr>
        </p:nvSpPr>
        <p:spPr/>
        <p:txBody>
          <a:bodyPr/>
          <a:lstStyle/>
          <a:p>
            <a:endParaRPr lang="fi-FI"/>
          </a:p>
        </p:txBody>
      </p:sp>
      <p:pic>
        <p:nvPicPr>
          <p:cNvPr id="7" name="Picture 6" descr="GTK-logo_varit@2x.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591749" y="6281914"/>
            <a:ext cx="1291480" cy="396109"/>
          </a:xfrm>
          <a:prstGeom prst="rect">
            <a:avLst/>
          </a:prstGeom>
        </p:spPr>
      </p:pic>
      <p:sp>
        <p:nvSpPr>
          <p:cNvPr id="8" name="Picture Placeholder 8"/>
          <p:cNvSpPr>
            <a:spLocks noGrp="1"/>
          </p:cNvSpPr>
          <p:nvPr>
            <p:ph type="pic" sz="quarter" idx="13" hasCustomPrompt="1"/>
          </p:nvPr>
        </p:nvSpPr>
        <p:spPr>
          <a:xfrm>
            <a:off x="0" y="0"/>
            <a:ext cx="12192000" cy="6057901"/>
          </a:xfrm>
        </p:spPr>
        <p:txBody>
          <a:bodyPr/>
          <a:lstStyle>
            <a:lvl1pPr marL="0" indent="0">
              <a:buFontTx/>
              <a:buNone/>
              <a:defRPr/>
            </a:lvl1pPr>
          </a:lstStyle>
          <a:p>
            <a:r>
              <a:rPr lang="fi-FI" dirty="0"/>
              <a:t>Lisää taustakuva napsauttamalla kuvaketta keskellä näyttöä. Vie kuva taustalle valitsemalla vaihtoehto  ”Vie taakse” hiiren oikealla näppäimellä. </a:t>
            </a:r>
            <a:br>
              <a:rPr lang="fi-FI" dirty="0"/>
            </a:br>
            <a:r>
              <a:rPr lang="fi-FI" dirty="0"/>
              <a:t>Otsikkotekstit valkoisia, vaihda väri tarvittaessa.</a:t>
            </a:r>
          </a:p>
        </p:txBody>
      </p:sp>
    </p:spTree>
    <p:extLst>
      <p:ext uri="{BB962C8B-B14F-4D97-AF65-F5344CB8AC3E}">
        <p14:creationId xmlns:p14="http://schemas.microsoft.com/office/powerpoint/2010/main" val="41377132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äliotsikkodia, brändikuva harma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5A64BDC-8663-0A47-99CA-FD94CF9223EC}"/>
              </a:ext>
            </a:extLst>
          </p:cNvPr>
          <p:cNvSpPr>
            <a:spLocks noGrp="1"/>
          </p:cNvSpPr>
          <p:nvPr>
            <p:ph type="title"/>
          </p:nvPr>
        </p:nvSpPr>
        <p:spPr>
          <a:xfrm>
            <a:off x="370901" y="1709740"/>
            <a:ext cx="11133771" cy="2852737"/>
          </a:xfrm>
        </p:spPr>
        <p:txBody>
          <a:bodyPr anchor="ctr">
            <a:normAutofit/>
          </a:bodyPr>
          <a:lstStyle>
            <a:lvl1pPr>
              <a:defRPr sz="7000">
                <a:solidFill>
                  <a:schemeClr val="bg1"/>
                </a:solidFill>
                <a:effectLst>
                  <a:outerShdw blurRad="38100" dist="38100" dir="2700000" algn="tl">
                    <a:srgbClr val="000000">
                      <a:alpha val="43137"/>
                    </a:srgbClr>
                  </a:outerShdw>
                </a:effectLst>
              </a:defRPr>
            </a:lvl1pPr>
          </a:lstStyle>
          <a:p>
            <a:r>
              <a:rPr lang="en-US"/>
              <a:t>Click to edit Master title style</a:t>
            </a:r>
            <a:endParaRPr lang="fi-FI" dirty="0"/>
          </a:p>
        </p:txBody>
      </p:sp>
      <p:sp>
        <p:nvSpPr>
          <p:cNvPr id="5" name="Alatunnisteen paikkamerkki 4">
            <a:extLst>
              <a:ext uri="{FF2B5EF4-FFF2-40B4-BE49-F238E27FC236}">
                <a16:creationId xmlns:a16="http://schemas.microsoft.com/office/drawing/2014/main" id="{C531F91F-FEC1-124C-90B2-A31D6691B297}"/>
              </a:ext>
            </a:extLst>
          </p:cNvPr>
          <p:cNvSpPr>
            <a:spLocks noGrp="1"/>
          </p:cNvSpPr>
          <p:nvPr>
            <p:ph type="ftr" sz="quarter" idx="11"/>
          </p:nvPr>
        </p:nvSpPr>
        <p:spPr/>
        <p:txBody>
          <a:bodyPr/>
          <a:lstStyle>
            <a:lvl1pPr>
              <a:defRPr>
                <a:solidFill>
                  <a:schemeClr val="bg1"/>
                </a:solidFill>
                <a:effectLst/>
              </a:defRPr>
            </a:lvl1pPr>
          </a:lstStyle>
          <a:p>
            <a:endParaRPr lang="fi-FI"/>
          </a:p>
        </p:txBody>
      </p:sp>
      <p:pic>
        <p:nvPicPr>
          <p:cNvPr id="8" name="Picture 7" descr="GTK-logo_valkoinen@2x.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591201" y="6282000"/>
            <a:ext cx="1296035" cy="396240"/>
          </a:xfrm>
          <a:prstGeom prst="rect">
            <a:avLst/>
          </a:prstGeom>
        </p:spPr>
      </p:pic>
    </p:spTree>
    <p:extLst>
      <p:ext uri="{BB962C8B-B14F-4D97-AF65-F5344CB8AC3E}">
        <p14:creationId xmlns:p14="http://schemas.microsoft.com/office/powerpoint/2010/main" val="41377132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Väliotsikkodia, brändikuva punain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5A64BDC-8663-0A47-99CA-FD94CF9223EC}"/>
              </a:ext>
            </a:extLst>
          </p:cNvPr>
          <p:cNvSpPr>
            <a:spLocks noGrp="1"/>
          </p:cNvSpPr>
          <p:nvPr>
            <p:ph type="title"/>
          </p:nvPr>
        </p:nvSpPr>
        <p:spPr>
          <a:xfrm>
            <a:off x="370901" y="1709740"/>
            <a:ext cx="11133771" cy="2852737"/>
          </a:xfrm>
        </p:spPr>
        <p:txBody>
          <a:bodyPr anchor="ctr">
            <a:normAutofit/>
          </a:bodyPr>
          <a:lstStyle>
            <a:lvl1pPr>
              <a:defRPr sz="7000">
                <a:solidFill>
                  <a:schemeClr val="bg1"/>
                </a:solidFill>
                <a:effectLst>
                  <a:outerShdw blurRad="38100" dist="38100" dir="2700000" algn="tl">
                    <a:srgbClr val="000000">
                      <a:alpha val="43137"/>
                    </a:srgbClr>
                  </a:outerShdw>
                </a:effectLst>
              </a:defRPr>
            </a:lvl1pPr>
          </a:lstStyle>
          <a:p>
            <a:r>
              <a:rPr lang="en-US"/>
              <a:t>Click to edit Master title style</a:t>
            </a:r>
            <a:endParaRPr lang="fi-FI" dirty="0"/>
          </a:p>
        </p:txBody>
      </p:sp>
      <p:sp>
        <p:nvSpPr>
          <p:cNvPr id="5" name="Alatunnisteen paikkamerkki 4">
            <a:extLst>
              <a:ext uri="{FF2B5EF4-FFF2-40B4-BE49-F238E27FC236}">
                <a16:creationId xmlns:a16="http://schemas.microsoft.com/office/drawing/2014/main" id="{C531F91F-FEC1-124C-90B2-A31D6691B297}"/>
              </a:ext>
            </a:extLst>
          </p:cNvPr>
          <p:cNvSpPr>
            <a:spLocks noGrp="1"/>
          </p:cNvSpPr>
          <p:nvPr>
            <p:ph type="ftr" sz="quarter" idx="11"/>
          </p:nvPr>
        </p:nvSpPr>
        <p:spPr>
          <a:xfrm>
            <a:off x="1416172" y="6362702"/>
            <a:ext cx="4114800" cy="358775"/>
          </a:xfrm>
        </p:spPr>
        <p:txBody>
          <a:bodyPr/>
          <a:lstStyle>
            <a:lvl1pPr>
              <a:defRPr>
                <a:solidFill>
                  <a:srgbClr val="FFFFFF"/>
                </a:solidFill>
                <a:effectLst>
                  <a:outerShdw blurRad="38100" dist="38100" dir="2700000" algn="tl">
                    <a:srgbClr val="000000">
                      <a:alpha val="43137"/>
                    </a:srgbClr>
                  </a:outerShdw>
                </a:effectLst>
              </a:defRPr>
            </a:lvl1pPr>
          </a:lstStyle>
          <a:p>
            <a:endParaRPr lang="fi-FI"/>
          </a:p>
        </p:txBody>
      </p:sp>
      <p:pic>
        <p:nvPicPr>
          <p:cNvPr id="8" name="Picture 7" descr="GTK-logo_valkoinen@2x.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591201" y="6282000"/>
            <a:ext cx="1296035" cy="396240"/>
          </a:xfrm>
          <a:prstGeom prst="rect">
            <a:avLst/>
          </a:prstGeom>
        </p:spPr>
      </p:pic>
    </p:spTree>
    <p:extLst>
      <p:ext uri="{BB962C8B-B14F-4D97-AF65-F5344CB8AC3E}">
        <p14:creationId xmlns:p14="http://schemas.microsoft.com/office/powerpoint/2010/main" val="41377132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Väliotsikkodia, brändikuva vihreä">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5A64BDC-8663-0A47-99CA-FD94CF9223EC}"/>
              </a:ext>
            </a:extLst>
          </p:cNvPr>
          <p:cNvSpPr>
            <a:spLocks noGrp="1"/>
          </p:cNvSpPr>
          <p:nvPr>
            <p:ph type="title"/>
          </p:nvPr>
        </p:nvSpPr>
        <p:spPr>
          <a:xfrm>
            <a:off x="370901" y="1709740"/>
            <a:ext cx="11133771" cy="2852737"/>
          </a:xfrm>
        </p:spPr>
        <p:txBody>
          <a:bodyPr anchor="ctr">
            <a:normAutofit/>
          </a:bodyPr>
          <a:lstStyle>
            <a:lvl1pPr>
              <a:defRPr sz="7000">
                <a:solidFill>
                  <a:schemeClr val="bg1"/>
                </a:solidFill>
                <a:effectLst>
                  <a:outerShdw blurRad="38100" dist="38100" dir="2700000" algn="tl">
                    <a:srgbClr val="000000">
                      <a:alpha val="43137"/>
                    </a:srgbClr>
                  </a:outerShdw>
                </a:effectLst>
              </a:defRPr>
            </a:lvl1pPr>
          </a:lstStyle>
          <a:p>
            <a:r>
              <a:rPr lang="en-US"/>
              <a:t>Click to edit Master title style</a:t>
            </a:r>
            <a:endParaRPr lang="fi-FI" dirty="0"/>
          </a:p>
        </p:txBody>
      </p:sp>
      <p:sp>
        <p:nvSpPr>
          <p:cNvPr id="5" name="Alatunnisteen paikkamerkki 4">
            <a:extLst>
              <a:ext uri="{FF2B5EF4-FFF2-40B4-BE49-F238E27FC236}">
                <a16:creationId xmlns:a16="http://schemas.microsoft.com/office/drawing/2014/main" id="{C531F91F-FEC1-124C-90B2-A31D6691B297}"/>
              </a:ext>
            </a:extLst>
          </p:cNvPr>
          <p:cNvSpPr>
            <a:spLocks noGrp="1"/>
          </p:cNvSpPr>
          <p:nvPr>
            <p:ph type="ftr" sz="quarter" idx="11"/>
          </p:nvPr>
        </p:nvSpPr>
        <p:spPr/>
        <p:txBody>
          <a:bodyPr/>
          <a:lstStyle>
            <a:lvl1pPr>
              <a:defRPr>
                <a:solidFill>
                  <a:srgbClr val="FFFFFF"/>
                </a:solidFill>
                <a:effectLst>
                  <a:outerShdw blurRad="38100" dist="38100" dir="2700000" algn="tl">
                    <a:srgbClr val="000000">
                      <a:alpha val="43137"/>
                    </a:srgbClr>
                  </a:outerShdw>
                </a:effectLst>
              </a:defRPr>
            </a:lvl1pPr>
          </a:lstStyle>
          <a:p>
            <a:endParaRPr lang="fi-FI"/>
          </a:p>
        </p:txBody>
      </p:sp>
      <p:pic>
        <p:nvPicPr>
          <p:cNvPr id="8" name="Picture 7" descr="GTK-logo_valkoinen@2x.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591201" y="6282000"/>
            <a:ext cx="1296035" cy="396240"/>
          </a:xfrm>
          <a:prstGeom prst="rect">
            <a:avLst/>
          </a:prstGeom>
        </p:spPr>
      </p:pic>
    </p:spTree>
    <p:extLst>
      <p:ext uri="{BB962C8B-B14F-4D97-AF65-F5344CB8AC3E}">
        <p14:creationId xmlns:p14="http://schemas.microsoft.com/office/powerpoint/2010/main" val="41377132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Väliotsikkodia, brändikuva harmaa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5A64BDC-8663-0A47-99CA-FD94CF9223EC}"/>
              </a:ext>
            </a:extLst>
          </p:cNvPr>
          <p:cNvSpPr>
            <a:spLocks noGrp="1"/>
          </p:cNvSpPr>
          <p:nvPr>
            <p:ph type="title"/>
          </p:nvPr>
        </p:nvSpPr>
        <p:spPr>
          <a:xfrm>
            <a:off x="370901" y="1709740"/>
            <a:ext cx="11133771" cy="2852737"/>
          </a:xfrm>
        </p:spPr>
        <p:txBody>
          <a:bodyPr anchor="ctr">
            <a:normAutofit/>
          </a:bodyPr>
          <a:lstStyle>
            <a:lvl1pPr>
              <a:defRPr sz="7000">
                <a:solidFill>
                  <a:schemeClr val="bg1"/>
                </a:solidFill>
                <a:effectLst>
                  <a:outerShdw blurRad="38100" dist="38100" dir="2700000" algn="tl">
                    <a:srgbClr val="000000">
                      <a:alpha val="43137"/>
                    </a:srgbClr>
                  </a:outerShdw>
                </a:effectLst>
              </a:defRPr>
            </a:lvl1pPr>
          </a:lstStyle>
          <a:p>
            <a:r>
              <a:rPr lang="en-US"/>
              <a:t>Click to edit Master title style</a:t>
            </a:r>
            <a:endParaRPr lang="fi-FI" dirty="0"/>
          </a:p>
        </p:txBody>
      </p:sp>
      <p:sp>
        <p:nvSpPr>
          <p:cNvPr id="5" name="Alatunnisteen paikkamerkki 4">
            <a:extLst>
              <a:ext uri="{FF2B5EF4-FFF2-40B4-BE49-F238E27FC236}">
                <a16:creationId xmlns:a16="http://schemas.microsoft.com/office/drawing/2014/main" id="{C531F91F-FEC1-124C-90B2-A31D6691B297}"/>
              </a:ext>
            </a:extLst>
          </p:cNvPr>
          <p:cNvSpPr>
            <a:spLocks noGrp="1"/>
          </p:cNvSpPr>
          <p:nvPr>
            <p:ph type="ftr" sz="quarter" idx="11"/>
          </p:nvPr>
        </p:nvSpPr>
        <p:spPr/>
        <p:txBody>
          <a:bodyPr/>
          <a:lstStyle>
            <a:lvl1pPr>
              <a:defRPr>
                <a:solidFill>
                  <a:srgbClr val="FFFFFF"/>
                </a:solidFill>
                <a:effectLst>
                  <a:outerShdw blurRad="38100" dist="38100" dir="2700000" algn="tl">
                    <a:srgbClr val="000000">
                      <a:alpha val="43137"/>
                    </a:srgbClr>
                  </a:outerShdw>
                </a:effectLst>
              </a:defRPr>
            </a:lvl1pPr>
          </a:lstStyle>
          <a:p>
            <a:endParaRPr lang="fi-FI"/>
          </a:p>
        </p:txBody>
      </p:sp>
      <p:pic>
        <p:nvPicPr>
          <p:cNvPr id="8" name="Picture 7" descr="GTK-logo_valkoinen@2x.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591201" y="6282000"/>
            <a:ext cx="1296035" cy="396240"/>
          </a:xfrm>
          <a:prstGeom prst="rect">
            <a:avLst/>
          </a:prstGeom>
        </p:spPr>
      </p:pic>
    </p:spTree>
    <p:extLst>
      <p:ext uri="{BB962C8B-B14F-4D97-AF65-F5344CB8AC3E}">
        <p14:creationId xmlns:p14="http://schemas.microsoft.com/office/powerpoint/2010/main" val="41377132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Väliotsikkodia, vaalea sininen">
    <p:bg>
      <p:bgPr>
        <a:solidFill>
          <a:schemeClr val="accent2"/>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5A64BDC-8663-0A47-99CA-FD94CF9223EC}"/>
              </a:ext>
            </a:extLst>
          </p:cNvPr>
          <p:cNvSpPr>
            <a:spLocks noGrp="1"/>
          </p:cNvSpPr>
          <p:nvPr>
            <p:ph type="title"/>
          </p:nvPr>
        </p:nvSpPr>
        <p:spPr>
          <a:xfrm>
            <a:off x="370901" y="1709740"/>
            <a:ext cx="11133771" cy="2852737"/>
          </a:xfrm>
        </p:spPr>
        <p:txBody>
          <a:bodyPr anchor="ctr">
            <a:normAutofit/>
          </a:bodyPr>
          <a:lstStyle>
            <a:lvl1pPr>
              <a:defRPr sz="7000">
                <a:solidFill>
                  <a:schemeClr val="tx2"/>
                </a:solidFill>
              </a:defRPr>
            </a:lvl1pPr>
          </a:lstStyle>
          <a:p>
            <a:r>
              <a:rPr lang="en-US"/>
              <a:t>Click to edit Master title style</a:t>
            </a:r>
            <a:endParaRPr lang="fi-FI" dirty="0"/>
          </a:p>
        </p:txBody>
      </p:sp>
      <p:sp>
        <p:nvSpPr>
          <p:cNvPr id="4" name="Päivämäärän paikkamerkki 3">
            <a:extLst>
              <a:ext uri="{FF2B5EF4-FFF2-40B4-BE49-F238E27FC236}">
                <a16:creationId xmlns:a16="http://schemas.microsoft.com/office/drawing/2014/main" id="{C67B919A-DF4F-9F41-8439-E1D86C9CFD47}"/>
              </a:ext>
            </a:extLst>
          </p:cNvPr>
          <p:cNvSpPr>
            <a:spLocks noGrp="1"/>
          </p:cNvSpPr>
          <p:nvPr>
            <p:ph type="dt" sz="half" idx="10"/>
          </p:nvPr>
        </p:nvSpPr>
        <p:spPr>
          <a:xfrm>
            <a:off x="370904" y="6356351"/>
            <a:ext cx="1045268" cy="365125"/>
          </a:xfrm>
        </p:spPr>
        <p:txBody>
          <a:bodyPr/>
          <a:lstStyle/>
          <a:p>
            <a:fld id="{05662AEE-2307-4ED8-BB4A-A3CB9F59357C}" type="datetime1">
              <a:rPr lang="fi-FI" smtClean="0"/>
              <a:pPr/>
              <a:t>10.5.2022</a:t>
            </a:fld>
            <a:endParaRPr lang="fi-FI" dirty="0"/>
          </a:p>
        </p:txBody>
      </p:sp>
      <p:sp>
        <p:nvSpPr>
          <p:cNvPr id="5" name="Alatunnisteen paikkamerkki 4">
            <a:extLst>
              <a:ext uri="{FF2B5EF4-FFF2-40B4-BE49-F238E27FC236}">
                <a16:creationId xmlns:a16="http://schemas.microsoft.com/office/drawing/2014/main" id="{C531F91F-FEC1-124C-90B2-A31D6691B297}"/>
              </a:ext>
            </a:extLst>
          </p:cNvPr>
          <p:cNvSpPr>
            <a:spLocks noGrp="1"/>
          </p:cNvSpPr>
          <p:nvPr>
            <p:ph type="ftr" sz="quarter" idx="11"/>
          </p:nvPr>
        </p:nvSpPr>
        <p:spPr/>
        <p:txBody>
          <a:bodyPr/>
          <a:lstStyle/>
          <a:p>
            <a:endParaRPr lang="fi-FI"/>
          </a:p>
        </p:txBody>
      </p:sp>
      <p:pic>
        <p:nvPicPr>
          <p:cNvPr id="8" name="Picture 7" descr="GTK-logo_valkoinen@2x.png"/>
          <p:cNvPicPr>
            <a:picLocks noChangeAspect="1"/>
          </p:cNvPicPr>
          <p:nvPr userDrawn="1"/>
        </p:nvPicPr>
        <p:blipFill>
          <a:blip r:embed="rId2" cstate="print">
            <a:alphaModFix amt="50000"/>
            <a:lum/>
            <a:extLst>
              <a:ext uri="{28A0092B-C50C-407E-A947-70E740481C1C}">
                <a14:useLocalDpi xmlns:a14="http://schemas.microsoft.com/office/drawing/2010/main"/>
              </a:ext>
            </a:extLst>
          </a:blip>
          <a:stretch>
            <a:fillRect/>
          </a:stretch>
        </p:blipFill>
        <p:spPr>
          <a:xfrm>
            <a:off x="10591201" y="6283151"/>
            <a:ext cx="1296035" cy="393941"/>
          </a:xfrm>
          <a:prstGeom prst="rect">
            <a:avLst/>
          </a:prstGeom>
        </p:spPr>
      </p:pic>
    </p:spTree>
    <p:extLst>
      <p:ext uri="{BB962C8B-B14F-4D97-AF65-F5344CB8AC3E}">
        <p14:creationId xmlns:p14="http://schemas.microsoft.com/office/powerpoint/2010/main" val="41377132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Väliotsikkodia, vihreä">
    <p:bg>
      <p:bgPr>
        <a:solidFill>
          <a:schemeClr val="accent3"/>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5A64BDC-8663-0A47-99CA-FD94CF9223EC}"/>
              </a:ext>
            </a:extLst>
          </p:cNvPr>
          <p:cNvSpPr>
            <a:spLocks noGrp="1"/>
          </p:cNvSpPr>
          <p:nvPr>
            <p:ph type="title"/>
          </p:nvPr>
        </p:nvSpPr>
        <p:spPr>
          <a:xfrm>
            <a:off x="370901" y="1709740"/>
            <a:ext cx="11133771" cy="2852737"/>
          </a:xfrm>
        </p:spPr>
        <p:txBody>
          <a:bodyPr anchor="ctr">
            <a:normAutofit/>
          </a:bodyPr>
          <a:lstStyle>
            <a:lvl1pPr>
              <a:defRPr sz="7000">
                <a:solidFill>
                  <a:schemeClr val="bg1"/>
                </a:solidFill>
                <a:latin typeface="+mj-lt"/>
              </a:defRPr>
            </a:lvl1pPr>
          </a:lstStyle>
          <a:p>
            <a:r>
              <a:rPr lang="en-US"/>
              <a:t>Click to edit Master title style</a:t>
            </a:r>
            <a:endParaRPr lang="fi-FI" dirty="0"/>
          </a:p>
        </p:txBody>
      </p:sp>
      <p:sp>
        <p:nvSpPr>
          <p:cNvPr id="4" name="Päivämäärän paikkamerkki 3">
            <a:extLst>
              <a:ext uri="{FF2B5EF4-FFF2-40B4-BE49-F238E27FC236}">
                <a16:creationId xmlns:a16="http://schemas.microsoft.com/office/drawing/2014/main" id="{C67B919A-DF4F-9F41-8439-E1D86C9CFD47}"/>
              </a:ext>
            </a:extLst>
          </p:cNvPr>
          <p:cNvSpPr>
            <a:spLocks noGrp="1"/>
          </p:cNvSpPr>
          <p:nvPr>
            <p:ph type="dt" sz="half" idx="10"/>
          </p:nvPr>
        </p:nvSpPr>
        <p:spPr>
          <a:xfrm>
            <a:off x="370904" y="6356351"/>
            <a:ext cx="1045268" cy="365125"/>
          </a:xfrm>
        </p:spPr>
        <p:txBody>
          <a:bodyPr/>
          <a:lstStyle>
            <a:lvl1pPr>
              <a:defRPr>
                <a:solidFill>
                  <a:srgbClr val="FFFFFF"/>
                </a:solidFill>
              </a:defRPr>
            </a:lvl1pPr>
          </a:lstStyle>
          <a:p>
            <a:fld id="{DEEDD87F-74DF-487D-B7BA-333A408847B4}" type="datetime1">
              <a:rPr lang="fi-FI" smtClean="0"/>
              <a:pPr/>
              <a:t>10.5.2022</a:t>
            </a:fld>
            <a:endParaRPr lang="fi-FI"/>
          </a:p>
        </p:txBody>
      </p:sp>
      <p:sp>
        <p:nvSpPr>
          <p:cNvPr id="5" name="Alatunnisteen paikkamerkki 4">
            <a:extLst>
              <a:ext uri="{FF2B5EF4-FFF2-40B4-BE49-F238E27FC236}">
                <a16:creationId xmlns:a16="http://schemas.microsoft.com/office/drawing/2014/main" id="{C531F91F-FEC1-124C-90B2-A31D6691B297}"/>
              </a:ext>
            </a:extLst>
          </p:cNvPr>
          <p:cNvSpPr>
            <a:spLocks noGrp="1"/>
          </p:cNvSpPr>
          <p:nvPr>
            <p:ph type="ftr" sz="quarter" idx="11"/>
          </p:nvPr>
        </p:nvSpPr>
        <p:spPr/>
        <p:txBody>
          <a:bodyPr/>
          <a:lstStyle>
            <a:lvl1pPr>
              <a:defRPr>
                <a:solidFill>
                  <a:srgbClr val="FFFFFF"/>
                </a:solidFill>
              </a:defRPr>
            </a:lvl1pPr>
          </a:lstStyle>
          <a:p>
            <a:endParaRPr lang="fi-FI"/>
          </a:p>
        </p:txBody>
      </p:sp>
      <p:pic>
        <p:nvPicPr>
          <p:cNvPr id="8" name="Picture 7" descr="GTK-logo_valkoinen@2x.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591201" y="6282000"/>
            <a:ext cx="1296035" cy="396240"/>
          </a:xfrm>
          <a:prstGeom prst="rect">
            <a:avLst/>
          </a:prstGeom>
        </p:spPr>
      </p:pic>
    </p:spTree>
    <p:extLst>
      <p:ext uri="{BB962C8B-B14F-4D97-AF65-F5344CB8AC3E}">
        <p14:creationId xmlns:p14="http://schemas.microsoft.com/office/powerpoint/2010/main" val="41377132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Väliotsikkodia, sininen">
    <p:bg>
      <p:bgPr>
        <a:solidFill>
          <a:schemeClr val="accent4"/>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5A64BDC-8663-0A47-99CA-FD94CF9223EC}"/>
              </a:ext>
            </a:extLst>
          </p:cNvPr>
          <p:cNvSpPr>
            <a:spLocks noGrp="1"/>
          </p:cNvSpPr>
          <p:nvPr>
            <p:ph type="title"/>
          </p:nvPr>
        </p:nvSpPr>
        <p:spPr>
          <a:xfrm>
            <a:off x="370901" y="1709740"/>
            <a:ext cx="11133771" cy="2852737"/>
          </a:xfrm>
        </p:spPr>
        <p:txBody>
          <a:bodyPr anchor="ctr">
            <a:normAutofit/>
          </a:bodyPr>
          <a:lstStyle>
            <a:lvl1pPr>
              <a:defRPr sz="7000">
                <a:solidFill>
                  <a:schemeClr val="bg1"/>
                </a:solidFill>
              </a:defRPr>
            </a:lvl1pPr>
          </a:lstStyle>
          <a:p>
            <a:r>
              <a:rPr lang="en-US"/>
              <a:t>Click to edit Master title style</a:t>
            </a:r>
            <a:endParaRPr lang="fi-FI" dirty="0"/>
          </a:p>
        </p:txBody>
      </p:sp>
      <p:sp>
        <p:nvSpPr>
          <p:cNvPr id="4" name="Päivämäärän paikkamerkki 3">
            <a:extLst>
              <a:ext uri="{FF2B5EF4-FFF2-40B4-BE49-F238E27FC236}">
                <a16:creationId xmlns:a16="http://schemas.microsoft.com/office/drawing/2014/main" id="{C67B919A-DF4F-9F41-8439-E1D86C9CFD47}"/>
              </a:ext>
            </a:extLst>
          </p:cNvPr>
          <p:cNvSpPr>
            <a:spLocks noGrp="1"/>
          </p:cNvSpPr>
          <p:nvPr>
            <p:ph type="dt" sz="half" idx="10"/>
          </p:nvPr>
        </p:nvSpPr>
        <p:spPr>
          <a:xfrm>
            <a:off x="370904" y="6356351"/>
            <a:ext cx="1045268" cy="365125"/>
          </a:xfrm>
        </p:spPr>
        <p:txBody>
          <a:bodyPr/>
          <a:lstStyle>
            <a:lvl1pPr>
              <a:defRPr>
                <a:solidFill>
                  <a:srgbClr val="FFFFFF"/>
                </a:solidFill>
              </a:defRPr>
            </a:lvl1pPr>
          </a:lstStyle>
          <a:p>
            <a:fld id="{F5DF29E7-8BA7-46B3-B5D3-36AE44ED0DB4}" type="datetime1">
              <a:rPr lang="fi-FI" smtClean="0"/>
              <a:pPr/>
              <a:t>10.5.2022</a:t>
            </a:fld>
            <a:endParaRPr lang="fi-FI" dirty="0"/>
          </a:p>
        </p:txBody>
      </p:sp>
      <p:sp>
        <p:nvSpPr>
          <p:cNvPr id="5" name="Alatunnisteen paikkamerkki 4">
            <a:extLst>
              <a:ext uri="{FF2B5EF4-FFF2-40B4-BE49-F238E27FC236}">
                <a16:creationId xmlns:a16="http://schemas.microsoft.com/office/drawing/2014/main" id="{C531F91F-FEC1-124C-90B2-A31D6691B297}"/>
              </a:ext>
            </a:extLst>
          </p:cNvPr>
          <p:cNvSpPr>
            <a:spLocks noGrp="1"/>
          </p:cNvSpPr>
          <p:nvPr>
            <p:ph type="ftr" sz="quarter" idx="11"/>
          </p:nvPr>
        </p:nvSpPr>
        <p:spPr/>
        <p:txBody>
          <a:bodyPr/>
          <a:lstStyle>
            <a:lvl1pPr>
              <a:defRPr>
                <a:solidFill>
                  <a:schemeClr val="bg1"/>
                </a:solidFill>
              </a:defRPr>
            </a:lvl1pPr>
          </a:lstStyle>
          <a:p>
            <a:endParaRPr lang="fi-FI" dirty="0"/>
          </a:p>
        </p:txBody>
      </p:sp>
      <p:pic>
        <p:nvPicPr>
          <p:cNvPr id="8" name="Picture 7" descr="GTK-logo_valkoinen@2x.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591201" y="6282000"/>
            <a:ext cx="1296035" cy="396240"/>
          </a:xfrm>
          <a:prstGeom prst="rect">
            <a:avLst/>
          </a:prstGeom>
        </p:spPr>
      </p:pic>
    </p:spTree>
    <p:extLst>
      <p:ext uri="{BB962C8B-B14F-4D97-AF65-F5344CB8AC3E}">
        <p14:creationId xmlns:p14="http://schemas.microsoft.com/office/powerpoint/2010/main" val="41377132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tsikkodia taustakuvalla_punainen">
    <p:spTree>
      <p:nvGrpSpPr>
        <p:cNvPr id="1" name=""/>
        <p:cNvGrpSpPr/>
        <p:nvPr/>
      </p:nvGrpSpPr>
      <p:grpSpPr>
        <a:xfrm>
          <a:off x="0" y="0"/>
          <a:ext cx="0" cy="0"/>
          <a:chOff x="0" y="0"/>
          <a:chExt cx="0" cy="0"/>
        </a:xfrm>
      </p:grpSpPr>
      <p:pic>
        <p:nvPicPr>
          <p:cNvPr id="12" name="Picture 11" descr="gtk-ppttausta_004.jpg"/>
          <p:cNvPicPr>
            <a:picLocks noChangeAspect="1"/>
          </p:cNvPicPr>
          <p:nvPr userDrawn="1"/>
        </p:nvPicPr>
        <p:blipFill>
          <a:blip r:embed="rId2"/>
          <a:srcRect t="10648"/>
          <a:stretch>
            <a:fillRect/>
          </a:stretch>
        </p:blipFill>
        <p:spPr>
          <a:xfrm>
            <a:off x="0" y="0"/>
            <a:ext cx="12192000" cy="6127750"/>
          </a:xfrm>
          <a:prstGeom prst="rect">
            <a:avLst/>
          </a:prstGeom>
        </p:spPr>
      </p:pic>
      <p:sp>
        <p:nvSpPr>
          <p:cNvPr id="2" name="Otsikko 1">
            <a:extLst>
              <a:ext uri="{FF2B5EF4-FFF2-40B4-BE49-F238E27FC236}">
                <a16:creationId xmlns:a16="http://schemas.microsoft.com/office/drawing/2014/main" id="{348FE948-F9AF-9F4F-AAA0-35AD5CBB6B1C}"/>
              </a:ext>
            </a:extLst>
          </p:cNvPr>
          <p:cNvSpPr>
            <a:spLocks noGrp="1"/>
          </p:cNvSpPr>
          <p:nvPr>
            <p:ph type="ctrTitle"/>
          </p:nvPr>
        </p:nvSpPr>
        <p:spPr>
          <a:xfrm>
            <a:off x="370903" y="1584560"/>
            <a:ext cx="9144000" cy="2387600"/>
          </a:xfrm>
        </p:spPr>
        <p:txBody>
          <a:bodyPr anchor="b"/>
          <a:lstStyle>
            <a:lvl1pPr algn="l">
              <a:defRPr sz="6000">
                <a:solidFill>
                  <a:schemeClr val="bg1"/>
                </a:solidFill>
                <a:effectLst>
                  <a:outerShdw blurRad="38100" dist="38100" dir="2700000" algn="tl">
                    <a:srgbClr val="000000">
                      <a:alpha val="43137"/>
                    </a:srgbClr>
                  </a:outerShdw>
                </a:effectLst>
              </a:defRPr>
            </a:lvl1pPr>
          </a:lstStyle>
          <a:p>
            <a:r>
              <a:rPr lang="en-US"/>
              <a:t>Click to edit Master title style</a:t>
            </a:r>
            <a:endParaRPr lang="fi-FI" dirty="0"/>
          </a:p>
        </p:txBody>
      </p:sp>
      <p:sp>
        <p:nvSpPr>
          <p:cNvPr id="3" name="Alaotsikko 2">
            <a:extLst>
              <a:ext uri="{FF2B5EF4-FFF2-40B4-BE49-F238E27FC236}">
                <a16:creationId xmlns:a16="http://schemas.microsoft.com/office/drawing/2014/main" id="{95780F01-AC25-4A44-8237-20EC869863F7}"/>
              </a:ext>
            </a:extLst>
          </p:cNvPr>
          <p:cNvSpPr>
            <a:spLocks noGrp="1"/>
          </p:cNvSpPr>
          <p:nvPr>
            <p:ph type="subTitle" idx="1"/>
          </p:nvPr>
        </p:nvSpPr>
        <p:spPr>
          <a:xfrm>
            <a:off x="370903" y="4064235"/>
            <a:ext cx="9144000" cy="1655763"/>
          </a:xfrm>
          <a:prstGeom prst="rect">
            <a:avLst/>
          </a:prstGeom>
        </p:spPr>
        <p:txBody>
          <a:bodyPr/>
          <a:lstStyle>
            <a:lvl1pPr marL="0" indent="0" algn="l">
              <a:buNone/>
              <a:defRPr sz="2400">
                <a:solidFill>
                  <a:schemeClr val="bg1"/>
                </a:solidFill>
                <a:effectLst>
                  <a:outerShdw blurRad="38100" dist="38100" dir="2700000" algn="tl">
                    <a:srgbClr val="000000">
                      <a:alpha val="43137"/>
                    </a:srgbClr>
                  </a:outerShdw>
                </a:effectLst>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fi-FI" dirty="0"/>
          </a:p>
        </p:txBody>
      </p:sp>
      <p:sp>
        <p:nvSpPr>
          <p:cNvPr id="4" name="Päivämäärän paikkamerkki 3">
            <a:extLst>
              <a:ext uri="{FF2B5EF4-FFF2-40B4-BE49-F238E27FC236}">
                <a16:creationId xmlns:a16="http://schemas.microsoft.com/office/drawing/2014/main" id="{7FEB98AF-950C-C54D-AAEB-92A01DB39389}"/>
              </a:ext>
            </a:extLst>
          </p:cNvPr>
          <p:cNvSpPr>
            <a:spLocks noGrp="1"/>
          </p:cNvSpPr>
          <p:nvPr>
            <p:ph type="dt" sz="half" idx="10"/>
          </p:nvPr>
        </p:nvSpPr>
        <p:spPr>
          <a:xfrm>
            <a:off x="370904" y="6356351"/>
            <a:ext cx="1045268" cy="365125"/>
          </a:xfrm>
          <a:effectLst>
            <a:outerShdw blurRad="31750" dist="12700" dir="2700000" algn="tl" rotWithShape="0">
              <a:srgbClr val="000000">
                <a:alpha val="68000"/>
              </a:srgbClr>
            </a:outerShdw>
          </a:effectLst>
        </p:spPr>
        <p:txBody>
          <a:bodyPr/>
          <a:lstStyle>
            <a:lvl1pPr>
              <a:defRPr>
                <a:solidFill>
                  <a:schemeClr val="bg1"/>
                </a:solidFill>
              </a:defRPr>
            </a:lvl1pPr>
          </a:lstStyle>
          <a:p>
            <a:fld id="{3FA949AB-6624-49B7-A131-01190823FC96}" type="datetime1">
              <a:rPr lang="fi-FI" smtClean="0"/>
              <a:pPr/>
              <a:t>10.5.2022</a:t>
            </a:fld>
            <a:endParaRPr lang="fi-FI" dirty="0"/>
          </a:p>
        </p:txBody>
      </p:sp>
      <p:sp>
        <p:nvSpPr>
          <p:cNvPr id="5" name="Alatunnisteen paikkamerkki 4">
            <a:extLst>
              <a:ext uri="{FF2B5EF4-FFF2-40B4-BE49-F238E27FC236}">
                <a16:creationId xmlns:a16="http://schemas.microsoft.com/office/drawing/2014/main" id="{5D519C9E-3F72-C146-AA46-FB1E2451E533}"/>
              </a:ext>
            </a:extLst>
          </p:cNvPr>
          <p:cNvSpPr>
            <a:spLocks noGrp="1"/>
          </p:cNvSpPr>
          <p:nvPr>
            <p:ph type="ftr" sz="quarter" idx="11"/>
          </p:nvPr>
        </p:nvSpPr>
        <p:spPr>
          <a:effectLst>
            <a:outerShdw blurRad="31750" dist="12700" dir="2700000" algn="tl" rotWithShape="0">
              <a:srgbClr val="000000">
                <a:alpha val="68000"/>
              </a:srgbClr>
            </a:outerShdw>
          </a:effectLst>
        </p:spPr>
        <p:txBody>
          <a:bodyPr/>
          <a:lstStyle>
            <a:lvl1pPr>
              <a:defRPr>
                <a:solidFill>
                  <a:schemeClr val="bg1"/>
                </a:solidFill>
              </a:defRPr>
            </a:lvl1pPr>
          </a:lstStyle>
          <a:p>
            <a:endParaRPr lang="fi-FI"/>
          </a:p>
        </p:txBody>
      </p:sp>
      <p:pic>
        <p:nvPicPr>
          <p:cNvPr id="9" name="Picture 8" descr="GTK-logo_varit@2x.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591749" y="6281914"/>
            <a:ext cx="1291480" cy="396109"/>
          </a:xfrm>
          <a:prstGeom prst="rect">
            <a:avLst/>
          </a:prstGeom>
        </p:spPr>
      </p:pic>
    </p:spTree>
    <p:extLst>
      <p:ext uri="{BB962C8B-B14F-4D97-AF65-F5344CB8AC3E}">
        <p14:creationId xmlns:p14="http://schemas.microsoft.com/office/powerpoint/2010/main" val="41634262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Väliotsikkodia, punainen">
    <p:bg>
      <p:bgPr>
        <a:solidFill>
          <a:schemeClr val="accent6"/>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5A64BDC-8663-0A47-99CA-FD94CF9223EC}"/>
              </a:ext>
            </a:extLst>
          </p:cNvPr>
          <p:cNvSpPr>
            <a:spLocks noGrp="1"/>
          </p:cNvSpPr>
          <p:nvPr>
            <p:ph type="title"/>
          </p:nvPr>
        </p:nvSpPr>
        <p:spPr>
          <a:xfrm>
            <a:off x="370901" y="1709740"/>
            <a:ext cx="11133771" cy="2852737"/>
          </a:xfrm>
        </p:spPr>
        <p:txBody>
          <a:bodyPr anchor="ctr">
            <a:normAutofit/>
          </a:bodyPr>
          <a:lstStyle>
            <a:lvl1pPr>
              <a:defRPr sz="7000">
                <a:solidFill>
                  <a:schemeClr val="bg1"/>
                </a:solidFill>
              </a:defRPr>
            </a:lvl1pPr>
          </a:lstStyle>
          <a:p>
            <a:r>
              <a:rPr lang="en-US"/>
              <a:t>Click to edit Master title style</a:t>
            </a:r>
            <a:endParaRPr lang="fi-FI" dirty="0"/>
          </a:p>
        </p:txBody>
      </p:sp>
      <p:sp>
        <p:nvSpPr>
          <p:cNvPr id="4" name="Päivämäärän paikkamerkki 3">
            <a:extLst>
              <a:ext uri="{FF2B5EF4-FFF2-40B4-BE49-F238E27FC236}">
                <a16:creationId xmlns:a16="http://schemas.microsoft.com/office/drawing/2014/main" id="{C67B919A-DF4F-9F41-8439-E1D86C9CFD47}"/>
              </a:ext>
            </a:extLst>
          </p:cNvPr>
          <p:cNvSpPr>
            <a:spLocks noGrp="1"/>
          </p:cNvSpPr>
          <p:nvPr>
            <p:ph type="dt" sz="half" idx="10"/>
          </p:nvPr>
        </p:nvSpPr>
        <p:spPr>
          <a:xfrm>
            <a:off x="370904" y="6356351"/>
            <a:ext cx="1045268" cy="365125"/>
          </a:xfrm>
        </p:spPr>
        <p:txBody>
          <a:bodyPr/>
          <a:lstStyle>
            <a:lvl1pPr>
              <a:defRPr>
                <a:solidFill>
                  <a:srgbClr val="FFFFFF"/>
                </a:solidFill>
              </a:defRPr>
            </a:lvl1pPr>
          </a:lstStyle>
          <a:p>
            <a:fld id="{E2326003-C086-4D54-BD2B-4ECF11B8EC2F}" type="datetime1">
              <a:rPr lang="fi-FI" smtClean="0"/>
              <a:pPr/>
              <a:t>10.5.2022</a:t>
            </a:fld>
            <a:endParaRPr lang="fi-FI"/>
          </a:p>
        </p:txBody>
      </p:sp>
      <p:sp>
        <p:nvSpPr>
          <p:cNvPr id="5" name="Alatunnisteen paikkamerkki 4">
            <a:extLst>
              <a:ext uri="{FF2B5EF4-FFF2-40B4-BE49-F238E27FC236}">
                <a16:creationId xmlns:a16="http://schemas.microsoft.com/office/drawing/2014/main" id="{C531F91F-FEC1-124C-90B2-A31D6691B297}"/>
              </a:ext>
            </a:extLst>
          </p:cNvPr>
          <p:cNvSpPr>
            <a:spLocks noGrp="1"/>
          </p:cNvSpPr>
          <p:nvPr>
            <p:ph type="ftr" sz="quarter" idx="11"/>
          </p:nvPr>
        </p:nvSpPr>
        <p:spPr/>
        <p:txBody>
          <a:bodyPr/>
          <a:lstStyle>
            <a:lvl1pPr>
              <a:defRPr>
                <a:solidFill>
                  <a:srgbClr val="FFFFFF"/>
                </a:solidFill>
              </a:defRPr>
            </a:lvl1pPr>
          </a:lstStyle>
          <a:p>
            <a:endParaRPr lang="fi-FI"/>
          </a:p>
        </p:txBody>
      </p:sp>
      <p:pic>
        <p:nvPicPr>
          <p:cNvPr id="8" name="Picture 7" descr="GTK-logo_valkoinen@2x.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591201" y="6282000"/>
            <a:ext cx="1296035" cy="396240"/>
          </a:xfrm>
          <a:prstGeom prst="rect">
            <a:avLst/>
          </a:prstGeom>
        </p:spPr>
      </p:pic>
    </p:spTree>
    <p:extLst>
      <p:ext uri="{BB962C8B-B14F-4D97-AF65-F5344CB8AC3E}">
        <p14:creationId xmlns:p14="http://schemas.microsoft.com/office/powerpoint/2010/main" val="41377132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Väliotsikkodia, harmaa">
    <p:bg>
      <p:bgPr>
        <a:solidFill>
          <a:schemeClr val="tx2"/>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5A64BDC-8663-0A47-99CA-FD94CF9223EC}"/>
              </a:ext>
            </a:extLst>
          </p:cNvPr>
          <p:cNvSpPr>
            <a:spLocks noGrp="1"/>
          </p:cNvSpPr>
          <p:nvPr>
            <p:ph type="title"/>
          </p:nvPr>
        </p:nvSpPr>
        <p:spPr>
          <a:xfrm>
            <a:off x="370901" y="1709740"/>
            <a:ext cx="11133771" cy="2852737"/>
          </a:xfrm>
        </p:spPr>
        <p:txBody>
          <a:bodyPr anchor="ctr">
            <a:normAutofit/>
          </a:bodyPr>
          <a:lstStyle>
            <a:lvl1pPr>
              <a:defRPr sz="7000">
                <a:solidFill>
                  <a:schemeClr val="bg1"/>
                </a:solidFill>
                <a:latin typeface="+mj-lt"/>
              </a:defRPr>
            </a:lvl1pPr>
          </a:lstStyle>
          <a:p>
            <a:r>
              <a:rPr lang="en-US"/>
              <a:t>Click to edit Master title style</a:t>
            </a:r>
            <a:endParaRPr lang="fi-FI" dirty="0"/>
          </a:p>
        </p:txBody>
      </p:sp>
      <p:sp>
        <p:nvSpPr>
          <p:cNvPr id="4" name="Päivämäärän paikkamerkki 3">
            <a:extLst>
              <a:ext uri="{FF2B5EF4-FFF2-40B4-BE49-F238E27FC236}">
                <a16:creationId xmlns:a16="http://schemas.microsoft.com/office/drawing/2014/main" id="{C67B919A-DF4F-9F41-8439-E1D86C9CFD47}"/>
              </a:ext>
            </a:extLst>
          </p:cNvPr>
          <p:cNvSpPr>
            <a:spLocks noGrp="1"/>
          </p:cNvSpPr>
          <p:nvPr>
            <p:ph type="dt" sz="half" idx="10"/>
          </p:nvPr>
        </p:nvSpPr>
        <p:spPr>
          <a:xfrm>
            <a:off x="370904" y="6356351"/>
            <a:ext cx="1045268" cy="365125"/>
          </a:xfrm>
        </p:spPr>
        <p:txBody>
          <a:bodyPr/>
          <a:lstStyle>
            <a:lvl1pPr>
              <a:defRPr>
                <a:solidFill>
                  <a:srgbClr val="FFFFFF"/>
                </a:solidFill>
              </a:defRPr>
            </a:lvl1pPr>
          </a:lstStyle>
          <a:p>
            <a:fld id="{EEC8DC5A-0E43-4B53-8F24-C52FF1C971C4}" type="datetime1">
              <a:rPr lang="fi-FI" smtClean="0"/>
              <a:pPr/>
              <a:t>10.5.2022</a:t>
            </a:fld>
            <a:endParaRPr lang="fi-FI" dirty="0"/>
          </a:p>
        </p:txBody>
      </p:sp>
      <p:sp>
        <p:nvSpPr>
          <p:cNvPr id="5" name="Alatunnisteen paikkamerkki 4">
            <a:extLst>
              <a:ext uri="{FF2B5EF4-FFF2-40B4-BE49-F238E27FC236}">
                <a16:creationId xmlns:a16="http://schemas.microsoft.com/office/drawing/2014/main" id="{C531F91F-FEC1-124C-90B2-A31D6691B297}"/>
              </a:ext>
            </a:extLst>
          </p:cNvPr>
          <p:cNvSpPr>
            <a:spLocks noGrp="1"/>
          </p:cNvSpPr>
          <p:nvPr>
            <p:ph type="ftr" sz="quarter" idx="11"/>
          </p:nvPr>
        </p:nvSpPr>
        <p:spPr/>
        <p:txBody>
          <a:bodyPr/>
          <a:lstStyle>
            <a:lvl1pPr>
              <a:defRPr>
                <a:solidFill>
                  <a:srgbClr val="FFFFFF"/>
                </a:solidFill>
              </a:defRPr>
            </a:lvl1pPr>
          </a:lstStyle>
          <a:p>
            <a:endParaRPr lang="fi-FI"/>
          </a:p>
        </p:txBody>
      </p:sp>
      <p:pic>
        <p:nvPicPr>
          <p:cNvPr id="8" name="Picture 7" descr="GTK-logo_valkoinen@2x.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591201" y="6282000"/>
            <a:ext cx="1296035" cy="396240"/>
          </a:xfrm>
          <a:prstGeom prst="rect">
            <a:avLst/>
          </a:prstGeom>
        </p:spPr>
      </p:pic>
    </p:spTree>
    <p:extLst>
      <p:ext uri="{BB962C8B-B14F-4D97-AF65-F5344CB8AC3E}">
        <p14:creationId xmlns:p14="http://schemas.microsoft.com/office/powerpoint/2010/main" val="41377132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Yksi palsta, puolikas kuva vasen">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F103C7C-452C-B04E-B55B-DACE31CCEB1F}"/>
              </a:ext>
            </a:extLst>
          </p:cNvPr>
          <p:cNvSpPr>
            <a:spLocks noGrp="1"/>
          </p:cNvSpPr>
          <p:nvPr>
            <p:ph type="title"/>
          </p:nvPr>
        </p:nvSpPr>
        <p:spPr>
          <a:xfrm>
            <a:off x="6210462" y="365125"/>
            <a:ext cx="5616573" cy="1325563"/>
          </a:xfrm>
        </p:spPr>
        <p:txBody>
          <a:bodyPr>
            <a:normAutofit/>
          </a:bodyPr>
          <a:lstStyle>
            <a:lvl1pPr>
              <a:defRPr sz="3200"/>
            </a:lvl1pPr>
          </a:lstStyle>
          <a:p>
            <a:r>
              <a:rPr lang="en-US"/>
              <a:t>Click to edit Master title style</a:t>
            </a:r>
            <a:endParaRPr lang="fi-FI" dirty="0"/>
          </a:p>
        </p:txBody>
      </p:sp>
      <p:sp>
        <p:nvSpPr>
          <p:cNvPr id="5" name="Päivämäärän paikkamerkki 4">
            <a:extLst>
              <a:ext uri="{FF2B5EF4-FFF2-40B4-BE49-F238E27FC236}">
                <a16:creationId xmlns:a16="http://schemas.microsoft.com/office/drawing/2014/main" id="{BCE66105-75BA-C040-892F-999D4ABE990D}"/>
              </a:ext>
            </a:extLst>
          </p:cNvPr>
          <p:cNvSpPr>
            <a:spLocks noGrp="1"/>
          </p:cNvSpPr>
          <p:nvPr>
            <p:ph type="dt" sz="half" idx="10"/>
          </p:nvPr>
        </p:nvSpPr>
        <p:spPr/>
        <p:txBody>
          <a:bodyPr/>
          <a:lstStyle/>
          <a:p>
            <a:fld id="{7C5858BA-633D-48B6-97A1-8150C3E09F0A}" type="datetime1">
              <a:rPr lang="fi-FI" smtClean="0"/>
              <a:pPr/>
              <a:t>10.5.2022</a:t>
            </a:fld>
            <a:endParaRPr lang="fi-FI"/>
          </a:p>
        </p:txBody>
      </p:sp>
      <p:sp>
        <p:nvSpPr>
          <p:cNvPr id="6" name="Alatunnisteen paikkamerkki 5">
            <a:extLst>
              <a:ext uri="{FF2B5EF4-FFF2-40B4-BE49-F238E27FC236}">
                <a16:creationId xmlns:a16="http://schemas.microsoft.com/office/drawing/2014/main" id="{B98C91FA-3C63-3049-B08F-D388806CABB8}"/>
              </a:ext>
            </a:extLst>
          </p:cNvPr>
          <p:cNvSpPr>
            <a:spLocks noGrp="1"/>
          </p:cNvSpPr>
          <p:nvPr>
            <p:ph type="ftr" sz="quarter" idx="11"/>
          </p:nvPr>
        </p:nvSpPr>
        <p:spPr/>
        <p:txBody>
          <a:bodyPr/>
          <a:lstStyle/>
          <a:p>
            <a:endParaRPr lang="fi-FI"/>
          </a:p>
        </p:txBody>
      </p:sp>
      <p:sp>
        <p:nvSpPr>
          <p:cNvPr id="9" name="Content Placeholder 8"/>
          <p:cNvSpPr>
            <a:spLocks noGrp="1"/>
          </p:cNvSpPr>
          <p:nvPr>
            <p:ph sz="quarter" idx="13"/>
          </p:nvPr>
        </p:nvSpPr>
        <p:spPr>
          <a:xfrm>
            <a:off x="6211035" y="1831977"/>
            <a:ext cx="5616000" cy="43148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10" name="Picture Placeholder 9"/>
          <p:cNvSpPr>
            <a:spLocks noGrp="1"/>
          </p:cNvSpPr>
          <p:nvPr>
            <p:ph type="pic" sz="quarter" idx="14"/>
          </p:nvPr>
        </p:nvSpPr>
        <p:spPr>
          <a:xfrm>
            <a:off x="1" y="0"/>
            <a:ext cx="5976937" cy="6858000"/>
          </a:xfrm>
        </p:spPr>
        <p:txBody>
          <a:bodyPr/>
          <a:lstStyle>
            <a:lvl1pPr marL="0" indent="0">
              <a:buFontTx/>
              <a:buNone/>
              <a:defRPr/>
            </a:lvl1pPr>
          </a:lstStyle>
          <a:p>
            <a:r>
              <a:rPr lang="en-US"/>
              <a:t>Click icon to add picture</a:t>
            </a:r>
            <a:endParaRPr lang="fi-FI" dirty="0"/>
          </a:p>
        </p:txBody>
      </p:sp>
      <p:pic>
        <p:nvPicPr>
          <p:cNvPr id="8" name="Picture 7" descr="GTK-logo_varit@2x.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591749" y="6281914"/>
            <a:ext cx="1291480" cy="396109"/>
          </a:xfrm>
          <a:prstGeom prst="rect">
            <a:avLst/>
          </a:prstGeom>
        </p:spPr>
      </p:pic>
    </p:spTree>
    <p:extLst>
      <p:ext uri="{BB962C8B-B14F-4D97-AF65-F5344CB8AC3E}">
        <p14:creationId xmlns:p14="http://schemas.microsoft.com/office/powerpoint/2010/main" val="28412604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Yksi palsta, puolikas kuva oike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F103C7C-452C-B04E-B55B-DACE31CCEB1F}"/>
              </a:ext>
            </a:extLst>
          </p:cNvPr>
          <p:cNvSpPr>
            <a:spLocks noGrp="1"/>
          </p:cNvSpPr>
          <p:nvPr>
            <p:ph type="title"/>
          </p:nvPr>
        </p:nvSpPr>
        <p:spPr>
          <a:xfrm>
            <a:off x="370903" y="365125"/>
            <a:ext cx="5616573" cy="1325563"/>
          </a:xfrm>
        </p:spPr>
        <p:txBody>
          <a:bodyPr>
            <a:normAutofit/>
          </a:bodyPr>
          <a:lstStyle>
            <a:lvl1pPr>
              <a:defRPr sz="3200"/>
            </a:lvl1pPr>
          </a:lstStyle>
          <a:p>
            <a:r>
              <a:rPr lang="en-US"/>
              <a:t>Click to edit Master title style</a:t>
            </a:r>
            <a:endParaRPr lang="fi-FI" dirty="0"/>
          </a:p>
        </p:txBody>
      </p:sp>
      <p:sp>
        <p:nvSpPr>
          <p:cNvPr id="5" name="Päivämäärän paikkamerkki 4">
            <a:extLst>
              <a:ext uri="{FF2B5EF4-FFF2-40B4-BE49-F238E27FC236}">
                <a16:creationId xmlns:a16="http://schemas.microsoft.com/office/drawing/2014/main" id="{BCE66105-75BA-C040-892F-999D4ABE990D}"/>
              </a:ext>
            </a:extLst>
          </p:cNvPr>
          <p:cNvSpPr>
            <a:spLocks noGrp="1"/>
          </p:cNvSpPr>
          <p:nvPr>
            <p:ph type="dt" sz="half" idx="10"/>
          </p:nvPr>
        </p:nvSpPr>
        <p:spPr>
          <a:xfrm>
            <a:off x="370904" y="6356351"/>
            <a:ext cx="1045268" cy="365125"/>
          </a:xfrm>
        </p:spPr>
        <p:txBody>
          <a:bodyPr/>
          <a:lstStyle/>
          <a:p>
            <a:fld id="{19E09392-0D54-468C-9E37-F99D85C38874}" type="datetime1">
              <a:rPr lang="fi-FI" smtClean="0"/>
              <a:pPr/>
              <a:t>10.5.2022</a:t>
            </a:fld>
            <a:endParaRPr lang="fi-FI"/>
          </a:p>
        </p:txBody>
      </p:sp>
      <p:sp>
        <p:nvSpPr>
          <p:cNvPr id="6" name="Alatunnisteen paikkamerkki 5">
            <a:extLst>
              <a:ext uri="{FF2B5EF4-FFF2-40B4-BE49-F238E27FC236}">
                <a16:creationId xmlns:a16="http://schemas.microsoft.com/office/drawing/2014/main" id="{B98C91FA-3C63-3049-B08F-D388806CABB8}"/>
              </a:ext>
            </a:extLst>
          </p:cNvPr>
          <p:cNvSpPr>
            <a:spLocks noGrp="1"/>
          </p:cNvSpPr>
          <p:nvPr>
            <p:ph type="ftr" sz="quarter" idx="11"/>
          </p:nvPr>
        </p:nvSpPr>
        <p:spPr/>
        <p:txBody>
          <a:bodyPr/>
          <a:lstStyle/>
          <a:p>
            <a:endParaRPr lang="fi-FI"/>
          </a:p>
        </p:txBody>
      </p:sp>
      <p:sp>
        <p:nvSpPr>
          <p:cNvPr id="9" name="Content Placeholder 8"/>
          <p:cNvSpPr>
            <a:spLocks noGrp="1"/>
          </p:cNvSpPr>
          <p:nvPr>
            <p:ph sz="quarter" idx="13"/>
          </p:nvPr>
        </p:nvSpPr>
        <p:spPr>
          <a:xfrm>
            <a:off x="371475" y="1831977"/>
            <a:ext cx="5616000" cy="43148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10" name="Picture Placeholder 9"/>
          <p:cNvSpPr>
            <a:spLocks noGrp="1"/>
          </p:cNvSpPr>
          <p:nvPr>
            <p:ph type="pic" sz="quarter" idx="14"/>
          </p:nvPr>
        </p:nvSpPr>
        <p:spPr>
          <a:xfrm>
            <a:off x="6215065" y="0"/>
            <a:ext cx="5976937" cy="6857999"/>
          </a:xfrm>
        </p:spPr>
        <p:txBody>
          <a:bodyPr/>
          <a:lstStyle>
            <a:lvl1pPr marL="0" indent="0">
              <a:buFontTx/>
              <a:buNone/>
              <a:defRPr/>
            </a:lvl1pPr>
          </a:lstStyle>
          <a:p>
            <a:r>
              <a:rPr lang="en-US"/>
              <a:t>Click icon to add picture</a:t>
            </a:r>
            <a:endParaRPr lang="fi-FI" dirty="0"/>
          </a:p>
        </p:txBody>
      </p:sp>
      <p:pic>
        <p:nvPicPr>
          <p:cNvPr id="14" name="Picture 13" descr="GTK-logo_valkoinen@2x.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591201" y="6282000"/>
            <a:ext cx="1296035" cy="396240"/>
          </a:xfrm>
          <a:prstGeom prst="rect">
            <a:avLst/>
          </a:prstGeom>
        </p:spPr>
      </p:pic>
    </p:spTree>
    <p:extLst>
      <p:ext uri="{BB962C8B-B14F-4D97-AF65-F5344CB8AC3E}">
        <p14:creationId xmlns:p14="http://schemas.microsoft.com/office/powerpoint/2010/main" val="28412604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Yksi palsta, 1/3 kuva vasen">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70903" y="1831977"/>
            <a:ext cx="6670268" cy="43148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2" name="Otsikko 1">
            <a:extLst>
              <a:ext uri="{FF2B5EF4-FFF2-40B4-BE49-F238E27FC236}">
                <a16:creationId xmlns:a16="http://schemas.microsoft.com/office/drawing/2014/main" id="{6F103C7C-452C-B04E-B55B-DACE31CCEB1F}"/>
              </a:ext>
            </a:extLst>
          </p:cNvPr>
          <p:cNvSpPr>
            <a:spLocks noGrp="1"/>
          </p:cNvSpPr>
          <p:nvPr>
            <p:ph type="title"/>
          </p:nvPr>
        </p:nvSpPr>
        <p:spPr>
          <a:xfrm>
            <a:off x="370904" y="365125"/>
            <a:ext cx="10750779" cy="1325563"/>
          </a:xfrm>
        </p:spPr>
        <p:txBody>
          <a:bodyPr>
            <a:normAutofit/>
          </a:bodyPr>
          <a:lstStyle>
            <a:lvl1pPr>
              <a:defRPr sz="4400"/>
            </a:lvl1pPr>
          </a:lstStyle>
          <a:p>
            <a:r>
              <a:rPr lang="en-US"/>
              <a:t>Click to edit Master title style</a:t>
            </a:r>
            <a:endParaRPr lang="fi-FI" dirty="0"/>
          </a:p>
        </p:txBody>
      </p:sp>
      <p:sp>
        <p:nvSpPr>
          <p:cNvPr id="5" name="Päivämäärän paikkamerkki 4">
            <a:extLst>
              <a:ext uri="{FF2B5EF4-FFF2-40B4-BE49-F238E27FC236}">
                <a16:creationId xmlns:a16="http://schemas.microsoft.com/office/drawing/2014/main" id="{BCE66105-75BA-C040-892F-999D4ABE990D}"/>
              </a:ext>
            </a:extLst>
          </p:cNvPr>
          <p:cNvSpPr>
            <a:spLocks noGrp="1"/>
          </p:cNvSpPr>
          <p:nvPr>
            <p:ph type="dt" sz="half" idx="10"/>
          </p:nvPr>
        </p:nvSpPr>
        <p:spPr>
          <a:xfrm>
            <a:off x="370904" y="6356351"/>
            <a:ext cx="1045268" cy="365125"/>
          </a:xfrm>
        </p:spPr>
        <p:txBody>
          <a:bodyPr/>
          <a:lstStyle/>
          <a:p>
            <a:fld id="{448B8C98-AB09-42E7-9C08-C1E171C3AA65}" type="datetime1">
              <a:rPr lang="fi-FI" smtClean="0"/>
              <a:pPr/>
              <a:t>10.5.2022</a:t>
            </a:fld>
            <a:endParaRPr lang="fi-FI"/>
          </a:p>
        </p:txBody>
      </p:sp>
      <p:sp>
        <p:nvSpPr>
          <p:cNvPr id="6" name="Alatunnisteen paikkamerkki 5">
            <a:extLst>
              <a:ext uri="{FF2B5EF4-FFF2-40B4-BE49-F238E27FC236}">
                <a16:creationId xmlns:a16="http://schemas.microsoft.com/office/drawing/2014/main" id="{B98C91FA-3C63-3049-B08F-D388806CABB8}"/>
              </a:ext>
            </a:extLst>
          </p:cNvPr>
          <p:cNvSpPr>
            <a:spLocks noGrp="1"/>
          </p:cNvSpPr>
          <p:nvPr>
            <p:ph type="ftr" sz="quarter" idx="11"/>
          </p:nvPr>
        </p:nvSpPr>
        <p:spPr/>
        <p:txBody>
          <a:bodyPr/>
          <a:lstStyle/>
          <a:p>
            <a:endParaRPr lang="fi-FI"/>
          </a:p>
        </p:txBody>
      </p:sp>
      <p:pic>
        <p:nvPicPr>
          <p:cNvPr id="8" name="Picture 7" descr="GTK-logo_varit@2x.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591749" y="6281914"/>
            <a:ext cx="1291480" cy="396109"/>
          </a:xfrm>
          <a:prstGeom prst="rect">
            <a:avLst/>
          </a:prstGeom>
        </p:spPr>
      </p:pic>
      <p:sp>
        <p:nvSpPr>
          <p:cNvPr id="11" name="Picture Placeholder 9">
            <a:extLst>
              <a:ext uri="{FF2B5EF4-FFF2-40B4-BE49-F238E27FC236}">
                <a16:creationId xmlns:a16="http://schemas.microsoft.com/office/drawing/2014/main" id="{7D99CF70-E5EA-4D4A-91A3-638C3C09BE16}"/>
              </a:ext>
            </a:extLst>
          </p:cNvPr>
          <p:cNvSpPr>
            <a:spLocks noGrp="1"/>
          </p:cNvSpPr>
          <p:nvPr>
            <p:ph type="pic" sz="quarter" idx="14"/>
          </p:nvPr>
        </p:nvSpPr>
        <p:spPr>
          <a:xfrm>
            <a:off x="7507035" y="1831973"/>
            <a:ext cx="4320000" cy="4320000"/>
          </a:xfrm>
        </p:spPr>
        <p:txBody>
          <a:bodyPr/>
          <a:lstStyle>
            <a:lvl1pPr marL="0" indent="0">
              <a:buFontTx/>
              <a:buNone/>
              <a:defRPr/>
            </a:lvl1pPr>
          </a:lstStyle>
          <a:p>
            <a:r>
              <a:rPr lang="en-US"/>
              <a:t>Click icon to add picture</a:t>
            </a:r>
            <a:endParaRPr lang="fi-FI" dirty="0"/>
          </a:p>
        </p:txBody>
      </p:sp>
    </p:spTree>
    <p:extLst>
      <p:ext uri="{BB962C8B-B14F-4D97-AF65-F5344CB8AC3E}">
        <p14:creationId xmlns:p14="http://schemas.microsoft.com/office/powerpoint/2010/main" val="28412604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Yksi palsta, 1/3 kuva vasen">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F103C7C-452C-B04E-B55B-DACE31CCEB1F}"/>
              </a:ext>
            </a:extLst>
          </p:cNvPr>
          <p:cNvSpPr>
            <a:spLocks noGrp="1"/>
          </p:cNvSpPr>
          <p:nvPr>
            <p:ph type="title"/>
          </p:nvPr>
        </p:nvSpPr>
        <p:spPr>
          <a:xfrm>
            <a:off x="370904" y="365125"/>
            <a:ext cx="10750779" cy="1325563"/>
          </a:xfrm>
        </p:spPr>
        <p:txBody>
          <a:bodyPr>
            <a:normAutofit/>
          </a:bodyPr>
          <a:lstStyle>
            <a:lvl1pPr>
              <a:defRPr sz="4400"/>
            </a:lvl1pPr>
          </a:lstStyle>
          <a:p>
            <a:r>
              <a:rPr lang="en-US"/>
              <a:t>Click to edit Master title style</a:t>
            </a:r>
            <a:endParaRPr lang="fi-FI" dirty="0"/>
          </a:p>
        </p:txBody>
      </p:sp>
      <p:sp>
        <p:nvSpPr>
          <p:cNvPr id="5" name="Päivämäärän paikkamerkki 4">
            <a:extLst>
              <a:ext uri="{FF2B5EF4-FFF2-40B4-BE49-F238E27FC236}">
                <a16:creationId xmlns:a16="http://schemas.microsoft.com/office/drawing/2014/main" id="{BCE66105-75BA-C040-892F-999D4ABE990D}"/>
              </a:ext>
            </a:extLst>
          </p:cNvPr>
          <p:cNvSpPr>
            <a:spLocks noGrp="1"/>
          </p:cNvSpPr>
          <p:nvPr>
            <p:ph type="dt" sz="half" idx="10"/>
          </p:nvPr>
        </p:nvSpPr>
        <p:spPr>
          <a:xfrm>
            <a:off x="370904" y="6356351"/>
            <a:ext cx="1045268" cy="365125"/>
          </a:xfrm>
        </p:spPr>
        <p:txBody>
          <a:bodyPr/>
          <a:lstStyle/>
          <a:p>
            <a:fld id="{448B8C98-AB09-42E7-9C08-C1E171C3AA65}" type="datetime1">
              <a:rPr lang="fi-FI" smtClean="0"/>
              <a:pPr/>
              <a:t>10.5.2022</a:t>
            </a:fld>
            <a:endParaRPr lang="fi-FI" dirty="0"/>
          </a:p>
        </p:txBody>
      </p:sp>
      <p:sp>
        <p:nvSpPr>
          <p:cNvPr id="6" name="Alatunnisteen paikkamerkki 5">
            <a:extLst>
              <a:ext uri="{FF2B5EF4-FFF2-40B4-BE49-F238E27FC236}">
                <a16:creationId xmlns:a16="http://schemas.microsoft.com/office/drawing/2014/main" id="{B98C91FA-3C63-3049-B08F-D388806CABB8}"/>
              </a:ext>
            </a:extLst>
          </p:cNvPr>
          <p:cNvSpPr>
            <a:spLocks noGrp="1"/>
          </p:cNvSpPr>
          <p:nvPr>
            <p:ph type="ftr" sz="quarter" idx="11"/>
          </p:nvPr>
        </p:nvSpPr>
        <p:spPr/>
        <p:txBody>
          <a:bodyPr/>
          <a:lstStyle/>
          <a:p>
            <a:endParaRPr lang="fi-FI"/>
          </a:p>
        </p:txBody>
      </p:sp>
      <p:sp>
        <p:nvSpPr>
          <p:cNvPr id="9" name="Content Placeholder 8"/>
          <p:cNvSpPr>
            <a:spLocks noGrp="1"/>
          </p:cNvSpPr>
          <p:nvPr>
            <p:ph sz="quarter" idx="13"/>
          </p:nvPr>
        </p:nvSpPr>
        <p:spPr>
          <a:xfrm>
            <a:off x="5156767" y="1831977"/>
            <a:ext cx="6670268" cy="43148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pic>
        <p:nvPicPr>
          <p:cNvPr id="8" name="Picture 7" descr="GTK-logo_varit@2x.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591749" y="6281914"/>
            <a:ext cx="1291480" cy="396109"/>
          </a:xfrm>
          <a:prstGeom prst="rect">
            <a:avLst/>
          </a:prstGeom>
        </p:spPr>
      </p:pic>
      <p:sp>
        <p:nvSpPr>
          <p:cNvPr id="11" name="Picture Placeholder 9">
            <a:extLst>
              <a:ext uri="{FF2B5EF4-FFF2-40B4-BE49-F238E27FC236}">
                <a16:creationId xmlns:a16="http://schemas.microsoft.com/office/drawing/2014/main" id="{7D99CF70-E5EA-4D4A-91A3-638C3C09BE16}"/>
              </a:ext>
            </a:extLst>
          </p:cNvPr>
          <p:cNvSpPr>
            <a:spLocks noGrp="1"/>
          </p:cNvSpPr>
          <p:nvPr>
            <p:ph type="pic" sz="quarter" idx="14"/>
          </p:nvPr>
        </p:nvSpPr>
        <p:spPr>
          <a:xfrm>
            <a:off x="370903" y="1831973"/>
            <a:ext cx="4320000" cy="4320000"/>
          </a:xfrm>
        </p:spPr>
        <p:txBody>
          <a:bodyPr/>
          <a:lstStyle>
            <a:lvl1pPr marL="0" indent="0">
              <a:buFontTx/>
              <a:buNone/>
              <a:defRPr/>
            </a:lvl1pPr>
          </a:lstStyle>
          <a:p>
            <a:r>
              <a:rPr lang="en-US"/>
              <a:t>Click icon to add picture</a:t>
            </a:r>
            <a:endParaRPr lang="fi-FI" dirty="0"/>
          </a:p>
        </p:txBody>
      </p:sp>
    </p:spTree>
    <p:extLst>
      <p:ext uri="{BB962C8B-B14F-4D97-AF65-F5344CB8AC3E}">
        <p14:creationId xmlns:p14="http://schemas.microsoft.com/office/powerpoint/2010/main" val="28412604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Vapaa asettelu">
    <p:spTree>
      <p:nvGrpSpPr>
        <p:cNvPr id="1" name=""/>
        <p:cNvGrpSpPr/>
        <p:nvPr/>
      </p:nvGrpSpPr>
      <p:grpSpPr>
        <a:xfrm>
          <a:off x="0" y="0"/>
          <a:ext cx="0" cy="0"/>
          <a:chOff x="0" y="0"/>
          <a:chExt cx="0" cy="0"/>
        </a:xfrm>
      </p:grpSpPr>
      <p:sp>
        <p:nvSpPr>
          <p:cNvPr id="9" name="Kuvan paikkamerkki 8">
            <a:extLst>
              <a:ext uri="{FF2B5EF4-FFF2-40B4-BE49-F238E27FC236}">
                <a16:creationId xmlns:a16="http://schemas.microsoft.com/office/drawing/2014/main" id="{3DEB703C-BC05-4242-8D75-B3BDF2BD0C27}"/>
              </a:ext>
            </a:extLst>
          </p:cNvPr>
          <p:cNvSpPr>
            <a:spLocks noGrp="1"/>
          </p:cNvSpPr>
          <p:nvPr>
            <p:ph type="pic" sz="quarter" idx="10" hasCustomPrompt="1"/>
          </p:nvPr>
        </p:nvSpPr>
        <p:spPr>
          <a:xfrm>
            <a:off x="7872000" y="0"/>
            <a:ext cx="4320000" cy="4320000"/>
          </a:xfrm>
          <a:ln>
            <a:solidFill>
              <a:schemeClr val="bg1">
                <a:alpha val="0"/>
              </a:schemeClr>
            </a:solidFill>
          </a:ln>
        </p:spPr>
        <p:txBody>
          <a:bodyPr anchor="ctr" anchorCtr="0"/>
          <a:lstStyle>
            <a:lvl1pPr marL="0" indent="0" algn="ctr">
              <a:buFont typeface="Arial" panose="020B0604020202020204" pitchFamily="34" charset="0"/>
              <a:buNone/>
              <a:defRPr/>
            </a:lvl1pPr>
          </a:lstStyle>
          <a:p>
            <a:r>
              <a:rPr lang="fi-FI" dirty="0"/>
              <a:t>Lisää kuva ja </a:t>
            </a:r>
            <a:br>
              <a:rPr lang="fi-FI" dirty="0"/>
            </a:br>
            <a:r>
              <a:rPr lang="fi-FI" dirty="0"/>
              <a:t>rajaa tarvittaessa</a:t>
            </a:r>
          </a:p>
        </p:txBody>
      </p:sp>
      <p:sp>
        <p:nvSpPr>
          <p:cNvPr id="5" name="Otsikko 4">
            <a:extLst>
              <a:ext uri="{FF2B5EF4-FFF2-40B4-BE49-F238E27FC236}">
                <a16:creationId xmlns:a16="http://schemas.microsoft.com/office/drawing/2014/main" id="{421F31C4-74E8-4378-83A6-8ECA8B7DA8AF}"/>
              </a:ext>
            </a:extLst>
          </p:cNvPr>
          <p:cNvSpPr>
            <a:spLocks noGrp="1"/>
          </p:cNvSpPr>
          <p:nvPr>
            <p:ph type="title"/>
          </p:nvPr>
        </p:nvSpPr>
        <p:spPr>
          <a:xfrm>
            <a:off x="370902" y="365125"/>
            <a:ext cx="7501098" cy="1325563"/>
          </a:xfrm>
        </p:spPr>
        <p:txBody>
          <a:bodyPr/>
          <a:lstStyle/>
          <a:p>
            <a:r>
              <a:rPr lang="en-US"/>
              <a:t>Click to edit Master title style</a:t>
            </a:r>
            <a:endParaRPr lang="fi-FI" dirty="0"/>
          </a:p>
        </p:txBody>
      </p:sp>
      <p:sp>
        <p:nvSpPr>
          <p:cNvPr id="7" name="Tekstin paikkamerkki 10">
            <a:extLst>
              <a:ext uri="{FF2B5EF4-FFF2-40B4-BE49-F238E27FC236}">
                <a16:creationId xmlns:a16="http://schemas.microsoft.com/office/drawing/2014/main" id="{A918D6A5-0298-498D-8C51-F036E08A84F2}"/>
              </a:ext>
            </a:extLst>
          </p:cNvPr>
          <p:cNvSpPr>
            <a:spLocks noGrp="1"/>
          </p:cNvSpPr>
          <p:nvPr>
            <p:ph type="body" sz="quarter" idx="11"/>
          </p:nvPr>
        </p:nvSpPr>
        <p:spPr>
          <a:xfrm>
            <a:off x="838201" y="1787238"/>
            <a:ext cx="7033799" cy="4236339"/>
          </a:xfrm>
        </p:spPr>
        <p:txBody>
          <a:bodyPr>
            <a:normAutofit/>
          </a:bodyPr>
          <a:lstStyle>
            <a:lvl1pPr marL="0" indent="0">
              <a:buFontTx/>
              <a:buNone/>
              <a:defRPr sz="5000" i="1"/>
            </a:lvl1pPr>
          </a:lstStyle>
          <a:p>
            <a:pPr lvl="0"/>
            <a:r>
              <a:rPr lang="en-US"/>
              <a:t>Click to edit Master text styles</a:t>
            </a:r>
          </a:p>
        </p:txBody>
      </p:sp>
      <p:pic>
        <p:nvPicPr>
          <p:cNvPr id="6" name="Picture 5" descr="GTK-logo_varit@2x.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591749" y="6281914"/>
            <a:ext cx="1291480" cy="396109"/>
          </a:xfrm>
          <a:prstGeom prst="rect">
            <a:avLst/>
          </a:prstGeom>
        </p:spPr>
      </p:pic>
    </p:spTree>
    <p:extLst>
      <p:ext uri="{BB962C8B-B14F-4D97-AF65-F5344CB8AC3E}">
        <p14:creationId xmlns:p14="http://schemas.microsoft.com/office/powerpoint/2010/main" val="358278072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Yksi palsta, 1/3 vaalea sininen">
    <p:spTree>
      <p:nvGrpSpPr>
        <p:cNvPr id="1" name=""/>
        <p:cNvGrpSpPr/>
        <p:nvPr/>
      </p:nvGrpSpPr>
      <p:grpSpPr>
        <a:xfrm>
          <a:off x="0" y="0"/>
          <a:ext cx="0" cy="0"/>
          <a:chOff x="0" y="0"/>
          <a:chExt cx="0" cy="0"/>
        </a:xfrm>
      </p:grpSpPr>
      <p:sp>
        <p:nvSpPr>
          <p:cNvPr id="11" name="Rectangle 10"/>
          <p:cNvSpPr/>
          <p:nvPr userDrawn="1"/>
        </p:nvSpPr>
        <p:spPr>
          <a:xfrm>
            <a:off x="370901" y="1831975"/>
            <a:ext cx="4464067" cy="4314824"/>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1351"/>
          </a:p>
        </p:txBody>
      </p:sp>
      <p:sp>
        <p:nvSpPr>
          <p:cNvPr id="2" name="Otsikko 1">
            <a:extLst>
              <a:ext uri="{FF2B5EF4-FFF2-40B4-BE49-F238E27FC236}">
                <a16:creationId xmlns:a16="http://schemas.microsoft.com/office/drawing/2014/main" id="{6F103C7C-452C-B04E-B55B-DACE31CCEB1F}"/>
              </a:ext>
            </a:extLst>
          </p:cNvPr>
          <p:cNvSpPr>
            <a:spLocks noGrp="1"/>
          </p:cNvSpPr>
          <p:nvPr>
            <p:ph type="title"/>
          </p:nvPr>
        </p:nvSpPr>
        <p:spPr>
          <a:xfrm>
            <a:off x="370904" y="365125"/>
            <a:ext cx="10750779" cy="1325563"/>
          </a:xfrm>
        </p:spPr>
        <p:txBody>
          <a:bodyPr>
            <a:normAutofit/>
          </a:bodyPr>
          <a:lstStyle>
            <a:lvl1pPr>
              <a:defRPr sz="4400"/>
            </a:lvl1pPr>
          </a:lstStyle>
          <a:p>
            <a:r>
              <a:rPr lang="en-US"/>
              <a:t>Click to edit Master title style</a:t>
            </a:r>
            <a:endParaRPr lang="fi-FI" dirty="0"/>
          </a:p>
        </p:txBody>
      </p:sp>
      <p:sp>
        <p:nvSpPr>
          <p:cNvPr id="5" name="Päivämäärän paikkamerkki 4">
            <a:extLst>
              <a:ext uri="{FF2B5EF4-FFF2-40B4-BE49-F238E27FC236}">
                <a16:creationId xmlns:a16="http://schemas.microsoft.com/office/drawing/2014/main" id="{BCE66105-75BA-C040-892F-999D4ABE990D}"/>
              </a:ext>
            </a:extLst>
          </p:cNvPr>
          <p:cNvSpPr>
            <a:spLocks noGrp="1"/>
          </p:cNvSpPr>
          <p:nvPr>
            <p:ph type="dt" sz="half" idx="10"/>
          </p:nvPr>
        </p:nvSpPr>
        <p:spPr>
          <a:xfrm>
            <a:off x="370904" y="6356351"/>
            <a:ext cx="1045268" cy="365125"/>
          </a:xfrm>
        </p:spPr>
        <p:txBody>
          <a:bodyPr/>
          <a:lstStyle/>
          <a:p>
            <a:fld id="{0768FB12-5E1C-437C-AFBE-C90D646F2F96}" type="datetime1">
              <a:rPr lang="fi-FI" smtClean="0"/>
              <a:pPr/>
              <a:t>10.5.2022</a:t>
            </a:fld>
            <a:endParaRPr lang="fi-FI" dirty="0"/>
          </a:p>
        </p:txBody>
      </p:sp>
      <p:sp>
        <p:nvSpPr>
          <p:cNvPr id="6" name="Alatunnisteen paikkamerkki 5">
            <a:extLst>
              <a:ext uri="{FF2B5EF4-FFF2-40B4-BE49-F238E27FC236}">
                <a16:creationId xmlns:a16="http://schemas.microsoft.com/office/drawing/2014/main" id="{B98C91FA-3C63-3049-B08F-D388806CABB8}"/>
              </a:ext>
            </a:extLst>
          </p:cNvPr>
          <p:cNvSpPr>
            <a:spLocks noGrp="1"/>
          </p:cNvSpPr>
          <p:nvPr>
            <p:ph type="ftr" sz="quarter" idx="11"/>
          </p:nvPr>
        </p:nvSpPr>
        <p:spPr/>
        <p:txBody>
          <a:bodyPr/>
          <a:lstStyle/>
          <a:p>
            <a:endParaRPr lang="fi-FI"/>
          </a:p>
        </p:txBody>
      </p:sp>
      <p:sp>
        <p:nvSpPr>
          <p:cNvPr id="9" name="Content Placeholder 8"/>
          <p:cNvSpPr>
            <a:spLocks noGrp="1"/>
          </p:cNvSpPr>
          <p:nvPr>
            <p:ph sz="quarter" idx="13"/>
          </p:nvPr>
        </p:nvSpPr>
        <p:spPr>
          <a:xfrm>
            <a:off x="5156767" y="1831977"/>
            <a:ext cx="6670268" cy="43148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pic>
        <p:nvPicPr>
          <p:cNvPr id="8" name="Picture 7" descr="GTK-logo_varit@2x.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591749" y="6281914"/>
            <a:ext cx="1291480" cy="396109"/>
          </a:xfrm>
          <a:prstGeom prst="rect">
            <a:avLst/>
          </a:prstGeom>
        </p:spPr>
      </p:pic>
      <p:sp>
        <p:nvSpPr>
          <p:cNvPr id="12" name="Isosceles Triangle 11"/>
          <p:cNvSpPr/>
          <p:nvPr userDrawn="1"/>
        </p:nvSpPr>
        <p:spPr>
          <a:xfrm rot="5400000">
            <a:off x="4731571" y="2616201"/>
            <a:ext cx="456692" cy="393700"/>
          </a:xfrm>
          <a:prstGeom prst="triangle">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1351"/>
          </a:p>
        </p:txBody>
      </p:sp>
      <p:sp>
        <p:nvSpPr>
          <p:cNvPr id="4" name="Sisällön paikkamerkki 3">
            <a:extLst>
              <a:ext uri="{FF2B5EF4-FFF2-40B4-BE49-F238E27FC236}">
                <a16:creationId xmlns:a16="http://schemas.microsoft.com/office/drawing/2014/main" id="{763B77DC-32A1-426D-B1B3-A88E888391A2}"/>
              </a:ext>
            </a:extLst>
          </p:cNvPr>
          <p:cNvSpPr>
            <a:spLocks noGrp="1"/>
          </p:cNvSpPr>
          <p:nvPr>
            <p:ph sz="quarter" idx="14" hasCustomPrompt="1"/>
          </p:nvPr>
        </p:nvSpPr>
        <p:spPr>
          <a:xfrm>
            <a:off x="800180" y="2156346"/>
            <a:ext cx="3641088" cy="3603173"/>
          </a:xfrm>
        </p:spPr>
        <p:txBody>
          <a:bodyPr>
            <a:normAutofit/>
          </a:bodyPr>
          <a:lstStyle>
            <a:lvl1pPr marL="0" indent="0">
              <a:buFontTx/>
              <a:buNone/>
              <a:defRPr sz="2000"/>
            </a:lvl1pPr>
          </a:lstStyle>
          <a:p>
            <a:pPr lvl="0"/>
            <a:r>
              <a:rPr lang="fi-FI" dirty="0"/>
              <a:t>Korostusalueeseen esityskohtainen teksti, ikoni tai muu vastaava. Poista kehys jos et tarvitse.</a:t>
            </a:r>
          </a:p>
        </p:txBody>
      </p:sp>
    </p:spTree>
    <p:extLst>
      <p:ext uri="{BB962C8B-B14F-4D97-AF65-F5344CB8AC3E}">
        <p14:creationId xmlns:p14="http://schemas.microsoft.com/office/powerpoint/2010/main" val="28412604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Yksi palsta, 1/3 vihreä">
    <p:spTree>
      <p:nvGrpSpPr>
        <p:cNvPr id="1" name=""/>
        <p:cNvGrpSpPr/>
        <p:nvPr/>
      </p:nvGrpSpPr>
      <p:grpSpPr>
        <a:xfrm>
          <a:off x="0" y="0"/>
          <a:ext cx="0" cy="0"/>
          <a:chOff x="0" y="0"/>
          <a:chExt cx="0" cy="0"/>
        </a:xfrm>
      </p:grpSpPr>
      <p:sp>
        <p:nvSpPr>
          <p:cNvPr id="11" name="Rectangle 10"/>
          <p:cNvSpPr/>
          <p:nvPr userDrawn="1"/>
        </p:nvSpPr>
        <p:spPr>
          <a:xfrm>
            <a:off x="370901" y="1831975"/>
            <a:ext cx="4464067" cy="4314824"/>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1351"/>
          </a:p>
        </p:txBody>
      </p:sp>
      <p:sp>
        <p:nvSpPr>
          <p:cNvPr id="2" name="Otsikko 1">
            <a:extLst>
              <a:ext uri="{FF2B5EF4-FFF2-40B4-BE49-F238E27FC236}">
                <a16:creationId xmlns:a16="http://schemas.microsoft.com/office/drawing/2014/main" id="{6F103C7C-452C-B04E-B55B-DACE31CCEB1F}"/>
              </a:ext>
            </a:extLst>
          </p:cNvPr>
          <p:cNvSpPr>
            <a:spLocks noGrp="1"/>
          </p:cNvSpPr>
          <p:nvPr>
            <p:ph type="title"/>
          </p:nvPr>
        </p:nvSpPr>
        <p:spPr>
          <a:xfrm>
            <a:off x="370904" y="365125"/>
            <a:ext cx="10750779" cy="1325563"/>
          </a:xfrm>
        </p:spPr>
        <p:txBody>
          <a:bodyPr>
            <a:normAutofit/>
          </a:bodyPr>
          <a:lstStyle>
            <a:lvl1pPr>
              <a:defRPr sz="4400"/>
            </a:lvl1pPr>
          </a:lstStyle>
          <a:p>
            <a:r>
              <a:rPr lang="en-US"/>
              <a:t>Click to edit Master title style</a:t>
            </a:r>
            <a:endParaRPr lang="fi-FI" dirty="0"/>
          </a:p>
        </p:txBody>
      </p:sp>
      <p:sp>
        <p:nvSpPr>
          <p:cNvPr id="5" name="Päivämäärän paikkamerkki 4">
            <a:extLst>
              <a:ext uri="{FF2B5EF4-FFF2-40B4-BE49-F238E27FC236}">
                <a16:creationId xmlns:a16="http://schemas.microsoft.com/office/drawing/2014/main" id="{BCE66105-75BA-C040-892F-999D4ABE990D}"/>
              </a:ext>
            </a:extLst>
          </p:cNvPr>
          <p:cNvSpPr>
            <a:spLocks noGrp="1"/>
          </p:cNvSpPr>
          <p:nvPr>
            <p:ph type="dt" sz="half" idx="10"/>
          </p:nvPr>
        </p:nvSpPr>
        <p:spPr>
          <a:xfrm>
            <a:off x="370904" y="6356351"/>
            <a:ext cx="1045268" cy="365125"/>
          </a:xfrm>
        </p:spPr>
        <p:txBody>
          <a:bodyPr/>
          <a:lstStyle/>
          <a:p>
            <a:fld id="{75534DF5-952A-4616-8093-3F6BB048F599}" type="datetime1">
              <a:rPr lang="fi-FI" smtClean="0"/>
              <a:pPr/>
              <a:t>10.5.2022</a:t>
            </a:fld>
            <a:endParaRPr lang="fi-FI" dirty="0"/>
          </a:p>
        </p:txBody>
      </p:sp>
      <p:sp>
        <p:nvSpPr>
          <p:cNvPr id="6" name="Alatunnisteen paikkamerkki 5">
            <a:extLst>
              <a:ext uri="{FF2B5EF4-FFF2-40B4-BE49-F238E27FC236}">
                <a16:creationId xmlns:a16="http://schemas.microsoft.com/office/drawing/2014/main" id="{B98C91FA-3C63-3049-B08F-D388806CABB8}"/>
              </a:ext>
            </a:extLst>
          </p:cNvPr>
          <p:cNvSpPr>
            <a:spLocks noGrp="1"/>
          </p:cNvSpPr>
          <p:nvPr>
            <p:ph type="ftr" sz="quarter" idx="11"/>
          </p:nvPr>
        </p:nvSpPr>
        <p:spPr/>
        <p:txBody>
          <a:bodyPr/>
          <a:lstStyle/>
          <a:p>
            <a:endParaRPr lang="fi-FI"/>
          </a:p>
        </p:txBody>
      </p:sp>
      <p:sp>
        <p:nvSpPr>
          <p:cNvPr id="9" name="Content Placeholder 8"/>
          <p:cNvSpPr>
            <a:spLocks noGrp="1"/>
          </p:cNvSpPr>
          <p:nvPr>
            <p:ph sz="quarter" idx="13"/>
          </p:nvPr>
        </p:nvSpPr>
        <p:spPr>
          <a:xfrm>
            <a:off x="5156767" y="1831977"/>
            <a:ext cx="6670268" cy="43148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pic>
        <p:nvPicPr>
          <p:cNvPr id="8" name="Picture 7" descr="GTK-logo_varit@2x.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591749" y="6281914"/>
            <a:ext cx="1291480" cy="396109"/>
          </a:xfrm>
          <a:prstGeom prst="rect">
            <a:avLst/>
          </a:prstGeom>
        </p:spPr>
      </p:pic>
      <p:sp>
        <p:nvSpPr>
          <p:cNvPr id="12" name="Isosceles Triangle 11"/>
          <p:cNvSpPr/>
          <p:nvPr userDrawn="1"/>
        </p:nvSpPr>
        <p:spPr>
          <a:xfrm rot="5400000">
            <a:off x="4731571" y="2616201"/>
            <a:ext cx="456692" cy="393700"/>
          </a:xfrm>
          <a:prstGeom prst="triangle">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1351"/>
          </a:p>
        </p:txBody>
      </p:sp>
      <p:sp>
        <p:nvSpPr>
          <p:cNvPr id="10" name="Sisällön paikkamerkki 3">
            <a:extLst>
              <a:ext uri="{FF2B5EF4-FFF2-40B4-BE49-F238E27FC236}">
                <a16:creationId xmlns:a16="http://schemas.microsoft.com/office/drawing/2014/main" id="{C68C6AA6-FE7E-4F11-9EEC-83ED2FD69D09}"/>
              </a:ext>
            </a:extLst>
          </p:cNvPr>
          <p:cNvSpPr>
            <a:spLocks noGrp="1"/>
          </p:cNvSpPr>
          <p:nvPr>
            <p:ph sz="quarter" idx="14" hasCustomPrompt="1"/>
          </p:nvPr>
        </p:nvSpPr>
        <p:spPr>
          <a:xfrm>
            <a:off x="800180" y="2156346"/>
            <a:ext cx="3641088" cy="3603173"/>
          </a:xfrm>
        </p:spPr>
        <p:txBody>
          <a:bodyPr>
            <a:normAutofit/>
          </a:bodyPr>
          <a:lstStyle>
            <a:lvl1pPr marL="0" indent="0">
              <a:buFontTx/>
              <a:buNone/>
              <a:defRPr sz="2000"/>
            </a:lvl1pPr>
          </a:lstStyle>
          <a:p>
            <a:pPr lvl="0"/>
            <a:r>
              <a:rPr lang="fi-FI" dirty="0"/>
              <a:t>Korostusalueeseen esityskohtainen teksti, ikoni tai muu vastaava. Poista kehys jos et tarvitse.</a:t>
            </a:r>
          </a:p>
        </p:txBody>
      </p:sp>
    </p:spTree>
    <p:extLst>
      <p:ext uri="{BB962C8B-B14F-4D97-AF65-F5344CB8AC3E}">
        <p14:creationId xmlns:p14="http://schemas.microsoft.com/office/powerpoint/2010/main" val="284126047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Yksi palsta, 1/3 sininen">
    <p:spTree>
      <p:nvGrpSpPr>
        <p:cNvPr id="1" name=""/>
        <p:cNvGrpSpPr/>
        <p:nvPr/>
      </p:nvGrpSpPr>
      <p:grpSpPr>
        <a:xfrm>
          <a:off x="0" y="0"/>
          <a:ext cx="0" cy="0"/>
          <a:chOff x="0" y="0"/>
          <a:chExt cx="0" cy="0"/>
        </a:xfrm>
      </p:grpSpPr>
      <p:sp>
        <p:nvSpPr>
          <p:cNvPr id="11" name="Rectangle 10"/>
          <p:cNvSpPr/>
          <p:nvPr userDrawn="1"/>
        </p:nvSpPr>
        <p:spPr>
          <a:xfrm>
            <a:off x="370901" y="1831975"/>
            <a:ext cx="4464067" cy="4314824"/>
          </a:xfrm>
          <a:prstGeom prst="rect">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1351"/>
          </a:p>
        </p:txBody>
      </p:sp>
      <p:sp>
        <p:nvSpPr>
          <p:cNvPr id="2" name="Otsikko 1">
            <a:extLst>
              <a:ext uri="{FF2B5EF4-FFF2-40B4-BE49-F238E27FC236}">
                <a16:creationId xmlns:a16="http://schemas.microsoft.com/office/drawing/2014/main" id="{6F103C7C-452C-B04E-B55B-DACE31CCEB1F}"/>
              </a:ext>
            </a:extLst>
          </p:cNvPr>
          <p:cNvSpPr>
            <a:spLocks noGrp="1"/>
          </p:cNvSpPr>
          <p:nvPr>
            <p:ph type="title"/>
          </p:nvPr>
        </p:nvSpPr>
        <p:spPr>
          <a:xfrm>
            <a:off x="370904" y="365125"/>
            <a:ext cx="10750779" cy="1325563"/>
          </a:xfrm>
        </p:spPr>
        <p:txBody>
          <a:bodyPr>
            <a:normAutofit/>
          </a:bodyPr>
          <a:lstStyle>
            <a:lvl1pPr>
              <a:defRPr sz="4400"/>
            </a:lvl1pPr>
          </a:lstStyle>
          <a:p>
            <a:r>
              <a:rPr lang="en-US"/>
              <a:t>Click to edit Master title style</a:t>
            </a:r>
            <a:endParaRPr lang="fi-FI" dirty="0"/>
          </a:p>
        </p:txBody>
      </p:sp>
      <p:sp>
        <p:nvSpPr>
          <p:cNvPr id="5" name="Päivämäärän paikkamerkki 4">
            <a:extLst>
              <a:ext uri="{FF2B5EF4-FFF2-40B4-BE49-F238E27FC236}">
                <a16:creationId xmlns:a16="http://schemas.microsoft.com/office/drawing/2014/main" id="{BCE66105-75BA-C040-892F-999D4ABE990D}"/>
              </a:ext>
            </a:extLst>
          </p:cNvPr>
          <p:cNvSpPr>
            <a:spLocks noGrp="1"/>
          </p:cNvSpPr>
          <p:nvPr>
            <p:ph type="dt" sz="half" idx="10"/>
          </p:nvPr>
        </p:nvSpPr>
        <p:spPr>
          <a:xfrm>
            <a:off x="370904" y="6356351"/>
            <a:ext cx="1045268" cy="365125"/>
          </a:xfrm>
        </p:spPr>
        <p:txBody>
          <a:bodyPr/>
          <a:lstStyle/>
          <a:p>
            <a:fld id="{8CB14357-E9EC-4500-A7CF-65D0D61C35B8}" type="datetime1">
              <a:rPr lang="fi-FI" smtClean="0"/>
              <a:pPr/>
              <a:t>10.5.2022</a:t>
            </a:fld>
            <a:endParaRPr lang="fi-FI" dirty="0"/>
          </a:p>
        </p:txBody>
      </p:sp>
      <p:sp>
        <p:nvSpPr>
          <p:cNvPr id="6" name="Alatunnisteen paikkamerkki 5">
            <a:extLst>
              <a:ext uri="{FF2B5EF4-FFF2-40B4-BE49-F238E27FC236}">
                <a16:creationId xmlns:a16="http://schemas.microsoft.com/office/drawing/2014/main" id="{B98C91FA-3C63-3049-B08F-D388806CABB8}"/>
              </a:ext>
            </a:extLst>
          </p:cNvPr>
          <p:cNvSpPr>
            <a:spLocks noGrp="1"/>
          </p:cNvSpPr>
          <p:nvPr>
            <p:ph type="ftr" sz="quarter" idx="11"/>
          </p:nvPr>
        </p:nvSpPr>
        <p:spPr/>
        <p:txBody>
          <a:bodyPr/>
          <a:lstStyle/>
          <a:p>
            <a:endParaRPr lang="fi-FI"/>
          </a:p>
        </p:txBody>
      </p:sp>
      <p:sp>
        <p:nvSpPr>
          <p:cNvPr id="9" name="Content Placeholder 8"/>
          <p:cNvSpPr>
            <a:spLocks noGrp="1"/>
          </p:cNvSpPr>
          <p:nvPr>
            <p:ph sz="quarter" idx="13"/>
          </p:nvPr>
        </p:nvSpPr>
        <p:spPr>
          <a:xfrm>
            <a:off x="5156767" y="1831977"/>
            <a:ext cx="6670268" cy="43148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pic>
        <p:nvPicPr>
          <p:cNvPr id="8" name="Picture 7" descr="GTK-logo_varit@2x.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591749" y="6281914"/>
            <a:ext cx="1291480" cy="396109"/>
          </a:xfrm>
          <a:prstGeom prst="rect">
            <a:avLst/>
          </a:prstGeom>
        </p:spPr>
      </p:pic>
      <p:sp>
        <p:nvSpPr>
          <p:cNvPr id="12" name="Isosceles Triangle 11"/>
          <p:cNvSpPr/>
          <p:nvPr userDrawn="1"/>
        </p:nvSpPr>
        <p:spPr>
          <a:xfrm rot="5400000">
            <a:off x="4731571" y="2616201"/>
            <a:ext cx="456692" cy="393700"/>
          </a:xfrm>
          <a:prstGeom prst="triangle">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1351"/>
          </a:p>
        </p:txBody>
      </p:sp>
      <p:sp>
        <p:nvSpPr>
          <p:cNvPr id="10" name="Sisällön paikkamerkki 3">
            <a:extLst>
              <a:ext uri="{FF2B5EF4-FFF2-40B4-BE49-F238E27FC236}">
                <a16:creationId xmlns:a16="http://schemas.microsoft.com/office/drawing/2014/main" id="{B3183A3A-F1F2-4363-B95A-6D8AABDCD536}"/>
              </a:ext>
            </a:extLst>
          </p:cNvPr>
          <p:cNvSpPr>
            <a:spLocks noGrp="1"/>
          </p:cNvSpPr>
          <p:nvPr>
            <p:ph sz="quarter" idx="14" hasCustomPrompt="1"/>
          </p:nvPr>
        </p:nvSpPr>
        <p:spPr>
          <a:xfrm>
            <a:off x="800180" y="2156346"/>
            <a:ext cx="3641088" cy="3603173"/>
          </a:xfrm>
        </p:spPr>
        <p:txBody>
          <a:bodyPr>
            <a:normAutofit/>
          </a:bodyPr>
          <a:lstStyle>
            <a:lvl1pPr marL="0" indent="0">
              <a:buFontTx/>
              <a:buNone/>
              <a:defRPr sz="2000"/>
            </a:lvl1pPr>
          </a:lstStyle>
          <a:p>
            <a:pPr lvl="0"/>
            <a:r>
              <a:rPr lang="fi-FI" dirty="0"/>
              <a:t>Korostusalueeseen esityskohtainen teksti, ikoni tai muu vastaava. Poista kehys jos et tarvitse.</a:t>
            </a:r>
          </a:p>
        </p:txBody>
      </p:sp>
    </p:spTree>
    <p:extLst>
      <p:ext uri="{BB962C8B-B14F-4D97-AF65-F5344CB8AC3E}">
        <p14:creationId xmlns:p14="http://schemas.microsoft.com/office/powerpoint/2010/main" val="28412604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tsikko ja sisältö, normaali">
    <p:spTree>
      <p:nvGrpSpPr>
        <p:cNvPr id="1" name=""/>
        <p:cNvGrpSpPr/>
        <p:nvPr/>
      </p:nvGrpSpPr>
      <p:grpSpPr>
        <a:xfrm>
          <a:off x="0" y="0"/>
          <a:ext cx="0" cy="0"/>
          <a:chOff x="0" y="0"/>
          <a:chExt cx="0" cy="0"/>
        </a:xfrm>
      </p:grpSpPr>
      <p:pic>
        <p:nvPicPr>
          <p:cNvPr id="9" name="Picture 8" descr="GTK-logo_varit@2x.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591749" y="6281914"/>
            <a:ext cx="1291480" cy="396109"/>
          </a:xfrm>
          <a:prstGeom prst="rect">
            <a:avLst/>
          </a:prstGeom>
        </p:spPr>
      </p:pic>
      <p:sp>
        <p:nvSpPr>
          <p:cNvPr id="13" name="Alatunnisteen paikkamerkki 4">
            <a:extLst>
              <a:ext uri="{FF2B5EF4-FFF2-40B4-BE49-F238E27FC236}">
                <a16:creationId xmlns:a16="http://schemas.microsoft.com/office/drawing/2014/main" id="{244C4EDF-27E4-421B-91EA-430CC09AD1BE}"/>
              </a:ext>
            </a:extLst>
          </p:cNvPr>
          <p:cNvSpPr>
            <a:spLocks noGrp="1"/>
          </p:cNvSpPr>
          <p:nvPr>
            <p:ph type="ftr" sz="quarter" idx="11"/>
          </p:nvPr>
        </p:nvSpPr>
        <p:spPr>
          <a:xfrm>
            <a:off x="1416172" y="6356351"/>
            <a:ext cx="4114800" cy="365125"/>
          </a:xfrm>
        </p:spPr>
        <p:txBody>
          <a:bodyPr/>
          <a:lstStyle/>
          <a:p>
            <a:endParaRPr lang="fi-FI" dirty="0"/>
          </a:p>
        </p:txBody>
      </p:sp>
      <p:sp>
        <p:nvSpPr>
          <p:cNvPr id="12" name="Päivämäärän paikkamerkki 3">
            <a:extLst>
              <a:ext uri="{FF2B5EF4-FFF2-40B4-BE49-F238E27FC236}">
                <a16:creationId xmlns:a16="http://schemas.microsoft.com/office/drawing/2014/main" id="{4AB77054-DF0D-4428-992C-876FEDE8A03B}"/>
              </a:ext>
            </a:extLst>
          </p:cNvPr>
          <p:cNvSpPr>
            <a:spLocks noGrp="1"/>
          </p:cNvSpPr>
          <p:nvPr>
            <p:ph type="dt" sz="half" idx="10"/>
          </p:nvPr>
        </p:nvSpPr>
        <p:spPr>
          <a:xfrm>
            <a:off x="370904" y="6356351"/>
            <a:ext cx="831721" cy="365125"/>
          </a:xfrm>
        </p:spPr>
        <p:txBody>
          <a:bodyPr/>
          <a:lstStyle/>
          <a:p>
            <a:fld id="{FEAB4746-AAD7-4801-8CD9-A98B7CFEDE8C}" type="datetime1">
              <a:rPr lang="fi-FI" smtClean="0"/>
              <a:pPr/>
              <a:t>10.5.2022</a:t>
            </a:fld>
            <a:endParaRPr lang="fi-FI"/>
          </a:p>
        </p:txBody>
      </p:sp>
      <p:sp>
        <p:nvSpPr>
          <p:cNvPr id="15" name="Otsikko 1">
            <a:extLst>
              <a:ext uri="{FF2B5EF4-FFF2-40B4-BE49-F238E27FC236}">
                <a16:creationId xmlns:a16="http://schemas.microsoft.com/office/drawing/2014/main" id="{60C28E2E-6D26-4C90-9A86-D1270E739A06}"/>
              </a:ext>
            </a:extLst>
          </p:cNvPr>
          <p:cNvSpPr>
            <a:spLocks noGrp="1"/>
          </p:cNvSpPr>
          <p:nvPr>
            <p:ph type="title"/>
          </p:nvPr>
        </p:nvSpPr>
        <p:spPr>
          <a:xfrm>
            <a:off x="370901" y="365125"/>
            <a:ext cx="10982899" cy="1325563"/>
          </a:xfrm>
        </p:spPr>
        <p:txBody>
          <a:bodyPr/>
          <a:lstStyle/>
          <a:p>
            <a:r>
              <a:rPr lang="en-US"/>
              <a:t>Click to edit Master title style</a:t>
            </a:r>
            <a:endParaRPr lang="fi-FI" dirty="0"/>
          </a:p>
        </p:txBody>
      </p:sp>
      <p:sp>
        <p:nvSpPr>
          <p:cNvPr id="8" name="Sisällön paikkamerkki 6">
            <a:extLst>
              <a:ext uri="{FF2B5EF4-FFF2-40B4-BE49-F238E27FC236}">
                <a16:creationId xmlns:a16="http://schemas.microsoft.com/office/drawing/2014/main" id="{CDFE6889-5E2F-4704-9803-34D646D8C8EA}"/>
              </a:ext>
            </a:extLst>
          </p:cNvPr>
          <p:cNvSpPr>
            <a:spLocks noGrp="1"/>
          </p:cNvSpPr>
          <p:nvPr>
            <p:ph sz="quarter" idx="13"/>
          </p:nvPr>
        </p:nvSpPr>
        <p:spPr>
          <a:xfrm>
            <a:off x="370800" y="1832400"/>
            <a:ext cx="10983600" cy="435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Tree>
    <p:extLst>
      <p:ext uri="{BB962C8B-B14F-4D97-AF65-F5344CB8AC3E}">
        <p14:creationId xmlns:p14="http://schemas.microsoft.com/office/powerpoint/2010/main" val="733001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Yksi palsta, 1/3 harmaa">
    <p:spTree>
      <p:nvGrpSpPr>
        <p:cNvPr id="1" name=""/>
        <p:cNvGrpSpPr/>
        <p:nvPr/>
      </p:nvGrpSpPr>
      <p:grpSpPr>
        <a:xfrm>
          <a:off x="0" y="0"/>
          <a:ext cx="0" cy="0"/>
          <a:chOff x="0" y="0"/>
          <a:chExt cx="0" cy="0"/>
        </a:xfrm>
      </p:grpSpPr>
      <p:sp>
        <p:nvSpPr>
          <p:cNvPr id="11" name="Rectangle 10"/>
          <p:cNvSpPr/>
          <p:nvPr userDrawn="1"/>
        </p:nvSpPr>
        <p:spPr>
          <a:xfrm>
            <a:off x="370901" y="1831975"/>
            <a:ext cx="4464067" cy="4314824"/>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1351"/>
          </a:p>
        </p:txBody>
      </p:sp>
      <p:sp>
        <p:nvSpPr>
          <p:cNvPr id="2" name="Otsikko 1">
            <a:extLst>
              <a:ext uri="{FF2B5EF4-FFF2-40B4-BE49-F238E27FC236}">
                <a16:creationId xmlns:a16="http://schemas.microsoft.com/office/drawing/2014/main" id="{6F103C7C-452C-B04E-B55B-DACE31CCEB1F}"/>
              </a:ext>
            </a:extLst>
          </p:cNvPr>
          <p:cNvSpPr>
            <a:spLocks noGrp="1"/>
          </p:cNvSpPr>
          <p:nvPr>
            <p:ph type="title"/>
          </p:nvPr>
        </p:nvSpPr>
        <p:spPr>
          <a:xfrm>
            <a:off x="370904" y="365125"/>
            <a:ext cx="10750779" cy="1325563"/>
          </a:xfrm>
        </p:spPr>
        <p:txBody>
          <a:bodyPr>
            <a:normAutofit/>
          </a:bodyPr>
          <a:lstStyle>
            <a:lvl1pPr>
              <a:defRPr sz="4400"/>
            </a:lvl1pPr>
          </a:lstStyle>
          <a:p>
            <a:r>
              <a:rPr lang="en-US"/>
              <a:t>Click to edit Master title style</a:t>
            </a:r>
            <a:endParaRPr lang="fi-FI" dirty="0"/>
          </a:p>
        </p:txBody>
      </p:sp>
      <p:sp>
        <p:nvSpPr>
          <p:cNvPr id="5" name="Päivämäärän paikkamerkki 4">
            <a:extLst>
              <a:ext uri="{FF2B5EF4-FFF2-40B4-BE49-F238E27FC236}">
                <a16:creationId xmlns:a16="http://schemas.microsoft.com/office/drawing/2014/main" id="{BCE66105-75BA-C040-892F-999D4ABE990D}"/>
              </a:ext>
            </a:extLst>
          </p:cNvPr>
          <p:cNvSpPr>
            <a:spLocks noGrp="1"/>
          </p:cNvSpPr>
          <p:nvPr>
            <p:ph type="dt" sz="half" idx="10"/>
          </p:nvPr>
        </p:nvSpPr>
        <p:spPr>
          <a:xfrm>
            <a:off x="370904" y="6356351"/>
            <a:ext cx="1045268" cy="365125"/>
          </a:xfrm>
        </p:spPr>
        <p:txBody>
          <a:bodyPr/>
          <a:lstStyle/>
          <a:p>
            <a:fld id="{56019E77-0BAF-4B9F-80E4-F319DFB5F6E7}" type="datetime1">
              <a:rPr lang="fi-FI" smtClean="0"/>
              <a:pPr/>
              <a:t>10.5.2022</a:t>
            </a:fld>
            <a:endParaRPr lang="fi-FI" dirty="0"/>
          </a:p>
        </p:txBody>
      </p:sp>
      <p:sp>
        <p:nvSpPr>
          <p:cNvPr id="6" name="Alatunnisteen paikkamerkki 5">
            <a:extLst>
              <a:ext uri="{FF2B5EF4-FFF2-40B4-BE49-F238E27FC236}">
                <a16:creationId xmlns:a16="http://schemas.microsoft.com/office/drawing/2014/main" id="{B98C91FA-3C63-3049-B08F-D388806CABB8}"/>
              </a:ext>
            </a:extLst>
          </p:cNvPr>
          <p:cNvSpPr>
            <a:spLocks noGrp="1"/>
          </p:cNvSpPr>
          <p:nvPr>
            <p:ph type="ftr" sz="quarter" idx="11"/>
          </p:nvPr>
        </p:nvSpPr>
        <p:spPr/>
        <p:txBody>
          <a:bodyPr/>
          <a:lstStyle/>
          <a:p>
            <a:endParaRPr lang="fi-FI"/>
          </a:p>
        </p:txBody>
      </p:sp>
      <p:sp>
        <p:nvSpPr>
          <p:cNvPr id="9" name="Content Placeholder 8"/>
          <p:cNvSpPr>
            <a:spLocks noGrp="1"/>
          </p:cNvSpPr>
          <p:nvPr>
            <p:ph sz="quarter" idx="13"/>
          </p:nvPr>
        </p:nvSpPr>
        <p:spPr>
          <a:xfrm>
            <a:off x="5156767" y="1831977"/>
            <a:ext cx="6670268" cy="43148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pic>
        <p:nvPicPr>
          <p:cNvPr id="8" name="Picture 7" descr="GTK-logo_varit@2x.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591749" y="6281914"/>
            <a:ext cx="1291480" cy="396109"/>
          </a:xfrm>
          <a:prstGeom prst="rect">
            <a:avLst/>
          </a:prstGeom>
        </p:spPr>
      </p:pic>
      <p:sp>
        <p:nvSpPr>
          <p:cNvPr id="12" name="Isosceles Triangle 11"/>
          <p:cNvSpPr/>
          <p:nvPr userDrawn="1"/>
        </p:nvSpPr>
        <p:spPr>
          <a:xfrm rot="5400000">
            <a:off x="4731571" y="2616201"/>
            <a:ext cx="456692" cy="393700"/>
          </a:xfrm>
          <a:prstGeom prst="triangle">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1351"/>
          </a:p>
        </p:txBody>
      </p:sp>
      <p:sp>
        <p:nvSpPr>
          <p:cNvPr id="10" name="Sisällön paikkamerkki 3">
            <a:extLst>
              <a:ext uri="{FF2B5EF4-FFF2-40B4-BE49-F238E27FC236}">
                <a16:creationId xmlns:a16="http://schemas.microsoft.com/office/drawing/2014/main" id="{045465C5-53FA-4DF0-B5F1-9218FB7D08D7}"/>
              </a:ext>
            </a:extLst>
          </p:cNvPr>
          <p:cNvSpPr>
            <a:spLocks noGrp="1"/>
          </p:cNvSpPr>
          <p:nvPr>
            <p:ph sz="quarter" idx="14" hasCustomPrompt="1"/>
          </p:nvPr>
        </p:nvSpPr>
        <p:spPr>
          <a:xfrm>
            <a:off x="800180" y="2156346"/>
            <a:ext cx="3641088" cy="3603173"/>
          </a:xfrm>
        </p:spPr>
        <p:txBody>
          <a:bodyPr>
            <a:normAutofit/>
          </a:bodyPr>
          <a:lstStyle>
            <a:lvl1pPr marL="0" indent="0">
              <a:buFontTx/>
              <a:buNone/>
              <a:defRPr sz="2000">
                <a:solidFill>
                  <a:schemeClr val="bg1"/>
                </a:solidFill>
              </a:defRPr>
            </a:lvl1pPr>
          </a:lstStyle>
          <a:p>
            <a:pPr lvl="0"/>
            <a:r>
              <a:rPr lang="fi-FI" dirty="0"/>
              <a:t>Korostusalueeseen esityskohtainen teksti, ikoni tai muu vastaava. Poista kehys jos et tarvitse.</a:t>
            </a:r>
          </a:p>
        </p:txBody>
      </p:sp>
    </p:spTree>
    <p:extLst>
      <p:ext uri="{BB962C8B-B14F-4D97-AF65-F5344CB8AC3E}">
        <p14:creationId xmlns:p14="http://schemas.microsoft.com/office/powerpoint/2010/main" val="284126047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Yksi palsta, 1/3 punainen">
    <p:spTree>
      <p:nvGrpSpPr>
        <p:cNvPr id="1" name=""/>
        <p:cNvGrpSpPr/>
        <p:nvPr/>
      </p:nvGrpSpPr>
      <p:grpSpPr>
        <a:xfrm>
          <a:off x="0" y="0"/>
          <a:ext cx="0" cy="0"/>
          <a:chOff x="0" y="0"/>
          <a:chExt cx="0" cy="0"/>
        </a:xfrm>
      </p:grpSpPr>
      <p:sp>
        <p:nvSpPr>
          <p:cNvPr id="11" name="Rectangle 10"/>
          <p:cNvSpPr/>
          <p:nvPr userDrawn="1"/>
        </p:nvSpPr>
        <p:spPr>
          <a:xfrm>
            <a:off x="370901" y="1831975"/>
            <a:ext cx="4464067" cy="4314824"/>
          </a:xfrm>
          <a:prstGeom prst="rect">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1351"/>
          </a:p>
        </p:txBody>
      </p:sp>
      <p:sp>
        <p:nvSpPr>
          <p:cNvPr id="2" name="Otsikko 1">
            <a:extLst>
              <a:ext uri="{FF2B5EF4-FFF2-40B4-BE49-F238E27FC236}">
                <a16:creationId xmlns:a16="http://schemas.microsoft.com/office/drawing/2014/main" id="{6F103C7C-452C-B04E-B55B-DACE31CCEB1F}"/>
              </a:ext>
            </a:extLst>
          </p:cNvPr>
          <p:cNvSpPr>
            <a:spLocks noGrp="1"/>
          </p:cNvSpPr>
          <p:nvPr>
            <p:ph type="title"/>
          </p:nvPr>
        </p:nvSpPr>
        <p:spPr>
          <a:xfrm>
            <a:off x="370904" y="365125"/>
            <a:ext cx="10750779" cy="1325563"/>
          </a:xfrm>
        </p:spPr>
        <p:txBody>
          <a:bodyPr>
            <a:normAutofit/>
          </a:bodyPr>
          <a:lstStyle>
            <a:lvl1pPr>
              <a:defRPr sz="4400"/>
            </a:lvl1pPr>
          </a:lstStyle>
          <a:p>
            <a:r>
              <a:rPr lang="en-US"/>
              <a:t>Click to edit Master title style</a:t>
            </a:r>
            <a:endParaRPr lang="fi-FI" dirty="0"/>
          </a:p>
        </p:txBody>
      </p:sp>
      <p:sp>
        <p:nvSpPr>
          <p:cNvPr id="5" name="Päivämäärän paikkamerkki 4">
            <a:extLst>
              <a:ext uri="{FF2B5EF4-FFF2-40B4-BE49-F238E27FC236}">
                <a16:creationId xmlns:a16="http://schemas.microsoft.com/office/drawing/2014/main" id="{BCE66105-75BA-C040-892F-999D4ABE990D}"/>
              </a:ext>
            </a:extLst>
          </p:cNvPr>
          <p:cNvSpPr>
            <a:spLocks noGrp="1"/>
          </p:cNvSpPr>
          <p:nvPr>
            <p:ph type="dt" sz="half" idx="10"/>
          </p:nvPr>
        </p:nvSpPr>
        <p:spPr>
          <a:xfrm>
            <a:off x="370904" y="6356351"/>
            <a:ext cx="1045268" cy="365125"/>
          </a:xfrm>
        </p:spPr>
        <p:txBody>
          <a:bodyPr/>
          <a:lstStyle/>
          <a:p>
            <a:fld id="{0A1C51ED-DC26-4E5F-A4D7-E78B5B72F72A}" type="datetime1">
              <a:rPr lang="fi-FI" smtClean="0"/>
              <a:pPr/>
              <a:t>10.5.2022</a:t>
            </a:fld>
            <a:endParaRPr lang="fi-FI" dirty="0"/>
          </a:p>
        </p:txBody>
      </p:sp>
      <p:sp>
        <p:nvSpPr>
          <p:cNvPr id="6" name="Alatunnisteen paikkamerkki 5">
            <a:extLst>
              <a:ext uri="{FF2B5EF4-FFF2-40B4-BE49-F238E27FC236}">
                <a16:creationId xmlns:a16="http://schemas.microsoft.com/office/drawing/2014/main" id="{B98C91FA-3C63-3049-B08F-D388806CABB8}"/>
              </a:ext>
            </a:extLst>
          </p:cNvPr>
          <p:cNvSpPr>
            <a:spLocks noGrp="1"/>
          </p:cNvSpPr>
          <p:nvPr>
            <p:ph type="ftr" sz="quarter" idx="11"/>
          </p:nvPr>
        </p:nvSpPr>
        <p:spPr/>
        <p:txBody>
          <a:bodyPr/>
          <a:lstStyle/>
          <a:p>
            <a:endParaRPr lang="fi-FI"/>
          </a:p>
        </p:txBody>
      </p:sp>
      <p:sp>
        <p:nvSpPr>
          <p:cNvPr id="9" name="Content Placeholder 8"/>
          <p:cNvSpPr>
            <a:spLocks noGrp="1"/>
          </p:cNvSpPr>
          <p:nvPr>
            <p:ph sz="quarter" idx="13"/>
          </p:nvPr>
        </p:nvSpPr>
        <p:spPr>
          <a:xfrm>
            <a:off x="5156767" y="1831977"/>
            <a:ext cx="6670268" cy="43148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pic>
        <p:nvPicPr>
          <p:cNvPr id="8" name="Picture 7" descr="GTK-logo_varit@2x.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591749" y="6281914"/>
            <a:ext cx="1291480" cy="396109"/>
          </a:xfrm>
          <a:prstGeom prst="rect">
            <a:avLst/>
          </a:prstGeom>
        </p:spPr>
      </p:pic>
      <p:sp>
        <p:nvSpPr>
          <p:cNvPr id="12" name="Isosceles Triangle 11"/>
          <p:cNvSpPr/>
          <p:nvPr userDrawn="1"/>
        </p:nvSpPr>
        <p:spPr>
          <a:xfrm rot="5400000">
            <a:off x="4731571" y="2616201"/>
            <a:ext cx="456692" cy="393700"/>
          </a:xfrm>
          <a:prstGeom prst="triangle">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1351"/>
          </a:p>
        </p:txBody>
      </p:sp>
      <p:sp>
        <p:nvSpPr>
          <p:cNvPr id="10" name="Sisällön paikkamerkki 3">
            <a:extLst>
              <a:ext uri="{FF2B5EF4-FFF2-40B4-BE49-F238E27FC236}">
                <a16:creationId xmlns:a16="http://schemas.microsoft.com/office/drawing/2014/main" id="{113729B0-55DA-4912-B442-7BBF5A0661DD}"/>
              </a:ext>
            </a:extLst>
          </p:cNvPr>
          <p:cNvSpPr>
            <a:spLocks noGrp="1"/>
          </p:cNvSpPr>
          <p:nvPr>
            <p:ph sz="quarter" idx="14" hasCustomPrompt="1"/>
          </p:nvPr>
        </p:nvSpPr>
        <p:spPr>
          <a:xfrm>
            <a:off x="800180" y="2156346"/>
            <a:ext cx="3641088" cy="3603173"/>
          </a:xfrm>
        </p:spPr>
        <p:txBody>
          <a:bodyPr>
            <a:normAutofit/>
          </a:bodyPr>
          <a:lstStyle>
            <a:lvl1pPr marL="0" indent="0">
              <a:buFontTx/>
              <a:buNone/>
              <a:defRPr sz="2000">
                <a:solidFill>
                  <a:schemeClr val="bg1"/>
                </a:solidFill>
              </a:defRPr>
            </a:lvl1pPr>
          </a:lstStyle>
          <a:p>
            <a:pPr lvl="0"/>
            <a:r>
              <a:rPr lang="fi-FI" dirty="0"/>
              <a:t>Korostusalueeseen esityskohtainen teksti, ikoni tai muu vastaava. Poista kehys jos et tarvitse.</a:t>
            </a:r>
          </a:p>
        </p:txBody>
      </p:sp>
    </p:spTree>
    <p:extLst>
      <p:ext uri="{BB962C8B-B14F-4D97-AF65-F5344CB8AC3E}">
        <p14:creationId xmlns:p14="http://schemas.microsoft.com/office/powerpoint/2010/main" val="284126047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Vain otsikko ja log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66A80A2-F6E9-8D47-A0F9-7EC37AE80D27}"/>
              </a:ext>
            </a:extLst>
          </p:cNvPr>
          <p:cNvSpPr>
            <a:spLocks noGrp="1"/>
          </p:cNvSpPr>
          <p:nvPr>
            <p:ph type="title"/>
          </p:nvPr>
        </p:nvSpPr>
        <p:spPr/>
        <p:txBody>
          <a:bodyPr/>
          <a:lstStyle/>
          <a:p>
            <a:r>
              <a:rPr lang="en-US"/>
              <a:t>Click to edit Master title style</a:t>
            </a:r>
            <a:endParaRPr lang="fi-FI"/>
          </a:p>
        </p:txBody>
      </p:sp>
      <p:sp>
        <p:nvSpPr>
          <p:cNvPr id="3" name="Päivämäärän paikkamerkki 2">
            <a:extLst>
              <a:ext uri="{FF2B5EF4-FFF2-40B4-BE49-F238E27FC236}">
                <a16:creationId xmlns:a16="http://schemas.microsoft.com/office/drawing/2014/main" id="{8B4A9468-3B36-4147-87B5-7A1C3B77C84E}"/>
              </a:ext>
            </a:extLst>
          </p:cNvPr>
          <p:cNvSpPr>
            <a:spLocks noGrp="1"/>
          </p:cNvSpPr>
          <p:nvPr>
            <p:ph type="dt" sz="half" idx="10"/>
          </p:nvPr>
        </p:nvSpPr>
        <p:spPr>
          <a:xfrm>
            <a:off x="370904" y="6356351"/>
            <a:ext cx="1045268" cy="365125"/>
          </a:xfrm>
        </p:spPr>
        <p:txBody>
          <a:bodyPr/>
          <a:lstStyle/>
          <a:p>
            <a:fld id="{B2AC7001-91C5-4552-B627-35693828A8D5}" type="datetime1">
              <a:rPr lang="fi-FI" smtClean="0"/>
              <a:pPr/>
              <a:t>10.5.2022</a:t>
            </a:fld>
            <a:endParaRPr lang="fi-FI" dirty="0"/>
          </a:p>
        </p:txBody>
      </p:sp>
      <p:sp>
        <p:nvSpPr>
          <p:cNvPr id="4" name="Alatunnisteen paikkamerkki 3">
            <a:extLst>
              <a:ext uri="{FF2B5EF4-FFF2-40B4-BE49-F238E27FC236}">
                <a16:creationId xmlns:a16="http://schemas.microsoft.com/office/drawing/2014/main" id="{271FFF3C-0E7B-0245-82F2-CA398337C02E}"/>
              </a:ext>
            </a:extLst>
          </p:cNvPr>
          <p:cNvSpPr>
            <a:spLocks noGrp="1"/>
          </p:cNvSpPr>
          <p:nvPr>
            <p:ph type="ftr" sz="quarter" idx="11"/>
          </p:nvPr>
        </p:nvSpPr>
        <p:spPr/>
        <p:txBody>
          <a:bodyPr/>
          <a:lstStyle/>
          <a:p>
            <a:endParaRPr lang="fi-FI"/>
          </a:p>
        </p:txBody>
      </p:sp>
      <p:pic>
        <p:nvPicPr>
          <p:cNvPr id="6" name="Picture 5" descr="GTK-logo_varit@2x.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591749" y="6281914"/>
            <a:ext cx="1291480" cy="396109"/>
          </a:xfrm>
          <a:prstGeom prst="rect">
            <a:avLst/>
          </a:prstGeom>
        </p:spPr>
      </p:pic>
    </p:spTree>
    <p:extLst>
      <p:ext uri="{BB962C8B-B14F-4D97-AF65-F5344CB8AC3E}">
        <p14:creationId xmlns:p14="http://schemas.microsoft.com/office/powerpoint/2010/main" val="46572461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F524F40-AD21-48B2-8396-E67B25EF063C}"/>
              </a:ext>
            </a:extLst>
          </p:cNvPr>
          <p:cNvSpPr>
            <a:spLocks noGrp="1"/>
          </p:cNvSpPr>
          <p:nvPr>
            <p:ph type="title"/>
          </p:nvPr>
        </p:nvSpPr>
        <p:spPr/>
        <p:txBody>
          <a:bodyPr/>
          <a:lstStyle/>
          <a:p>
            <a:r>
              <a:rPr lang="en-US"/>
              <a:t>Click to edit Master title style</a:t>
            </a:r>
            <a:endParaRPr lang="fi-FI"/>
          </a:p>
        </p:txBody>
      </p:sp>
      <p:sp>
        <p:nvSpPr>
          <p:cNvPr id="3" name="Päivämäärän paikkamerkki 2">
            <a:extLst>
              <a:ext uri="{FF2B5EF4-FFF2-40B4-BE49-F238E27FC236}">
                <a16:creationId xmlns:a16="http://schemas.microsoft.com/office/drawing/2014/main" id="{9402A60B-7A93-409B-AE72-0A19A2513685}"/>
              </a:ext>
            </a:extLst>
          </p:cNvPr>
          <p:cNvSpPr>
            <a:spLocks noGrp="1"/>
          </p:cNvSpPr>
          <p:nvPr>
            <p:ph type="dt" sz="half" idx="10"/>
          </p:nvPr>
        </p:nvSpPr>
        <p:spPr>
          <a:xfrm>
            <a:off x="370904" y="6356351"/>
            <a:ext cx="1045268" cy="365125"/>
          </a:xfrm>
        </p:spPr>
        <p:txBody>
          <a:bodyPr/>
          <a:lstStyle/>
          <a:p>
            <a:fld id="{EC254064-C9C2-433A-B798-DAEA98816B3B}" type="datetime1">
              <a:rPr lang="fi-FI" smtClean="0"/>
              <a:pPr/>
              <a:t>10.5.2022</a:t>
            </a:fld>
            <a:endParaRPr lang="fi-FI" dirty="0"/>
          </a:p>
        </p:txBody>
      </p:sp>
      <p:sp>
        <p:nvSpPr>
          <p:cNvPr id="4" name="Alatunnisteen paikkamerkki 3">
            <a:extLst>
              <a:ext uri="{FF2B5EF4-FFF2-40B4-BE49-F238E27FC236}">
                <a16:creationId xmlns:a16="http://schemas.microsoft.com/office/drawing/2014/main" id="{D02667DF-98CF-4620-A303-D58904DA3A34}"/>
              </a:ext>
            </a:extLst>
          </p:cNvPr>
          <p:cNvSpPr>
            <a:spLocks noGrp="1"/>
          </p:cNvSpPr>
          <p:nvPr>
            <p:ph type="ftr" sz="quarter" idx="11"/>
          </p:nvPr>
        </p:nvSpPr>
        <p:spPr/>
        <p:txBody>
          <a:bodyPr/>
          <a:lstStyle/>
          <a:p>
            <a:endParaRPr lang="fi-FI" dirty="0"/>
          </a:p>
        </p:txBody>
      </p:sp>
    </p:spTree>
    <p:extLst>
      <p:ext uri="{BB962C8B-B14F-4D97-AF65-F5344CB8AC3E}">
        <p14:creationId xmlns:p14="http://schemas.microsoft.com/office/powerpoint/2010/main" val="140634003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Tyhjä ja logo">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453E7DFD-2CD8-B04A-A503-889D48FFCCE8}"/>
              </a:ext>
            </a:extLst>
          </p:cNvPr>
          <p:cNvSpPr>
            <a:spLocks noGrp="1"/>
          </p:cNvSpPr>
          <p:nvPr>
            <p:ph type="dt" sz="half" idx="10"/>
          </p:nvPr>
        </p:nvSpPr>
        <p:spPr>
          <a:xfrm>
            <a:off x="370904" y="6356351"/>
            <a:ext cx="1045268" cy="365125"/>
          </a:xfrm>
        </p:spPr>
        <p:txBody>
          <a:bodyPr/>
          <a:lstStyle/>
          <a:p>
            <a:fld id="{E9776C7F-F561-4FD4-96A0-6759DE360566}" type="datetime1">
              <a:rPr lang="fi-FI" smtClean="0"/>
              <a:pPr/>
              <a:t>10.5.2022</a:t>
            </a:fld>
            <a:endParaRPr lang="fi-FI" dirty="0"/>
          </a:p>
        </p:txBody>
      </p:sp>
      <p:sp>
        <p:nvSpPr>
          <p:cNvPr id="3" name="Alatunnisteen paikkamerkki 2">
            <a:extLst>
              <a:ext uri="{FF2B5EF4-FFF2-40B4-BE49-F238E27FC236}">
                <a16:creationId xmlns:a16="http://schemas.microsoft.com/office/drawing/2014/main" id="{EA657B4E-AE64-0842-BC67-73A88AA410C9}"/>
              </a:ext>
            </a:extLst>
          </p:cNvPr>
          <p:cNvSpPr>
            <a:spLocks noGrp="1"/>
          </p:cNvSpPr>
          <p:nvPr>
            <p:ph type="ftr" sz="quarter" idx="11"/>
          </p:nvPr>
        </p:nvSpPr>
        <p:spPr/>
        <p:txBody>
          <a:bodyPr/>
          <a:lstStyle/>
          <a:p>
            <a:endParaRPr lang="fi-FI"/>
          </a:p>
        </p:txBody>
      </p:sp>
      <p:pic>
        <p:nvPicPr>
          <p:cNvPr id="5" name="Picture 4" descr="GTK-logo_varit@2x.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591749" y="6281914"/>
            <a:ext cx="1291480" cy="396109"/>
          </a:xfrm>
          <a:prstGeom prst="rect">
            <a:avLst/>
          </a:prstGeom>
        </p:spPr>
      </p:pic>
    </p:spTree>
    <p:extLst>
      <p:ext uri="{BB962C8B-B14F-4D97-AF65-F5344CB8AC3E}">
        <p14:creationId xmlns:p14="http://schemas.microsoft.com/office/powerpoint/2010/main" val="65383978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Kokonaan tyhjä">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35918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tsikko ja sisältö, GTK-bullet">
    <p:spTree>
      <p:nvGrpSpPr>
        <p:cNvPr id="1" name=""/>
        <p:cNvGrpSpPr/>
        <p:nvPr/>
      </p:nvGrpSpPr>
      <p:grpSpPr>
        <a:xfrm>
          <a:off x="0" y="0"/>
          <a:ext cx="0" cy="0"/>
          <a:chOff x="0" y="0"/>
          <a:chExt cx="0" cy="0"/>
        </a:xfrm>
      </p:grpSpPr>
      <p:pic>
        <p:nvPicPr>
          <p:cNvPr id="9" name="Picture 8" descr="GTK-logo_varit@2x.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591749" y="6281914"/>
            <a:ext cx="1291480" cy="396109"/>
          </a:xfrm>
          <a:prstGeom prst="rect">
            <a:avLst/>
          </a:prstGeom>
        </p:spPr>
      </p:pic>
      <p:sp>
        <p:nvSpPr>
          <p:cNvPr id="13" name="Alatunnisteen paikkamerkki 4">
            <a:extLst>
              <a:ext uri="{FF2B5EF4-FFF2-40B4-BE49-F238E27FC236}">
                <a16:creationId xmlns:a16="http://schemas.microsoft.com/office/drawing/2014/main" id="{244C4EDF-27E4-421B-91EA-430CC09AD1BE}"/>
              </a:ext>
            </a:extLst>
          </p:cNvPr>
          <p:cNvSpPr>
            <a:spLocks noGrp="1"/>
          </p:cNvSpPr>
          <p:nvPr>
            <p:ph type="ftr" sz="quarter" idx="11"/>
          </p:nvPr>
        </p:nvSpPr>
        <p:spPr>
          <a:xfrm>
            <a:off x="1416172" y="6356351"/>
            <a:ext cx="4114800" cy="365125"/>
          </a:xfrm>
        </p:spPr>
        <p:txBody>
          <a:bodyPr/>
          <a:lstStyle/>
          <a:p>
            <a:endParaRPr lang="fi-FI" dirty="0"/>
          </a:p>
        </p:txBody>
      </p:sp>
      <p:sp>
        <p:nvSpPr>
          <p:cNvPr id="12" name="Päivämäärän paikkamerkki 3">
            <a:extLst>
              <a:ext uri="{FF2B5EF4-FFF2-40B4-BE49-F238E27FC236}">
                <a16:creationId xmlns:a16="http://schemas.microsoft.com/office/drawing/2014/main" id="{4AB77054-DF0D-4428-992C-876FEDE8A03B}"/>
              </a:ext>
            </a:extLst>
          </p:cNvPr>
          <p:cNvSpPr>
            <a:spLocks noGrp="1"/>
          </p:cNvSpPr>
          <p:nvPr>
            <p:ph type="dt" sz="half" idx="10"/>
          </p:nvPr>
        </p:nvSpPr>
        <p:spPr>
          <a:xfrm>
            <a:off x="370904" y="6356351"/>
            <a:ext cx="1045268" cy="365125"/>
          </a:xfrm>
        </p:spPr>
        <p:txBody>
          <a:bodyPr/>
          <a:lstStyle/>
          <a:p>
            <a:fld id="{FEAB4746-AAD7-4801-8CD9-A98B7CFEDE8C}" type="datetime1">
              <a:rPr lang="fi-FI" smtClean="0"/>
              <a:pPr/>
              <a:t>10.5.2022</a:t>
            </a:fld>
            <a:endParaRPr lang="fi-FI" dirty="0"/>
          </a:p>
        </p:txBody>
      </p:sp>
      <p:sp>
        <p:nvSpPr>
          <p:cNvPr id="15" name="Otsikko 1">
            <a:extLst>
              <a:ext uri="{FF2B5EF4-FFF2-40B4-BE49-F238E27FC236}">
                <a16:creationId xmlns:a16="http://schemas.microsoft.com/office/drawing/2014/main" id="{60C28E2E-6D26-4C90-9A86-D1270E739A06}"/>
              </a:ext>
            </a:extLst>
          </p:cNvPr>
          <p:cNvSpPr>
            <a:spLocks noGrp="1"/>
          </p:cNvSpPr>
          <p:nvPr>
            <p:ph type="title"/>
          </p:nvPr>
        </p:nvSpPr>
        <p:spPr>
          <a:xfrm>
            <a:off x="370901" y="365125"/>
            <a:ext cx="10982899" cy="1325563"/>
          </a:xfrm>
        </p:spPr>
        <p:txBody>
          <a:bodyPr/>
          <a:lstStyle/>
          <a:p>
            <a:r>
              <a:rPr lang="en-US"/>
              <a:t>Click to edit Master title style</a:t>
            </a:r>
            <a:endParaRPr lang="fi-FI" dirty="0"/>
          </a:p>
        </p:txBody>
      </p:sp>
      <p:sp>
        <p:nvSpPr>
          <p:cNvPr id="8" name="Sisällön paikkamerkki 6">
            <a:extLst>
              <a:ext uri="{FF2B5EF4-FFF2-40B4-BE49-F238E27FC236}">
                <a16:creationId xmlns:a16="http://schemas.microsoft.com/office/drawing/2014/main" id="{CDFE6889-5E2F-4704-9803-34D646D8C8EA}"/>
              </a:ext>
            </a:extLst>
          </p:cNvPr>
          <p:cNvSpPr>
            <a:spLocks noGrp="1"/>
          </p:cNvSpPr>
          <p:nvPr>
            <p:ph sz="quarter" idx="13"/>
          </p:nvPr>
        </p:nvSpPr>
        <p:spPr>
          <a:xfrm>
            <a:off x="370800" y="1832400"/>
            <a:ext cx="10983600" cy="4359600"/>
          </a:xfrm>
        </p:spPr>
        <p:txBody>
          <a:bodyPr/>
          <a:lstStyle>
            <a:lvl1pPr>
              <a:buSzPct val="75000"/>
              <a:buFontTx/>
              <a:buBlip>
                <a:blip r:embed="rId3"/>
              </a:buBlip>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Tree>
    <p:extLst>
      <p:ext uri="{BB962C8B-B14F-4D97-AF65-F5344CB8AC3E}">
        <p14:creationId xmlns:p14="http://schemas.microsoft.com/office/powerpoint/2010/main" val="733001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tsikko ja sisältö ei luettelomerkkiä">
    <p:spTree>
      <p:nvGrpSpPr>
        <p:cNvPr id="1" name=""/>
        <p:cNvGrpSpPr/>
        <p:nvPr/>
      </p:nvGrpSpPr>
      <p:grpSpPr>
        <a:xfrm>
          <a:off x="0" y="0"/>
          <a:ext cx="0" cy="0"/>
          <a:chOff x="0" y="0"/>
          <a:chExt cx="0" cy="0"/>
        </a:xfrm>
      </p:grpSpPr>
      <p:pic>
        <p:nvPicPr>
          <p:cNvPr id="9" name="Picture 8" descr="GTK-logo_varit@2x.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591749" y="6281914"/>
            <a:ext cx="1291480" cy="396109"/>
          </a:xfrm>
          <a:prstGeom prst="rect">
            <a:avLst/>
          </a:prstGeom>
        </p:spPr>
      </p:pic>
      <p:sp>
        <p:nvSpPr>
          <p:cNvPr id="13" name="Alatunnisteen paikkamerkki 4">
            <a:extLst>
              <a:ext uri="{FF2B5EF4-FFF2-40B4-BE49-F238E27FC236}">
                <a16:creationId xmlns:a16="http://schemas.microsoft.com/office/drawing/2014/main" id="{244C4EDF-27E4-421B-91EA-430CC09AD1BE}"/>
              </a:ext>
            </a:extLst>
          </p:cNvPr>
          <p:cNvSpPr>
            <a:spLocks noGrp="1"/>
          </p:cNvSpPr>
          <p:nvPr>
            <p:ph type="ftr" sz="quarter" idx="11"/>
          </p:nvPr>
        </p:nvSpPr>
        <p:spPr>
          <a:xfrm>
            <a:off x="1416172" y="6356351"/>
            <a:ext cx="4114800" cy="365125"/>
          </a:xfrm>
        </p:spPr>
        <p:txBody>
          <a:bodyPr/>
          <a:lstStyle/>
          <a:p>
            <a:endParaRPr lang="fi-FI" dirty="0"/>
          </a:p>
        </p:txBody>
      </p:sp>
      <p:sp>
        <p:nvSpPr>
          <p:cNvPr id="12" name="Päivämäärän paikkamerkki 3">
            <a:extLst>
              <a:ext uri="{FF2B5EF4-FFF2-40B4-BE49-F238E27FC236}">
                <a16:creationId xmlns:a16="http://schemas.microsoft.com/office/drawing/2014/main" id="{4AB77054-DF0D-4428-992C-876FEDE8A03B}"/>
              </a:ext>
            </a:extLst>
          </p:cNvPr>
          <p:cNvSpPr>
            <a:spLocks noGrp="1"/>
          </p:cNvSpPr>
          <p:nvPr>
            <p:ph type="dt" sz="half" idx="10"/>
          </p:nvPr>
        </p:nvSpPr>
        <p:spPr>
          <a:xfrm>
            <a:off x="370904" y="6356351"/>
            <a:ext cx="1045268" cy="365125"/>
          </a:xfrm>
        </p:spPr>
        <p:txBody>
          <a:bodyPr/>
          <a:lstStyle/>
          <a:p>
            <a:fld id="{8549D765-868F-4E1D-B783-D7FED2C58203}" type="datetime1">
              <a:rPr lang="fi-FI" smtClean="0"/>
              <a:pPr/>
              <a:t>10.5.2022</a:t>
            </a:fld>
            <a:endParaRPr lang="fi-FI" dirty="0"/>
          </a:p>
        </p:txBody>
      </p:sp>
      <p:sp>
        <p:nvSpPr>
          <p:cNvPr id="15" name="Otsikko 1">
            <a:extLst>
              <a:ext uri="{FF2B5EF4-FFF2-40B4-BE49-F238E27FC236}">
                <a16:creationId xmlns:a16="http://schemas.microsoft.com/office/drawing/2014/main" id="{60C28E2E-6D26-4C90-9A86-D1270E739A06}"/>
              </a:ext>
            </a:extLst>
          </p:cNvPr>
          <p:cNvSpPr>
            <a:spLocks noGrp="1"/>
          </p:cNvSpPr>
          <p:nvPr>
            <p:ph type="title"/>
          </p:nvPr>
        </p:nvSpPr>
        <p:spPr>
          <a:xfrm>
            <a:off x="370901" y="365125"/>
            <a:ext cx="10982899" cy="1325563"/>
          </a:xfrm>
        </p:spPr>
        <p:txBody>
          <a:bodyPr/>
          <a:lstStyle/>
          <a:p>
            <a:r>
              <a:rPr lang="en-US"/>
              <a:t>Click to edit Master title style</a:t>
            </a:r>
            <a:endParaRPr lang="fi-FI" dirty="0"/>
          </a:p>
        </p:txBody>
      </p:sp>
      <p:sp>
        <p:nvSpPr>
          <p:cNvPr id="8" name="Sisällön paikkamerkki 6">
            <a:extLst>
              <a:ext uri="{FF2B5EF4-FFF2-40B4-BE49-F238E27FC236}">
                <a16:creationId xmlns:a16="http://schemas.microsoft.com/office/drawing/2014/main" id="{8BCE7F65-785D-4FDF-96B2-1B440470D1E9}"/>
              </a:ext>
            </a:extLst>
          </p:cNvPr>
          <p:cNvSpPr>
            <a:spLocks noGrp="1"/>
          </p:cNvSpPr>
          <p:nvPr>
            <p:ph sz="quarter" idx="13"/>
          </p:nvPr>
        </p:nvSpPr>
        <p:spPr>
          <a:xfrm>
            <a:off x="370800" y="1832400"/>
            <a:ext cx="10983600" cy="4359600"/>
          </a:xfrm>
        </p:spPr>
        <p:txBody>
          <a:bodyPr/>
          <a:lstStyle>
            <a:lvl1pPr marL="0" indent="0">
              <a:buFontTx/>
              <a:buNone/>
              <a:defRPr/>
            </a:lvl1pPr>
            <a:lvl2pPr marL="531812" indent="0">
              <a:buFontTx/>
              <a:buNone/>
              <a:defRPr/>
            </a:lvl2pPr>
            <a:lvl3pPr marL="723900" indent="0">
              <a:buFontTx/>
              <a:buNone/>
              <a:defRPr/>
            </a:lvl3pPr>
            <a:lvl4pPr marL="892175" indent="0">
              <a:buFontTx/>
              <a:buNone/>
              <a:defRPr/>
            </a:lvl4pPr>
            <a:lvl5pPr marL="1077913" indent="0">
              <a:buFontTx/>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Tree>
    <p:extLst>
      <p:ext uri="{BB962C8B-B14F-4D97-AF65-F5344CB8AC3E}">
        <p14:creationId xmlns:p14="http://schemas.microsoft.com/office/powerpoint/2010/main" val="24100940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tsikko, kaksi palstaa, normaal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F103C7C-452C-B04E-B55B-DACE31CCEB1F}"/>
              </a:ext>
            </a:extLst>
          </p:cNvPr>
          <p:cNvSpPr>
            <a:spLocks noGrp="1"/>
          </p:cNvSpPr>
          <p:nvPr>
            <p:ph type="title"/>
          </p:nvPr>
        </p:nvSpPr>
        <p:spPr/>
        <p:txBody>
          <a:bodyPr/>
          <a:lstStyle/>
          <a:p>
            <a:r>
              <a:rPr lang="en-US"/>
              <a:t>Click to edit Master title style</a:t>
            </a:r>
            <a:endParaRPr lang="fi-FI" dirty="0"/>
          </a:p>
        </p:txBody>
      </p:sp>
      <p:sp>
        <p:nvSpPr>
          <p:cNvPr id="5" name="Päivämäärän paikkamerkki 4">
            <a:extLst>
              <a:ext uri="{FF2B5EF4-FFF2-40B4-BE49-F238E27FC236}">
                <a16:creationId xmlns:a16="http://schemas.microsoft.com/office/drawing/2014/main" id="{BCE66105-75BA-C040-892F-999D4ABE990D}"/>
              </a:ext>
            </a:extLst>
          </p:cNvPr>
          <p:cNvSpPr>
            <a:spLocks noGrp="1"/>
          </p:cNvSpPr>
          <p:nvPr>
            <p:ph type="dt" sz="half" idx="10"/>
          </p:nvPr>
        </p:nvSpPr>
        <p:spPr>
          <a:xfrm>
            <a:off x="370904" y="6356351"/>
            <a:ext cx="1045268" cy="365125"/>
          </a:xfrm>
        </p:spPr>
        <p:txBody>
          <a:bodyPr/>
          <a:lstStyle/>
          <a:p>
            <a:fld id="{84037971-3BE6-4F96-A1E8-E0D44CE25B26}" type="datetime1">
              <a:rPr lang="fi-FI" smtClean="0"/>
              <a:pPr/>
              <a:t>10.5.2022</a:t>
            </a:fld>
            <a:endParaRPr lang="fi-FI" dirty="0"/>
          </a:p>
        </p:txBody>
      </p:sp>
      <p:sp>
        <p:nvSpPr>
          <p:cNvPr id="6" name="Alatunnisteen paikkamerkki 5">
            <a:extLst>
              <a:ext uri="{FF2B5EF4-FFF2-40B4-BE49-F238E27FC236}">
                <a16:creationId xmlns:a16="http://schemas.microsoft.com/office/drawing/2014/main" id="{B98C91FA-3C63-3049-B08F-D388806CABB8}"/>
              </a:ext>
            </a:extLst>
          </p:cNvPr>
          <p:cNvSpPr>
            <a:spLocks noGrp="1"/>
          </p:cNvSpPr>
          <p:nvPr>
            <p:ph type="ftr" sz="quarter" idx="11"/>
          </p:nvPr>
        </p:nvSpPr>
        <p:spPr/>
        <p:txBody>
          <a:bodyPr/>
          <a:lstStyle/>
          <a:p>
            <a:endParaRPr lang="fi-FI"/>
          </a:p>
        </p:txBody>
      </p:sp>
      <p:sp>
        <p:nvSpPr>
          <p:cNvPr id="9" name="Content Placeholder 8"/>
          <p:cNvSpPr>
            <a:spLocks noGrp="1"/>
          </p:cNvSpPr>
          <p:nvPr>
            <p:ph sz="quarter" idx="13"/>
          </p:nvPr>
        </p:nvSpPr>
        <p:spPr>
          <a:xfrm>
            <a:off x="371475" y="1831977"/>
            <a:ext cx="5616000" cy="4314825"/>
          </a:xfrm>
        </p:spPr>
        <p:txBody>
          <a:bodyPr/>
          <a:lstStyle>
            <a:lvl1pPr marL="457200" indent="-457200">
              <a:buFont typeface="Arial"/>
              <a:buChar char="•"/>
              <a:defRPr/>
            </a:lvl1pPr>
            <a:lvl2pPr marL="723900" indent="-193675">
              <a:buClr>
                <a:schemeClr val="accent1"/>
              </a:buClr>
              <a:buFont typeface="Arial" panose="020B0604020202020204" pitchFamily="34" charset="0"/>
              <a:buChar char="•"/>
              <a:defRPr/>
            </a:lvl2pPr>
            <a:lvl3pPr marL="900113" indent="-176213">
              <a:buClr>
                <a:schemeClr val="accent1"/>
              </a:buClr>
              <a:buFont typeface="Arial" panose="020B0604020202020204" pitchFamily="34" charset="0"/>
              <a:buChar char="•"/>
              <a:defRPr/>
            </a:lvl3pPr>
            <a:lvl4pPr marL="1077913" indent="-185738">
              <a:buClr>
                <a:schemeClr val="accent1"/>
              </a:buClr>
              <a:buFont typeface="Arial" panose="020B0604020202020204" pitchFamily="34" charset="0"/>
              <a:buChar char="•"/>
              <a:defRPr/>
            </a:lvl4pPr>
            <a:lvl5pPr marL="1255713" indent="-177800">
              <a:buClr>
                <a:schemeClr val="accent1"/>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11" name="Content Placeholder 10"/>
          <p:cNvSpPr>
            <a:spLocks noGrp="1"/>
          </p:cNvSpPr>
          <p:nvPr>
            <p:ph sz="quarter" idx="14"/>
          </p:nvPr>
        </p:nvSpPr>
        <p:spPr>
          <a:xfrm>
            <a:off x="6137275" y="1831977"/>
            <a:ext cx="5616000" cy="4314825"/>
          </a:xfrm>
        </p:spPr>
        <p:txBody>
          <a:bodyPr/>
          <a:lstStyle>
            <a:lvl1pPr marL="457200" indent="-457200">
              <a:buFont typeface="Arial"/>
              <a:buChar char="•"/>
              <a:defRPr/>
            </a:lvl1pPr>
            <a:lvl2pPr marL="723900" indent="-193675">
              <a:buClr>
                <a:schemeClr val="accent1"/>
              </a:buClr>
              <a:buFont typeface="Arial" panose="020B0604020202020204" pitchFamily="34" charset="0"/>
              <a:buChar char="•"/>
              <a:defRPr/>
            </a:lvl2pPr>
            <a:lvl3pPr marL="900113" indent="-176213">
              <a:buClr>
                <a:schemeClr val="accent1"/>
              </a:buClr>
              <a:buFont typeface="Arial" panose="020B0604020202020204" pitchFamily="34" charset="0"/>
              <a:buChar char="•"/>
              <a:defRPr/>
            </a:lvl3pPr>
            <a:lvl4pPr marL="1077913" indent="-185738">
              <a:buClr>
                <a:schemeClr val="accent1"/>
              </a:buClr>
              <a:buFont typeface="Arial" panose="020B0604020202020204" pitchFamily="34" charset="0"/>
              <a:buChar char="•"/>
              <a:defRPr/>
            </a:lvl4pPr>
            <a:lvl5pPr marL="1255713" indent="-177800">
              <a:buClr>
                <a:schemeClr val="accent1"/>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pic>
        <p:nvPicPr>
          <p:cNvPr id="12" name="Picture 11" descr="GTK-logo_varit@2x.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591749" y="6281914"/>
            <a:ext cx="1291480" cy="396109"/>
          </a:xfrm>
          <a:prstGeom prst="rect">
            <a:avLst/>
          </a:prstGeom>
        </p:spPr>
      </p:pic>
    </p:spTree>
    <p:extLst>
      <p:ext uri="{BB962C8B-B14F-4D97-AF65-F5344CB8AC3E}">
        <p14:creationId xmlns:p14="http://schemas.microsoft.com/office/powerpoint/2010/main" val="34810069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tsikko, kaksi palstaa, GTK bullet">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F103C7C-452C-B04E-B55B-DACE31CCEB1F}"/>
              </a:ext>
            </a:extLst>
          </p:cNvPr>
          <p:cNvSpPr>
            <a:spLocks noGrp="1"/>
          </p:cNvSpPr>
          <p:nvPr>
            <p:ph type="title"/>
          </p:nvPr>
        </p:nvSpPr>
        <p:spPr/>
        <p:txBody>
          <a:bodyPr/>
          <a:lstStyle/>
          <a:p>
            <a:r>
              <a:rPr lang="en-US"/>
              <a:t>Click to edit Master title style</a:t>
            </a:r>
            <a:endParaRPr lang="fi-FI" dirty="0"/>
          </a:p>
        </p:txBody>
      </p:sp>
      <p:sp>
        <p:nvSpPr>
          <p:cNvPr id="5" name="Päivämäärän paikkamerkki 4">
            <a:extLst>
              <a:ext uri="{FF2B5EF4-FFF2-40B4-BE49-F238E27FC236}">
                <a16:creationId xmlns:a16="http://schemas.microsoft.com/office/drawing/2014/main" id="{BCE66105-75BA-C040-892F-999D4ABE990D}"/>
              </a:ext>
            </a:extLst>
          </p:cNvPr>
          <p:cNvSpPr>
            <a:spLocks noGrp="1"/>
          </p:cNvSpPr>
          <p:nvPr>
            <p:ph type="dt" sz="half" idx="10"/>
          </p:nvPr>
        </p:nvSpPr>
        <p:spPr>
          <a:xfrm>
            <a:off x="370904" y="6356351"/>
            <a:ext cx="1045268" cy="365125"/>
          </a:xfrm>
        </p:spPr>
        <p:txBody>
          <a:bodyPr/>
          <a:lstStyle/>
          <a:p>
            <a:fld id="{84037971-3BE6-4F96-A1E8-E0D44CE25B26}" type="datetime1">
              <a:rPr lang="fi-FI" smtClean="0"/>
              <a:pPr/>
              <a:t>10.5.2022</a:t>
            </a:fld>
            <a:endParaRPr lang="fi-FI" dirty="0"/>
          </a:p>
        </p:txBody>
      </p:sp>
      <p:sp>
        <p:nvSpPr>
          <p:cNvPr id="6" name="Alatunnisteen paikkamerkki 5">
            <a:extLst>
              <a:ext uri="{FF2B5EF4-FFF2-40B4-BE49-F238E27FC236}">
                <a16:creationId xmlns:a16="http://schemas.microsoft.com/office/drawing/2014/main" id="{B98C91FA-3C63-3049-B08F-D388806CABB8}"/>
              </a:ext>
            </a:extLst>
          </p:cNvPr>
          <p:cNvSpPr>
            <a:spLocks noGrp="1"/>
          </p:cNvSpPr>
          <p:nvPr>
            <p:ph type="ftr" sz="quarter" idx="11"/>
          </p:nvPr>
        </p:nvSpPr>
        <p:spPr/>
        <p:txBody>
          <a:bodyPr/>
          <a:lstStyle/>
          <a:p>
            <a:endParaRPr lang="fi-FI"/>
          </a:p>
        </p:txBody>
      </p:sp>
      <p:sp>
        <p:nvSpPr>
          <p:cNvPr id="9" name="Content Placeholder 8"/>
          <p:cNvSpPr>
            <a:spLocks noGrp="1"/>
          </p:cNvSpPr>
          <p:nvPr>
            <p:ph sz="quarter" idx="13"/>
          </p:nvPr>
        </p:nvSpPr>
        <p:spPr>
          <a:xfrm>
            <a:off x="371475" y="1831977"/>
            <a:ext cx="5616000" cy="4314825"/>
          </a:xfrm>
        </p:spPr>
        <p:txBody>
          <a:bodyPr/>
          <a:lstStyle>
            <a:lvl1pPr marL="457200" indent="-457200">
              <a:buSzPct val="75000"/>
              <a:buFontTx/>
              <a:buBlip>
                <a:blip r:embed="rId2"/>
              </a:buBlip>
              <a:defRPr/>
            </a:lvl1pPr>
            <a:lvl2pPr marL="723900" indent="-193675">
              <a:buClr>
                <a:schemeClr val="accent1"/>
              </a:buClr>
              <a:buFont typeface="Arial" panose="020B0604020202020204" pitchFamily="34" charset="0"/>
              <a:buChar char="•"/>
              <a:defRPr/>
            </a:lvl2pPr>
            <a:lvl3pPr marL="900113" indent="-176213">
              <a:buClr>
                <a:schemeClr val="accent1"/>
              </a:buClr>
              <a:buFont typeface="Arial" panose="020B0604020202020204" pitchFamily="34" charset="0"/>
              <a:buChar char="•"/>
              <a:defRPr/>
            </a:lvl3pPr>
            <a:lvl4pPr marL="1077913" indent="-185738">
              <a:buClr>
                <a:schemeClr val="accent1"/>
              </a:buClr>
              <a:buFont typeface="Arial" panose="020B0604020202020204" pitchFamily="34" charset="0"/>
              <a:buChar char="•"/>
              <a:defRPr/>
            </a:lvl4pPr>
            <a:lvl5pPr marL="1255713" indent="-177800">
              <a:buClr>
                <a:schemeClr val="accent1"/>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11" name="Content Placeholder 10"/>
          <p:cNvSpPr>
            <a:spLocks noGrp="1"/>
          </p:cNvSpPr>
          <p:nvPr>
            <p:ph sz="quarter" idx="14"/>
          </p:nvPr>
        </p:nvSpPr>
        <p:spPr>
          <a:xfrm>
            <a:off x="6137275" y="1831977"/>
            <a:ext cx="5616000" cy="4314825"/>
          </a:xfrm>
        </p:spPr>
        <p:txBody>
          <a:bodyPr/>
          <a:lstStyle>
            <a:lvl1pPr marL="457200" indent="-457200">
              <a:buSzPct val="75000"/>
              <a:buFontTx/>
              <a:buBlip>
                <a:blip r:embed="rId2"/>
              </a:buBlip>
              <a:defRPr/>
            </a:lvl1pPr>
            <a:lvl2pPr marL="723900" indent="-193675">
              <a:buClr>
                <a:schemeClr val="accent1"/>
              </a:buClr>
              <a:buFont typeface="Arial" panose="020B0604020202020204" pitchFamily="34" charset="0"/>
              <a:buChar char="•"/>
              <a:defRPr/>
            </a:lvl2pPr>
            <a:lvl3pPr marL="900113" indent="-176213">
              <a:buClr>
                <a:schemeClr val="accent1"/>
              </a:buClr>
              <a:buFont typeface="Arial" panose="020B0604020202020204" pitchFamily="34" charset="0"/>
              <a:buChar char="•"/>
              <a:defRPr/>
            </a:lvl3pPr>
            <a:lvl4pPr marL="1077913" indent="-185738">
              <a:buClr>
                <a:schemeClr val="accent1"/>
              </a:buClr>
              <a:buFont typeface="Arial" panose="020B0604020202020204" pitchFamily="34" charset="0"/>
              <a:buChar char="•"/>
              <a:defRPr/>
            </a:lvl4pPr>
            <a:lvl5pPr marL="1255713" indent="-177800">
              <a:buClr>
                <a:schemeClr val="accent1"/>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pic>
        <p:nvPicPr>
          <p:cNvPr id="12" name="Picture 11" descr="GTK-logo_varit@2x.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591749" y="6281914"/>
            <a:ext cx="1291480" cy="396109"/>
          </a:xfrm>
          <a:prstGeom prst="rect">
            <a:avLst/>
          </a:prstGeom>
        </p:spPr>
      </p:pic>
    </p:spTree>
    <p:extLst>
      <p:ext uri="{BB962C8B-B14F-4D97-AF65-F5344CB8AC3E}">
        <p14:creationId xmlns:p14="http://schemas.microsoft.com/office/powerpoint/2010/main" val="34810069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tsikko, kaksi palstaa, ei luettelomerkkejä">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F103C7C-452C-B04E-B55B-DACE31CCEB1F}"/>
              </a:ext>
            </a:extLst>
          </p:cNvPr>
          <p:cNvSpPr>
            <a:spLocks noGrp="1"/>
          </p:cNvSpPr>
          <p:nvPr>
            <p:ph type="title"/>
          </p:nvPr>
        </p:nvSpPr>
        <p:spPr/>
        <p:txBody>
          <a:bodyPr/>
          <a:lstStyle/>
          <a:p>
            <a:r>
              <a:rPr lang="en-US"/>
              <a:t>Click to edit Master title style</a:t>
            </a:r>
            <a:endParaRPr lang="fi-FI" dirty="0"/>
          </a:p>
        </p:txBody>
      </p:sp>
      <p:sp>
        <p:nvSpPr>
          <p:cNvPr id="5" name="Päivämäärän paikkamerkki 4">
            <a:extLst>
              <a:ext uri="{FF2B5EF4-FFF2-40B4-BE49-F238E27FC236}">
                <a16:creationId xmlns:a16="http://schemas.microsoft.com/office/drawing/2014/main" id="{BCE66105-75BA-C040-892F-999D4ABE990D}"/>
              </a:ext>
            </a:extLst>
          </p:cNvPr>
          <p:cNvSpPr>
            <a:spLocks noGrp="1"/>
          </p:cNvSpPr>
          <p:nvPr>
            <p:ph type="dt" sz="half" idx="10"/>
          </p:nvPr>
        </p:nvSpPr>
        <p:spPr>
          <a:xfrm>
            <a:off x="370904" y="6356351"/>
            <a:ext cx="1045268" cy="365125"/>
          </a:xfrm>
        </p:spPr>
        <p:txBody>
          <a:bodyPr/>
          <a:lstStyle/>
          <a:p>
            <a:fld id="{1FCE6B6D-D3F7-45D1-AEF1-4C320ADFCC7D}" type="datetime1">
              <a:rPr lang="fi-FI" smtClean="0"/>
              <a:pPr/>
              <a:t>10.5.2022</a:t>
            </a:fld>
            <a:endParaRPr lang="fi-FI" dirty="0"/>
          </a:p>
        </p:txBody>
      </p:sp>
      <p:sp>
        <p:nvSpPr>
          <p:cNvPr id="6" name="Alatunnisteen paikkamerkki 5">
            <a:extLst>
              <a:ext uri="{FF2B5EF4-FFF2-40B4-BE49-F238E27FC236}">
                <a16:creationId xmlns:a16="http://schemas.microsoft.com/office/drawing/2014/main" id="{B98C91FA-3C63-3049-B08F-D388806CABB8}"/>
              </a:ext>
            </a:extLst>
          </p:cNvPr>
          <p:cNvSpPr>
            <a:spLocks noGrp="1"/>
          </p:cNvSpPr>
          <p:nvPr>
            <p:ph type="ftr" sz="quarter" idx="11"/>
          </p:nvPr>
        </p:nvSpPr>
        <p:spPr/>
        <p:txBody>
          <a:bodyPr/>
          <a:lstStyle/>
          <a:p>
            <a:endParaRPr lang="fi-FI"/>
          </a:p>
        </p:txBody>
      </p:sp>
      <p:sp>
        <p:nvSpPr>
          <p:cNvPr id="9" name="Content Placeholder 8"/>
          <p:cNvSpPr>
            <a:spLocks noGrp="1"/>
          </p:cNvSpPr>
          <p:nvPr>
            <p:ph sz="quarter" idx="13"/>
          </p:nvPr>
        </p:nvSpPr>
        <p:spPr>
          <a:xfrm>
            <a:off x="371475" y="1831977"/>
            <a:ext cx="5616000" cy="4314825"/>
          </a:xfrm>
        </p:spPr>
        <p:txBody>
          <a:bodyPr/>
          <a:lstStyle>
            <a:lvl1pPr marL="0" indent="0">
              <a:buFontTx/>
              <a:buNone/>
              <a:defRPr/>
            </a:lvl1pPr>
            <a:lvl2pPr marL="531812" indent="0">
              <a:buFontTx/>
              <a:buNone/>
              <a:defRPr/>
            </a:lvl2pPr>
            <a:lvl3pPr marL="723900" indent="0">
              <a:buFontTx/>
              <a:buNone/>
              <a:defRPr/>
            </a:lvl3pPr>
            <a:lvl4pPr marL="892175" indent="0">
              <a:buFontTx/>
              <a:buNone/>
              <a:defRPr/>
            </a:lvl4pPr>
            <a:lvl5pPr marL="1077913" indent="0">
              <a:buFontTx/>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11" name="Content Placeholder 10"/>
          <p:cNvSpPr>
            <a:spLocks noGrp="1"/>
          </p:cNvSpPr>
          <p:nvPr>
            <p:ph sz="quarter" idx="14"/>
          </p:nvPr>
        </p:nvSpPr>
        <p:spPr>
          <a:xfrm>
            <a:off x="6137275" y="1831977"/>
            <a:ext cx="5616000" cy="4314825"/>
          </a:xfrm>
        </p:spPr>
        <p:txBody>
          <a:bodyPr/>
          <a:lstStyle>
            <a:lvl1pPr marL="0" indent="0">
              <a:buFontTx/>
              <a:buNone/>
              <a:defRPr/>
            </a:lvl1pPr>
            <a:lvl2pPr marL="531812" indent="0">
              <a:buFontTx/>
              <a:buNone/>
              <a:defRPr/>
            </a:lvl2pPr>
            <a:lvl3pPr marL="723900" indent="0">
              <a:buFontTx/>
              <a:buNone/>
              <a:defRPr/>
            </a:lvl3pPr>
            <a:lvl4pPr marL="892175" indent="0">
              <a:buFontTx/>
              <a:buNone/>
              <a:defRPr/>
            </a:lvl4pPr>
            <a:lvl5pPr marL="1077913" indent="0">
              <a:buFontTx/>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pic>
        <p:nvPicPr>
          <p:cNvPr id="12" name="Picture 11" descr="GTK-logo_varit@2x.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591749" y="6281914"/>
            <a:ext cx="1291480" cy="396109"/>
          </a:xfrm>
          <a:prstGeom prst="rect">
            <a:avLst/>
          </a:prstGeom>
        </p:spPr>
      </p:pic>
    </p:spTree>
    <p:extLst>
      <p:ext uri="{BB962C8B-B14F-4D97-AF65-F5344CB8AC3E}">
        <p14:creationId xmlns:p14="http://schemas.microsoft.com/office/powerpoint/2010/main" val="14997778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Otsikkodia, ei kuva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48FE948-F9AF-9F4F-AAA0-35AD5CBB6B1C}"/>
              </a:ext>
            </a:extLst>
          </p:cNvPr>
          <p:cNvSpPr>
            <a:spLocks noGrp="1"/>
          </p:cNvSpPr>
          <p:nvPr>
            <p:ph type="ctrTitle"/>
          </p:nvPr>
        </p:nvSpPr>
        <p:spPr>
          <a:xfrm>
            <a:off x="370903" y="1584560"/>
            <a:ext cx="9144000" cy="2387600"/>
          </a:xfrm>
        </p:spPr>
        <p:txBody>
          <a:bodyPr anchor="b"/>
          <a:lstStyle>
            <a:lvl1pPr algn="l">
              <a:defRPr sz="6000"/>
            </a:lvl1pPr>
          </a:lstStyle>
          <a:p>
            <a:r>
              <a:rPr lang="en-US"/>
              <a:t>Click to edit Master title style</a:t>
            </a:r>
            <a:endParaRPr lang="fi-FI" dirty="0"/>
          </a:p>
        </p:txBody>
      </p:sp>
      <p:sp>
        <p:nvSpPr>
          <p:cNvPr id="3" name="Alaotsikko 2">
            <a:extLst>
              <a:ext uri="{FF2B5EF4-FFF2-40B4-BE49-F238E27FC236}">
                <a16:creationId xmlns:a16="http://schemas.microsoft.com/office/drawing/2014/main" id="{95780F01-AC25-4A44-8237-20EC869863F7}"/>
              </a:ext>
            </a:extLst>
          </p:cNvPr>
          <p:cNvSpPr>
            <a:spLocks noGrp="1"/>
          </p:cNvSpPr>
          <p:nvPr>
            <p:ph type="subTitle" idx="1"/>
          </p:nvPr>
        </p:nvSpPr>
        <p:spPr>
          <a:xfrm>
            <a:off x="370903" y="4064235"/>
            <a:ext cx="9144000" cy="1655763"/>
          </a:xfrm>
          <a:prstGeom prst="rect">
            <a:avLst/>
          </a:prstGeom>
        </p:spPr>
        <p:txBody>
          <a:bodyPr/>
          <a:lstStyle>
            <a:lvl1pPr marL="0" indent="0" algn="l">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fi-FI"/>
          </a:p>
        </p:txBody>
      </p:sp>
      <p:sp>
        <p:nvSpPr>
          <p:cNvPr id="4" name="Päivämäärän paikkamerkki 3">
            <a:extLst>
              <a:ext uri="{FF2B5EF4-FFF2-40B4-BE49-F238E27FC236}">
                <a16:creationId xmlns:a16="http://schemas.microsoft.com/office/drawing/2014/main" id="{7FEB98AF-950C-C54D-AAEB-92A01DB39389}"/>
              </a:ext>
            </a:extLst>
          </p:cNvPr>
          <p:cNvSpPr>
            <a:spLocks noGrp="1"/>
          </p:cNvSpPr>
          <p:nvPr>
            <p:ph type="dt" sz="half" idx="10"/>
          </p:nvPr>
        </p:nvSpPr>
        <p:spPr>
          <a:xfrm>
            <a:off x="370904" y="6356351"/>
            <a:ext cx="1045268" cy="365125"/>
          </a:xfrm>
        </p:spPr>
        <p:txBody>
          <a:bodyPr/>
          <a:lstStyle/>
          <a:p>
            <a:fld id="{D92B6B50-BF78-4A82-A16A-9BC8627DB433}" type="datetime1">
              <a:rPr lang="fi-FI" smtClean="0"/>
              <a:pPr/>
              <a:t>10.5.2022</a:t>
            </a:fld>
            <a:endParaRPr lang="fi-FI" dirty="0"/>
          </a:p>
        </p:txBody>
      </p:sp>
      <p:sp>
        <p:nvSpPr>
          <p:cNvPr id="5" name="Alatunnisteen paikkamerkki 4">
            <a:extLst>
              <a:ext uri="{FF2B5EF4-FFF2-40B4-BE49-F238E27FC236}">
                <a16:creationId xmlns:a16="http://schemas.microsoft.com/office/drawing/2014/main" id="{5D519C9E-3F72-C146-AA46-FB1E2451E533}"/>
              </a:ext>
            </a:extLst>
          </p:cNvPr>
          <p:cNvSpPr>
            <a:spLocks noGrp="1"/>
          </p:cNvSpPr>
          <p:nvPr>
            <p:ph type="ftr" sz="quarter" idx="11"/>
          </p:nvPr>
        </p:nvSpPr>
        <p:spPr/>
        <p:txBody>
          <a:bodyPr/>
          <a:lstStyle/>
          <a:p>
            <a:endParaRPr lang="fi-FI"/>
          </a:p>
        </p:txBody>
      </p:sp>
      <p:pic>
        <p:nvPicPr>
          <p:cNvPr id="7" name="Picture 6" descr="GTK-logo_varit@2x.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591749" y="6281914"/>
            <a:ext cx="1291480" cy="396109"/>
          </a:xfrm>
          <a:prstGeom prst="rect">
            <a:avLst/>
          </a:prstGeom>
        </p:spPr>
      </p:pic>
    </p:spTree>
    <p:extLst>
      <p:ext uri="{BB962C8B-B14F-4D97-AF65-F5344CB8AC3E}">
        <p14:creationId xmlns:p14="http://schemas.microsoft.com/office/powerpoint/2010/main" val="41634262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CC0D29D6-1403-404B-A4AB-F78849F2D6F4}"/>
              </a:ext>
            </a:extLst>
          </p:cNvPr>
          <p:cNvSpPr>
            <a:spLocks noGrp="1"/>
          </p:cNvSpPr>
          <p:nvPr>
            <p:ph type="title"/>
          </p:nvPr>
        </p:nvSpPr>
        <p:spPr>
          <a:xfrm>
            <a:off x="370901" y="365125"/>
            <a:ext cx="10982899" cy="1325563"/>
          </a:xfrm>
          <a:prstGeom prst="rect">
            <a:avLst/>
          </a:prstGeom>
        </p:spPr>
        <p:txBody>
          <a:bodyPr vert="horz" lIns="91440" tIns="45720" rIns="91440" bIns="45720" rtlCol="0" anchor="ctr">
            <a:normAutofit/>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4" name="Päivämäärän paikkamerkki 3">
            <a:extLst>
              <a:ext uri="{FF2B5EF4-FFF2-40B4-BE49-F238E27FC236}">
                <a16:creationId xmlns:a16="http://schemas.microsoft.com/office/drawing/2014/main" id="{A10CC5BA-ED67-E849-ACDC-980FF80272F8}"/>
              </a:ext>
            </a:extLst>
          </p:cNvPr>
          <p:cNvSpPr>
            <a:spLocks noGrp="1"/>
          </p:cNvSpPr>
          <p:nvPr>
            <p:ph type="dt" sz="half" idx="2"/>
          </p:nvPr>
        </p:nvSpPr>
        <p:spPr>
          <a:xfrm>
            <a:off x="370904" y="6356351"/>
            <a:ext cx="893818"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F58BFF-BC69-4192-A27B-ECB1B9BFF385}" type="datetime1">
              <a:rPr lang="fi-FI" smtClean="0"/>
              <a:pPr/>
              <a:t>10.5.2022</a:t>
            </a:fld>
            <a:endParaRPr lang="fi-FI" dirty="0"/>
          </a:p>
        </p:txBody>
      </p:sp>
      <p:sp>
        <p:nvSpPr>
          <p:cNvPr id="5" name="Alatunnisteen paikkamerkki 4">
            <a:extLst>
              <a:ext uri="{FF2B5EF4-FFF2-40B4-BE49-F238E27FC236}">
                <a16:creationId xmlns:a16="http://schemas.microsoft.com/office/drawing/2014/main" id="{F86EA972-4B42-0B4C-A4CA-60F77FE84367}"/>
              </a:ext>
            </a:extLst>
          </p:cNvPr>
          <p:cNvSpPr>
            <a:spLocks noGrp="1"/>
          </p:cNvSpPr>
          <p:nvPr>
            <p:ph type="ftr" sz="quarter" idx="3"/>
          </p:nvPr>
        </p:nvSpPr>
        <p:spPr>
          <a:xfrm>
            <a:off x="1416172" y="6356351"/>
            <a:ext cx="411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i-FI" dirty="0"/>
          </a:p>
        </p:txBody>
      </p:sp>
      <p:sp>
        <p:nvSpPr>
          <p:cNvPr id="8" name="Text Placeholder 7"/>
          <p:cNvSpPr>
            <a:spLocks noGrp="1"/>
          </p:cNvSpPr>
          <p:nvPr>
            <p:ph type="body" idx="1"/>
          </p:nvPr>
        </p:nvSpPr>
        <p:spPr>
          <a:xfrm>
            <a:off x="370903" y="1830388"/>
            <a:ext cx="10972800" cy="427084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Tree>
    <p:extLst>
      <p:ext uri="{BB962C8B-B14F-4D97-AF65-F5344CB8AC3E}">
        <p14:creationId xmlns:p14="http://schemas.microsoft.com/office/powerpoint/2010/main" val="942339971"/>
      </p:ext>
    </p:extLst>
  </p:cSld>
  <p:clrMap bg1="lt1" tx1="dk1" bg2="lt2" tx2="dk2" accent1="accent1" accent2="accent2" accent3="accent3" accent4="accent4" accent5="accent5" accent6="accent6" hlink="hlink" folHlink="folHlink"/>
  <p:sldLayoutIdLst>
    <p:sldLayoutId id="2147483691" r:id="rId1"/>
    <p:sldLayoutId id="2147483699" r:id="rId2"/>
    <p:sldLayoutId id="2147483695" r:id="rId3"/>
    <p:sldLayoutId id="2147483697" r:id="rId4"/>
    <p:sldLayoutId id="2147483693" r:id="rId5"/>
    <p:sldLayoutId id="2147483696" r:id="rId6"/>
    <p:sldLayoutId id="2147483698" r:id="rId7"/>
    <p:sldLayoutId id="2147483694" r:id="rId8"/>
    <p:sldLayoutId id="2147483649" r:id="rId9"/>
    <p:sldLayoutId id="2147483677" r:id="rId10"/>
    <p:sldLayoutId id="2147483651" r:id="rId11"/>
    <p:sldLayoutId id="2147483678" r:id="rId12"/>
    <p:sldLayoutId id="2147483661" r:id="rId13"/>
    <p:sldLayoutId id="2147483662" r:id="rId14"/>
    <p:sldLayoutId id="2147483667" r:id="rId15"/>
    <p:sldLayoutId id="2147483680" r:id="rId16"/>
    <p:sldLayoutId id="2147483663" r:id="rId17"/>
    <p:sldLayoutId id="2147483664" r:id="rId18"/>
    <p:sldLayoutId id="2147483674" r:id="rId19"/>
    <p:sldLayoutId id="2147483676" r:id="rId20"/>
    <p:sldLayoutId id="2147483675" r:id="rId21"/>
    <p:sldLayoutId id="2147483660" r:id="rId22"/>
    <p:sldLayoutId id="2147483659" r:id="rId23"/>
    <p:sldLayoutId id="2147483665" r:id="rId24"/>
    <p:sldLayoutId id="2147483700" r:id="rId25"/>
    <p:sldLayoutId id="2147483692" r:id="rId26"/>
    <p:sldLayoutId id="2147483672" r:id="rId27"/>
    <p:sldLayoutId id="2147483670" r:id="rId28"/>
    <p:sldLayoutId id="2147483669" r:id="rId29"/>
    <p:sldLayoutId id="2147483671" r:id="rId30"/>
    <p:sldLayoutId id="2147483668" r:id="rId31"/>
    <p:sldLayoutId id="2147483654" r:id="rId32"/>
    <p:sldLayoutId id="2147483689" r:id="rId33"/>
    <p:sldLayoutId id="2147483655" r:id="rId34"/>
    <p:sldLayoutId id="2147483690" r:id="rId35"/>
  </p:sldLayoutIdLst>
  <p:hf hdr="0" ftr="0"/>
  <p:txStyles>
    <p:titleStyle>
      <a:lvl1pPr algn="l" defTabSz="914377" rtl="0" eaLnBrk="1" latinLnBrk="0" hangingPunct="1">
        <a:lnSpc>
          <a:spcPct val="90000"/>
        </a:lnSpc>
        <a:spcBef>
          <a:spcPct val="0"/>
        </a:spcBef>
        <a:buNone/>
        <a:defRPr sz="4400" b="1" kern="1200" cap="all">
          <a:solidFill>
            <a:schemeClr val="tx2"/>
          </a:solidFill>
          <a:latin typeface="+mj-lt"/>
          <a:ea typeface="+mj-ea"/>
          <a:cs typeface="+mj-cs"/>
        </a:defRPr>
      </a:lvl1pPr>
    </p:titleStyle>
    <p:bodyStyle>
      <a:lvl1pPr marL="457200" indent="-457200" algn="l" defTabSz="531813" rtl="0" eaLnBrk="1" latinLnBrk="0" hangingPunct="1">
        <a:lnSpc>
          <a:spcPct val="100000"/>
        </a:lnSpc>
        <a:spcBef>
          <a:spcPts val="1000"/>
        </a:spcBef>
        <a:buSzPct val="90000"/>
        <a:buFont typeface="Arial"/>
        <a:buChar char="•"/>
        <a:defRPr sz="2800" kern="1200">
          <a:solidFill>
            <a:schemeClr val="tx1"/>
          </a:solidFill>
          <a:latin typeface="+mn-lt"/>
          <a:ea typeface="+mn-ea"/>
          <a:cs typeface="+mn-cs"/>
        </a:defRPr>
      </a:lvl1pPr>
      <a:lvl2pPr marL="723900" indent="-192088" algn="l" defTabSz="914377" rtl="0" eaLnBrk="1" latinLnBrk="0" hangingPunct="1">
        <a:lnSpc>
          <a:spcPct val="100000"/>
        </a:lnSpc>
        <a:spcBef>
          <a:spcPts val="500"/>
        </a:spcBef>
        <a:buClr>
          <a:schemeClr val="accent1"/>
        </a:buClr>
        <a:buSzPct val="90000"/>
        <a:buFont typeface="Arial" panose="020B0604020202020204" pitchFamily="34" charset="0"/>
        <a:buChar char="•"/>
        <a:defRPr sz="2200" i="1" kern="1200">
          <a:solidFill>
            <a:srgbClr val="636569"/>
          </a:solidFill>
          <a:latin typeface="+mn-lt"/>
          <a:ea typeface="+mn-ea"/>
          <a:cs typeface="+mn-cs"/>
        </a:defRPr>
      </a:lvl2pPr>
      <a:lvl3pPr marL="900113" indent="-176213" algn="l" defTabSz="914377" rtl="0" eaLnBrk="1" latinLnBrk="0" hangingPunct="1">
        <a:lnSpc>
          <a:spcPct val="100000"/>
        </a:lnSpc>
        <a:spcBef>
          <a:spcPts val="500"/>
        </a:spcBef>
        <a:buClr>
          <a:schemeClr val="accent1"/>
        </a:buClr>
        <a:buSzPct val="90000"/>
        <a:buFont typeface="Arial" panose="020B0604020202020204" pitchFamily="34" charset="0"/>
        <a:buChar char="•"/>
        <a:defRPr sz="2200" i="1" kern="1200">
          <a:solidFill>
            <a:srgbClr val="636569"/>
          </a:solidFill>
          <a:latin typeface="+mn-lt"/>
          <a:ea typeface="+mn-ea"/>
          <a:cs typeface="+mn-cs"/>
        </a:defRPr>
      </a:lvl3pPr>
      <a:lvl4pPr marL="1077913" indent="-185738" algn="l" defTabSz="914377" rtl="0" eaLnBrk="1" latinLnBrk="0" hangingPunct="1">
        <a:lnSpc>
          <a:spcPct val="100000"/>
        </a:lnSpc>
        <a:spcBef>
          <a:spcPts val="500"/>
        </a:spcBef>
        <a:buClr>
          <a:schemeClr val="accent1"/>
        </a:buClr>
        <a:buSzPct val="90000"/>
        <a:buFont typeface="Arial" panose="020B0604020202020204" pitchFamily="34" charset="0"/>
        <a:buChar char="•"/>
        <a:defRPr sz="2200" i="1" kern="1200">
          <a:solidFill>
            <a:srgbClr val="636569"/>
          </a:solidFill>
          <a:latin typeface="+mn-lt"/>
          <a:ea typeface="+mn-ea"/>
          <a:cs typeface="+mn-cs"/>
        </a:defRPr>
      </a:lvl4pPr>
      <a:lvl5pPr marL="1255713" indent="-177800" algn="l" defTabSz="941388" rtl="0" eaLnBrk="1" latinLnBrk="0" hangingPunct="1">
        <a:lnSpc>
          <a:spcPct val="100000"/>
        </a:lnSpc>
        <a:spcBef>
          <a:spcPts val="500"/>
        </a:spcBef>
        <a:buClr>
          <a:schemeClr val="accent1"/>
        </a:buClr>
        <a:buSzPct val="90000"/>
        <a:buFont typeface="Arial" panose="020B0604020202020204" pitchFamily="34" charset="0"/>
        <a:buChar char="•"/>
        <a:tabLst/>
        <a:defRPr sz="2200" i="1" kern="1200">
          <a:solidFill>
            <a:srgbClr val="636569"/>
          </a:solidFill>
          <a:latin typeface="+mn-lt"/>
          <a:ea typeface="+mn-ea"/>
          <a:cs typeface="+mn-cs"/>
        </a:defRPr>
      </a:lvl5pPr>
      <a:lvl6pPr marL="1433513" indent="-177800" algn="l" defTabSz="914377" rtl="0" eaLnBrk="1" latinLnBrk="0" hangingPunct="1">
        <a:lnSpc>
          <a:spcPct val="90000"/>
        </a:lnSpc>
        <a:spcBef>
          <a:spcPts val="500"/>
        </a:spcBef>
        <a:buSzPct val="90000"/>
        <a:buFont typeface="Arial" panose="020B0604020202020204" pitchFamily="34" charset="0"/>
        <a:buChar char="•"/>
        <a:defRPr sz="2200" kern="1200">
          <a:solidFill>
            <a:schemeClr val="tx2"/>
          </a:solidFill>
          <a:latin typeface="+mn-lt"/>
          <a:ea typeface="+mn-ea"/>
          <a:cs typeface="+mn-cs"/>
        </a:defRPr>
      </a:lvl6pPr>
      <a:lvl7pPr marL="1609725" indent="-176213" algn="l" defTabSz="914377" rtl="0" eaLnBrk="1" latinLnBrk="0" hangingPunct="1">
        <a:lnSpc>
          <a:spcPct val="90000"/>
        </a:lnSpc>
        <a:spcBef>
          <a:spcPts val="500"/>
        </a:spcBef>
        <a:buSzPct val="90000"/>
        <a:buFont typeface="Arial" panose="020B0604020202020204" pitchFamily="34" charset="0"/>
        <a:buChar char="•"/>
        <a:defRPr sz="2200" kern="1200">
          <a:solidFill>
            <a:schemeClr val="tx2"/>
          </a:solidFill>
          <a:latin typeface="+mn-lt"/>
          <a:ea typeface="+mn-ea"/>
          <a:cs typeface="+mn-cs"/>
        </a:defRPr>
      </a:lvl7pPr>
      <a:lvl8pPr marL="1787525" indent="-177800" algn="l" defTabSz="914377" rtl="0" eaLnBrk="1" latinLnBrk="0" hangingPunct="1">
        <a:lnSpc>
          <a:spcPct val="90000"/>
        </a:lnSpc>
        <a:spcBef>
          <a:spcPts val="500"/>
        </a:spcBef>
        <a:buSzPct val="90000"/>
        <a:buFont typeface="Arial" panose="020B0604020202020204" pitchFamily="34" charset="0"/>
        <a:buChar char="•"/>
        <a:defRPr sz="2200" kern="1200">
          <a:solidFill>
            <a:schemeClr val="tx2"/>
          </a:solidFill>
          <a:latin typeface="+mn-lt"/>
          <a:ea typeface="+mn-ea"/>
          <a:cs typeface="+mn-cs"/>
        </a:defRPr>
      </a:lvl8pPr>
      <a:lvl9pPr marL="1787525" indent="0" algn="l" defTabSz="914377"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9pPr>
    </p:bodyStyle>
    <p:otherStyle>
      <a:defPPr>
        <a:defRPr lang="fi-FI"/>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14.gif"/><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34.xm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3.png"/><Relationship Id="rId7" Type="http://schemas.openxmlformats.org/officeDocument/2006/relationships/diagramQuickStyle" Target="../diagrams/quickStyle1.xml"/><Relationship Id="rId2" Type="http://schemas.openxmlformats.org/officeDocument/2006/relationships/notesSlide" Target="../notesSlides/notesSlide3.xml"/><Relationship Id="rId1" Type="http://schemas.openxmlformats.org/officeDocument/2006/relationships/slideLayout" Target="../slideLayouts/slideLayout34.xml"/><Relationship Id="rId6" Type="http://schemas.openxmlformats.org/officeDocument/2006/relationships/diagramLayout" Target="../diagrams/layout1.xml"/><Relationship Id="rId5" Type="http://schemas.openxmlformats.org/officeDocument/2006/relationships/diagramData" Target="../diagrams/data1.xml"/><Relationship Id="rId10" Type="http://schemas.openxmlformats.org/officeDocument/2006/relationships/image" Target="../media/image15.jpeg"/><Relationship Id="rId4" Type="http://schemas.openxmlformats.org/officeDocument/2006/relationships/image" Target="../media/image12.png"/><Relationship Id="rId9" Type="http://schemas.microsoft.com/office/2007/relationships/diagramDrawing" Target="../diagrams/drawing1.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6.png"/><Relationship Id="rId1" Type="http://schemas.openxmlformats.org/officeDocument/2006/relationships/slideLayout" Target="../slideLayouts/slideLayout22.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12.png"/><Relationship Id="rId7" Type="http://schemas.openxmlformats.org/officeDocument/2006/relationships/diagramQuickStyle" Target="../diagrams/quickStyle2.xml"/><Relationship Id="rId2" Type="http://schemas.openxmlformats.org/officeDocument/2006/relationships/notesSlide" Target="../notesSlides/notesSlide5.xml"/><Relationship Id="rId1" Type="http://schemas.openxmlformats.org/officeDocument/2006/relationships/slideLayout" Target="../slideLayouts/slideLayout22.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13.png"/><Relationship Id="rId9" Type="http://schemas.microsoft.com/office/2007/relationships/diagramDrawing" Target="../diagrams/drawing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a:extLst>
              <a:ext uri="{FF2B5EF4-FFF2-40B4-BE49-F238E27FC236}">
                <a16:creationId xmlns:a16="http://schemas.microsoft.com/office/drawing/2014/main" id="{8F1C9B58-C29F-43B3-AEA8-AF1AC71A5CDC}"/>
              </a:ext>
            </a:extLst>
          </p:cNvPr>
          <p:cNvPicPr>
            <a:picLocks noGrp="1" noChangeAspect="1"/>
          </p:cNvPicPr>
          <p:nvPr>
            <p:ph type="pic" sz="quarter" idx="13"/>
          </p:nvPr>
        </p:nvPicPr>
        <p:blipFill>
          <a:blip r:embed="rId2">
            <a:alphaModFix amt="35000"/>
          </a:blip>
          <a:srcRect t="5861" b="5861"/>
          <a:stretch>
            <a:fillRect/>
          </a:stretch>
        </p:blipFill>
        <p:spPr>
          <a:prstGeom prst="rect">
            <a:avLst/>
          </a:prstGeom>
        </p:spPr>
      </p:pic>
      <p:sp>
        <p:nvSpPr>
          <p:cNvPr id="6" name="Title 5">
            <a:extLst>
              <a:ext uri="{FF2B5EF4-FFF2-40B4-BE49-F238E27FC236}">
                <a16:creationId xmlns:a16="http://schemas.microsoft.com/office/drawing/2014/main" id="{13741A6C-7FDF-4880-ADA7-05FA98F5FA63}"/>
              </a:ext>
            </a:extLst>
          </p:cNvPr>
          <p:cNvSpPr>
            <a:spLocks noGrp="1"/>
          </p:cNvSpPr>
          <p:nvPr>
            <p:ph type="title"/>
          </p:nvPr>
        </p:nvSpPr>
        <p:spPr>
          <a:xfrm>
            <a:off x="529114" y="1602581"/>
            <a:ext cx="11133771" cy="2852737"/>
          </a:xfrm>
        </p:spPr>
        <p:txBody>
          <a:bodyPr>
            <a:normAutofit/>
          </a:bodyPr>
          <a:lstStyle/>
          <a:p>
            <a:pPr algn="ctr">
              <a:spcBef>
                <a:spcPts val="17000"/>
              </a:spcBef>
              <a:tabLst>
                <a:tab pos="2970530" algn="l"/>
              </a:tabLst>
            </a:pPr>
            <a:r>
              <a:rPr lang="en-GB" sz="3600" kern="1400" spc="25" dirty="0">
                <a:solidFill>
                  <a:schemeClr val="accent3">
                    <a:lumMod val="50000"/>
                  </a:schemeClr>
                </a:solidFill>
                <a:effectLst/>
                <a:latin typeface="Calibri" panose="020F0502020204030204" pitchFamily="34" charset="0"/>
                <a:ea typeface="MS PGothic" panose="020B0600070205080204" pitchFamily="34" charset="-128"/>
                <a:cs typeface="Calibri" panose="020F0502020204030204" pitchFamily="34" charset="0"/>
              </a:rPr>
              <a:t>Natural Analogues – A proposed strategy for implementation within</a:t>
            </a:r>
            <a:br>
              <a:rPr lang="en-FI" sz="3600" kern="1400" spc="25" dirty="0">
                <a:solidFill>
                  <a:schemeClr val="accent3">
                    <a:lumMod val="50000"/>
                  </a:schemeClr>
                </a:solidFill>
                <a:effectLst/>
                <a:latin typeface="Calibri" panose="020F0502020204030204" pitchFamily="34" charset="0"/>
                <a:ea typeface="MS PGothic" panose="020B0600070205080204" pitchFamily="34" charset="-128"/>
                <a:cs typeface="Calibri" panose="020F0502020204030204" pitchFamily="34" charset="0"/>
              </a:rPr>
            </a:br>
            <a:r>
              <a:rPr lang="en-GB" sz="3600" kern="1400" spc="25" dirty="0">
                <a:solidFill>
                  <a:schemeClr val="accent3">
                    <a:lumMod val="50000"/>
                  </a:schemeClr>
                </a:solidFill>
                <a:effectLst/>
                <a:latin typeface="Calibri" panose="020F0502020204030204" pitchFamily="34" charset="0"/>
                <a:ea typeface="MS PGothic" panose="020B0600070205080204" pitchFamily="34" charset="-128"/>
                <a:cs typeface="Calibri" panose="020F0502020204030204" pitchFamily="34" charset="0"/>
              </a:rPr>
              <a:t>the Nuclear Waste Services (UK) programme of geological </a:t>
            </a:r>
            <a:r>
              <a:rPr lang="en-GB" sz="3600" dirty="0">
                <a:solidFill>
                  <a:schemeClr val="accent3">
                    <a:lumMod val="50000"/>
                  </a:schemeClr>
                </a:solidFill>
                <a:effectLst/>
                <a:latin typeface="Calibri" panose="020F0502020204030204" pitchFamily="34" charset="0"/>
                <a:ea typeface="Calibri" panose="020F0502020204030204" pitchFamily="34" charset="0"/>
              </a:rPr>
              <a:t>disposal</a:t>
            </a:r>
            <a:endParaRPr lang="en-FI" sz="11500" dirty="0">
              <a:solidFill>
                <a:schemeClr val="accent3">
                  <a:lumMod val="50000"/>
                </a:schemeClr>
              </a:solidFill>
            </a:endParaRPr>
          </a:p>
        </p:txBody>
      </p:sp>
      <p:sp>
        <p:nvSpPr>
          <p:cNvPr id="4" name="Päivämäärän paikkamerkki 3">
            <a:extLst>
              <a:ext uri="{FF2B5EF4-FFF2-40B4-BE49-F238E27FC236}">
                <a16:creationId xmlns:a16="http://schemas.microsoft.com/office/drawing/2014/main" id="{AAEA1105-F190-4E88-9741-CD47FBEFC6BF}"/>
              </a:ext>
            </a:extLst>
          </p:cNvPr>
          <p:cNvSpPr>
            <a:spLocks noGrp="1"/>
          </p:cNvSpPr>
          <p:nvPr>
            <p:ph type="dt" sz="half" idx="10"/>
          </p:nvPr>
        </p:nvSpPr>
        <p:spPr/>
        <p:txBody>
          <a:bodyPr/>
          <a:lstStyle/>
          <a:p>
            <a:fld id="{57E9754F-F2EB-42E1-8081-D147AFDA67B6}" type="datetime1">
              <a:rPr lang="fi-FI" smtClean="0"/>
              <a:pPr/>
              <a:t>10.5.2022</a:t>
            </a:fld>
            <a:endParaRPr lang="fi-FI" dirty="0"/>
          </a:p>
        </p:txBody>
      </p:sp>
      <p:sp>
        <p:nvSpPr>
          <p:cNvPr id="11" name="TextBox 10">
            <a:extLst>
              <a:ext uri="{FF2B5EF4-FFF2-40B4-BE49-F238E27FC236}">
                <a16:creationId xmlns:a16="http://schemas.microsoft.com/office/drawing/2014/main" id="{214160EE-27EF-4C2F-AF08-590B52E1FC8E}"/>
              </a:ext>
            </a:extLst>
          </p:cNvPr>
          <p:cNvSpPr txBox="1"/>
          <p:nvPr/>
        </p:nvSpPr>
        <p:spPr>
          <a:xfrm>
            <a:off x="1160509" y="6161227"/>
            <a:ext cx="5156070" cy="646331"/>
          </a:xfrm>
          <a:prstGeom prst="rect">
            <a:avLst/>
          </a:prstGeom>
          <a:noFill/>
        </p:spPr>
        <p:txBody>
          <a:bodyPr wrap="square" rtlCol="0">
            <a:spAutoFit/>
          </a:bodyPr>
          <a:lstStyle/>
          <a:p>
            <a:r>
              <a:rPr lang="en-US" u="sng" dirty="0"/>
              <a:t>Heini Reijonen</a:t>
            </a:r>
            <a:r>
              <a:rPr lang="en-US" dirty="0"/>
              <a:t> </a:t>
            </a:r>
            <a:r>
              <a:rPr lang="en-US" sz="1200" dirty="0"/>
              <a:t>(</a:t>
            </a:r>
            <a:r>
              <a:rPr lang="en-US" sz="1200" dirty="0" err="1"/>
              <a:t>heini.reijonen</a:t>
            </a:r>
            <a:r>
              <a:rPr lang="en-US" sz="1200" dirty="0"/>
              <a:t>(at)gtk.fi)</a:t>
            </a:r>
            <a:r>
              <a:rPr lang="en-US" dirty="0"/>
              <a:t>, Russell Alexander, Simon Norris</a:t>
            </a:r>
            <a:endParaRPr lang="en-FI" dirty="0"/>
          </a:p>
        </p:txBody>
      </p:sp>
      <p:pic>
        <p:nvPicPr>
          <p:cNvPr id="1026" name="Picture 2">
            <a:extLst>
              <a:ext uri="{FF2B5EF4-FFF2-40B4-BE49-F238E27FC236}">
                <a16:creationId xmlns:a16="http://schemas.microsoft.com/office/drawing/2014/main" id="{25DFC738-91E2-4E58-A743-996567D40C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23635" y="6146347"/>
            <a:ext cx="137160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6FB777FA-7ED1-4D94-9A63-435578350533}"/>
              </a:ext>
            </a:extLst>
          </p:cNvPr>
          <p:cNvPicPr>
            <a:picLocks noChangeAspect="1"/>
          </p:cNvPicPr>
          <p:nvPr/>
        </p:nvPicPr>
        <p:blipFill>
          <a:blip r:embed="rId4"/>
          <a:stretch>
            <a:fillRect/>
          </a:stretch>
        </p:blipFill>
        <p:spPr>
          <a:xfrm>
            <a:off x="6713621" y="6076845"/>
            <a:ext cx="2310014" cy="787170"/>
          </a:xfrm>
          <a:prstGeom prst="rect">
            <a:avLst/>
          </a:prstGeom>
        </p:spPr>
      </p:pic>
    </p:spTree>
    <p:extLst>
      <p:ext uri="{BB962C8B-B14F-4D97-AF65-F5344CB8AC3E}">
        <p14:creationId xmlns:p14="http://schemas.microsoft.com/office/powerpoint/2010/main" val="15960618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7421D08-98E3-46FD-BFFB-99057956AE73}"/>
              </a:ext>
            </a:extLst>
          </p:cNvPr>
          <p:cNvPicPr>
            <a:picLocks noChangeAspect="1"/>
          </p:cNvPicPr>
          <p:nvPr/>
        </p:nvPicPr>
        <p:blipFill>
          <a:blip r:embed="rId3"/>
          <a:stretch>
            <a:fillRect/>
          </a:stretch>
        </p:blipFill>
        <p:spPr>
          <a:xfrm>
            <a:off x="6713621" y="6076845"/>
            <a:ext cx="2310014" cy="787170"/>
          </a:xfrm>
          <a:prstGeom prst="rect">
            <a:avLst/>
          </a:prstGeom>
        </p:spPr>
      </p:pic>
      <p:pic>
        <p:nvPicPr>
          <p:cNvPr id="8" name="Picture 2">
            <a:extLst>
              <a:ext uri="{FF2B5EF4-FFF2-40B4-BE49-F238E27FC236}">
                <a16:creationId xmlns:a16="http://schemas.microsoft.com/office/drawing/2014/main" id="{27A25E00-B30A-449E-96D3-9806C21AEF0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23635" y="6224588"/>
            <a:ext cx="137160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5">
            <a:extLst>
              <a:ext uri="{FF2B5EF4-FFF2-40B4-BE49-F238E27FC236}">
                <a16:creationId xmlns:a16="http://schemas.microsoft.com/office/drawing/2014/main" id="{3B9FE773-16B4-42F7-A155-2A418CFC22EF}"/>
              </a:ext>
            </a:extLst>
          </p:cNvPr>
          <p:cNvSpPr>
            <a:spLocks noGrp="1"/>
          </p:cNvSpPr>
          <p:nvPr>
            <p:ph type="title"/>
          </p:nvPr>
        </p:nvSpPr>
        <p:spPr>
          <a:xfrm>
            <a:off x="370901" y="365125"/>
            <a:ext cx="10982899" cy="1325563"/>
          </a:xfrm>
        </p:spPr>
        <p:txBody>
          <a:bodyPr anchor="ctr">
            <a:normAutofit/>
          </a:bodyPr>
          <a:lstStyle/>
          <a:p>
            <a:r>
              <a:rPr lang="en-US" dirty="0"/>
              <a:t>Introduction &amp; background</a:t>
            </a:r>
            <a:endParaRPr lang="en-FI" dirty="0"/>
          </a:p>
        </p:txBody>
      </p:sp>
      <p:sp>
        <p:nvSpPr>
          <p:cNvPr id="5" name="Päivämäärän paikkamerkki 4">
            <a:extLst>
              <a:ext uri="{FF2B5EF4-FFF2-40B4-BE49-F238E27FC236}">
                <a16:creationId xmlns:a16="http://schemas.microsoft.com/office/drawing/2014/main" id="{6AC01CE4-51FC-4FAA-ACAA-E6C0A2AFFBF7}"/>
              </a:ext>
            </a:extLst>
          </p:cNvPr>
          <p:cNvSpPr>
            <a:spLocks noGrp="1"/>
          </p:cNvSpPr>
          <p:nvPr>
            <p:ph type="dt" sz="half" idx="10"/>
          </p:nvPr>
        </p:nvSpPr>
        <p:spPr>
          <a:xfrm>
            <a:off x="370904" y="6356351"/>
            <a:ext cx="1045268" cy="365125"/>
          </a:xfrm>
        </p:spPr>
        <p:txBody>
          <a:bodyPr anchor="ctr">
            <a:normAutofit/>
          </a:bodyPr>
          <a:lstStyle/>
          <a:p>
            <a:pPr>
              <a:spcAft>
                <a:spcPts val="600"/>
              </a:spcAft>
            </a:pPr>
            <a:fld id="{404F4292-194F-4EDA-BDAE-F331210A1656}" type="datetime1">
              <a:rPr lang="fi-FI" smtClean="0"/>
              <a:pPr>
                <a:spcAft>
                  <a:spcPts val="600"/>
                </a:spcAft>
              </a:pPr>
              <a:t>10.5.2022</a:t>
            </a:fld>
            <a:endParaRPr lang="fi-FI"/>
          </a:p>
        </p:txBody>
      </p:sp>
      <p:sp>
        <p:nvSpPr>
          <p:cNvPr id="7" name="Content Placeholder 6">
            <a:extLst>
              <a:ext uri="{FF2B5EF4-FFF2-40B4-BE49-F238E27FC236}">
                <a16:creationId xmlns:a16="http://schemas.microsoft.com/office/drawing/2014/main" id="{C98DAD5C-0430-42DB-A713-E573647D67ED}"/>
              </a:ext>
            </a:extLst>
          </p:cNvPr>
          <p:cNvSpPr>
            <a:spLocks noGrp="1"/>
          </p:cNvSpPr>
          <p:nvPr>
            <p:ph sz="quarter" idx="13"/>
          </p:nvPr>
        </p:nvSpPr>
        <p:spPr>
          <a:xfrm>
            <a:off x="371474" y="1831977"/>
            <a:ext cx="4501467" cy="4314825"/>
          </a:xfrm>
        </p:spPr>
        <p:txBody>
          <a:bodyPr>
            <a:normAutofit lnSpcReduction="10000"/>
          </a:bodyPr>
          <a:lstStyle/>
          <a:p>
            <a:pPr>
              <a:lnSpc>
                <a:spcPct val="90000"/>
              </a:lnSpc>
            </a:pPr>
            <a:r>
              <a:rPr lang="en-US" sz="2600" dirty="0"/>
              <a:t>Nuclear Waste Services (NWS) in UK</a:t>
            </a:r>
          </a:p>
          <a:p>
            <a:pPr lvl="1">
              <a:lnSpc>
                <a:spcPct val="90000"/>
              </a:lnSpc>
            </a:pPr>
            <a:r>
              <a:rPr lang="en-US" sz="2000" dirty="0">
                <a:solidFill>
                  <a:schemeClr val="tx1"/>
                </a:solidFill>
              </a:rPr>
              <a:t>is continuing to move forward with siting programme for a geological disposal facility (GDF)</a:t>
            </a:r>
          </a:p>
          <a:p>
            <a:pPr lvl="1">
              <a:lnSpc>
                <a:spcPct val="90000"/>
              </a:lnSpc>
            </a:pPr>
            <a:r>
              <a:rPr lang="en-US" sz="2000" dirty="0">
                <a:solidFill>
                  <a:schemeClr val="tx1"/>
                </a:solidFill>
              </a:rPr>
              <a:t>focus of the programme is shifting from generic stage to a more site-specific stage </a:t>
            </a:r>
          </a:p>
          <a:p>
            <a:pPr lvl="1">
              <a:lnSpc>
                <a:spcPct val="90000"/>
              </a:lnSpc>
            </a:pPr>
            <a:r>
              <a:rPr lang="en-US" sz="2000" dirty="0">
                <a:solidFill>
                  <a:schemeClr val="tx1"/>
                </a:solidFill>
              </a:rPr>
              <a:t>Natural Analogues (NA) have been considered in the generic safety case, but at general level</a:t>
            </a:r>
            <a:endParaRPr lang="en-US" sz="2600" dirty="0">
              <a:solidFill>
                <a:schemeClr val="tx1"/>
              </a:solidFill>
            </a:endParaRPr>
          </a:p>
          <a:p>
            <a:pPr>
              <a:lnSpc>
                <a:spcPct val="90000"/>
              </a:lnSpc>
            </a:pPr>
            <a:r>
              <a:rPr lang="en-US" sz="2600" dirty="0"/>
              <a:t>O</a:t>
            </a:r>
            <a:r>
              <a:rPr lang="en-US" sz="2600" dirty="0">
                <a:solidFill>
                  <a:schemeClr val="tx1"/>
                </a:solidFill>
              </a:rPr>
              <a:t>bjective</a:t>
            </a:r>
          </a:p>
          <a:p>
            <a:pPr lvl="1">
              <a:lnSpc>
                <a:spcPct val="90000"/>
              </a:lnSpc>
            </a:pPr>
            <a:r>
              <a:rPr lang="en-US" sz="2000" dirty="0">
                <a:solidFill>
                  <a:schemeClr val="tx1"/>
                </a:solidFill>
              </a:rPr>
              <a:t>to realize a full potential of NA for system understanding</a:t>
            </a:r>
          </a:p>
        </p:txBody>
      </p:sp>
      <p:pic>
        <p:nvPicPr>
          <p:cNvPr id="12" name="Picture 11" descr="Diagram&#10;&#10;Description automatically generated">
            <a:extLst>
              <a:ext uri="{FF2B5EF4-FFF2-40B4-BE49-F238E27FC236}">
                <a16:creationId xmlns:a16="http://schemas.microsoft.com/office/drawing/2014/main" id="{EF246F8B-510A-4E1C-A301-2D9FA4CD5C2D}"/>
              </a:ext>
            </a:extLst>
          </p:cNvPr>
          <p:cNvPicPr>
            <a:picLocks noChangeAspect="1"/>
          </p:cNvPicPr>
          <p:nvPr/>
        </p:nvPicPr>
        <p:blipFill>
          <a:blip r:embed="rId5"/>
          <a:stretch>
            <a:fillRect/>
          </a:stretch>
        </p:blipFill>
        <p:spPr>
          <a:xfrm>
            <a:off x="6096000" y="1932652"/>
            <a:ext cx="5243709" cy="4107572"/>
          </a:xfrm>
          <a:prstGeom prst="rect">
            <a:avLst/>
          </a:prstGeom>
        </p:spPr>
      </p:pic>
      <p:sp>
        <p:nvSpPr>
          <p:cNvPr id="15" name="TextBox 14">
            <a:extLst>
              <a:ext uri="{FF2B5EF4-FFF2-40B4-BE49-F238E27FC236}">
                <a16:creationId xmlns:a16="http://schemas.microsoft.com/office/drawing/2014/main" id="{CD78A9DB-0266-47A2-8F6B-B13222FF04A0}"/>
              </a:ext>
            </a:extLst>
          </p:cNvPr>
          <p:cNvSpPr txBox="1"/>
          <p:nvPr/>
        </p:nvSpPr>
        <p:spPr>
          <a:xfrm>
            <a:off x="9421807" y="5748856"/>
            <a:ext cx="1968039" cy="276999"/>
          </a:xfrm>
          <a:prstGeom prst="rect">
            <a:avLst/>
          </a:prstGeom>
          <a:noFill/>
        </p:spPr>
        <p:txBody>
          <a:bodyPr wrap="none" rtlCol="0">
            <a:spAutoFit/>
          </a:bodyPr>
          <a:lstStyle/>
          <a:p>
            <a:r>
              <a:rPr lang="en-US" sz="1200" dirty="0"/>
              <a:t>Image: Alexander et al. 1998</a:t>
            </a:r>
            <a:endParaRPr lang="en-FI" sz="1200" dirty="0"/>
          </a:p>
        </p:txBody>
      </p:sp>
      <p:sp>
        <p:nvSpPr>
          <p:cNvPr id="16" name="TextBox 15">
            <a:extLst>
              <a:ext uri="{FF2B5EF4-FFF2-40B4-BE49-F238E27FC236}">
                <a16:creationId xmlns:a16="http://schemas.microsoft.com/office/drawing/2014/main" id="{8BF4A2D4-75DF-40FF-9450-FCD78E28A5C0}"/>
              </a:ext>
            </a:extLst>
          </p:cNvPr>
          <p:cNvSpPr txBox="1"/>
          <p:nvPr/>
        </p:nvSpPr>
        <p:spPr>
          <a:xfrm>
            <a:off x="5992228" y="1606564"/>
            <a:ext cx="5057774" cy="307777"/>
          </a:xfrm>
          <a:prstGeom prst="rect">
            <a:avLst/>
          </a:prstGeom>
          <a:noFill/>
        </p:spPr>
        <p:txBody>
          <a:bodyPr wrap="square" rtlCol="0">
            <a:spAutoFit/>
          </a:bodyPr>
          <a:lstStyle/>
          <a:p>
            <a:r>
              <a:rPr lang="en-US" sz="1400" dirty="0"/>
              <a:t>Example of the role of NAs within geological disposal projects:</a:t>
            </a:r>
            <a:endParaRPr lang="en-FI" sz="1400" dirty="0"/>
          </a:p>
        </p:txBody>
      </p:sp>
    </p:spTree>
    <p:extLst>
      <p:ext uri="{BB962C8B-B14F-4D97-AF65-F5344CB8AC3E}">
        <p14:creationId xmlns:p14="http://schemas.microsoft.com/office/powerpoint/2010/main" val="5584717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äivämäärän paikkamerkki 4">
            <a:extLst>
              <a:ext uri="{FF2B5EF4-FFF2-40B4-BE49-F238E27FC236}">
                <a16:creationId xmlns:a16="http://schemas.microsoft.com/office/drawing/2014/main" id="{6AC01CE4-51FC-4FAA-ACAA-E6C0A2AFFBF7}"/>
              </a:ext>
            </a:extLst>
          </p:cNvPr>
          <p:cNvSpPr>
            <a:spLocks noGrp="1"/>
          </p:cNvSpPr>
          <p:nvPr>
            <p:ph type="dt" sz="half" idx="10"/>
          </p:nvPr>
        </p:nvSpPr>
        <p:spPr/>
        <p:txBody>
          <a:bodyPr/>
          <a:lstStyle/>
          <a:p>
            <a:fld id="{404F4292-194F-4EDA-BDAE-F331210A1656}" type="datetime1">
              <a:rPr lang="fi-FI" smtClean="0"/>
              <a:pPr/>
              <a:t>10.5.2022</a:t>
            </a:fld>
            <a:endParaRPr lang="fi-FI" dirty="0"/>
          </a:p>
        </p:txBody>
      </p:sp>
      <p:sp>
        <p:nvSpPr>
          <p:cNvPr id="6" name="Title 5">
            <a:extLst>
              <a:ext uri="{FF2B5EF4-FFF2-40B4-BE49-F238E27FC236}">
                <a16:creationId xmlns:a16="http://schemas.microsoft.com/office/drawing/2014/main" id="{3B9FE773-16B4-42F7-A155-2A418CFC22EF}"/>
              </a:ext>
            </a:extLst>
          </p:cNvPr>
          <p:cNvSpPr>
            <a:spLocks noGrp="1"/>
          </p:cNvSpPr>
          <p:nvPr>
            <p:ph type="title" idx="4294967295"/>
          </p:nvPr>
        </p:nvSpPr>
        <p:spPr>
          <a:xfrm>
            <a:off x="435586" y="307709"/>
            <a:ext cx="7068371" cy="1325563"/>
          </a:xfrm>
        </p:spPr>
        <p:txBody>
          <a:bodyPr/>
          <a:lstStyle/>
          <a:p>
            <a:r>
              <a:rPr lang="en-US" dirty="0"/>
              <a:t>Review of NA strategies</a:t>
            </a:r>
            <a:endParaRPr lang="en-FI" dirty="0"/>
          </a:p>
        </p:txBody>
      </p:sp>
      <p:sp>
        <p:nvSpPr>
          <p:cNvPr id="24" name="Content Placeholder 6">
            <a:extLst>
              <a:ext uri="{FF2B5EF4-FFF2-40B4-BE49-F238E27FC236}">
                <a16:creationId xmlns:a16="http://schemas.microsoft.com/office/drawing/2014/main" id="{93503AF9-6A62-4F9F-A9A1-2DC87DBDB660}"/>
              </a:ext>
            </a:extLst>
          </p:cNvPr>
          <p:cNvSpPr>
            <a:spLocks noGrp="1"/>
          </p:cNvSpPr>
          <p:nvPr>
            <p:ph sz="quarter" idx="4294967295"/>
          </p:nvPr>
        </p:nvSpPr>
        <p:spPr>
          <a:xfrm>
            <a:off x="0" y="2054225"/>
            <a:ext cx="2981325" cy="4314825"/>
          </a:xfrm>
        </p:spPr>
        <p:txBody>
          <a:bodyPr>
            <a:normAutofit fontScale="77500" lnSpcReduction="20000"/>
          </a:bodyPr>
          <a:lstStyle/>
          <a:p>
            <a:r>
              <a:rPr lang="en-US" dirty="0"/>
              <a:t>Several general overviews published over the years</a:t>
            </a:r>
          </a:p>
          <a:p>
            <a:r>
              <a:rPr lang="en-US" sz="2900" dirty="0"/>
              <a:t>Few programme-specific strategies regarding the use and development of NAs have been reported </a:t>
            </a:r>
          </a:p>
          <a:p>
            <a:r>
              <a:rPr lang="en-US" dirty="0"/>
              <a:t>Inherently included in many programmes, even if not mentioned at strategic level</a:t>
            </a:r>
          </a:p>
          <a:p>
            <a:endParaRPr lang="en-FI" dirty="0"/>
          </a:p>
        </p:txBody>
      </p:sp>
      <p:grpSp>
        <p:nvGrpSpPr>
          <p:cNvPr id="9" name="Group 8">
            <a:extLst>
              <a:ext uri="{FF2B5EF4-FFF2-40B4-BE49-F238E27FC236}">
                <a16:creationId xmlns:a16="http://schemas.microsoft.com/office/drawing/2014/main" id="{EE31A2B9-BF96-460C-B799-2691F891E367}"/>
              </a:ext>
            </a:extLst>
          </p:cNvPr>
          <p:cNvGrpSpPr/>
          <p:nvPr/>
        </p:nvGrpSpPr>
        <p:grpSpPr>
          <a:xfrm>
            <a:off x="3541822" y="1018860"/>
            <a:ext cx="8247549" cy="5047208"/>
            <a:chOff x="765656" y="184666"/>
            <a:chExt cx="10593564" cy="6552882"/>
          </a:xfrm>
        </p:grpSpPr>
        <p:sp>
          <p:nvSpPr>
            <p:cNvPr id="10" name="Arrow: Quad 9">
              <a:extLst>
                <a:ext uri="{FF2B5EF4-FFF2-40B4-BE49-F238E27FC236}">
                  <a16:creationId xmlns:a16="http://schemas.microsoft.com/office/drawing/2014/main" id="{44AAE584-72E3-48C7-A57F-D67AD8222C44}"/>
                </a:ext>
              </a:extLst>
            </p:cNvPr>
            <p:cNvSpPr/>
            <p:nvPr/>
          </p:nvSpPr>
          <p:spPr>
            <a:xfrm>
              <a:off x="1633057" y="679508"/>
              <a:ext cx="8925886" cy="5654180"/>
            </a:xfrm>
            <a:prstGeom prst="quadArrow">
              <a:avLst>
                <a:gd name="adj1" fmla="val 1828"/>
                <a:gd name="adj2" fmla="val 3637"/>
                <a:gd name="adj3" fmla="val 44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1" name="TextBox 10">
              <a:extLst>
                <a:ext uri="{FF2B5EF4-FFF2-40B4-BE49-F238E27FC236}">
                  <a16:creationId xmlns:a16="http://schemas.microsoft.com/office/drawing/2014/main" id="{D6FF4CB2-0A97-466B-8725-D813D0B66873}"/>
                </a:ext>
              </a:extLst>
            </p:cNvPr>
            <p:cNvSpPr txBox="1"/>
            <p:nvPr/>
          </p:nvSpPr>
          <p:spPr>
            <a:xfrm rot="16200000">
              <a:off x="266107" y="3119668"/>
              <a:ext cx="1750212" cy="751114"/>
            </a:xfrm>
            <a:prstGeom prst="rect">
              <a:avLst/>
            </a:prstGeom>
            <a:noFill/>
          </p:spPr>
          <p:txBody>
            <a:bodyPr wrap="none" rtlCol="0">
              <a:spAutoFit/>
            </a:bodyPr>
            <a:lstStyle/>
            <a:p>
              <a:pPr algn="ctr"/>
              <a:r>
                <a:rPr lang="en-US" sz="1600" dirty="0"/>
                <a:t>PROGRAMME</a:t>
              </a:r>
            </a:p>
            <a:p>
              <a:pPr algn="ctr"/>
              <a:r>
                <a:rPr lang="en-US" sz="1600" dirty="0"/>
                <a:t>SPECIFIC</a:t>
              </a:r>
              <a:endParaRPr lang="en-FI" sz="1600" dirty="0"/>
            </a:p>
          </p:txBody>
        </p:sp>
        <p:sp>
          <p:nvSpPr>
            <p:cNvPr id="12" name="TextBox 11">
              <a:extLst>
                <a:ext uri="{FF2B5EF4-FFF2-40B4-BE49-F238E27FC236}">
                  <a16:creationId xmlns:a16="http://schemas.microsoft.com/office/drawing/2014/main" id="{5F2CD825-6B1C-4E73-ADA3-764EFB47AA7F}"/>
                </a:ext>
              </a:extLst>
            </p:cNvPr>
            <p:cNvSpPr txBox="1"/>
            <p:nvPr/>
          </p:nvSpPr>
          <p:spPr>
            <a:xfrm rot="16200000">
              <a:off x="10280922" y="3061552"/>
              <a:ext cx="1405481" cy="751114"/>
            </a:xfrm>
            <a:prstGeom prst="rect">
              <a:avLst/>
            </a:prstGeom>
            <a:noFill/>
          </p:spPr>
          <p:txBody>
            <a:bodyPr wrap="none" rtlCol="0">
              <a:spAutoFit/>
            </a:bodyPr>
            <a:lstStyle/>
            <a:p>
              <a:pPr algn="ctr"/>
              <a:r>
                <a:rPr lang="en-US" sz="1600" dirty="0"/>
                <a:t>GENERAL</a:t>
              </a:r>
            </a:p>
            <a:p>
              <a:pPr algn="ctr"/>
              <a:r>
                <a:rPr lang="en-US" sz="1600" dirty="0"/>
                <a:t>GUIDANCE</a:t>
              </a:r>
              <a:endParaRPr lang="en-FI" sz="1600" dirty="0"/>
            </a:p>
          </p:txBody>
        </p:sp>
        <p:sp>
          <p:nvSpPr>
            <p:cNvPr id="13" name="TextBox 12">
              <a:extLst>
                <a:ext uri="{FF2B5EF4-FFF2-40B4-BE49-F238E27FC236}">
                  <a16:creationId xmlns:a16="http://schemas.microsoft.com/office/drawing/2014/main" id="{AC99768E-C675-4ABF-A346-6AF73FF72F07}"/>
                </a:ext>
              </a:extLst>
            </p:cNvPr>
            <p:cNvSpPr txBox="1"/>
            <p:nvPr/>
          </p:nvSpPr>
          <p:spPr>
            <a:xfrm>
              <a:off x="3776009" y="6297997"/>
              <a:ext cx="4639979" cy="439551"/>
            </a:xfrm>
            <a:prstGeom prst="rect">
              <a:avLst/>
            </a:prstGeom>
            <a:noFill/>
          </p:spPr>
          <p:txBody>
            <a:bodyPr wrap="square" rtlCol="0">
              <a:spAutoFit/>
            </a:bodyPr>
            <a:lstStyle/>
            <a:p>
              <a:pPr algn="ctr"/>
              <a:r>
                <a:rPr lang="en-US" sz="1600" dirty="0"/>
                <a:t>COMPILATION / NETWORKING</a:t>
              </a:r>
              <a:endParaRPr lang="en-FI" sz="1600" dirty="0"/>
            </a:p>
          </p:txBody>
        </p:sp>
        <p:sp>
          <p:nvSpPr>
            <p:cNvPr id="14" name="TextBox 13">
              <a:extLst>
                <a:ext uri="{FF2B5EF4-FFF2-40B4-BE49-F238E27FC236}">
                  <a16:creationId xmlns:a16="http://schemas.microsoft.com/office/drawing/2014/main" id="{E7D5A3B3-B932-4DDE-A42A-F025FF7628C6}"/>
                </a:ext>
              </a:extLst>
            </p:cNvPr>
            <p:cNvSpPr txBox="1"/>
            <p:nvPr/>
          </p:nvSpPr>
          <p:spPr>
            <a:xfrm>
              <a:off x="5443386" y="184666"/>
              <a:ext cx="1305227" cy="439551"/>
            </a:xfrm>
            <a:prstGeom prst="rect">
              <a:avLst/>
            </a:prstGeom>
            <a:noFill/>
          </p:spPr>
          <p:txBody>
            <a:bodyPr wrap="none" rtlCol="0">
              <a:spAutoFit/>
            </a:bodyPr>
            <a:lstStyle/>
            <a:p>
              <a:pPr algn="ctr"/>
              <a:r>
                <a:rPr lang="en-US" sz="1600" dirty="0"/>
                <a:t>STRATEGY</a:t>
              </a:r>
              <a:endParaRPr lang="en-FI" sz="1600" dirty="0"/>
            </a:p>
          </p:txBody>
        </p:sp>
        <p:sp>
          <p:nvSpPr>
            <p:cNvPr id="15" name="Oval 14">
              <a:extLst>
                <a:ext uri="{FF2B5EF4-FFF2-40B4-BE49-F238E27FC236}">
                  <a16:creationId xmlns:a16="http://schemas.microsoft.com/office/drawing/2014/main" id="{C1DA363F-8E36-428D-94A3-0E598014DC94}"/>
                </a:ext>
              </a:extLst>
            </p:cNvPr>
            <p:cNvSpPr/>
            <p:nvPr/>
          </p:nvSpPr>
          <p:spPr>
            <a:xfrm>
              <a:off x="9040536" y="4951505"/>
              <a:ext cx="1518407" cy="1476462"/>
            </a:xfrm>
            <a:prstGeom prst="ellipse">
              <a:avLst/>
            </a:prstGeom>
            <a:gradFill flip="none" rotWithShape="1">
              <a:gsLst>
                <a:gs pos="0">
                  <a:schemeClr val="accent3">
                    <a:tint val="66000"/>
                    <a:satMod val="160000"/>
                  </a:schemeClr>
                </a:gs>
                <a:gs pos="50000">
                  <a:schemeClr val="accent3">
                    <a:tint val="44500"/>
                    <a:satMod val="160000"/>
                  </a:schemeClr>
                </a:gs>
                <a:gs pos="100000">
                  <a:schemeClr val="accent3">
                    <a:tint val="23500"/>
                    <a:satMod val="160000"/>
                  </a:schemeClr>
                </a:gs>
              </a:gsLst>
              <a:path path="circle">
                <a:fillToRect l="50000" t="50000" r="50000" b="50000"/>
              </a:path>
              <a:tileRect/>
            </a:gra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b="1" dirty="0">
                  <a:solidFill>
                    <a:schemeClr val="accent3">
                      <a:lumMod val="50000"/>
                    </a:schemeClr>
                  </a:solidFill>
                </a:rPr>
                <a:t>EU NAWG</a:t>
              </a:r>
              <a:endParaRPr lang="en-FI" b="1" dirty="0">
                <a:solidFill>
                  <a:schemeClr val="accent3">
                    <a:lumMod val="50000"/>
                  </a:schemeClr>
                </a:solidFill>
              </a:endParaRPr>
            </a:p>
          </p:txBody>
        </p:sp>
        <p:sp>
          <p:nvSpPr>
            <p:cNvPr id="16" name="Oval 15">
              <a:extLst>
                <a:ext uri="{FF2B5EF4-FFF2-40B4-BE49-F238E27FC236}">
                  <a16:creationId xmlns:a16="http://schemas.microsoft.com/office/drawing/2014/main" id="{E06E2965-44B9-4AE6-B9EB-02A3E20C1410}"/>
                </a:ext>
              </a:extLst>
            </p:cNvPr>
            <p:cNvSpPr/>
            <p:nvPr/>
          </p:nvSpPr>
          <p:spPr>
            <a:xfrm>
              <a:off x="9188589" y="1354669"/>
              <a:ext cx="1518407" cy="1476462"/>
            </a:xfrm>
            <a:prstGeom prst="ellipse">
              <a:avLst/>
            </a:prstGeom>
            <a:gradFill flip="none" rotWithShape="1">
              <a:gsLst>
                <a:gs pos="0">
                  <a:schemeClr val="accent3">
                    <a:tint val="66000"/>
                    <a:satMod val="160000"/>
                  </a:schemeClr>
                </a:gs>
                <a:gs pos="50000">
                  <a:schemeClr val="accent3">
                    <a:tint val="44500"/>
                    <a:satMod val="160000"/>
                  </a:schemeClr>
                </a:gs>
                <a:gs pos="100000">
                  <a:schemeClr val="accent3">
                    <a:tint val="23500"/>
                    <a:satMod val="160000"/>
                  </a:schemeClr>
                </a:gs>
              </a:gsLst>
              <a:path path="circle">
                <a:fillToRect l="50000" t="50000" r="50000" b="50000"/>
              </a:path>
              <a:tileRect/>
            </a:gra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b="1" dirty="0">
                  <a:solidFill>
                    <a:schemeClr val="accent3">
                      <a:lumMod val="50000"/>
                    </a:schemeClr>
                  </a:solidFill>
                </a:rPr>
                <a:t>IAEA</a:t>
              </a:r>
              <a:endParaRPr lang="en-FI" b="1" dirty="0">
                <a:solidFill>
                  <a:schemeClr val="accent3">
                    <a:lumMod val="50000"/>
                  </a:schemeClr>
                </a:solidFill>
              </a:endParaRPr>
            </a:p>
          </p:txBody>
        </p:sp>
        <p:sp>
          <p:nvSpPr>
            <p:cNvPr id="17" name="Oval 16">
              <a:extLst>
                <a:ext uri="{FF2B5EF4-FFF2-40B4-BE49-F238E27FC236}">
                  <a16:creationId xmlns:a16="http://schemas.microsoft.com/office/drawing/2014/main" id="{A39A8BCD-A1EF-49AC-A221-B186B949B28F}"/>
                </a:ext>
              </a:extLst>
            </p:cNvPr>
            <p:cNvSpPr/>
            <p:nvPr/>
          </p:nvSpPr>
          <p:spPr>
            <a:xfrm>
              <a:off x="8178141" y="1724001"/>
              <a:ext cx="1518407" cy="1476462"/>
            </a:xfrm>
            <a:prstGeom prst="ellipse">
              <a:avLst/>
            </a:prstGeom>
            <a:gradFill flip="none" rotWithShape="1">
              <a:gsLst>
                <a:gs pos="0">
                  <a:schemeClr val="accent3">
                    <a:tint val="66000"/>
                    <a:satMod val="160000"/>
                  </a:schemeClr>
                </a:gs>
                <a:gs pos="50000">
                  <a:schemeClr val="accent3">
                    <a:tint val="44500"/>
                    <a:satMod val="160000"/>
                  </a:schemeClr>
                </a:gs>
                <a:gs pos="100000">
                  <a:schemeClr val="accent3">
                    <a:tint val="23500"/>
                    <a:satMod val="160000"/>
                  </a:schemeClr>
                </a:gs>
              </a:gsLst>
              <a:path path="circle">
                <a:fillToRect l="50000" t="50000" r="50000" b="50000"/>
              </a:path>
              <a:tileRect/>
            </a:gra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b="1" dirty="0">
                  <a:solidFill>
                    <a:schemeClr val="accent3">
                      <a:lumMod val="50000"/>
                    </a:schemeClr>
                  </a:solidFill>
                </a:rPr>
                <a:t>NEA</a:t>
              </a:r>
              <a:endParaRPr lang="en-FI" b="1" dirty="0">
                <a:solidFill>
                  <a:schemeClr val="accent3">
                    <a:lumMod val="50000"/>
                  </a:schemeClr>
                </a:solidFill>
              </a:endParaRPr>
            </a:p>
          </p:txBody>
        </p:sp>
        <p:sp>
          <p:nvSpPr>
            <p:cNvPr id="18" name="Oval 17">
              <a:extLst>
                <a:ext uri="{FF2B5EF4-FFF2-40B4-BE49-F238E27FC236}">
                  <a16:creationId xmlns:a16="http://schemas.microsoft.com/office/drawing/2014/main" id="{E81318C6-9865-44AC-9C83-BEEF9D7411E9}"/>
                </a:ext>
              </a:extLst>
            </p:cNvPr>
            <p:cNvSpPr/>
            <p:nvPr/>
          </p:nvSpPr>
          <p:spPr>
            <a:xfrm>
              <a:off x="7188665" y="4028844"/>
              <a:ext cx="1518407" cy="1476462"/>
            </a:xfrm>
            <a:prstGeom prst="ellipse">
              <a:avLst/>
            </a:prstGeom>
            <a:gradFill flip="none" rotWithShape="1">
              <a:gsLst>
                <a:gs pos="0">
                  <a:schemeClr val="accent3">
                    <a:tint val="66000"/>
                    <a:satMod val="160000"/>
                  </a:schemeClr>
                </a:gs>
                <a:gs pos="50000">
                  <a:schemeClr val="accent3">
                    <a:tint val="44500"/>
                    <a:satMod val="160000"/>
                  </a:schemeClr>
                </a:gs>
                <a:gs pos="100000">
                  <a:schemeClr val="accent3">
                    <a:tint val="23500"/>
                    <a:satMod val="160000"/>
                  </a:schemeClr>
                </a:gs>
              </a:gsLst>
              <a:path path="circle">
                <a:fillToRect l="50000" t="50000" r="50000" b="50000"/>
              </a:path>
              <a:tileRect/>
            </a:gra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b="1" dirty="0">
                  <a:solidFill>
                    <a:schemeClr val="accent3">
                      <a:lumMod val="50000"/>
                    </a:schemeClr>
                  </a:solidFill>
                </a:rPr>
                <a:t>NA NET</a:t>
              </a:r>
              <a:endParaRPr lang="en-FI" b="1" dirty="0">
                <a:solidFill>
                  <a:schemeClr val="accent3">
                    <a:lumMod val="50000"/>
                  </a:schemeClr>
                </a:solidFill>
              </a:endParaRPr>
            </a:p>
          </p:txBody>
        </p:sp>
        <p:sp>
          <p:nvSpPr>
            <p:cNvPr id="19" name="Oval 18">
              <a:extLst>
                <a:ext uri="{FF2B5EF4-FFF2-40B4-BE49-F238E27FC236}">
                  <a16:creationId xmlns:a16="http://schemas.microsoft.com/office/drawing/2014/main" id="{ED12D272-AA12-435F-A3F1-AA21C2E23796}"/>
                </a:ext>
              </a:extLst>
            </p:cNvPr>
            <p:cNvSpPr/>
            <p:nvPr/>
          </p:nvSpPr>
          <p:spPr>
            <a:xfrm>
              <a:off x="2164710" y="2790954"/>
              <a:ext cx="1518407" cy="1476462"/>
            </a:xfrm>
            <a:prstGeom prst="ellipse">
              <a:avLst/>
            </a:prstGeom>
            <a:gradFill flip="none" rotWithShape="1">
              <a:gsLst>
                <a:gs pos="0">
                  <a:schemeClr val="accent3">
                    <a:tint val="66000"/>
                    <a:satMod val="160000"/>
                  </a:schemeClr>
                </a:gs>
                <a:gs pos="50000">
                  <a:schemeClr val="accent3">
                    <a:tint val="44500"/>
                    <a:satMod val="160000"/>
                  </a:schemeClr>
                </a:gs>
                <a:gs pos="100000">
                  <a:schemeClr val="accent3">
                    <a:tint val="23500"/>
                    <a:satMod val="160000"/>
                  </a:schemeClr>
                </a:gs>
              </a:gsLst>
              <a:path path="circle">
                <a:fillToRect l="50000" t="50000" r="50000" b="50000"/>
              </a:path>
              <a:tileRect/>
            </a:gra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200" b="1" dirty="0">
                  <a:solidFill>
                    <a:schemeClr val="accent3">
                      <a:lumMod val="50000"/>
                    </a:schemeClr>
                  </a:solidFill>
                </a:rPr>
                <a:t>FINLAND</a:t>
              </a:r>
              <a:endParaRPr lang="en-FI" sz="1200" b="1" dirty="0">
                <a:solidFill>
                  <a:schemeClr val="accent3">
                    <a:lumMod val="50000"/>
                  </a:schemeClr>
                </a:solidFill>
              </a:endParaRPr>
            </a:p>
          </p:txBody>
        </p:sp>
        <p:sp>
          <p:nvSpPr>
            <p:cNvPr id="20" name="Oval 19">
              <a:extLst>
                <a:ext uri="{FF2B5EF4-FFF2-40B4-BE49-F238E27FC236}">
                  <a16:creationId xmlns:a16="http://schemas.microsoft.com/office/drawing/2014/main" id="{47AB859C-F077-4A3E-BF1C-3C35C82E4A51}"/>
                </a:ext>
              </a:extLst>
            </p:cNvPr>
            <p:cNvSpPr/>
            <p:nvPr/>
          </p:nvSpPr>
          <p:spPr>
            <a:xfrm>
              <a:off x="4077400" y="1512469"/>
              <a:ext cx="1518407" cy="1476462"/>
            </a:xfrm>
            <a:prstGeom prst="ellipse">
              <a:avLst/>
            </a:prstGeom>
            <a:gradFill flip="none" rotWithShape="1">
              <a:gsLst>
                <a:gs pos="0">
                  <a:schemeClr val="accent3">
                    <a:tint val="66000"/>
                    <a:satMod val="160000"/>
                  </a:schemeClr>
                </a:gs>
                <a:gs pos="50000">
                  <a:schemeClr val="accent3">
                    <a:tint val="44500"/>
                    <a:satMod val="160000"/>
                  </a:schemeClr>
                </a:gs>
                <a:gs pos="100000">
                  <a:schemeClr val="accent3">
                    <a:tint val="23500"/>
                    <a:satMod val="160000"/>
                  </a:schemeClr>
                </a:gs>
              </a:gsLst>
              <a:path path="circle">
                <a:fillToRect l="50000" t="50000" r="50000" b="50000"/>
              </a:path>
              <a:tileRect/>
            </a:gra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400" b="1" dirty="0">
                  <a:solidFill>
                    <a:schemeClr val="accent3">
                      <a:lumMod val="50000"/>
                    </a:schemeClr>
                  </a:solidFill>
                </a:rPr>
                <a:t>JAPAN</a:t>
              </a:r>
              <a:endParaRPr lang="en-FI" sz="1400" b="1" dirty="0">
                <a:solidFill>
                  <a:schemeClr val="accent3">
                    <a:lumMod val="50000"/>
                  </a:schemeClr>
                </a:solidFill>
              </a:endParaRPr>
            </a:p>
          </p:txBody>
        </p:sp>
        <p:sp>
          <p:nvSpPr>
            <p:cNvPr id="21" name="Oval 20">
              <a:extLst>
                <a:ext uri="{FF2B5EF4-FFF2-40B4-BE49-F238E27FC236}">
                  <a16:creationId xmlns:a16="http://schemas.microsoft.com/office/drawing/2014/main" id="{7E172785-FEE4-45A6-825B-9FCEBB21B31A}"/>
                </a:ext>
              </a:extLst>
            </p:cNvPr>
            <p:cNvSpPr/>
            <p:nvPr/>
          </p:nvSpPr>
          <p:spPr>
            <a:xfrm>
              <a:off x="4336413" y="2831131"/>
              <a:ext cx="1518407" cy="1476462"/>
            </a:xfrm>
            <a:prstGeom prst="ellipse">
              <a:avLst/>
            </a:prstGeom>
            <a:gradFill flip="none" rotWithShape="1">
              <a:gsLst>
                <a:gs pos="0">
                  <a:schemeClr val="accent3">
                    <a:tint val="66000"/>
                    <a:satMod val="160000"/>
                  </a:schemeClr>
                </a:gs>
                <a:gs pos="50000">
                  <a:schemeClr val="accent3">
                    <a:tint val="44500"/>
                    <a:satMod val="160000"/>
                  </a:schemeClr>
                </a:gs>
                <a:gs pos="100000">
                  <a:schemeClr val="accent3">
                    <a:tint val="23500"/>
                    <a:satMod val="160000"/>
                  </a:schemeClr>
                </a:gs>
              </a:gsLst>
              <a:path path="circle">
                <a:fillToRect l="50000" t="50000" r="50000" b="50000"/>
              </a:path>
              <a:tileRect/>
            </a:gra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100" b="1" dirty="0">
                  <a:solidFill>
                    <a:schemeClr val="accent3">
                      <a:lumMod val="50000"/>
                    </a:schemeClr>
                  </a:solidFill>
                </a:rPr>
                <a:t>GERMANY</a:t>
              </a:r>
              <a:endParaRPr lang="en-FI" sz="1100" b="1" dirty="0">
                <a:solidFill>
                  <a:schemeClr val="accent3">
                    <a:lumMod val="50000"/>
                  </a:schemeClr>
                </a:solidFill>
              </a:endParaRPr>
            </a:p>
          </p:txBody>
        </p:sp>
        <p:sp>
          <p:nvSpPr>
            <p:cNvPr id="22" name="Oval 21">
              <a:extLst>
                <a:ext uri="{FF2B5EF4-FFF2-40B4-BE49-F238E27FC236}">
                  <a16:creationId xmlns:a16="http://schemas.microsoft.com/office/drawing/2014/main" id="{FB522A94-B23C-42CC-8174-D3052A9EB823}"/>
                </a:ext>
              </a:extLst>
            </p:cNvPr>
            <p:cNvSpPr/>
            <p:nvPr/>
          </p:nvSpPr>
          <p:spPr>
            <a:xfrm>
              <a:off x="2164709" y="689155"/>
              <a:ext cx="1518407" cy="1476462"/>
            </a:xfrm>
            <a:prstGeom prst="ellipse">
              <a:avLst/>
            </a:prstGeom>
            <a:gradFill flip="none" rotWithShape="1">
              <a:gsLst>
                <a:gs pos="0">
                  <a:schemeClr val="accent3">
                    <a:tint val="66000"/>
                    <a:satMod val="160000"/>
                  </a:schemeClr>
                </a:gs>
                <a:gs pos="50000">
                  <a:schemeClr val="accent3">
                    <a:tint val="44500"/>
                    <a:satMod val="160000"/>
                  </a:schemeClr>
                </a:gs>
                <a:gs pos="100000">
                  <a:schemeClr val="accent3">
                    <a:tint val="23500"/>
                    <a:satMod val="160000"/>
                  </a:schemeClr>
                </a:gs>
              </a:gsLst>
              <a:path path="circle">
                <a:fillToRect l="50000" t="50000" r="50000" b="50000"/>
              </a:path>
              <a:tileRect/>
            </a:gra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400" b="1" dirty="0">
                  <a:solidFill>
                    <a:schemeClr val="accent3">
                      <a:lumMod val="50000"/>
                    </a:schemeClr>
                  </a:solidFill>
                </a:rPr>
                <a:t>CANADA</a:t>
              </a:r>
              <a:endParaRPr lang="en-FI" sz="1400" b="1" dirty="0">
                <a:solidFill>
                  <a:schemeClr val="accent3">
                    <a:lumMod val="50000"/>
                  </a:schemeClr>
                </a:solidFill>
              </a:endParaRPr>
            </a:p>
          </p:txBody>
        </p:sp>
        <p:sp>
          <p:nvSpPr>
            <p:cNvPr id="23" name="Oval 22">
              <a:extLst>
                <a:ext uri="{FF2B5EF4-FFF2-40B4-BE49-F238E27FC236}">
                  <a16:creationId xmlns:a16="http://schemas.microsoft.com/office/drawing/2014/main" id="{C21C556F-093F-4B2A-92A0-DEC1FE47C9FB}"/>
                </a:ext>
              </a:extLst>
            </p:cNvPr>
            <p:cNvSpPr/>
            <p:nvPr/>
          </p:nvSpPr>
          <p:spPr>
            <a:xfrm>
              <a:off x="3467100" y="2647046"/>
              <a:ext cx="3388101" cy="3201304"/>
            </a:xfrm>
            <a:prstGeom prst="ellipse">
              <a:avLst/>
            </a:prstGeom>
            <a:noFill/>
            <a:ln>
              <a:prstDash val="lgDash"/>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solidFill>
                    <a:schemeClr val="accent6">
                      <a:lumMod val="50000"/>
                    </a:schemeClr>
                  </a:solidFill>
                </a:rPr>
                <a:t>UK</a:t>
              </a:r>
              <a:endParaRPr lang="en-FI" sz="2800" b="1" dirty="0">
                <a:solidFill>
                  <a:schemeClr val="accent6">
                    <a:lumMod val="50000"/>
                  </a:schemeClr>
                </a:solidFill>
              </a:endParaRPr>
            </a:p>
          </p:txBody>
        </p:sp>
      </p:grpSp>
      <p:pic>
        <p:nvPicPr>
          <p:cNvPr id="25" name="Picture 2">
            <a:extLst>
              <a:ext uri="{FF2B5EF4-FFF2-40B4-BE49-F238E27FC236}">
                <a16:creationId xmlns:a16="http://schemas.microsoft.com/office/drawing/2014/main" id="{C56076CE-B87F-4DA5-B1AE-1D71C4C43E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23635" y="6224588"/>
            <a:ext cx="137160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5">
            <a:extLst>
              <a:ext uri="{FF2B5EF4-FFF2-40B4-BE49-F238E27FC236}">
                <a16:creationId xmlns:a16="http://schemas.microsoft.com/office/drawing/2014/main" id="{4EA5063C-E8EB-45F3-BFA2-4F14DCB5D369}"/>
              </a:ext>
            </a:extLst>
          </p:cNvPr>
          <p:cNvPicPr>
            <a:picLocks noChangeAspect="1"/>
          </p:cNvPicPr>
          <p:nvPr/>
        </p:nvPicPr>
        <p:blipFill>
          <a:blip r:embed="rId4"/>
          <a:stretch>
            <a:fillRect/>
          </a:stretch>
        </p:blipFill>
        <p:spPr>
          <a:xfrm>
            <a:off x="6713621" y="6076845"/>
            <a:ext cx="2310014" cy="787170"/>
          </a:xfrm>
          <a:prstGeom prst="rect">
            <a:avLst/>
          </a:prstGeom>
        </p:spPr>
      </p:pic>
    </p:spTree>
    <p:extLst>
      <p:ext uri="{BB962C8B-B14F-4D97-AF65-F5344CB8AC3E}">
        <p14:creationId xmlns:p14="http://schemas.microsoft.com/office/powerpoint/2010/main" val="30770898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8B5F2789-6A74-4270-9C35-39530A962800}"/>
              </a:ext>
            </a:extLst>
          </p:cNvPr>
          <p:cNvPicPr>
            <a:picLocks noChangeAspect="1"/>
          </p:cNvPicPr>
          <p:nvPr/>
        </p:nvPicPr>
        <p:blipFill>
          <a:blip r:embed="rId3"/>
          <a:stretch>
            <a:fillRect/>
          </a:stretch>
        </p:blipFill>
        <p:spPr>
          <a:xfrm>
            <a:off x="6713621" y="6076845"/>
            <a:ext cx="2310014" cy="787170"/>
          </a:xfrm>
          <a:prstGeom prst="rect">
            <a:avLst/>
          </a:prstGeom>
        </p:spPr>
      </p:pic>
      <p:pic>
        <p:nvPicPr>
          <p:cNvPr id="17" name="Picture 2">
            <a:extLst>
              <a:ext uri="{FF2B5EF4-FFF2-40B4-BE49-F238E27FC236}">
                <a16:creationId xmlns:a16="http://schemas.microsoft.com/office/drawing/2014/main" id="{8CFABC80-BF16-43FE-B9AF-0F9388BAD64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23635" y="6224588"/>
            <a:ext cx="137160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Rounded Corners 10">
            <a:extLst>
              <a:ext uri="{FF2B5EF4-FFF2-40B4-BE49-F238E27FC236}">
                <a16:creationId xmlns:a16="http://schemas.microsoft.com/office/drawing/2014/main" id="{C98C77A4-89AA-47C0-8B36-63E4EDFC6C6D}"/>
              </a:ext>
            </a:extLst>
          </p:cNvPr>
          <p:cNvSpPr/>
          <p:nvPr/>
        </p:nvSpPr>
        <p:spPr>
          <a:xfrm>
            <a:off x="908406" y="1392772"/>
            <a:ext cx="10731143" cy="245505"/>
          </a:xfrm>
          <a:prstGeom prst="roundRect">
            <a:avLst/>
          </a:prstGeom>
          <a:solidFill>
            <a:schemeClr val="accent4">
              <a:lumMod val="40000"/>
              <a:lumOff val="60000"/>
              <a:alpha val="31765"/>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sz="1400" b="1" dirty="0">
                <a:solidFill>
                  <a:schemeClr val="accent4">
                    <a:lumMod val="50000"/>
                  </a:schemeClr>
                </a:solidFill>
              </a:rPr>
              <a:t>Radioactive waste</a:t>
            </a:r>
            <a:endParaRPr lang="en-FI" sz="1400" b="1" dirty="0">
              <a:solidFill>
                <a:schemeClr val="accent4">
                  <a:lumMod val="50000"/>
                </a:schemeClr>
              </a:solidFill>
            </a:endParaRPr>
          </a:p>
        </p:txBody>
      </p:sp>
      <p:graphicFrame>
        <p:nvGraphicFramePr>
          <p:cNvPr id="2" name="Diagram 1">
            <a:extLst>
              <a:ext uri="{FF2B5EF4-FFF2-40B4-BE49-F238E27FC236}">
                <a16:creationId xmlns:a16="http://schemas.microsoft.com/office/drawing/2014/main" id="{659C74B3-C2D8-44DD-B268-E4654D3EC343}"/>
              </a:ext>
            </a:extLst>
          </p:cNvPr>
          <p:cNvGraphicFramePr/>
          <p:nvPr>
            <p:extLst>
              <p:ext uri="{D42A27DB-BD31-4B8C-83A1-F6EECF244321}">
                <p14:modId xmlns:p14="http://schemas.microsoft.com/office/powerpoint/2010/main" val="1998042039"/>
              </p:ext>
            </p:extLst>
          </p:nvPr>
        </p:nvGraphicFramePr>
        <p:xfrm>
          <a:off x="908403" y="3340728"/>
          <a:ext cx="10835922" cy="280743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4" name="Rectangle: Rounded Corners 3">
            <a:extLst>
              <a:ext uri="{FF2B5EF4-FFF2-40B4-BE49-F238E27FC236}">
                <a16:creationId xmlns:a16="http://schemas.microsoft.com/office/drawing/2014/main" id="{E093D1D9-E675-41A3-843C-512C744FBD46}"/>
              </a:ext>
            </a:extLst>
          </p:cNvPr>
          <p:cNvSpPr/>
          <p:nvPr/>
        </p:nvSpPr>
        <p:spPr>
          <a:xfrm>
            <a:off x="908406" y="2905351"/>
            <a:ext cx="10731143" cy="245505"/>
          </a:xfrm>
          <a:prstGeom prst="roundRect">
            <a:avLst/>
          </a:prstGeom>
          <a:blipFill dpi="0" rotWithShape="1">
            <a:blip r:embed="rId10">
              <a:alphaModFix amt="46000"/>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solidFill>
                  <a:schemeClr val="accent1">
                    <a:lumMod val="50000"/>
                  </a:schemeClr>
                </a:solidFill>
              </a:rPr>
              <a:t>Host rock</a:t>
            </a:r>
            <a:endParaRPr lang="en-FI" sz="1400" b="1" dirty="0">
              <a:solidFill>
                <a:schemeClr val="accent1">
                  <a:lumMod val="50000"/>
                </a:schemeClr>
              </a:solidFill>
            </a:endParaRPr>
          </a:p>
        </p:txBody>
      </p:sp>
      <p:sp>
        <p:nvSpPr>
          <p:cNvPr id="5" name="Rectangle: Rounded Corners 4">
            <a:extLst>
              <a:ext uri="{FF2B5EF4-FFF2-40B4-BE49-F238E27FC236}">
                <a16:creationId xmlns:a16="http://schemas.microsoft.com/office/drawing/2014/main" id="{A0D5B560-18B4-4939-B4CB-D4181389975A}"/>
              </a:ext>
            </a:extLst>
          </p:cNvPr>
          <p:cNvSpPr/>
          <p:nvPr/>
        </p:nvSpPr>
        <p:spPr>
          <a:xfrm>
            <a:off x="908404" y="2516499"/>
            <a:ext cx="10731143" cy="245505"/>
          </a:xfrm>
          <a:prstGeom prst="roundRect">
            <a:avLst/>
          </a:prstGeom>
          <a:solidFill>
            <a:schemeClr val="accent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solidFill>
                  <a:schemeClr val="tx1">
                    <a:lumMod val="75000"/>
                    <a:lumOff val="25000"/>
                  </a:schemeClr>
                </a:solidFill>
              </a:rPr>
              <a:t>Natural clays</a:t>
            </a:r>
            <a:endParaRPr lang="en-FI" sz="1400" b="1" dirty="0">
              <a:solidFill>
                <a:schemeClr val="tx1">
                  <a:lumMod val="75000"/>
                  <a:lumOff val="25000"/>
                </a:schemeClr>
              </a:solidFill>
            </a:endParaRPr>
          </a:p>
        </p:txBody>
      </p:sp>
      <p:sp>
        <p:nvSpPr>
          <p:cNvPr id="6" name="Rectangle: Rounded Corners 5">
            <a:extLst>
              <a:ext uri="{FF2B5EF4-FFF2-40B4-BE49-F238E27FC236}">
                <a16:creationId xmlns:a16="http://schemas.microsoft.com/office/drawing/2014/main" id="{39260A20-2A09-44A6-B7DA-9EB3A10EA6CD}"/>
              </a:ext>
            </a:extLst>
          </p:cNvPr>
          <p:cNvSpPr/>
          <p:nvPr/>
        </p:nvSpPr>
        <p:spPr>
          <a:xfrm>
            <a:off x="908406" y="2158571"/>
            <a:ext cx="10731143" cy="245505"/>
          </a:xfrm>
          <a:prstGeom prst="roundRect">
            <a:avLst/>
          </a:prstGeom>
          <a:solidFill>
            <a:schemeClr val="accent3">
              <a:lumMod val="40000"/>
              <a:lumOff val="60000"/>
              <a:alpha val="34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sz="1400" b="1" dirty="0">
                <a:solidFill>
                  <a:schemeClr val="tx1">
                    <a:lumMod val="75000"/>
                    <a:lumOff val="25000"/>
                  </a:schemeClr>
                </a:solidFill>
              </a:rPr>
              <a:t>Concrete</a:t>
            </a:r>
            <a:endParaRPr lang="en-FI" sz="1400" b="1" dirty="0">
              <a:solidFill>
                <a:schemeClr val="tx1">
                  <a:lumMod val="75000"/>
                  <a:lumOff val="25000"/>
                </a:schemeClr>
              </a:solidFill>
            </a:endParaRPr>
          </a:p>
        </p:txBody>
      </p:sp>
      <p:sp>
        <p:nvSpPr>
          <p:cNvPr id="7" name="Rectangle: Rounded Corners 6">
            <a:extLst>
              <a:ext uri="{FF2B5EF4-FFF2-40B4-BE49-F238E27FC236}">
                <a16:creationId xmlns:a16="http://schemas.microsoft.com/office/drawing/2014/main" id="{87102ACF-7958-44F2-8581-0571FD3A50AE}"/>
              </a:ext>
            </a:extLst>
          </p:cNvPr>
          <p:cNvSpPr/>
          <p:nvPr/>
        </p:nvSpPr>
        <p:spPr>
          <a:xfrm>
            <a:off x="908403" y="1769719"/>
            <a:ext cx="10731143" cy="245505"/>
          </a:xfrm>
          <a:prstGeom prst="roundRect">
            <a:avLst/>
          </a:prstGeom>
          <a:solidFill>
            <a:schemeClr val="accent6">
              <a:lumMod val="20000"/>
              <a:lumOff val="80000"/>
              <a:alpha val="31765"/>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sz="1200" b="1" dirty="0">
                <a:solidFill>
                  <a:schemeClr val="accent6">
                    <a:lumMod val="50000"/>
                  </a:schemeClr>
                </a:solidFill>
              </a:rPr>
              <a:t>Waste packaging </a:t>
            </a:r>
          </a:p>
          <a:p>
            <a:r>
              <a:rPr lang="en-US" sz="1200" b="1" dirty="0">
                <a:solidFill>
                  <a:schemeClr val="accent6">
                    <a:lumMod val="50000"/>
                  </a:schemeClr>
                </a:solidFill>
              </a:rPr>
              <a:t>(copper / steel)</a:t>
            </a:r>
            <a:endParaRPr lang="en-FI" sz="1200" b="1" dirty="0">
              <a:solidFill>
                <a:schemeClr val="accent6">
                  <a:lumMod val="50000"/>
                </a:schemeClr>
              </a:solidFill>
            </a:endParaRPr>
          </a:p>
        </p:txBody>
      </p:sp>
      <p:sp>
        <p:nvSpPr>
          <p:cNvPr id="14" name="TextBox 13">
            <a:extLst>
              <a:ext uri="{FF2B5EF4-FFF2-40B4-BE49-F238E27FC236}">
                <a16:creationId xmlns:a16="http://schemas.microsoft.com/office/drawing/2014/main" id="{D162AB5B-6237-44F8-BD0D-24710F0613F5}"/>
              </a:ext>
            </a:extLst>
          </p:cNvPr>
          <p:cNvSpPr txBox="1"/>
          <p:nvPr/>
        </p:nvSpPr>
        <p:spPr>
          <a:xfrm>
            <a:off x="2678343" y="2476589"/>
            <a:ext cx="3417657" cy="338554"/>
          </a:xfrm>
          <a:prstGeom prst="rect">
            <a:avLst/>
          </a:prstGeom>
          <a:noFill/>
        </p:spPr>
        <p:txBody>
          <a:bodyPr wrap="square" rtlCol="0">
            <a:spAutoFit/>
          </a:bodyPr>
          <a:lstStyle/>
          <a:p>
            <a:r>
              <a:rPr lang="en-US" sz="1600" i="1" dirty="0"/>
              <a:t>Bentonite longevity &lt; 100℃</a:t>
            </a:r>
            <a:endParaRPr lang="en-FI" sz="1600" i="1" dirty="0"/>
          </a:p>
        </p:txBody>
      </p:sp>
      <p:sp>
        <p:nvSpPr>
          <p:cNvPr id="16" name="TextBox 15">
            <a:extLst>
              <a:ext uri="{FF2B5EF4-FFF2-40B4-BE49-F238E27FC236}">
                <a16:creationId xmlns:a16="http://schemas.microsoft.com/office/drawing/2014/main" id="{0DD67BE9-DBBC-497E-BB30-590CB83AF35B}"/>
              </a:ext>
            </a:extLst>
          </p:cNvPr>
          <p:cNvSpPr txBox="1"/>
          <p:nvPr/>
        </p:nvSpPr>
        <p:spPr>
          <a:xfrm>
            <a:off x="2678343" y="1725509"/>
            <a:ext cx="3894642" cy="338554"/>
          </a:xfrm>
          <a:prstGeom prst="rect">
            <a:avLst/>
          </a:prstGeom>
          <a:noFill/>
        </p:spPr>
        <p:txBody>
          <a:bodyPr wrap="square">
            <a:spAutoFit/>
          </a:bodyPr>
          <a:lstStyle/>
          <a:p>
            <a:r>
              <a:rPr lang="en-GB" sz="1600" i="1" dirty="0"/>
              <a:t>Maximum rate for pitting of copper</a:t>
            </a:r>
            <a:endParaRPr lang="en-FI" sz="1600" i="1" dirty="0"/>
          </a:p>
        </p:txBody>
      </p:sp>
      <p:sp>
        <p:nvSpPr>
          <p:cNvPr id="18" name="TextBox 17">
            <a:extLst>
              <a:ext uri="{FF2B5EF4-FFF2-40B4-BE49-F238E27FC236}">
                <a16:creationId xmlns:a16="http://schemas.microsoft.com/office/drawing/2014/main" id="{B737CF36-7F40-44A0-8FB0-2DFB99D48B83}"/>
              </a:ext>
            </a:extLst>
          </p:cNvPr>
          <p:cNvSpPr txBox="1"/>
          <p:nvPr/>
        </p:nvSpPr>
        <p:spPr>
          <a:xfrm>
            <a:off x="2678343" y="1372132"/>
            <a:ext cx="5880079" cy="338554"/>
          </a:xfrm>
          <a:prstGeom prst="rect">
            <a:avLst/>
          </a:prstGeom>
          <a:noFill/>
        </p:spPr>
        <p:txBody>
          <a:bodyPr wrap="square">
            <a:spAutoFit/>
          </a:bodyPr>
          <a:lstStyle/>
          <a:p>
            <a:r>
              <a:rPr lang="en-GB" sz="1600" i="1" dirty="0"/>
              <a:t>Spent fuel (UO</a:t>
            </a:r>
            <a:r>
              <a:rPr lang="en-GB" sz="1600" i="1" baseline="-25000" dirty="0"/>
              <a:t>2</a:t>
            </a:r>
            <a:r>
              <a:rPr lang="en-GB" sz="1600" i="1" dirty="0"/>
              <a:t>) corrosion rates</a:t>
            </a:r>
            <a:endParaRPr lang="en-FI" sz="1600" i="1" dirty="0"/>
          </a:p>
        </p:txBody>
      </p:sp>
      <p:sp>
        <p:nvSpPr>
          <p:cNvPr id="20" name="TextBox 19">
            <a:extLst>
              <a:ext uri="{FF2B5EF4-FFF2-40B4-BE49-F238E27FC236}">
                <a16:creationId xmlns:a16="http://schemas.microsoft.com/office/drawing/2014/main" id="{B3873D9C-F74F-4A8A-98E0-6368A7F7EF8D}"/>
              </a:ext>
            </a:extLst>
          </p:cNvPr>
          <p:cNvSpPr txBox="1"/>
          <p:nvPr/>
        </p:nvSpPr>
        <p:spPr>
          <a:xfrm>
            <a:off x="4625664" y="2858826"/>
            <a:ext cx="5880079" cy="338554"/>
          </a:xfrm>
          <a:prstGeom prst="rect">
            <a:avLst/>
          </a:prstGeom>
          <a:noFill/>
        </p:spPr>
        <p:txBody>
          <a:bodyPr wrap="square">
            <a:spAutoFit/>
          </a:bodyPr>
          <a:lstStyle/>
          <a:p>
            <a:r>
              <a:rPr lang="en-GB" sz="1600" i="1" dirty="0"/>
              <a:t>Matrix diffusion depths </a:t>
            </a:r>
            <a:endParaRPr lang="en-FI" sz="1600" i="1" dirty="0"/>
          </a:p>
        </p:txBody>
      </p:sp>
      <p:sp>
        <p:nvSpPr>
          <p:cNvPr id="22" name="TextBox 21">
            <a:extLst>
              <a:ext uri="{FF2B5EF4-FFF2-40B4-BE49-F238E27FC236}">
                <a16:creationId xmlns:a16="http://schemas.microsoft.com/office/drawing/2014/main" id="{8AE75128-17E8-42F3-8EB7-108D74567821}"/>
              </a:ext>
            </a:extLst>
          </p:cNvPr>
          <p:cNvSpPr txBox="1"/>
          <p:nvPr/>
        </p:nvSpPr>
        <p:spPr>
          <a:xfrm>
            <a:off x="4625664" y="2120056"/>
            <a:ext cx="6647285" cy="338554"/>
          </a:xfrm>
          <a:prstGeom prst="rect">
            <a:avLst/>
          </a:prstGeom>
          <a:noFill/>
        </p:spPr>
        <p:txBody>
          <a:bodyPr wrap="square">
            <a:spAutoFit/>
          </a:bodyPr>
          <a:lstStyle/>
          <a:p>
            <a:pPr marL="57150" marR="209550" algn="l" fontAlgn="base">
              <a:spcAft>
                <a:spcPts val="600"/>
              </a:spcAft>
            </a:pPr>
            <a:r>
              <a:rPr lang="en-GB" sz="1600" i="1" dirty="0"/>
              <a:t>Development of secondary phases due to hyperalkaline leachates</a:t>
            </a:r>
            <a:endParaRPr lang="en-FI" sz="1600" i="1" dirty="0"/>
          </a:p>
        </p:txBody>
      </p:sp>
      <p:sp>
        <p:nvSpPr>
          <p:cNvPr id="24" name="TextBox 23">
            <a:extLst>
              <a:ext uri="{FF2B5EF4-FFF2-40B4-BE49-F238E27FC236}">
                <a16:creationId xmlns:a16="http://schemas.microsoft.com/office/drawing/2014/main" id="{EF82AF36-DE0E-404B-B264-73CCB3D57E94}"/>
              </a:ext>
            </a:extLst>
          </p:cNvPr>
          <p:cNvSpPr txBox="1"/>
          <p:nvPr/>
        </p:nvSpPr>
        <p:spPr>
          <a:xfrm rot="16200000">
            <a:off x="-205588" y="4537426"/>
            <a:ext cx="1704762" cy="523220"/>
          </a:xfrm>
          <a:prstGeom prst="rect">
            <a:avLst/>
          </a:prstGeom>
          <a:noFill/>
        </p:spPr>
        <p:txBody>
          <a:bodyPr wrap="square" rtlCol="0">
            <a:spAutoFit/>
          </a:bodyPr>
          <a:lstStyle/>
          <a:p>
            <a:r>
              <a:rPr lang="en-US" sz="1400" dirty="0"/>
              <a:t>Examples of safety cases utilizing NAs</a:t>
            </a:r>
            <a:endParaRPr lang="en-FI" sz="1400" dirty="0"/>
          </a:p>
        </p:txBody>
      </p:sp>
      <p:sp>
        <p:nvSpPr>
          <p:cNvPr id="26" name="Title 5">
            <a:extLst>
              <a:ext uri="{FF2B5EF4-FFF2-40B4-BE49-F238E27FC236}">
                <a16:creationId xmlns:a16="http://schemas.microsoft.com/office/drawing/2014/main" id="{98C13894-1F56-4D67-9F5E-7FF8D3D53F60}"/>
              </a:ext>
            </a:extLst>
          </p:cNvPr>
          <p:cNvSpPr txBox="1">
            <a:spLocks/>
          </p:cNvSpPr>
          <p:nvPr/>
        </p:nvSpPr>
        <p:spPr>
          <a:xfrm>
            <a:off x="828505" y="206341"/>
            <a:ext cx="11363495" cy="1325563"/>
          </a:xfrm>
          <a:prstGeom prst="rect">
            <a:avLst/>
          </a:prstGeom>
        </p:spPr>
        <p:txBody>
          <a:bodyPr/>
          <a:lstStyle>
            <a:lvl1pPr algn="l" defTabSz="914377" rtl="0" eaLnBrk="1" latinLnBrk="0" hangingPunct="1">
              <a:lnSpc>
                <a:spcPct val="90000"/>
              </a:lnSpc>
              <a:spcBef>
                <a:spcPct val="0"/>
              </a:spcBef>
              <a:buNone/>
              <a:defRPr sz="4400" b="1" kern="1200" cap="all">
                <a:solidFill>
                  <a:schemeClr val="tx2"/>
                </a:solidFill>
                <a:latin typeface="+mj-lt"/>
                <a:ea typeface="+mj-ea"/>
                <a:cs typeface="+mj-cs"/>
              </a:defRPr>
            </a:lvl1pPr>
          </a:lstStyle>
          <a:p>
            <a:r>
              <a:rPr lang="en-GB" sz="3600" b="1" dirty="0"/>
              <a:t>Examples of the use of NA data in safety case to assess long-term safety</a:t>
            </a:r>
            <a:endParaRPr lang="en-FI" sz="3600" b="1" dirty="0"/>
          </a:p>
          <a:p>
            <a:endParaRPr lang="en-FI" dirty="0"/>
          </a:p>
        </p:txBody>
      </p:sp>
    </p:spTree>
    <p:extLst>
      <p:ext uri="{BB962C8B-B14F-4D97-AF65-F5344CB8AC3E}">
        <p14:creationId xmlns:p14="http://schemas.microsoft.com/office/powerpoint/2010/main" val="41637269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B9FE773-16B4-42F7-A155-2A418CFC22EF}"/>
              </a:ext>
            </a:extLst>
          </p:cNvPr>
          <p:cNvSpPr>
            <a:spLocks noGrp="1"/>
          </p:cNvSpPr>
          <p:nvPr>
            <p:ph type="title"/>
          </p:nvPr>
        </p:nvSpPr>
        <p:spPr/>
        <p:txBody>
          <a:bodyPr/>
          <a:lstStyle/>
          <a:p>
            <a:r>
              <a:rPr lang="en-US" dirty="0"/>
              <a:t>Lessons learned</a:t>
            </a:r>
            <a:endParaRPr lang="en-FI" dirty="0"/>
          </a:p>
        </p:txBody>
      </p:sp>
      <p:sp>
        <p:nvSpPr>
          <p:cNvPr id="5" name="Päivämäärän paikkamerkki 4">
            <a:extLst>
              <a:ext uri="{FF2B5EF4-FFF2-40B4-BE49-F238E27FC236}">
                <a16:creationId xmlns:a16="http://schemas.microsoft.com/office/drawing/2014/main" id="{6AC01CE4-51FC-4FAA-ACAA-E6C0A2AFFBF7}"/>
              </a:ext>
            </a:extLst>
          </p:cNvPr>
          <p:cNvSpPr>
            <a:spLocks noGrp="1"/>
          </p:cNvSpPr>
          <p:nvPr>
            <p:ph type="dt" sz="half" idx="10"/>
          </p:nvPr>
        </p:nvSpPr>
        <p:spPr/>
        <p:txBody>
          <a:bodyPr/>
          <a:lstStyle/>
          <a:p>
            <a:fld id="{404F4292-194F-4EDA-BDAE-F331210A1656}" type="datetime1">
              <a:rPr lang="fi-FI" smtClean="0"/>
              <a:pPr/>
              <a:t>10.5.2022</a:t>
            </a:fld>
            <a:endParaRPr lang="fi-FI" dirty="0"/>
          </a:p>
        </p:txBody>
      </p:sp>
      <p:sp>
        <p:nvSpPr>
          <p:cNvPr id="11" name="Content Placeholder 10">
            <a:extLst>
              <a:ext uri="{FF2B5EF4-FFF2-40B4-BE49-F238E27FC236}">
                <a16:creationId xmlns:a16="http://schemas.microsoft.com/office/drawing/2014/main" id="{470A2768-42B1-4DE1-B882-72C41A67AA38}"/>
              </a:ext>
            </a:extLst>
          </p:cNvPr>
          <p:cNvSpPr>
            <a:spLocks noGrp="1"/>
          </p:cNvSpPr>
          <p:nvPr>
            <p:ph sz="quarter" idx="13"/>
          </p:nvPr>
        </p:nvSpPr>
        <p:spPr>
          <a:xfrm>
            <a:off x="370901" y="1457462"/>
            <a:ext cx="3629025" cy="4852610"/>
          </a:xfrm>
          <a:noFill/>
        </p:spPr>
        <p:txBody>
          <a:bodyPr wrap="square">
            <a:spAutoFit/>
          </a:bodyPr>
          <a:lstStyle/>
          <a:p>
            <a:pPr marL="263514" lvl="1" indent="0" algn="ctr">
              <a:spcAft>
                <a:spcPts val="1000"/>
              </a:spcAft>
              <a:buNone/>
            </a:pPr>
            <a:r>
              <a:rPr lang="en-US" sz="1800" i="0" dirty="0">
                <a:solidFill>
                  <a:schemeClr val="tx1"/>
                </a:solidFill>
              </a:rPr>
              <a:t>Research</a:t>
            </a:r>
          </a:p>
          <a:p>
            <a:pPr marL="342900" indent="-342900" algn="just" defTabSz="914377">
              <a:spcAft>
                <a:spcPts val="1000"/>
              </a:spcAft>
              <a:buFont typeface="Symbol" panose="05050102010706020507" pitchFamily="18" charset="2"/>
              <a:buChar char=""/>
            </a:pPr>
            <a:r>
              <a:rPr lang="en-US" sz="1300" dirty="0">
                <a:solidFill>
                  <a:srgbClr val="636569"/>
                </a:solidFill>
              </a:rPr>
              <a:t>What is defined as a NA study is occasionally confusing and literature reviews should ideally cover all relevant publications on the topic</a:t>
            </a:r>
          </a:p>
          <a:p>
            <a:pPr marL="342900" indent="-342900" algn="just" defTabSz="914377">
              <a:spcAft>
                <a:spcPts val="1000"/>
              </a:spcAft>
              <a:buFont typeface="Symbol" panose="05050102010706020507" pitchFamily="18" charset="2"/>
              <a:buChar char=""/>
            </a:pPr>
            <a:r>
              <a:rPr lang="en-US" sz="1300" dirty="0">
                <a:solidFill>
                  <a:srgbClr val="636569"/>
                </a:solidFill>
              </a:rPr>
              <a:t>Critical reviews are called for in SC application</a:t>
            </a:r>
          </a:p>
          <a:p>
            <a:pPr marL="342900" indent="-342900" algn="just" defTabSz="914377">
              <a:spcAft>
                <a:spcPts val="1000"/>
              </a:spcAft>
              <a:buFont typeface="Symbol" panose="05050102010706020507" pitchFamily="18" charset="2"/>
              <a:buChar char=""/>
            </a:pPr>
            <a:r>
              <a:rPr lang="en-US" sz="1300" dirty="0">
                <a:solidFill>
                  <a:srgbClr val="636569"/>
                </a:solidFill>
              </a:rPr>
              <a:t>In many programmes, NA screening has been done via FEP analyses, but the results may not always produce a state-of-the-art product (see safety culture right)</a:t>
            </a:r>
          </a:p>
          <a:p>
            <a:pPr marL="342900" indent="-342900" algn="just" defTabSz="914377">
              <a:spcAft>
                <a:spcPts val="1000"/>
              </a:spcAft>
              <a:buFont typeface="Symbol" panose="05050102010706020507" pitchFamily="18" charset="2"/>
              <a:buChar char=""/>
            </a:pPr>
            <a:r>
              <a:rPr lang="en-US" sz="1300" b="1" dirty="0">
                <a:solidFill>
                  <a:srgbClr val="636569"/>
                </a:solidFill>
              </a:rPr>
              <a:t>Screening of existing material for both relevance and significance to current sites and designs is required</a:t>
            </a:r>
          </a:p>
          <a:p>
            <a:pPr marL="342900" indent="-342900" algn="just" defTabSz="914377">
              <a:spcAft>
                <a:spcPts val="1000"/>
              </a:spcAft>
              <a:buFont typeface="Symbol" panose="05050102010706020507" pitchFamily="18" charset="2"/>
              <a:buChar char=""/>
            </a:pPr>
            <a:r>
              <a:rPr lang="en-US" sz="1300" dirty="0">
                <a:solidFill>
                  <a:srgbClr val="636569"/>
                </a:solidFill>
              </a:rPr>
              <a:t>NA studies are most effective when integrated in a combined programme of laboratory, modelling and underground rock laboratory studies (cf. Alexander et al. 1998)</a:t>
            </a:r>
          </a:p>
        </p:txBody>
      </p:sp>
      <p:sp>
        <p:nvSpPr>
          <p:cNvPr id="12" name="Content Placeholder 11">
            <a:extLst>
              <a:ext uri="{FF2B5EF4-FFF2-40B4-BE49-F238E27FC236}">
                <a16:creationId xmlns:a16="http://schemas.microsoft.com/office/drawing/2014/main" id="{CE60AA4D-805E-4298-9D57-8321A06899A0}"/>
              </a:ext>
            </a:extLst>
          </p:cNvPr>
          <p:cNvSpPr>
            <a:spLocks noGrp="1"/>
          </p:cNvSpPr>
          <p:nvPr>
            <p:ph sz="quarter" idx="14"/>
          </p:nvPr>
        </p:nvSpPr>
        <p:spPr>
          <a:xfrm>
            <a:off x="4346575" y="1457777"/>
            <a:ext cx="3056174" cy="4314825"/>
          </a:xfrm>
        </p:spPr>
        <p:txBody>
          <a:bodyPr>
            <a:normAutofit/>
          </a:bodyPr>
          <a:lstStyle/>
          <a:p>
            <a:pPr marL="0" indent="0" algn="ctr">
              <a:buNone/>
            </a:pPr>
            <a:r>
              <a:rPr lang="en-US" sz="1800" dirty="0"/>
              <a:t>Safety case ‘culture’</a:t>
            </a:r>
          </a:p>
          <a:p>
            <a:pPr marL="342900" indent="-342900" algn="just" defTabSz="914377">
              <a:spcAft>
                <a:spcPts val="1000"/>
              </a:spcAft>
              <a:buFont typeface="Symbol" panose="05050102010706020507" pitchFamily="18" charset="2"/>
              <a:buChar char=""/>
            </a:pPr>
            <a:r>
              <a:rPr lang="en-US" sz="1400" b="1" dirty="0">
                <a:solidFill>
                  <a:srgbClr val="636569"/>
                </a:solidFill>
              </a:rPr>
              <a:t>There is a lack of critical screening and strategic planning in most programmes</a:t>
            </a:r>
          </a:p>
          <a:p>
            <a:pPr marL="342900" indent="-342900" algn="just" defTabSz="914377">
              <a:spcAft>
                <a:spcPts val="1000"/>
              </a:spcAft>
              <a:buFont typeface="Symbol" panose="05050102010706020507" pitchFamily="18" charset="2"/>
              <a:buChar char=""/>
            </a:pPr>
            <a:r>
              <a:rPr lang="en-US" sz="1400" dirty="0">
                <a:solidFill>
                  <a:srgbClr val="636569"/>
                </a:solidFill>
              </a:rPr>
              <a:t>Inherited/predefined complementary/alternative status of NA information </a:t>
            </a:r>
            <a:r>
              <a:rPr lang="en-US" sz="1400" dirty="0">
                <a:solidFill>
                  <a:srgbClr val="636569"/>
                </a:solidFill>
                <a:sym typeface="Wingdings" panose="05000000000000000000" pitchFamily="2" charset="2"/>
              </a:rPr>
              <a:t> risk of detaching relevant information from other evidence (lab work etc.)</a:t>
            </a:r>
            <a:endParaRPr lang="en-US" sz="1400" dirty="0">
              <a:solidFill>
                <a:srgbClr val="636569"/>
              </a:solidFill>
            </a:endParaRPr>
          </a:p>
        </p:txBody>
      </p:sp>
      <p:sp>
        <p:nvSpPr>
          <p:cNvPr id="14" name="TextBox 13">
            <a:extLst>
              <a:ext uri="{FF2B5EF4-FFF2-40B4-BE49-F238E27FC236}">
                <a16:creationId xmlns:a16="http://schemas.microsoft.com/office/drawing/2014/main" id="{64230098-9B93-488D-9687-9ACE80C9AB6B}"/>
              </a:ext>
            </a:extLst>
          </p:cNvPr>
          <p:cNvSpPr txBox="1"/>
          <p:nvPr/>
        </p:nvSpPr>
        <p:spPr>
          <a:xfrm>
            <a:off x="7743217" y="1457462"/>
            <a:ext cx="3931256" cy="4216539"/>
          </a:xfrm>
          <a:prstGeom prst="rect">
            <a:avLst/>
          </a:prstGeom>
          <a:noFill/>
        </p:spPr>
        <p:txBody>
          <a:bodyPr wrap="square">
            <a:spAutoFit/>
          </a:bodyPr>
          <a:lstStyle/>
          <a:p>
            <a:pPr marL="828040" algn="ctr">
              <a:spcAft>
                <a:spcPts val="1000"/>
              </a:spcAft>
            </a:pPr>
            <a:r>
              <a:rPr lang="en-GB" dirty="0"/>
              <a:t>Programme level use</a:t>
            </a:r>
            <a:endParaRPr lang="en-FI" dirty="0"/>
          </a:p>
          <a:p>
            <a:pPr marL="342900" lvl="0" indent="-342900" algn="just">
              <a:spcAft>
                <a:spcPts val="1000"/>
              </a:spcAft>
              <a:buFont typeface="Symbol" panose="05050102010706020507" pitchFamily="18" charset="2"/>
              <a:buChar char=""/>
            </a:pPr>
            <a:r>
              <a:rPr lang="en-US" sz="1300" dirty="0">
                <a:solidFill>
                  <a:srgbClr val="636569"/>
                </a:solidFill>
              </a:rPr>
              <a:t>In addition to more traditional uses (siting, safety case and communication), </a:t>
            </a:r>
            <a:r>
              <a:rPr lang="en-US" sz="1300" b="1" dirty="0">
                <a:solidFill>
                  <a:srgbClr val="636569"/>
                </a:solidFill>
              </a:rPr>
              <a:t>NAs have significant potential for use in development of GDF design </a:t>
            </a:r>
            <a:r>
              <a:rPr lang="en-US" sz="1300" dirty="0">
                <a:solidFill>
                  <a:srgbClr val="636569"/>
                </a:solidFill>
              </a:rPr>
              <a:t>(e.g. EBS materials)</a:t>
            </a:r>
          </a:p>
          <a:p>
            <a:pPr marL="342900" lvl="0" indent="-342900" algn="just">
              <a:spcAft>
                <a:spcPts val="1000"/>
              </a:spcAft>
              <a:buFont typeface="Symbol" panose="05050102010706020507" pitchFamily="18" charset="2"/>
              <a:buChar char=""/>
            </a:pPr>
            <a:r>
              <a:rPr lang="en-GB" sz="1300" dirty="0">
                <a:solidFill>
                  <a:srgbClr val="636569"/>
                </a:solidFill>
              </a:rPr>
              <a:t>There are differences in degree of success of using analogues depending if they have been directed to communication, siting, design, or safety case etc</a:t>
            </a:r>
            <a:endParaRPr lang="en-FI" sz="1300" dirty="0">
              <a:solidFill>
                <a:srgbClr val="636569"/>
              </a:solidFill>
            </a:endParaRPr>
          </a:p>
          <a:p>
            <a:pPr marL="828040" algn="ctr">
              <a:spcAft>
                <a:spcPts val="1000"/>
              </a:spcAft>
            </a:pPr>
            <a:r>
              <a:rPr lang="en-GB" dirty="0"/>
              <a:t>Communication</a:t>
            </a:r>
            <a:endParaRPr lang="en-FI" dirty="0"/>
          </a:p>
          <a:p>
            <a:pPr marL="342900" lvl="0" indent="-342900" algn="just">
              <a:spcAft>
                <a:spcPts val="1000"/>
              </a:spcAft>
              <a:buFont typeface="Symbol" panose="05050102010706020507" pitchFamily="18" charset="2"/>
              <a:buChar char=""/>
            </a:pPr>
            <a:r>
              <a:rPr lang="en-GB" sz="1300" b="1" dirty="0">
                <a:solidFill>
                  <a:srgbClr val="636569"/>
                </a:solidFill>
              </a:rPr>
              <a:t>There are good examples of using NAs in local audience communication</a:t>
            </a:r>
            <a:endParaRPr lang="en-FI" sz="1300" b="1" dirty="0">
              <a:solidFill>
                <a:srgbClr val="636569"/>
              </a:solidFill>
            </a:endParaRPr>
          </a:p>
          <a:p>
            <a:pPr marL="342900" lvl="0" indent="-342900" algn="just">
              <a:spcAft>
                <a:spcPts val="1000"/>
              </a:spcAft>
              <a:buFont typeface="Symbol" panose="05050102010706020507" pitchFamily="18" charset="2"/>
              <a:buChar char=""/>
            </a:pPr>
            <a:r>
              <a:rPr lang="en-GB" sz="1300" dirty="0">
                <a:solidFill>
                  <a:srgbClr val="636569"/>
                </a:solidFill>
              </a:rPr>
              <a:t>Less has been achieved in communicating between scientific disciplines </a:t>
            </a:r>
            <a:endParaRPr lang="en-FI" sz="1300" dirty="0">
              <a:solidFill>
                <a:srgbClr val="636569"/>
              </a:solidFill>
            </a:endParaRPr>
          </a:p>
          <a:p>
            <a:pPr marL="342900" indent="-342900" algn="just">
              <a:spcAft>
                <a:spcPts val="1000"/>
              </a:spcAft>
              <a:buFont typeface="Symbol" panose="05050102010706020507" pitchFamily="18" charset="2"/>
              <a:buChar char=""/>
            </a:pPr>
            <a:r>
              <a:rPr lang="en-GB" sz="1300" dirty="0">
                <a:solidFill>
                  <a:srgbClr val="636569"/>
                </a:solidFill>
              </a:rPr>
              <a:t>Communication aspects utilising NAs have potential to be developed further</a:t>
            </a:r>
            <a:endParaRPr lang="en-FI" sz="1300" dirty="0">
              <a:solidFill>
                <a:srgbClr val="636569"/>
              </a:solidFill>
            </a:endParaRPr>
          </a:p>
        </p:txBody>
      </p:sp>
      <p:pic>
        <p:nvPicPr>
          <p:cNvPr id="7" name="Picture 2">
            <a:extLst>
              <a:ext uri="{FF2B5EF4-FFF2-40B4-BE49-F238E27FC236}">
                <a16:creationId xmlns:a16="http://schemas.microsoft.com/office/drawing/2014/main" id="{55EC2326-7A4E-4559-BF9E-1F35057B71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23635" y="6224588"/>
            <a:ext cx="137160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56BCCD47-A4CD-4189-A8BC-7982E415EC04}"/>
              </a:ext>
            </a:extLst>
          </p:cNvPr>
          <p:cNvPicPr>
            <a:picLocks noChangeAspect="1"/>
          </p:cNvPicPr>
          <p:nvPr/>
        </p:nvPicPr>
        <p:blipFill>
          <a:blip r:embed="rId4"/>
          <a:stretch>
            <a:fillRect/>
          </a:stretch>
        </p:blipFill>
        <p:spPr>
          <a:xfrm>
            <a:off x="6713621" y="6076845"/>
            <a:ext cx="2310014" cy="787170"/>
          </a:xfrm>
          <a:prstGeom prst="rect">
            <a:avLst/>
          </a:prstGeom>
        </p:spPr>
      </p:pic>
    </p:spTree>
    <p:extLst>
      <p:ext uri="{BB962C8B-B14F-4D97-AF65-F5344CB8AC3E}">
        <p14:creationId xmlns:p14="http://schemas.microsoft.com/office/powerpoint/2010/main" val="31061007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a:extLst>
              <a:ext uri="{FF2B5EF4-FFF2-40B4-BE49-F238E27FC236}">
                <a16:creationId xmlns:a16="http://schemas.microsoft.com/office/drawing/2014/main" id="{60FE664E-1B22-4571-B70D-416774697941}"/>
              </a:ext>
            </a:extLst>
          </p:cNvPr>
          <p:cNvPicPr>
            <a:picLocks noGrp="1" noChangeAspect="1"/>
          </p:cNvPicPr>
          <p:nvPr>
            <p:ph type="pic" sz="quarter" idx="14"/>
          </p:nvPr>
        </p:nvPicPr>
        <p:blipFill rotWithShape="1">
          <a:blip r:embed="rId2"/>
          <a:srcRect t="500" b="500"/>
          <a:stretch/>
        </p:blipFill>
        <p:spPr>
          <a:xfrm>
            <a:off x="6095999" y="154294"/>
            <a:ext cx="5997677" cy="5997679"/>
          </a:xfrm>
          <a:noFill/>
        </p:spPr>
      </p:pic>
      <p:sp>
        <p:nvSpPr>
          <p:cNvPr id="7" name="Content Placeholder 6">
            <a:extLst>
              <a:ext uri="{FF2B5EF4-FFF2-40B4-BE49-F238E27FC236}">
                <a16:creationId xmlns:a16="http://schemas.microsoft.com/office/drawing/2014/main" id="{C98DAD5C-0430-42DB-A713-E573647D67ED}"/>
              </a:ext>
            </a:extLst>
          </p:cNvPr>
          <p:cNvSpPr>
            <a:spLocks noGrp="1"/>
          </p:cNvSpPr>
          <p:nvPr>
            <p:ph sz="quarter" idx="13"/>
          </p:nvPr>
        </p:nvSpPr>
        <p:spPr>
          <a:xfrm>
            <a:off x="370903" y="1831977"/>
            <a:ext cx="5837392" cy="4314825"/>
          </a:xfrm>
        </p:spPr>
        <p:txBody>
          <a:bodyPr>
            <a:normAutofit/>
          </a:bodyPr>
          <a:lstStyle/>
          <a:p>
            <a:r>
              <a:rPr lang="en-US" dirty="0"/>
              <a:t>NA catalogue has been updated for NWS (Alexander &amp; Reijonen 2022)</a:t>
            </a:r>
          </a:p>
          <a:p>
            <a:pPr lvl="1"/>
            <a:r>
              <a:rPr lang="en-US" dirty="0"/>
              <a:t>Which forms a part of NWS’ knowledge base</a:t>
            </a:r>
          </a:p>
          <a:p>
            <a:r>
              <a:rPr lang="en-US" dirty="0"/>
              <a:t>Systematic approach to develop the NA catalogue as the GDF programme evolves as a part of NWS’ knowledge base</a:t>
            </a:r>
          </a:p>
        </p:txBody>
      </p:sp>
      <p:sp>
        <p:nvSpPr>
          <p:cNvPr id="6" name="Title 5">
            <a:extLst>
              <a:ext uri="{FF2B5EF4-FFF2-40B4-BE49-F238E27FC236}">
                <a16:creationId xmlns:a16="http://schemas.microsoft.com/office/drawing/2014/main" id="{3B9FE773-16B4-42F7-A155-2A418CFC22EF}"/>
              </a:ext>
            </a:extLst>
          </p:cNvPr>
          <p:cNvSpPr>
            <a:spLocks noGrp="1"/>
          </p:cNvSpPr>
          <p:nvPr>
            <p:ph type="title"/>
          </p:nvPr>
        </p:nvSpPr>
        <p:spPr>
          <a:xfrm>
            <a:off x="370904" y="365125"/>
            <a:ext cx="10750779" cy="1325563"/>
          </a:xfrm>
        </p:spPr>
        <p:txBody>
          <a:bodyPr anchor="ctr">
            <a:normAutofit/>
          </a:bodyPr>
          <a:lstStyle/>
          <a:p>
            <a:r>
              <a:rPr lang="en-US" sz="4400" dirty="0"/>
              <a:t>Proposed strategy</a:t>
            </a:r>
            <a:endParaRPr lang="en-FI" sz="4400" dirty="0"/>
          </a:p>
        </p:txBody>
      </p:sp>
      <p:sp>
        <p:nvSpPr>
          <p:cNvPr id="5" name="Päivämäärän paikkamerkki 4">
            <a:extLst>
              <a:ext uri="{FF2B5EF4-FFF2-40B4-BE49-F238E27FC236}">
                <a16:creationId xmlns:a16="http://schemas.microsoft.com/office/drawing/2014/main" id="{6AC01CE4-51FC-4FAA-ACAA-E6C0A2AFFBF7}"/>
              </a:ext>
            </a:extLst>
          </p:cNvPr>
          <p:cNvSpPr>
            <a:spLocks noGrp="1"/>
          </p:cNvSpPr>
          <p:nvPr>
            <p:ph type="dt" sz="half" idx="10"/>
          </p:nvPr>
        </p:nvSpPr>
        <p:spPr>
          <a:xfrm>
            <a:off x="370904" y="6356351"/>
            <a:ext cx="1045268" cy="365125"/>
          </a:xfrm>
        </p:spPr>
        <p:txBody>
          <a:bodyPr anchor="ctr">
            <a:normAutofit/>
          </a:bodyPr>
          <a:lstStyle/>
          <a:p>
            <a:pPr>
              <a:spcAft>
                <a:spcPts val="600"/>
              </a:spcAft>
            </a:pPr>
            <a:fld id="{404F4292-194F-4EDA-BDAE-F331210A1656}" type="datetime1">
              <a:rPr lang="fi-FI" smtClean="0"/>
              <a:pPr>
                <a:spcAft>
                  <a:spcPts val="600"/>
                </a:spcAft>
              </a:pPr>
              <a:t>10.5.2022</a:t>
            </a:fld>
            <a:endParaRPr lang="fi-FI"/>
          </a:p>
        </p:txBody>
      </p:sp>
      <p:pic>
        <p:nvPicPr>
          <p:cNvPr id="8" name="Picture 2">
            <a:extLst>
              <a:ext uri="{FF2B5EF4-FFF2-40B4-BE49-F238E27FC236}">
                <a16:creationId xmlns:a16="http://schemas.microsoft.com/office/drawing/2014/main" id="{F75D8223-A65C-4459-A264-BB632126DA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23635" y="6224588"/>
            <a:ext cx="137160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EB886CA1-56A0-4EA0-B139-2F8A227EB466}"/>
              </a:ext>
            </a:extLst>
          </p:cNvPr>
          <p:cNvPicPr>
            <a:picLocks noChangeAspect="1"/>
          </p:cNvPicPr>
          <p:nvPr/>
        </p:nvPicPr>
        <p:blipFill>
          <a:blip r:embed="rId4"/>
          <a:stretch>
            <a:fillRect/>
          </a:stretch>
        </p:blipFill>
        <p:spPr>
          <a:xfrm>
            <a:off x="6713621" y="6076845"/>
            <a:ext cx="2310014" cy="787170"/>
          </a:xfrm>
          <a:prstGeom prst="rect">
            <a:avLst/>
          </a:prstGeom>
        </p:spPr>
      </p:pic>
    </p:spTree>
    <p:extLst>
      <p:ext uri="{BB962C8B-B14F-4D97-AF65-F5344CB8AC3E}">
        <p14:creationId xmlns:p14="http://schemas.microsoft.com/office/powerpoint/2010/main" val="7765840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B9FE773-16B4-42F7-A155-2A418CFC22EF}"/>
              </a:ext>
            </a:extLst>
          </p:cNvPr>
          <p:cNvSpPr>
            <a:spLocks noGrp="1"/>
          </p:cNvSpPr>
          <p:nvPr>
            <p:ph type="title"/>
          </p:nvPr>
        </p:nvSpPr>
        <p:spPr>
          <a:xfrm>
            <a:off x="6210462" y="365125"/>
            <a:ext cx="5616573" cy="1325563"/>
          </a:xfrm>
        </p:spPr>
        <p:txBody>
          <a:bodyPr anchor="ctr">
            <a:normAutofit/>
          </a:bodyPr>
          <a:lstStyle/>
          <a:p>
            <a:r>
              <a:rPr lang="en-US" dirty="0"/>
              <a:t>Conclusions</a:t>
            </a:r>
            <a:endParaRPr lang="en-FI" dirty="0"/>
          </a:p>
        </p:txBody>
      </p:sp>
      <p:sp>
        <p:nvSpPr>
          <p:cNvPr id="5" name="Päivämäärän paikkamerkki 4">
            <a:extLst>
              <a:ext uri="{FF2B5EF4-FFF2-40B4-BE49-F238E27FC236}">
                <a16:creationId xmlns:a16="http://schemas.microsoft.com/office/drawing/2014/main" id="{6AC01CE4-51FC-4FAA-ACAA-E6C0A2AFFBF7}"/>
              </a:ext>
            </a:extLst>
          </p:cNvPr>
          <p:cNvSpPr>
            <a:spLocks noGrp="1"/>
          </p:cNvSpPr>
          <p:nvPr>
            <p:ph type="dt" sz="half" idx="10"/>
          </p:nvPr>
        </p:nvSpPr>
        <p:spPr>
          <a:xfrm>
            <a:off x="370904" y="6356351"/>
            <a:ext cx="893818" cy="365125"/>
          </a:xfrm>
        </p:spPr>
        <p:txBody>
          <a:bodyPr anchor="ctr">
            <a:normAutofit/>
          </a:bodyPr>
          <a:lstStyle/>
          <a:p>
            <a:pPr>
              <a:spcAft>
                <a:spcPts val="600"/>
              </a:spcAft>
            </a:pPr>
            <a:fld id="{404F4292-194F-4EDA-BDAE-F331210A1656}" type="datetime1">
              <a:rPr lang="fi-FI" smtClean="0"/>
              <a:pPr>
                <a:spcAft>
                  <a:spcPts val="600"/>
                </a:spcAft>
              </a:pPr>
              <a:t>10.5.2022</a:t>
            </a:fld>
            <a:endParaRPr lang="fi-FI"/>
          </a:p>
        </p:txBody>
      </p:sp>
      <p:sp>
        <p:nvSpPr>
          <p:cNvPr id="12" name="Content Placeholder 3">
            <a:extLst>
              <a:ext uri="{FF2B5EF4-FFF2-40B4-BE49-F238E27FC236}">
                <a16:creationId xmlns:a16="http://schemas.microsoft.com/office/drawing/2014/main" id="{DB6F919F-9B26-4E0F-B534-647512060B8A}"/>
              </a:ext>
            </a:extLst>
          </p:cNvPr>
          <p:cNvSpPr>
            <a:spLocks noGrp="1"/>
          </p:cNvSpPr>
          <p:nvPr>
            <p:ph sz="quarter" idx="13"/>
          </p:nvPr>
        </p:nvSpPr>
        <p:spPr>
          <a:xfrm>
            <a:off x="6211035" y="1831977"/>
            <a:ext cx="5616000" cy="4314825"/>
          </a:xfrm>
        </p:spPr>
        <p:txBody>
          <a:bodyPr/>
          <a:lstStyle/>
          <a:p>
            <a:r>
              <a:rPr lang="en-US" dirty="0"/>
              <a:t>To realize a full potential of NA for system understanding:</a:t>
            </a:r>
          </a:p>
          <a:p>
            <a:pPr lvl="1"/>
            <a:r>
              <a:rPr lang="en-US" dirty="0"/>
              <a:t>A strategy for full integration of NAs in the SC has been developed (Reijonen &amp; Alexander 2022) </a:t>
            </a:r>
          </a:p>
          <a:p>
            <a:pPr lvl="1"/>
            <a:r>
              <a:rPr lang="en-US" dirty="0"/>
              <a:t>Strategy report is supported by an update of the NA catalogue (Alexander &amp; Reijonen 2022)</a:t>
            </a:r>
          </a:p>
          <a:p>
            <a:endParaRPr lang="en-US" dirty="0"/>
          </a:p>
        </p:txBody>
      </p:sp>
      <p:pic>
        <p:nvPicPr>
          <p:cNvPr id="7" name="Picture 2">
            <a:extLst>
              <a:ext uri="{FF2B5EF4-FFF2-40B4-BE49-F238E27FC236}">
                <a16:creationId xmlns:a16="http://schemas.microsoft.com/office/drawing/2014/main" id="{623C22B5-74D2-415B-A27F-C45ED5A7C9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23635" y="6224588"/>
            <a:ext cx="137160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95957DC9-9F3B-4DB6-9121-26A61D4B0D1C}"/>
              </a:ext>
            </a:extLst>
          </p:cNvPr>
          <p:cNvPicPr>
            <a:picLocks noChangeAspect="1"/>
          </p:cNvPicPr>
          <p:nvPr/>
        </p:nvPicPr>
        <p:blipFill>
          <a:blip r:embed="rId4"/>
          <a:stretch>
            <a:fillRect/>
          </a:stretch>
        </p:blipFill>
        <p:spPr>
          <a:xfrm>
            <a:off x="6713621" y="6076845"/>
            <a:ext cx="2310014" cy="787170"/>
          </a:xfrm>
          <a:prstGeom prst="rect">
            <a:avLst/>
          </a:prstGeom>
        </p:spPr>
      </p:pic>
      <p:graphicFrame>
        <p:nvGraphicFramePr>
          <p:cNvPr id="9" name="Diagram 8">
            <a:extLst>
              <a:ext uri="{FF2B5EF4-FFF2-40B4-BE49-F238E27FC236}">
                <a16:creationId xmlns:a16="http://schemas.microsoft.com/office/drawing/2014/main" id="{C69BF53E-58CB-421D-B73A-5C4F5B389F46}"/>
              </a:ext>
            </a:extLst>
          </p:cNvPr>
          <p:cNvGraphicFramePr/>
          <p:nvPr>
            <p:extLst>
              <p:ext uri="{D42A27DB-BD31-4B8C-83A1-F6EECF244321}">
                <p14:modId xmlns:p14="http://schemas.microsoft.com/office/powerpoint/2010/main" val="2921870025"/>
              </p:ext>
            </p:extLst>
          </p:nvPr>
        </p:nvGraphicFramePr>
        <p:xfrm>
          <a:off x="-1181560" y="365125"/>
          <a:ext cx="6930607" cy="635635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1820965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9C92B72A-D592-4C4B-9C43-8F826AF204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23635" y="6224588"/>
            <a:ext cx="137160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9BBC60F2-8650-439E-B9F8-6A666DACDBD6}"/>
              </a:ext>
            </a:extLst>
          </p:cNvPr>
          <p:cNvPicPr>
            <a:picLocks noChangeAspect="1"/>
          </p:cNvPicPr>
          <p:nvPr/>
        </p:nvPicPr>
        <p:blipFill>
          <a:blip r:embed="rId3"/>
          <a:stretch>
            <a:fillRect/>
          </a:stretch>
        </p:blipFill>
        <p:spPr>
          <a:xfrm>
            <a:off x="6713621" y="6076845"/>
            <a:ext cx="2310014" cy="787170"/>
          </a:xfrm>
          <a:prstGeom prst="rect">
            <a:avLst/>
          </a:prstGeom>
        </p:spPr>
      </p:pic>
      <p:sp>
        <p:nvSpPr>
          <p:cNvPr id="2" name="Date Placeholder 1">
            <a:extLst>
              <a:ext uri="{FF2B5EF4-FFF2-40B4-BE49-F238E27FC236}">
                <a16:creationId xmlns:a16="http://schemas.microsoft.com/office/drawing/2014/main" id="{C416CDAB-7D16-43ED-A2E6-29581A1FBB08}"/>
              </a:ext>
            </a:extLst>
          </p:cNvPr>
          <p:cNvSpPr>
            <a:spLocks noGrp="1"/>
          </p:cNvSpPr>
          <p:nvPr>
            <p:ph type="dt" sz="half" idx="10"/>
          </p:nvPr>
        </p:nvSpPr>
        <p:spPr/>
        <p:txBody>
          <a:bodyPr/>
          <a:lstStyle/>
          <a:p>
            <a:fld id="{8549D765-868F-4E1D-B783-D7FED2C58203}" type="datetime1">
              <a:rPr lang="fi-FI" smtClean="0"/>
              <a:pPr/>
              <a:t>10.5.2022</a:t>
            </a:fld>
            <a:endParaRPr lang="fi-FI" dirty="0"/>
          </a:p>
        </p:txBody>
      </p:sp>
      <p:sp>
        <p:nvSpPr>
          <p:cNvPr id="3" name="Title 2">
            <a:extLst>
              <a:ext uri="{FF2B5EF4-FFF2-40B4-BE49-F238E27FC236}">
                <a16:creationId xmlns:a16="http://schemas.microsoft.com/office/drawing/2014/main" id="{CC3B2E44-B310-4634-901F-F1764518C0C1}"/>
              </a:ext>
            </a:extLst>
          </p:cNvPr>
          <p:cNvSpPr>
            <a:spLocks noGrp="1"/>
          </p:cNvSpPr>
          <p:nvPr>
            <p:ph type="title"/>
          </p:nvPr>
        </p:nvSpPr>
        <p:spPr>
          <a:xfrm>
            <a:off x="370904" y="87312"/>
            <a:ext cx="10982899" cy="665164"/>
          </a:xfrm>
        </p:spPr>
        <p:txBody>
          <a:bodyPr>
            <a:normAutofit/>
          </a:bodyPr>
          <a:lstStyle/>
          <a:p>
            <a:r>
              <a:rPr lang="en-US" sz="2800" dirty="0"/>
              <a:t>References</a:t>
            </a:r>
            <a:endParaRPr lang="en-FI" sz="2800" dirty="0"/>
          </a:p>
        </p:txBody>
      </p:sp>
      <p:sp>
        <p:nvSpPr>
          <p:cNvPr id="4" name="Content Placeholder 3">
            <a:extLst>
              <a:ext uri="{FF2B5EF4-FFF2-40B4-BE49-F238E27FC236}">
                <a16:creationId xmlns:a16="http://schemas.microsoft.com/office/drawing/2014/main" id="{39B49AD1-FB7D-4167-80AF-50C53CFB0ED4}"/>
              </a:ext>
            </a:extLst>
          </p:cNvPr>
          <p:cNvSpPr>
            <a:spLocks noGrp="1"/>
          </p:cNvSpPr>
          <p:nvPr>
            <p:ph sz="quarter" idx="13"/>
          </p:nvPr>
        </p:nvSpPr>
        <p:spPr>
          <a:xfrm>
            <a:off x="370800" y="752477"/>
            <a:ext cx="11630700" cy="5472111"/>
          </a:xfrm>
        </p:spPr>
        <p:txBody>
          <a:bodyPr>
            <a:normAutofit fontScale="47500" lnSpcReduction="20000"/>
          </a:bodyPr>
          <a:lstStyle/>
          <a:p>
            <a:r>
              <a:rPr lang="en-GB" sz="1800" dirty="0">
                <a:effectLst/>
                <a:latin typeface="Calibri" panose="020F0502020204030204" pitchFamily="34" charset="0"/>
                <a:ea typeface="Calibri" panose="020F0502020204030204" pitchFamily="34" charset="0"/>
              </a:rPr>
              <a:t>AECL 1994. Environmental Impact Statement on the concept for disposal of Canada’s nuclear fuel waste. AECL-10711, COG-93-1. Chalk River, Canada: Atomic Energy of Canada Ltd (AECL) 496 p.</a:t>
            </a:r>
          </a:p>
          <a:p>
            <a:r>
              <a:rPr lang="en-GB" sz="1800" dirty="0">
                <a:effectLst/>
                <a:latin typeface="Calibri" panose="020F0502020204030204" pitchFamily="34" charset="0"/>
                <a:ea typeface="Calibri" panose="020F0502020204030204" pitchFamily="34" charset="0"/>
                <a:cs typeface="Calibri" panose="020F0502020204030204" pitchFamily="34" charset="0"/>
              </a:rPr>
              <a:t>Alexander, W.R. &amp; Reijonen, H. (Eds) 2022. A Catalogue of Analogues for Radioactive Waste Management – an update.  </a:t>
            </a:r>
            <a:r>
              <a:rPr lang="en-GB" sz="1800" i="1" dirty="0">
                <a:effectLst/>
                <a:latin typeface="Calibri" panose="020F0502020204030204" pitchFamily="34" charset="0"/>
                <a:ea typeface="Calibri" panose="020F0502020204030204" pitchFamily="34" charset="0"/>
                <a:cs typeface="Calibri" panose="020F0502020204030204" pitchFamily="34" charset="0"/>
              </a:rPr>
              <a:t>In prep</a:t>
            </a:r>
            <a:r>
              <a:rPr lang="en-GB" sz="1800" dirty="0">
                <a:effectLst/>
                <a:latin typeface="Calibri" panose="020F0502020204030204" pitchFamily="34" charset="0"/>
                <a:ea typeface="Calibri" panose="020F0502020204030204" pitchFamily="34" charset="0"/>
                <a:cs typeface="Calibri" panose="020F0502020204030204" pitchFamily="34" charset="0"/>
              </a:rPr>
              <a:t>.</a:t>
            </a:r>
            <a:endParaRPr lang="en-FI" sz="1800" dirty="0">
              <a:effectLst/>
              <a:latin typeface="Calibri" panose="020F0502020204030204" pitchFamily="34" charset="0"/>
              <a:ea typeface="Calibri" panose="020F0502020204030204" pitchFamily="34" charset="0"/>
              <a:cs typeface="Calibri" panose="020F0502020204030204" pitchFamily="34" charset="0"/>
            </a:endParaRPr>
          </a:p>
          <a:p>
            <a:r>
              <a:rPr lang="en-GB" sz="1800" dirty="0">
                <a:effectLst/>
                <a:latin typeface="Calibri" panose="020F0502020204030204" pitchFamily="34" charset="0"/>
                <a:ea typeface="Calibri" panose="020F0502020204030204" pitchFamily="34" charset="0"/>
              </a:rPr>
              <a:t>Alexander, W.R., </a:t>
            </a:r>
            <a:r>
              <a:rPr lang="en-GB" sz="1800" dirty="0" err="1">
                <a:effectLst/>
                <a:latin typeface="Calibri" panose="020F0502020204030204" pitchFamily="34" charset="0"/>
                <a:ea typeface="Calibri" panose="020F0502020204030204" pitchFamily="34" charset="0"/>
              </a:rPr>
              <a:t>Gautschi</a:t>
            </a:r>
            <a:r>
              <a:rPr lang="en-GB" sz="1800" dirty="0">
                <a:effectLst/>
                <a:latin typeface="Calibri" panose="020F0502020204030204" pitchFamily="34" charset="0"/>
                <a:ea typeface="Calibri" panose="020F0502020204030204" pitchFamily="34" charset="0"/>
              </a:rPr>
              <a:t>, A. &amp; Zuidema, P. 1998. Thorough testing of performance assessment models: the necessary integration of in situ experiments, natural analogues and laboratory work. Extended abstract in Sci. Basis </a:t>
            </a:r>
            <a:r>
              <a:rPr lang="en-GB" sz="1800" dirty="0" err="1">
                <a:effectLst/>
                <a:latin typeface="Calibri" panose="020F0502020204030204" pitchFamily="34" charset="0"/>
                <a:ea typeface="Calibri" panose="020F0502020204030204" pitchFamily="34" charset="0"/>
              </a:rPr>
              <a:t>Nucl</a:t>
            </a:r>
            <a:r>
              <a:rPr lang="en-GB" sz="1800" dirty="0">
                <a:effectLst/>
                <a:latin typeface="Calibri" panose="020F0502020204030204" pitchFamily="34" charset="0"/>
                <a:ea typeface="Calibri" panose="020F0502020204030204" pitchFamily="34" charset="0"/>
              </a:rPr>
              <a:t>. </a:t>
            </a:r>
            <a:r>
              <a:rPr lang="sv" sz="1800" dirty="0">
                <a:effectLst/>
                <a:latin typeface="Calibri" panose="020F0502020204030204" pitchFamily="34" charset="0"/>
                <a:ea typeface="Calibri" panose="020F0502020204030204" pitchFamily="34" charset="0"/>
              </a:rPr>
              <a:t>Waste Manag. XXI, 1013-1014.</a:t>
            </a:r>
          </a:p>
          <a:p>
            <a:r>
              <a:rPr lang="en-GB" sz="1800" dirty="0">
                <a:effectLst/>
                <a:latin typeface="Calibri" panose="020F0502020204030204" pitchFamily="34" charset="0"/>
                <a:ea typeface="Calibri" panose="020F0502020204030204" pitchFamily="34" charset="0"/>
              </a:rPr>
              <a:t>Andersson, J., </a:t>
            </a:r>
            <a:r>
              <a:rPr lang="en-GB" sz="1800" dirty="0" err="1">
                <a:effectLst/>
                <a:latin typeface="Calibri" panose="020F0502020204030204" pitchFamily="34" charset="0"/>
                <a:ea typeface="Calibri" panose="020F0502020204030204" pitchFamily="34" charset="0"/>
              </a:rPr>
              <a:t>Riggare</a:t>
            </a:r>
            <a:r>
              <a:rPr lang="en-GB" sz="1800" dirty="0">
                <a:effectLst/>
                <a:latin typeface="Calibri" panose="020F0502020204030204" pitchFamily="34" charset="0"/>
                <a:ea typeface="Calibri" panose="020F0502020204030204" pitchFamily="34" charset="0"/>
              </a:rPr>
              <a:t>, P. &amp; </a:t>
            </a:r>
            <a:r>
              <a:rPr lang="en-GB" sz="1800" dirty="0" err="1">
                <a:effectLst/>
                <a:latin typeface="Calibri" panose="020F0502020204030204" pitchFamily="34" charset="0"/>
                <a:ea typeface="Calibri" panose="020F0502020204030204" pitchFamily="34" charset="0"/>
              </a:rPr>
              <a:t>Skagius</a:t>
            </a:r>
            <a:r>
              <a:rPr lang="en-GB" sz="1800" dirty="0">
                <a:effectLst/>
                <a:latin typeface="Calibri" panose="020F0502020204030204" pitchFamily="34" charset="0"/>
                <a:ea typeface="Calibri" panose="020F0502020204030204" pitchFamily="34" charset="0"/>
              </a:rPr>
              <a:t>, K. 1998. Project Safe. Update of the SFR-1 safety assessment – Phase 1. </a:t>
            </a:r>
            <a:r>
              <a:rPr lang="fi-FI" sz="1800" dirty="0">
                <a:effectLst/>
                <a:latin typeface="Calibri" panose="020F0502020204030204" pitchFamily="34" charset="0"/>
                <a:ea typeface="Calibri" panose="020F0502020204030204" pitchFamily="34" charset="0"/>
              </a:rPr>
              <a:t>SKB R-98-43. Stockholm, </a:t>
            </a:r>
            <a:r>
              <a:rPr lang="fi-FI" sz="1800" dirty="0" err="1">
                <a:effectLst/>
                <a:latin typeface="Calibri" panose="020F0502020204030204" pitchFamily="34" charset="0"/>
                <a:ea typeface="Calibri" panose="020F0502020204030204" pitchFamily="34" charset="0"/>
              </a:rPr>
              <a:t>Sweden</a:t>
            </a:r>
            <a:r>
              <a:rPr lang="fi-FI" sz="1800" dirty="0">
                <a:effectLst/>
                <a:latin typeface="Calibri" panose="020F0502020204030204" pitchFamily="34" charset="0"/>
                <a:ea typeface="Calibri" panose="020F0502020204030204" pitchFamily="34" charset="0"/>
              </a:rPr>
              <a:t>. 65p.</a:t>
            </a:r>
            <a:endParaRPr lang="sv" sz="1800" dirty="0">
              <a:effectLst/>
              <a:latin typeface="Calibri" panose="020F0502020204030204" pitchFamily="34" charset="0"/>
              <a:ea typeface="Calibri" panose="020F0502020204030204" pitchFamily="34" charset="0"/>
            </a:endParaRPr>
          </a:p>
          <a:p>
            <a:r>
              <a:rPr lang="en-GB" sz="1800" dirty="0">
                <a:effectLst/>
                <a:latin typeface="Calibri" panose="020F0502020204030204" pitchFamily="34" charset="0"/>
                <a:ea typeface="Calibri" panose="020F0502020204030204" pitchFamily="34" charset="0"/>
              </a:rPr>
              <a:t>JAEA 2007. Second Progress Report on Research and Development for TRU Waste Disposal in Japan − Repository Design, Safety Assessment and Means of Implementation in the Generic Phase. JAEA/FEPCO joint report, JAEA-Review 2007-010, JAEA, Tokai, Japan.</a:t>
            </a:r>
          </a:p>
          <a:p>
            <a:r>
              <a:rPr lang="en-GB" sz="1800" dirty="0">
                <a:effectLst/>
                <a:latin typeface="Calibri" panose="020F0502020204030204" pitchFamily="34" charset="0"/>
                <a:ea typeface="Calibri" panose="020F0502020204030204" pitchFamily="34" charset="0"/>
                <a:cs typeface="Calibri" panose="020F0502020204030204" pitchFamily="34" charset="0"/>
              </a:rPr>
              <a:t>JNC 2000. H12: Project to Establish Technical Basis for HLW Disposal in Japan, Project Overview Report and three Supporting Reports, JNC TN1410 2000-001-004. JAEA, Tokai, Japan.</a:t>
            </a:r>
            <a:endParaRPr lang="en-FI" sz="1800" dirty="0">
              <a:effectLst/>
              <a:latin typeface="Calibri" panose="020F0502020204030204" pitchFamily="34" charset="0"/>
              <a:ea typeface="Calibri" panose="020F0502020204030204" pitchFamily="34" charset="0"/>
              <a:cs typeface="Calibri" panose="020F0502020204030204" pitchFamily="34" charset="0"/>
            </a:endParaRPr>
          </a:p>
          <a:p>
            <a:r>
              <a:rPr lang="en-GB" sz="1800" dirty="0">
                <a:effectLst/>
                <a:latin typeface="Calibri" panose="020F0502020204030204" pitchFamily="34" charset="0"/>
                <a:ea typeface="Calibri" panose="020F0502020204030204" pitchFamily="34" charset="0"/>
                <a:cs typeface="Calibri" panose="020F0502020204030204" pitchFamily="34" charset="0"/>
              </a:rPr>
              <a:t>Nagra 1985. Project </a:t>
            </a:r>
            <a:r>
              <a:rPr lang="en-GB" sz="1800" dirty="0" err="1">
                <a:effectLst/>
                <a:latin typeface="Calibri" panose="020F0502020204030204" pitchFamily="34" charset="0"/>
                <a:ea typeface="Calibri" panose="020F0502020204030204" pitchFamily="34" charset="0"/>
                <a:cs typeface="Calibri" panose="020F0502020204030204" pitchFamily="34" charset="0"/>
              </a:rPr>
              <a:t>Gewahr</a:t>
            </a:r>
            <a:r>
              <a:rPr lang="en-GB" sz="1800" dirty="0">
                <a:effectLst/>
                <a:latin typeface="Calibri" panose="020F0502020204030204" pitchFamily="34" charset="0"/>
                <a:ea typeface="Calibri" panose="020F0502020204030204" pitchFamily="34" charset="0"/>
                <a:cs typeface="Calibri" panose="020F0502020204030204" pitchFamily="34" charset="0"/>
              </a:rPr>
              <a:t> 1985 - Nuclear waste management in Switzerland -Feasibility studies and safety analyses. </a:t>
            </a:r>
            <a:r>
              <a:rPr lang="sv" sz="1800" dirty="0">
                <a:effectLst/>
                <a:latin typeface="Calibri" panose="020F0502020204030204" pitchFamily="34" charset="0"/>
                <a:ea typeface="Calibri" panose="020F0502020204030204" pitchFamily="34" charset="0"/>
                <a:cs typeface="Calibri" panose="020F0502020204030204" pitchFamily="34" charset="0"/>
              </a:rPr>
              <a:t>Nagra Project Gewahr Report series, NGB 85-09, Nagra, Wettingen, Switzerland.</a:t>
            </a:r>
          </a:p>
          <a:p>
            <a:r>
              <a:rPr lang="sv" sz="1800" dirty="0">
                <a:effectLst/>
                <a:latin typeface="Calibri" panose="020F0502020204030204" pitchFamily="34" charset="0"/>
                <a:ea typeface="Calibri" panose="020F0502020204030204" pitchFamily="34" charset="0"/>
              </a:rPr>
              <a:t>Nagra 1994. </a:t>
            </a:r>
            <a:r>
              <a:rPr lang="de-CH" sz="1800" dirty="0">
                <a:effectLst/>
                <a:latin typeface="Calibri" panose="020F0502020204030204" pitchFamily="34" charset="0"/>
                <a:ea typeface="Calibri" panose="020F0502020204030204" pitchFamily="34" charset="0"/>
              </a:rPr>
              <a:t>Kristallin-1. </a:t>
            </a:r>
            <a:r>
              <a:rPr lang="de-CH" sz="1800" dirty="0" err="1">
                <a:effectLst/>
                <a:latin typeface="Calibri" panose="020F0502020204030204" pitchFamily="34" charset="0"/>
                <a:ea typeface="Calibri" panose="020F0502020204030204" pitchFamily="34" charset="0"/>
              </a:rPr>
              <a:t>Safety</a:t>
            </a:r>
            <a:r>
              <a:rPr lang="de-CH" sz="1800" dirty="0">
                <a:effectLst/>
                <a:latin typeface="Calibri" panose="020F0502020204030204" pitchFamily="34" charset="0"/>
                <a:ea typeface="Calibri" panose="020F0502020204030204" pitchFamily="34" charset="0"/>
              </a:rPr>
              <a:t> </a:t>
            </a:r>
            <a:r>
              <a:rPr lang="de-CH" sz="1800" dirty="0" err="1">
                <a:effectLst/>
                <a:latin typeface="Calibri" panose="020F0502020204030204" pitchFamily="34" charset="0"/>
                <a:ea typeface="Calibri" panose="020F0502020204030204" pitchFamily="34" charset="0"/>
              </a:rPr>
              <a:t>assessment</a:t>
            </a:r>
            <a:r>
              <a:rPr lang="de-CH" sz="1800" dirty="0">
                <a:effectLst/>
                <a:latin typeface="Calibri" panose="020F0502020204030204" pitchFamily="34" charset="0"/>
                <a:ea typeface="Calibri" panose="020F0502020204030204" pitchFamily="34" charset="0"/>
              </a:rPr>
              <a:t> report. Nagra Technical Report Series NTB 93-22, Nagra, Wettingen, </a:t>
            </a:r>
            <a:r>
              <a:rPr lang="de-CH" sz="1800" dirty="0" err="1">
                <a:effectLst/>
                <a:latin typeface="Calibri" panose="020F0502020204030204" pitchFamily="34" charset="0"/>
                <a:ea typeface="Calibri" panose="020F0502020204030204" pitchFamily="34" charset="0"/>
              </a:rPr>
              <a:t>Switzerland</a:t>
            </a:r>
            <a:r>
              <a:rPr lang="de-CH" sz="1800" dirty="0">
                <a:effectLst/>
                <a:latin typeface="Calibri" panose="020F0502020204030204" pitchFamily="34" charset="0"/>
                <a:ea typeface="Calibri" panose="020F0502020204030204" pitchFamily="34" charset="0"/>
              </a:rPr>
              <a:t>.</a:t>
            </a:r>
          </a:p>
          <a:p>
            <a:r>
              <a:rPr lang="de-CH" sz="1800" dirty="0">
                <a:effectLst/>
                <a:latin typeface="Calibri" panose="020F0502020204030204" pitchFamily="34" charset="0"/>
                <a:ea typeface="Calibri" panose="020F0502020204030204" pitchFamily="34" charset="0"/>
                <a:cs typeface="Calibri" panose="020F0502020204030204" pitchFamily="34" charset="0"/>
              </a:rPr>
              <a:t>Nagra 2002. Project </a:t>
            </a:r>
            <a:r>
              <a:rPr lang="de-CH" sz="1800" dirty="0" err="1">
                <a:effectLst/>
                <a:latin typeface="Calibri" panose="020F0502020204030204" pitchFamily="34" charset="0"/>
                <a:ea typeface="Calibri" panose="020F0502020204030204" pitchFamily="34" charset="0"/>
                <a:cs typeface="Calibri" panose="020F0502020204030204" pitchFamily="34" charset="0"/>
              </a:rPr>
              <a:t>Opalinus</a:t>
            </a:r>
            <a:r>
              <a:rPr lang="de-CH" sz="1800" dirty="0">
                <a:effectLst/>
                <a:latin typeface="Calibri" panose="020F0502020204030204" pitchFamily="34" charset="0"/>
                <a:ea typeface="Calibri" panose="020F0502020204030204" pitchFamily="34" charset="0"/>
                <a:cs typeface="Calibri" panose="020F0502020204030204" pitchFamily="34" charset="0"/>
              </a:rPr>
              <a:t> Clay </a:t>
            </a:r>
            <a:r>
              <a:rPr lang="de-CH" sz="1800" dirty="0" err="1">
                <a:effectLst/>
                <a:latin typeface="Calibri" panose="020F0502020204030204" pitchFamily="34" charset="0"/>
                <a:ea typeface="Calibri" panose="020F0502020204030204" pitchFamily="34" charset="0"/>
                <a:cs typeface="Calibri" panose="020F0502020204030204" pitchFamily="34" charset="0"/>
              </a:rPr>
              <a:t>Safety</a:t>
            </a:r>
            <a:r>
              <a:rPr lang="de-CH" sz="1800" dirty="0">
                <a:effectLst/>
                <a:latin typeface="Calibri" panose="020F0502020204030204" pitchFamily="34" charset="0"/>
                <a:ea typeface="Calibri" panose="020F0502020204030204" pitchFamily="34" charset="0"/>
                <a:cs typeface="Calibri" panose="020F0502020204030204" pitchFamily="34" charset="0"/>
              </a:rPr>
              <a:t> Report. </a:t>
            </a:r>
            <a:r>
              <a:rPr lang="en-GB" sz="1800" dirty="0">
                <a:effectLst/>
                <a:latin typeface="Calibri" panose="020F0502020204030204" pitchFamily="34" charset="0"/>
                <a:ea typeface="Calibri" panose="020F0502020204030204" pitchFamily="34" charset="0"/>
                <a:cs typeface="Calibri" panose="020F0502020204030204" pitchFamily="34" charset="0"/>
              </a:rPr>
              <a:t>Demonstration of disposal feasibility for spent fuel, vitrified high-level waste and long-lived intermediate-level waste (</a:t>
            </a:r>
            <a:r>
              <a:rPr lang="en-GB" sz="1800" dirty="0" err="1">
                <a:effectLst/>
                <a:latin typeface="Calibri" panose="020F0502020204030204" pitchFamily="34" charset="0"/>
                <a:ea typeface="Calibri" panose="020F0502020204030204" pitchFamily="34" charset="0"/>
                <a:cs typeface="Calibri" panose="020F0502020204030204" pitchFamily="34" charset="0"/>
              </a:rPr>
              <a:t>Entsorgungsnachweis</a:t>
            </a:r>
            <a:r>
              <a:rPr lang="en-GB" sz="1800" dirty="0">
                <a:effectLst/>
                <a:latin typeface="Calibri" panose="020F0502020204030204" pitchFamily="34" charset="0"/>
                <a:ea typeface="Calibri" panose="020F0502020204030204" pitchFamily="34" charset="0"/>
                <a:cs typeface="Calibri" panose="020F0502020204030204" pitchFamily="34" charset="0"/>
              </a:rPr>
              <a:t>). </a:t>
            </a:r>
            <a:r>
              <a:rPr lang="de-CH" sz="1800" dirty="0">
                <a:effectLst/>
                <a:latin typeface="Calibri" panose="020F0502020204030204" pitchFamily="34" charset="0"/>
                <a:ea typeface="Calibri" panose="020F0502020204030204" pitchFamily="34" charset="0"/>
                <a:cs typeface="Calibri" panose="020F0502020204030204" pitchFamily="34" charset="0"/>
              </a:rPr>
              <a:t>Nagra Technical Report NTB 02-05, Nagra, Wettingen, </a:t>
            </a:r>
            <a:r>
              <a:rPr lang="de-CH" sz="1800" dirty="0" err="1">
                <a:effectLst/>
                <a:latin typeface="Calibri" panose="020F0502020204030204" pitchFamily="34" charset="0"/>
                <a:ea typeface="Calibri" panose="020F0502020204030204" pitchFamily="34" charset="0"/>
                <a:cs typeface="Calibri" panose="020F0502020204030204" pitchFamily="34" charset="0"/>
              </a:rPr>
              <a:t>Switzerland</a:t>
            </a:r>
            <a:r>
              <a:rPr lang="de-CH" sz="1800" dirty="0">
                <a:effectLst/>
                <a:latin typeface="Calibri" panose="020F0502020204030204" pitchFamily="34" charset="0"/>
                <a:ea typeface="Calibri" panose="020F0502020204030204" pitchFamily="34" charset="0"/>
                <a:cs typeface="Calibri" panose="020F0502020204030204" pitchFamily="34" charset="0"/>
              </a:rPr>
              <a:t>.</a:t>
            </a:r>
            <a:endParaRPr lang="en-FI" sz="1800" dirty="0">
              <a:effectLst/>
              <a:latin typeface="Calibri" panose="020F0502020204030204" pitchFamily="34" charset="0"/>
              <a:ea typeface="Calibri" panose="020F0502020204030204" pitchFamily="34" charset="0"/>
              <a:cs typeface="Calibri" panose="020F0502020204030204" pitchFamily="34" charset="0"/>
            </a:endParaRPr>
          </a:p>
          <a:p>
            <a:r>
              <a:rPr lang="en-GB" sz="1800" dirty="0">
                <a:effectLst/>
                <a:latin typeface="Calibri" panose="020F0502020204030204" pitchFamily="34" charset="0"/>
                <a:ea typeface="Calibri" panose="020F0502020204030204" pitchFamily="34" charset="0"/>
                <a:cs typeface="Calibri" panose="020F0502020204030204" pitchFamily="34" charset="0"/>
              </a:rPr>
              <a:t>Posiva 2012. Safety case for the disposal of spent nuclear fuel at Olkiluoto – Complementary Considerations 2012. POSIVA 2012-11, Eurajoki, Finland: Posiva Oy 262 p.</a:t>
            </a:r>
          </a:p>
          <a:p>
            <a:r>
              <a:rPr lang="en-US" sz="1800" dirty="0">
                <a:latin typeface="Calibri" panose="020F0502020204030204" pitchFamily="34" charset="0"/>
                <a:ea typeface="Calibri" panose="020F0502020204030204" pitchFamily="34" charset="0"/>
                <a:cs typeface="Calibri" panose="020F0502020204030204" pitchFamily="34" charset="0"/>
              </a:rPr>
              <a:t>Posiva 2021. Safety case for operational license application (in press).</a:t>
            </a:r>
            <a:endParaRPr lang="en-FI" sz="1800" dirty="0">
              <a:effectLst/>
              <a:latin typeface="Calibri" panose="020F0502020204030204" pitchFamily="34" charset="0"/>
              <a:ea typeface="Calibri" panose="020F0502020204030204" pitchFamily="34" charset="0"/>
              <a:cs typeface="Calibri" panose="020F0502020204030204" pitchFamily="34" charset="0"/>
            </a:endParaRPr>
          </a:p>
          <a:p>
            <a:r>
              <a:rPr lang="sv" sz="1800" dirty="0">
                <a:effectLst/>
                <a:latin typeface="Calibri" panose="020F0502020204030204" pitchFamily="34" charset="0"/>
                <a:ea typeface="Calibri" panose="020F0502020204030204" pitchFamily="34" charset="0"/>
              </a:rPr>
              <a:t>Reijonen, H. &amp; Alexander, W.R. 2022. </a:t>
            </a:r>
            <a:r>
              <a:rPr lang="en-US" sz="1800" dirty="0">
                <a:effectLst/>
                <a:latin typeface="Calibri" panose="020F0502020204030204" pitchFamily="34" charset="0"/>
                <a:ea typeface="Calibri" panose="020F0502020204030204" pitchFamily="34" charset="0"/>
              </a:rPr>
              <a:t>Natural Analogues – A proposed strategy for implementation within the Nuclear Waste Services (NWS), UK, programme of geological disposal. </a:t>
            </a:r>
            <a:r>
              <a:rPr lang="en-US" sz="1800" i="1" dirty="0">
                <a:effectLst/>
                <a:latin typeface="Calibri" panose="020F0502020204030204" pitchFamily="34" charset="0"/>
                <a:ea typeface="Calibri" panose="020F0502020204030204" pitchFamily="34" charset="0"/>
              </a:rPr>
              <a:t>In prep.</a:t>
            </a:r>
            <a:endParaRPr lang="sv" sz="1800" i="1" dirty="0">
              <a:effectLst/>
              <a:latin typeface="Calibri" panose="020F0502020204030204" pitchFamily="34" charset="0"/>
              <a:ea typeface="Calibri" panose="020F0502020204030204" pitchFamily="34" charset="0"/>
            </a:endParaRPr>
          </a:p>
          <a:p>
            <a:r>
              <a:rPr lang="en-GB" sz="1800" dirty="0">
                <a:effectLst/>
                <a:latin typeface="Calibri" panose="020F0502020204030204" pitchFamily="34" charset="0"/>
                <a:ea typeface="Calibri" panose="020F0502020204030204" pitchFamily="34" charset="0"/>
              </a:rPr>
              <a:t>RWM 2016. Geological Disposal: Generic Environmental Safety Case – Main Report. NDS Report no. DSSC/203/01. Harwell, Didcot, UK. 185 p.</a:t>
            </a:r>
            <a:endParaRPr lang="sv" sz="1800" dirty="0">
              <a:effectLst/>
              <a:latin typeface="Calibri" panose="020F0502020204030204" pitchFamily="34" charset="0"/>
              <a:ea typeface="Calibri" panose="020F0502020204030204" pitchFamily="34" charset="0"/>
            </a:endParaRPr>
          </a:p>
          <a:p>
            <a:r>
              <a:rPr lang="sv" sz="1800" dirty="0">
                <a:effectLst/>
                <a:latin typeface="Calibri" panose="020F0502020204030204" pitchFamily="34" charset="0"/>
                <a:ea typeface="Calibri" panose="020F0502020204030204" pitchFamily="34" charset="0"/>
              </a:rPr>
              <a:t>Sidborn, M., Marsic, Crawford, N.J., Joyce, S., Hartley L., Idiart, A., de Vries, L.M., Maia, F., Molinero, J., Svensson, U., Vidstrand, P. &amp; Alexander, W.R. 2014. </a:t>
            </a:r>
            <a:r>
              <a:rPr lang="en-GB" sz="1800" dirty="0">
                <a:effectLst/>
                <a:latin typeface="Calibri" panose="020F0502020204030204" pitchFamily="34" charset="0"/>
                <a:ea typeface="Calibri" panose="020F0502020204030204" pitchFamily="34" charset="0"/>
              </a:rPr>
              <a:t>Potential alkaline conditions for deposition holes of a repository in </a:t>
            </a:r>
            <a:r>
              <a:rPr lang="en-GB" sz="1800" dirty="0" err="1">
                <a:effectLst/>
                <a:latin typeface="Calibri" panose="020F0502020204030204" pitchFamily="34" charset="0"/>
                <a:ea typeface="Calibri" panose="020F0502020204030204" pitchFamily="34" charset="0"/>
              </a:rPr>
              <a:t>Forsmark</a:t>
            </a:r>
            <a:r>
              <a:rPr lang="en-GB" sz="1800" dirty="0">
                <a:effectLst/>
                <a:latin typeface="Calibri" panose="020F0502020204030204" pitchFamily="34" charset="0"/>
                <a:ea typeface="Calibri" panose="020F0502020204030204" pitchFamily="34" charset="0"/>
              </a:rPr>
              <a:t> as a consequence of OPC grouting. SKB Report SKB R-12- 17, SKB, Stockholm, Sweden.</a:t>
            </a:r>
          </a:p>
          <a:p>
            <a:r>
              <a:rPr lang="en-GB" sz="1800" dirty="0">
                <a:effectLst/>
                <a:latin typeface="Calibri" panose="020F0502020204030204" pitchFamily="34" charset="0"/>
                <a:ea typeface="Calibri" panose="020F0502020204030204" pitchFamily="34" charset="0"/>
              </a:rPr>
              <a:t>SKB 1983. Final storage of spent nuclear fuel - KBS-3. Stockholm, Sweden: </a:t>
            </a:r>
            <a:r>
              <a:rPr lang="en-GB" sz="1800" dirty="0" err="1">
                <a:effectLst/>
                <a:latin typeface="Calibri" panose="020F0502020204030204" pitchFamily="34" charset="0"/>
                <a:ea typeface="Calibri" panose="020F0502020204030204" pitchFamily="34" charset="0"/>
              </a:rPr>
              <a:t>Svensk</a:t>
            </a:r>
            <a:r>
              <a:rPr lang="en-GB" sz="1800" dirty="0">
                <a:effectLst/>
                <a:latin typeface="Calibri" panose="020F0502020204030204" pitchFamily="34" charset="0"/>
                <a:ea typeface="Calibri" panose="020F0502020204030204" pitchFamily="34" charset="0"/>
              </a:rPr>
              <a:t> </a:t>
            </a:r>
            <a:r>
              <a:rPr lang="en-GB" sz="1800" dirty="0" err="1">
                <a:effectLst/>
                <a:latin typeface="Calibri" panose="020F0502020204030204" pitchFamily="34" charset="0"/>
                <a:ea typeface="Calibri" panose="020F0502020204030204" pitchFamily="34" charset="0"/>
              </a:rPr>
              <a:t>Kaernbraenslefoersoerjning</a:t>
            </a:r>
            <a:r>
              <a:rPr lang="en-GB" sz="1800" dirty="0">
                <a:effectLst/>
                <a:latin typeface="Calibri" panose="020F0502020204030204" pitchFamily="34" charset="0"/>
                <a:ea typeface="Calibri" panose="020F0502020204030204" pitchFamily="34" charset="0"/>
              </a:rPr>
              <a:t> AB / Swedish Nuclear Fuel Supply Co/</a:t>
            </a:r>
            <a:r>
              <a:rPr lang="en-GB" sz="1800" dirty="0" err="1">
                <a:effectLst/>
                <a:latin typeface="Calibri" panose="020F0502020204030204" pitchFamily="34" charset="0"/>
                <a:ea typeface="Calibri" panose="020F0502020204030204" pitchFamily="34" charset="0"/>
              </a:rPr>
              <a:t>Div</a:t>
            </a:r>
            <a:r>
              <a:rPr lang="en-GB" sz="1800" dirty="0">
                <a:effectLst/>
                <a:latin typeface="Calibri" panose="020F0502020204030204" pitchFamily="34" charset="0"/>
                <a:ea typeface="Calibri" panose="020F0502020204030204" pitchFamily="34" charset="0"/>
              </a:rPr>
              <a:t> KBS.</a:t>
            </a:r>
          </a:p>
          <a:p>
            <a:r>
              <a:rPr lang="en-GB" sz="1800" dirty="0">
                <a:effectLst/>
                <a:latin typeface="Calibri" panose="020F0502020204030204" pitchFamily="34" charset="0"/>
                <a:ea typeface="Calibri" panose="020F0502020204030204" pitchFamily="34" charset="0"/>
                <a:cs typeface="Calibri" panose="020F0502020204030204" pitchFamily="34" charset="0"/>
              </a:rPr>
              <a:t>SKB 1992. Final disposal of spent nuclear fuel, Importance of the bedrock for safety. SKB Technical report 92-20. Stockholm, Sweden. 230p.</a:t>
            </a:r>
          </a:p>
          <a:p>
            <a:r>
              <a:rPr lang="en-GB" sz="1800" dirty="0">
                <a:effectLst/>
                <a:latin typeface="Calibri" panose="020F0502020204030204" pitchFamily="34" charset="0"/>
                <a:ea typeface="Calibri" panose="020F0502020204030204" pitchFamily="34" charset="0"/>
                <a:cs typeface="Calibri" panose="020F0502020204030204" pitchFamily="34" charset="0"/>
              </a:rPr>
              <a:t>SKB 1999. Deep </a:t>
            </a:r>
            <a:r>
              <a:rPr lang="en-GB" sz="1800" dirty="0" err="1">
                <a:effectLst/>
                <a:latin typeface="Calibri" panose="020F0502020204030204" pitchFamily="34" charset="0"/>
                <a:ea typeface="Calibri" panose="020F0502020204030204" pitchFamily="34" charset="0"/>
                <a:cs typeface="Calibri" panose="020F0502020204030204" pitchFamily="34" charset="0"/>
              </a:rPr>
              <a:t>reository</a:t>
            </a:r>
            <a:r>
              <a:rPr lang="en-GB" sz="1800" dirty="0">
                <a:effectLst/>
                <a:latin typeface="Calibri" panose="020F0502020204030204" pitchFamily="34" charset="0"/>
                <a:ea typeface="Calibri" panose="020F0502020204030204" pitchFamily="34" charset="0"/>
                <a:cs typeface="Calibri" panose="020F0502020204030204" pitchFamily="34" charset="0"/>
              </a:rPr>
              <a:t> for spent nuclear fuel. SR 97 – Post-closure safety. Main Report –Volume I, Volume II and Summary. Technical Report TR-99-06, Stockholm, Sweden: Swedish Nuclear Fuel and Waste Management Co. (SKB) 217+265+1p.</a:t>
            </a:r>
          </a:p>
          <a:p>
            <a:r>
              <a:rPr lang="en-GB" sz="1800" dirty="0">
                <a:effectLst/>
                <a:latin typeface="Calibri" panose="020F0502020204030204" pitchFamily="34" charset="0"/>
                <a:ea typeface="Calibri" panose="020F0502020204030204" pitchFamily="34" charset="0"/>
              </a:rPr>
              <a:t>SKB 2011. Long-term safety for the final repository for spent nuclear fuel at </a:t>
            </a:r>
            <a:r>
              <a:rPr lang="en-GB" sz="1800" dirty="0" err="1">
                <a:effectLst/>
                <a:latin typeface="Calibri" panose="020F0502020204030204" pitchFamily="34" charset="0"/>
                <a:ea typeface="Calibri" panose="020F0502020204030204" pitchFamily="34" charset="0"/>
              </a:rPr>
              <a:t>Forsmark</a:t>
            </a:r>
            <a:r>
              <a:rPr lang="en-GB" sz="1800" dirty="0">
                <a:effectLst/>
                <a:latin typeface="Calibri" panose="020F0502020204030204" pitchFamily="34" charset="0"/>
                <a:ea typeface="Calibri" panose="020F0502020204030204" pitchFamily="34" charset="0"/>
              </a:rPr>
              <a:t> - Main report of the SR-Site project. Technical Report TR-11-01, Stockholm, Sweden: Swedish Nuclear Fuel and Waste Management Co. (SKB) 893 p.</a:t>
            </a:r>
            <a:endParaRPr lang="en-GB" sz="1800" dirty="0">
              <a:effectLst/>
              <a:latin typeface="Calibri" panose="020F0502020204030204" pitchFamily="34" charset="0"/>
              <a:ea typeface="Calibri" panose="020F0502020204030204" pitchFamily="34" charset="0"/>
              <a:cs typeface="Calibri" panose="020F0502020204030204" pitchFamily="34" charset="0"/>
            </a:endParaRPr>
          </a:p>
          <a:p>
            <a:r>
              <a:rPr lang="fi-FI" sz="1800" dirty="0">
                <a:effectLst/>
                <a:latin typeface="Calibri" panose="020F0502020204030204" pitchFamily="34" charset="0"/>
                <a:ea typeface="Calibri" panose="020F0502020204030204" pitchFamily="34" charset="0"/>
                <a:cs typeface="Calibri" panose="020F0502020204030204" pitchFamily="34" charset="0"/>
              </a:rPr>
              <a:t>Vieno, T., </a:t>
            </a:r>
            <a:r>
              <a:rPr lang="fi-FI" sz="1800" dirty="0" err="1">
                <a:effectLst/>
                <a:latin typeface="Calibri" panose="020F0502020204030204" pitchFamily="34" charset="0"/>
                <a:ea typeface="Calibri" panose="020F0502020204030204" pitchFamily="34" charset="0"/>
                <a:cs typeface="Calibri" panose="020F0502020204030204" pitchFamily="34" charset="0"/>
              </a:rPr>
              <a:t>Hautojärvi</a:t>
            </a:r>
            <a:r>
              <a:rPr lang="fi-FI" sz="1800" dirty="0">
                <a:effectLst/>
                <a:latin typeface="Calibri" panose="020F0502020204030204" pitchFamily="34" charset="0"/>
                <a:ea typeface="Calibri" panose="020F0502020204030204" pitchFamily="34" charset="0"/>
                <a:cs typeface="Calibri" panose="020F0502020204030204" pitchFamily="34" charset="0"/>
              </a:rPr>
              <a:t>, A., Koskinen, L. &amp; Nordman, H. 1992. </a:t>
            </a:r>
            <a:r>
              <a:rPr lang="en-GB" sz="1800" dirty="0">
                <a:effectLst/>
                <a:latin typeface="Calibri" panose="020F0502020204030204" pitchFamily="34" charset="0"/>
                <a:ea typeface="Calibri" panose="020F0502020204030204" pitchFamily="34" charset="0"/>
                <a:cs typeface="Calibri" panose="020F0502020204030204" pitchFamily="34" charset="0"/>
              </a:rPr>
              <a:t>TVO-92 safety analysis of spent fuel disposal. YJT-92-33E, Helsinki, Finland: Nuclear Waste Commission of Finnish Power Companies (YJT) 254 p.</a:t>
            </a:r>
            <a:endParaRPr lang="en-FI" sz="1800" dirty="0">
              <a:effectLst/>
              <a:latin typeface="Calibri" panose="020F0502020204030204" pitchFamily="34" charset="0"/>
              <a:ea typeface="Calibri" panose="020F0502020204030204" pitchFamily="34" charset="0"/>
              <a:cs typeface="Calibri" panose="020F0502020204030204" pitchFamily="34" charset="0"/>
            </a:endParaRPr>
          </a:p>
          <a:p>
            <a:r>
              <a:rPr lang="en-GB" sz="1800" dirty="0" err="1">
                <a:effectLst/>
                <a:latin typeface="Calibri" panose="020F0502020204030204" pitchFamily="34" charset="0"/>
                <a:ea typeface="Calibri" panose="020F0502020204030204" pitchFamily="34" charset="0"/>
              </a:rPr>
              <a:t>Vieno</a:t>
            </a:r>
            <a:r>
              <a:rPr lang="en-GB" sz="1800" dirty="0">
                <a:effectLst/>
                <a:latin typeface="Calibri" panose="020F0502020204030204" pitchFamily="34" charset="0"/>
                <a:ea typeface="Calibri" panose="020F0502020204030204" pitchFamily="34" charset="0"/>
              </a:rPr>
              <a:t>, T. &amp; Nordman, H. 1999. Safety assessment of spent fuel disposal in Hästholmen, Kivetty, Olkiluoto and Romuvaara - TILA-99. </a:t>
            </a:r>
            <a:r>
              <a:rPr lang="fi-FI" sz="1800" dirty="0">
                <a:effectLst/>
                <a:latin typeface="Calibri" panose="020F0502020204030204" pitchFamily="34" charset="0"/>
                <a:ea typeface="Calibri" panose="020F0502020204030204" pitchFamily="34" charset="0"/>
              </a:rPr>
              <a:t>POSIVA 99-07, Helsinki, Finland: Posiva Oy 253 p.</a:t>
            </a:r>
            <a:endParaRPr lang="en-FI" sz="1800" dirty="0">
              <a:effectLst/>
              <a:latin typeface="Calibri" panose="020F0502020204030204" pitchFamily="34" charset="0"/>
              <a:ea typeface="Calibri" panose="020F0502020204030204" pitchFamily="34" charset="0"/>
              <a:cs typeface="Calibri" panose="020F0502020204030204" pitchFamily="34" charset="0"/>
            </a:endParaRPr>
          </a:p>
          <a:p>
            <a:endParaRPr lang="en-FI" dirty="0"/>
          </a:p>
        </p:txBody>
      </p:sp>
    </p:spTree>
    <p:extLst>
      <p:ext uri="{BB962C8B-B14F-4D97-AF65-F5344CB8AC3E}">
        <p14:creationId xmlns:p14="http://schemas.microsoft.com/office/powerpoint/2010/main" val="2033010976"/>
      </p:ext>
    </p:extLst>
  </p:cSld>
  <p:clrMapOvr>
    <a:masterClrMapping/>
  </p:clrMapOvr>
</p:sld>
</file>

<file path=ppt/theme/theme1.xml><?xml version="1.0" encoding="utf-8"?>
<a:theme xmlns:a="http://schemas.openxmlformats.org/drawingml/2006/main" name="GTK">
  <a:themeElements>
    <a:clrScheme name="GTK1">
      <a:dk1>
        <a:sysClr val="windowText" lastClr="000000"/>
      </a:dk1>
      <a:lt1>
        <a:sysClr val="window" lastClr="FFFFFF"/>
      </a:lt1>
      <a:dk2>
        <a:srgbClr val="636569"/>
      </a:dk2>
      <a:lt2>
        <a:srgbClr val="E7E6E6"/>
      </a:lt2>
      <a:accent1>
        <a:srgbClr val="636569"/>
      </a:accent1>
      <a:accent2>
        <a:srgbClr val="C5D9E7"/>
      </a:accent2>
      <a:accent3>
        <a:srgbClr val="85AF9A"/>
      </a:accent3>
      <a:accent4>
        <a:srgbClr val="36B0C9"/>
      </a:accent4>
      <a:accent5>
        <a:srgbClr val="000000"/>
      </a:accent5>
      <a:accent6>
        <a:srgbClr val="FF595A"/>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ADF9256-6DE9-40AB-A34C-28038B79E989}" vid="{FD2D9D89-C24F-4C4B-A1C3-02FAC3C3930F}"/>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1492</TotalTime>
  <Words>1861</Words>
  <Application>Microsoft Office PowerPoint</Application>
  <PresentationFormat>Widescreen</PresentationFormat>
  <Paragraphs>139</Paragraphs>
  <Slides>8</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Segoe UI</vt:lpstr>
      <vt:lpstr>Symbol</vt:lpstr>
      <vt:lpstr>GTK</vt:lpstr>
      <vt:lpstr>Natural Analogues – A proposed strategy for implementation within the Nuclear Waste Services (UK) programme of geological disposal</vt:lpstr>
      <vt:lpstr>Introduction &amp; background</vt:lpstr>
      <vt:lpstr>Review of NA strategies</vt:lpstr>
      <vt:lpstr>PowerPoint Presentation</vt:lpstr>
      <vt:lpstr>Lessons learned</vt:lpstr>
      <vt:lpstr>Proposed strategy</vt:lpstr>
      <vt:lpstr>Conclusions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Natural Analogues – A proposed strategy for implementation within the Nuclear Waste Services (UK) programme of geological disposal</dc:title>
  <dc:creator>Reijonen Heini (GTK)</dc:creator>
  <cp:lastModifiedBy>Reijonen Heini (GTK)</cp:lastModifiedBy>
  <cp:revision>6</cp:revision>
  <dcterms:created xsi:type="dcterms:W3CDTF">2022-03-31T09:51:21Z</dcterms:created>
  <dcterms:modified xsi:type="dcterms:W3CDTF">2022-05-10T11:08:45Z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002fffcc-0b75-4fc5-9391-81f23a104fec_Enabled">
    <vt:lpwstr>true</vt:lpwstr>
  </property>
  <property fmtid="{D5CDD505-2E9C-101B-9397-08002B2CF9AE}" pid="3" name="MSIP_Label_002fffcc-0b75-4fc5-9391-81f23a104fec_SetDate">
    <vt:lpwstr>2022-05-05T13:17:22Z</vt:lpwstr>
  </property>
  <property fmtid="{D5CDD505-2E9C-101B-9397-08002B2CF9AE}" pid="4" name="MSIP_Label_002fffcc-0b75-4fc5-9391-81f23a104fec_Method">
    <vt:lpwstr>Privileged</vt:lpwstr>
  </property>
  <property fmtid="{D5CDD505-2E9C-101B-9397-08002B2CF9AE}" pid="5" name="MSIP_Label_002fffcc-0b75-4fc5-9391-81f23a104fec_Name">
    <vt:lpwstr>OFFICIAL (not marked)</vt:lpwstr>
  </property>
  <property fmtid="{D5CDD505-2E9C-101B-9397-08002B2CF9AE}" pid="6" name="MSIP_Label_002fffcc-0b75-4fc5-9391-81f23a104fec_SiteId">
    <vt:lpwstr>ee032e7f-73e4-457a-a0c4-cfbe17e33ceb</vt:lpwstr>
  </property>
  <property fmtid="{D5CDD505-2E9C-101B-9397-08002B2CF9AE}" pid="7" name="MSIP_Label_002fffcc-0b75-4fc5-9391-81f23a104fec_ActionId">
    <vt:lpwstr>dfd6e823-6988-4260-8efd-ed2d96317d79</vt:lpwstr>
  </property>
  <property fmtid="{D5CDD505-2E9C-101B-9397-08002B2CF9AE}" pid="8" name="MSIP_Label_002fffcc-0b75-4fc5-9391-81f23a104fec_ContentBits">
    <vt:lpwstr>0</vt:lpwstr>
  </property>
</Properties>
</file>