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58" r:id="rId6"/>
    <p:sldId id="266" r:id="rId7"/>
    <p:sldId id="259" r:id="rId8"/>
    <p:sldId id="260" r:id="rId9"/>
    <p:sldId id="269" r:id="rId10"/>
    <p:sldId id="276" r:id="rId11"/>
    <p:sldId id="256" r:id="rId12"/>
    <p:sldId id="261" r:id="rId13"/>
    <p:sldId id="264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38" y="114"/>
      </p:cViewPr>
      <p:guideLst>
        <p:guide orient="horz" pos="2205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61743-E886-4EF4-BCB7-D58435A3D2F8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8854F-898A-4D0E-920A-EF0A3D9F13F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73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8854F-898A-4D0E-920A-EF0A3D9F13F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728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8854F-898A-4D0E-920A-EF0A3D9F13F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20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A44C7-6625-423D-A7B3-0CD4AEC7E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69E948-F5AB-4A77-9CA7-FAF15C687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EA276-198E-4705-B1C1-4A2D4B8A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AEB-7750-463F-9500-8D8430400663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63B26-22CC-4A2C-B017-C572009E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CE338-7E6A-4CAB-95A3-697F222B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219-59D2-4EC2-9DE5-47D09DFEE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05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745E-2EDE-4A19-9B58-891D1087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C47CA-8C5A-4448-B6B8-0F345BA31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D668A-C47C-4403-B884-DAD6B211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AEB-7750-463F-9500-8D8430400663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A78AF-12A5-46EC-AC84-F1F09A788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750D1-10EA-4841-83EE-BC68570D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219-59D2-4EC2-9DE5-47D09DFEE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46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0E237-BF08-47CA-81B0-089B304D7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B997D-1C00-4D23-9C08-0414B57DE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39760-C210-4282-A300-EF771677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AEB-7750-463F-9500-8D8430400663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458DA-8251-4DE8-BF7A-8983281B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E0704-D4ED-439B-8EC0-571E8A98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219-59D2-4EC2-9DE5-47D09DFEE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51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797C-2997-4474-86AB-0C850F1A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8A146-3EB0-4185-A4DA-236DD896C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9CFC6-D525-4438-8CF2-D4D0FD7B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AEB-7750-463F-9500-8D8430400663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ED088-8F35-41A6-BC09-CB6295C2E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A2519-5317-4818-88EC-FACE87D5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219-59D2-4EC2-9DE5-47D09DFEE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61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641BB-BE12-4DC5-9062-AD3D0864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614A0-4B40-41D4-B600-7E426A70B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24FCC-0EFE-4913-9859-061653DE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AEB-7750-463F-9500-8D8430400663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9C539-E8E8-4DDB-BF9E-C9295F51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5B3DB-C2EF-4368-A704-42938D15E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219-59D2-4EC2-9DE5-47D09DFEE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80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C494-F15D-4B94-83C9-66FBCDD4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D7A6A-6017-4B94-918D-7618C089E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565B-C40A-4DCB-B8D0-C156AAE50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22330-8A1D-474B-B905-356D8491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AEB-7750-463F-9500-8D8430400663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754DD-AEFF-4306-BAD6-183783CB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8C5AB-B07E-415C-B0FB-63D13F14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219-59D2-4EC2-9DE5-47D09DFEE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89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7530-7901-410D-B9C6-1595544E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C8A4C-1123-4E88-BC81-1CA9AFD81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AAFB2-9EE1-4C63-A847-3D3322D2D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7E1E8-CAD2-47A2-ABD2-B33CC3212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4659A-E18B-4AE9-933D-804C026A7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35A0DB-B671-4EBB-A54E-F95436C4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AEB-7750-463F-9500-8D8430400663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B482FA-2ABE-4A37-A957-5D8F7B1B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091B3-5840-4E36-9879-DA300E46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219-59D2-4EC2-9DE5-47D09DFEE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53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13A0-740C-45C8-8642-7D59E09C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46C51-4F53-4E93-A76F-56EA5106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AEB-7750-463F-9500-8D8430400663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7A0EF-A436-4177-BB22-4163AA25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09350-02C6-433D-8FA1-ED84B44A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219-59D2-4EC2-9DE5-47D09DFEE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99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1B157B-088E-41D8-8FD4-EC168EEB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AEB-7750-463F-9500-8D8430400663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48790-231F-491C-B1A0-77B91814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E957-CFC1-44E1-BF9C-99FFBCC9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219-59D2-4EC2-9DE5-47D09DFEE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08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B712F-EF54-4BF5-B595-B97E1DFF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95875-461C-4BD8-B0A1-FD0127798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822C6-AED2-40C0-917A-FD70AFEB9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30EF0-6A26-4CDD-A706-A520BAD4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AEB-7750-463F-9500-8D8430400663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A7707-8B1A-4237-8E9E-6FD2E663E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14171-F8E4-4148-912C-BB634A52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219-59D2-4EC2-9DE5-47D09DFEE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59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5DE0F-E3F5-4A8B-977D-FF6D98F5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E85129-A761-4451-848D-665F9D8B3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D01FE-0989-40AC-9ABD-8578D2ADD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9FC26-6221-4CB2-AAD7-31653E3D2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AEB-7750-463F-9500-8D8430400663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2E9DE-B030-46A8-A518-6188AE64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D7EDD-C92D-40DB-8F2C-61F6B3A7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D219-59D2-4EC2-9DE5-47D09DFEE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84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067A4B-BAF4-4A23-A6C0-58C2DD2B5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704AD-5648-4DBB-8E5D-99374FE4E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CD7D8-B8CB-4DED-B9F3-7A3912DCF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7FAEB-7750-463F-9500-8D8430400663}" type="datetimeFigureOut">
              <a:rPr lang="it-IT" smtClean="0"/>
              <a:t>24/05/2022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F7A57-BAD1-4DF8-A8DE-7879A318E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71E1A-7886-46DB-A3D8-377A2B232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D219-59D2-4EC2-9DE5-47D09DFEE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65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2.bin"/><Relationship Id="rId10" Type="http://schemas.microsoft.com/office/2007/relationships/hdphoto" Target="../media/hdphoto1.wdp"/><Relationship Id="rId4" Type="http://schemas.openxmlformats.org/officeDocument/2006/relationships/image" Target="../media/image8.em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1.jpe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.png"/><Relationship Id="rId4" Type="http://schemas.openxmlformats.org/officeDocument/2006/relationships/image" Target="../media/image13.emf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12" Type="http://schemas.openxmlformats.org/officeDocument/2006/relationships/image" Target="../media/image19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4.wdp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22.emf"/><Relationship Id="rId1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pn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emf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GU 2022 - European Geosciences Union General Assembly | Copernicus">
            <a:extLst>
              <a:ext uri="{FF2B5EF4-FFF2-40B4-BE49-F238E27FC236}">
                <a16:creationId xmlns:a16="http://schemas.microsoft.com/office/drawing/2014/main" id="{BFC972B4-612F-C21D-0485-AB625BAA3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05" y="5319553"/>
            <a:ext cx="2688780" cy="77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19F23-6F01-4C2D-B654-3CA36034EBB6}"/>
              </a:ext>
            </a:extLst>
          </p:cNvPr>
          <p:cNvSpPr txBox="1"/>
          <p:nvPr/>
        </p:nvSpPr>
        <p:spPr>
          <a:xfrm>
            <a:off x="2178204" y="2349230"/>
            <a:ext cx="77700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Short vs. long amosite fibers: implication of pulmonary clearance for asbestos-associated lung inflammation and fibrosis</a:t>
            </a:r>
            <a:endParaRPr lang="it-IT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AE6BC-DCBB-485A-A66F-EE922B42FBF3}"/>
              </a:ext>
            </a:extLst>
          </p:cNvPr>
          <p:cNvSpPr txBox="1"/>
          <p:nvPr/>
        </p:nvSpPr>
        <p:spPr>
          <a:xfrm>
            <a:off x="2178204" y="4081899"/>
            <a:ext cx="7042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Riccardo Leinardi</a:t>
            </a:r>
          </a:p>
          <a:p>
            <a:endParaRPr lang="it-IT" sz="200" dirty="0">
              <a:latin typeface="+mj-lt"/>
            </a:endParaRPr>
          </a:p>
          <a:p>
            <a:r>
              <a:rPr lang="it-IT" sz="1600" dirty="0">
                <a:latin typeface="+mj-lt"/>
              </a:rPr>
              <a:t>Catholic University of Louvain, Belgium </a:t>
            </a:r>
          </a:p>
          <a:p>
            <a:endParaRPr lang="it-IT" sz="200" i="1" dirty="0">
              <a:latin typeface="+mj-lt"/>
            </a:endParaRPr>
          </a:p>
          <a:p>
            <a:r>
              <a:rPr lang="it-IT" sz="1600" i="1" dirty="0">
                <a:latin typeface="+mj-lt"/>
              </a:rPr>
              <a:t>riccardo.leinardi@uclouvain.be</a:t>
            </a:r>
          </a:p>
          <a:p>
            <a:endParaRPr lang="it-IT" dirty="0">
              <a:latin typeface="+mj-lt"/>
            </a:endParaRPr>
          </a:p>
          <a:p>
            <a:endParaRPr lang="it-IT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204600-9FAB-414A-9302-DEDFD6DCF7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06027" y="370912"/>
            <a:ext cx="2513691" cy="1152000"/>
            <a:chOff x="1918" y="-37"/>
            <a:chExt cx="1905" cy="8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80A9FF-EEFB-4255-9DAA-A219F3DE9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4" y="-37"/>
              <a:ext cx="702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21">
              <a:extLst>
                <a:ext uri="{FF2B5EF4-FFF2-40B4-BE49-F238E27FC236}">
                  <a16:creationId xmlns:a16="http://schemas.microsoft.com/office/drawing/2014/main" id="{3EBD29BF-A4E9-4D57-82C8-136699999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8" y="391"/>
              <a:ext cx="1905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91044" tIns="95523" rIns="191044" bIns="95523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/>
              <a:r>
                <a:rPr lang="en-US" sz="1051" b="1" dirty="0">
                  <a:solidFill>
                    <a:srgbClr val="006699"/>
                  </a:solidFill>
                  <a:latin typeface="Tahoma" charset="0"/>
                </a:rPr>
                <a:t>Louvain </a:t>
              </a:r>
              <a:r>
                <a:rPr lang="en-US" sz="1051" b="1" dirty="0" err="1">
                  <a:solidFill>
                    <a:srgbClr val="006699"/>
                  </a:solidFill>
                  <a:latin typeface="Tahoma" charset="0"/>
                </a:rPr>
                <a:t>centre</a:t>
              </a:r>
              <a:r>
                <a:rPr lang="en-US" sz="1051" b="1" dirty="0">
                  <a:solidFill>
                    <a:srgbClr val="006699"/>
                  </a:solidFill>
                  <a:latin typeface="Tahoma" charset="0"/>
                </a:rPr>
                <a:t> for Toxicology</a:t>
              </a:r>
            </a:p>
            <a:p>
              <a:pPr algn="ctr" eaLnBrk="0" hangingPunct="0"/>
              <a:r>
                <a:rPr lang="en-US" sz="1051" b="1" dirty="0">
                  <a:solidFill>
                    <a:srgbClr val="006699"/>
                  </a:solidFill>
                  <a:latin typeface="Tahoma" charset="0"/>
                </a:rPr>
                <a:t>and Applied Pharmacology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9723EAC-2FBE-45BB-A89E-4079E2D2B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037" y="572697"/>
            <a:ext cx="2279997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ccueil">
            <a:extLst>
              <a:ext uri="{FF2B5EF4-FFF2-40B4-BE49-F238E27FC236}">
                <a16:creationId xmlns:a16="http://schemas.microsoft.com/office/drawing/2014/main" id="{F1794A49-6FC6-4EFF-B97F-E7AB0138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66" y="744776"/>
            <a:ext cx="2124000" cy="3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3FF9AB-FAF6-41B6-B491-517B8837676D}"/>
              </a:ext>
            </a:extLst>
          </p:cNvPr>
          <p:cNvSpPr txBox="1"/>
          <p:nvPr/>
        </p:nvSpPr>
        <p:spPr>
          <a:xfrm>
            <a:off x="5617682" y="6012999"/>
            <a:ext cx="919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25</a:t>
            </a:r>
            <a:r>
              <a:rPr lang="it-IT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endParaRPr lang="it-I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E7F0CE-C189-D7B2-3707-82711BF7492D}"/>
              </a:ext>
            </a:extLst>
          </p:cNvPr>
          <p:cNvCxnSpPr/>
          <p:nvPr/>
        </p:nvCxnSpPr>
        <p:spPr>
          <a:xfrm>
            <a:off x="2291505" y="3980124"/>
            <a:ext cx="18902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85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1"/>
    </mc:Choice>
    <mc:Fallback xmlns="">
      <p:transition spd="slow" advTm="12711"/>
    </mc:Fallback>
  </mc:AlternateContent>
  <p:extLst>
    <p:ext uri="{3A86A75C-4F4B-4683-9AE1-C65F6400EC91}">
      <p14:laserTraceLst xmlns:p14="http://schemas.microsoft.com/office/powerpoint/2010/main">
        <p14:tracePtLst>
          <p14:tracePt t="8078" x="950913" y="1741488"/>
          <p14:tracePt t="8087" x="950913" y="1755775"/>
          <p14:tracePt t="8095" x="942975" y="1770063"/>
          <p14:tracePt t="8111" x="942975" y="1800225"/>
          <p14:tracePt t="8128" x="942975" y="1843088"/>
          <p14:tracePt t="8144" x="928688" y="1916113"/>
          <p14:tracePt t="8162" x="922338" y="1981200"/>
          <p14:tracePt t="8177" x="922338" y="2024063"/>
          <p14:tracePt t="8179" x="922338" y="2046288"/>
          <p14:tracePt t="8194" x="922338" y="2068513"/>
          <p14:tracePt t="8195" x="922338" y="2090738"/>
          <p14:tracePt t="8211" x="922338" y="2111375"/>
          <p14:tracePt t="8212" x="922338" y="2125663"/>
          <p14:tracePt t="8227" x="922338" y="2141538"/>
          <p14:tracePt t="8244" x="942975" y="2212975"/>
          <p14:tracePt t="8261" x="965200" y="2263775"/>
          <p14:tracePt t="8278" x="979488" y="2308225"/>
          <p14:tracePt t="8294" x="979488" y="2351088"/>
          <p14:tracePt t="8311" x="993775" y="2365375"/>
          <p14:tracePt t="8327" x="993775" y="2395538"/>
          <p14:tracePt t="8344" x="1001713" y="2430463"/>
          <p14:tracePt t="8345" x="1008063" y="2466975"/>
          <p14:tracePt t="8361" x="1023938" y="2517775"/>
          <p14:tracePt t="8377" x="1052513" y="2692400"/>
          <p14:tracePt t="8396" x="1074738" y="2801938"/>
          <p14:tracePt t="8411" x="1089025" y="2887663"/>
          <p14:tracePt t="8427" x="1103313" y="2960688"/>
          <p14:tracePt t="8444" x="1117600" y="3025775"/>
          <p14:tracePt t="8461" x="1125538" y="3090863"/>
          <p14:tracePt t="8478" x="1139825" y="3171825"/>
          <p14:tracePt t="8494" x="1160463" y="3338513"/>
          <p14:tracePt t="8511" x="1182688" y="3468688"/>
          <p14:tracePt t="8527" x="1211263" y="3598863"/>
          <p14:tracePt t="8547" x="1255713" y="3708400"/>
          <p14:tracePt t="8561" x="1292225" y="3802063"/>
          <p14:tracePt t="8579" x="1298575" y="3925888"/>
          <p14:tracePt t="8594" x="1255713" y="3990975"/>
          <p14:tracePt t="8610" x="1247775" y="3998913"/>
          <p14:tracePt t="9217" x="1255713" y="3998913"/>
          <p14:tracePt t="9225" x="1270000" y="3998913"/>
          <p14:tracePt t="9233" x="1284288" y="4005263"/>
          <p14:tracePt t="9244" x="1298575" y="4005263"/>
          <p14:tracePt t="9261" x="1312863" y="4013200"/>
          <p14:tracePt t="9278" x="1343025" y="4013200"/>
          <p14:tracePt t="9295" x="1379538" y="4013200"/>
          <p14:tracePt t="9311" x="1385888" y="4013200"/>
          <p14:tracePt t="9327" x="1408113" y="4005263"/>
          <p14:tracePt t="9344" x="1444625" y="3998913"/>
          <p14:tracePt t="9361" x="1487488" y="3990975"/>
          <p14:tracePt t="9378" x="1538288" y="3990975"/>
          <p14:tracePt t="9394" x="1582738" y="3976688"/>
          <p14:tracePt t="9396" x="1611313" y="3976688"/>
          <p14:tracePt t="9411" x="1639888" y="3970338"/>
          <p14:tracePt t="9428" x="1741488" y="3962400"/>
          <p14:tracePt t="9444" x="1995488" y="3954463"/>
          <p14:tracePt t="9461" x="2220913" y="3954463"/>
          <p14:tracePt t="9477" x="2446338" y="3976688"/>
          <p14:tracePt t="9494" x="2706688" y="3970338"/>
          <p14:tracePt t="9511" x="2932113" y="3962400"/>
          <p14:tracePt t="9527" x="3186113" y="3962400"/>
          <p14:tracePt t="9544" x="3513138" y="3962400"/>
          <p14:tracePt t="9561" x="3686175" y="3970338"/>
          <p14:tracePt t="9577" x="3802063" y="3970338"/>
          <p14:tracePt t="9594" x="3883025" y="3976688"/>
          <p14:tracePt t="9611" x="3948113" y="3984625"/>
          <p14:tracePt t="9627" x="4013200" y="4005263"/>
          <p14:tracePt t="9644" x="4056063" y="4013200"/>
          <p14:tracePt t="9661" x="4086225" y="4021138"/>
          <p14:tracePt t="9679" x="4092575" y="4021138"/>
          <p14:tracePt t="9772" x="4100513" y="4021138"/>
          <p14:tracePt t="10112" x="4114800" y="4021138"/>
          <p14:tracePt t="10119" x="4129088" y="4013200"/>
          <p14:tracePt t="10127" x="4151313" y="4005263"/>
          <p14:tracePt t="10144" x="4216400" y="3990975"/>
          <p14:tracePt t="10161" x="4295775" y="3976688"/>
          <p14:tracePt t="10177" x="4411663" y="3962400"/>
          <p14:tracePt t="10194" x="4535488" y="3948113"/>
          <p14:tracePt t="10211" x="4608513" y="3933825"/>
          <p14:tracePt t="10212" x="4645025" y="3925888"/>
          <p14:tracePt t="10228" x="4695825" y="3925888"/>
          <p14:tracePt t="10244" x="4738688" y="3925888"/>
          <p14:tracePt t="10260" x="4789488" y="3933825"/>
          <p14:tracePt t="10277" x="4833938" y="3940175"/>
          <p14:tracePt t="10294" x="4884738" y="3954463"/>
          <p14:tracePt t="10310" x="4956175" y="3970338"/>
          <p14:tracePt t="10327" x="5037138" y="3984625"/>
          <p14:tracePt t="10344" x="5181600" y="3990975"/>
          <p14:tracePt t="10360" x="5246688" y="4005263"/>
          <p14:tracePt t="10377" x="5305425" y="4021138"/>
          <p14:tracePt t="10394" x="5348288" y="4027488"/>
          <p14:tracePt t="10410" x="5392738" y="4041775"/>
          <p14:tracePt t="10427" x="5435600" y="4049713"/>
          <p14:tracePt t="10429" x="5457825" y="4056063"/>
          <p14:tracePt t="10444" x="5464175" y="4056063"/>
          <p14:tracePt t="10461" x="5478463" y="4056063"/>
          <p14:tracePt t="10478" x="5486400" y="4056063"/>
          <p14:tracePt t="10494" x="5514975" y="4056063"/>
          <p14:tracePt t="10511" x="5595938" y="4056063"/>
          <p14:tracePt t="10527" x="5697538" y="4071938"/>
          <p14:tracePt t="10544" x="5834063" y="4092575"/>
          <p14:tracePt t="10561" x="6008688" y="4129088"/>
          <p14:tracePt t="10577" x="6183313" y="4151313"/>
          <p14:tracePt t="10596" x="6408738" y="4165600"/>
          <p14:tracePt t="10611" x="6662738" y="4187825"/>
          <p14:tracePt t="10613" x="6792913" y="4202113"/>
          <p14:tracePt t="10627" x="7046913" y="4202113"/>
          <p14:tracePt t="10644" x="7213600" y="4224338"/>
          <p14:tracePt t="10661" x="7329488" y="4230688"/>
          <p14:tracePt t="10678" x="7408863" y="4238625"/>
          <p14:tracePt t="10694" x="7467600" y="4238625"/>
          <p14:tracePt t="10711" x="7504113" y="4244975"/>
          <p14:tracePt t="10727" x="7510463" y="4244975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6B71D9B-830A-8E11-122E-C37ECEEDFB5E}"/>
              </a:ext>
            </a:extLst>
          </p:cNvPr>
          <p:cNvGrpSpPr/>
          <p:nvPr/>
        </p:nvGrpSpPr>
        <p:grpSpPr>
          <a:xfrm>
            <a:off x="1116427" y="1362521"/>
            <a:ext cx="9966646" cy="1831007"/>
            <a:chOff x="1297176" y="1947311"/>
            <a:chExt cx="9966646" cy="18310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88DECB6-1F49-92EE-9D27-8D5561FD9CEF}"/>
                </a:ext>
              </a:extLst>
            </p:cNvPr>
            <p:cNvGrpSpPr/>
            <p:nvPr/>
          </p:nvGrpSpPr>
          <p:grpSpPr>
            <a:xfrm>
              <a:off x="1297176" y="1997453"/>
              <a:ext cx="2922912" cy="1606516"/>
              <a:chOff x="680486" y="1997453"/>
              <a:chExt cx="2922912" cy="160651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FB4ED1-D76E-4F60-9AC8-E1014F3B9CDC}"/>
                  </a:ext>
                </a:extLst>
              </p:cNvPr>
              <p:cNvSpPr txBox="1"/>
              <p:nvPr/>
            </p:nvSpPr>
            <p:spPr>
              <a:xfrm>
                <a:off x="1962308" y="2465196"/>
                <a:ext cx="1641090" cy="113877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François Huaux</a:t>
                </a:r>
              </a:p>
              <a:p>
                <a:endParaRPr lang="it-IT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  <a:p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Amandine Pochet</a:t>
                </a:r>
              </a:p>
              <a:p>
                <a:endParaRPr lang="it-IT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  <a:p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Yousof Yakoub</a:t>
                </a:r>
              </a:p>
            </p:txBody>
          </p:sp>
          <p:pic>
            <p:nvPicPr>
              <p:cNvPr id="6148" name="Picture 4" descr="Un·e académique en Sciences de la Communication | SFSIC">
                <a:extLst>
                  <a:ext uri="{FF2B5EF4-FFF2-40B4-BE49-F238E27FC236}">
                    <a16:creationId xmlns:a16="http://schemas.microsoft.com/office/drawing/2014/main" id="{DAEF9530-F5C0-85DE-4B3D-CA02C4A2BE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13" t="14970" r="11894" b="15227"/>
              <a:stretch/>
            </p:blipFill>
            <p:spPr bwMode="auto">
              <a:xfrm>
                <a:off x="680486" y="1997453"/>
                <a:ext cx="1208284" cy="879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4" name="Picture 4" descr="IREC UCLouvain | LinkedIn">
                <a:extLst>
                  <a:ext uri="{FF2B5EF4-FFF2-40B4-BE49-F238E27FC236}">
                    <a16:creationId xmlns:a16="http://schemas.microsoft.com/office/drawing/2014/main" id="{71FB21FF-8405-5DCB-3F43-04390FFA8B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840" b="18482"/>
              <a:stretch/>
            </p:blipFill>
            <p:spPr bwMode="auto">
              <a:xfrm>
                <a:off x="846208" y="2942888"/>
                <a:ext cx="828000" cy="469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3704D9-A9CF-500A-1D80-E43D31C67D09}"/>
                </a:ext>
              </a:extLst>
            </p:cNvPr>
            <p:cNvGrpSpPr/>
            <p:nvPr/>
          </p:nvGrpSpPr>
          <p:grpSpPr>
            <a:xfrm>
              <a:off x="4651696" y="2031463"/>
              <a:ext cx="2911071" cy="1608506"/>
              <a:chOff x="4428408" y="2031463"/>
              <a:chExt cx="2911071" cy="160850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04FE41-C6C3-49C1-961A-A40D47EB08D7}"/>
                  </a:ext>
                </a:extLst>
              </p:cNvPr>
              <p:cNvSpPr txBox="1"/>
              <p:nvPr/>
            </p:nvSpPr>
            <p:spPr>
              <a:xfrm>
                <a:off x="5416260" y="2465196"/>
                <a:ext cx="1923219" cy="73866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Francesco Turci</a:t>
                </a:r>
              </a:p>
              <a:p>
                <a:endParaRPr lang="it-IT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  <a:p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Jasmine R. Petriglieri </a:t>
                </a:r>
              </a:p>
            </p:txBody>
          </p:sp>
          <p:pic>
            <p:nvPicPr>
              <p:cNvPr id="9" name="Immagine 7">
                <a:extLst>
                  <a:ext uri="{FF2B5EF4-FFF2-40B4-BE49-F238E27FC236}">
                    <a16:creationId xmlns:a16="http://schemas.microsoft.com/office/drawing/2014/main" id="{0E985170-D709-6BF8-AC0D-1FC188EC91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5714" y="2031463"/>
                <a:ext cx="775327" cy="792000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10246" name="Picture 6">
                <a:extLst>
                  <a:ext uri="{FF2B5EF4-FFF2-40B4-BE49-F238E27FC236}">
                    <a16:creationId xmlns:a16="http://schemas.microsoft.com/office/drawing/2014/main" id="{BA59266F-D646-040D-3790-6BC83A3A38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8408" y="2811969"/>
                <a:ext cx="828000" cy="82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DD5EFE-C50C-C7E3-0305-C3F25436570C}"/>
                </a:ext>
              </a:extLst>
            </p:cNvPr>
            <p:cNvGrpSpPr/>
            <p:nvPr/>
          </p:nvGrpSpPr>
          <p:grpSpPr>
            <a:xfrm>
              <a:off x="7854378" y="1947311"/>
              <a:ext cx="3409444" cy="1831007"/>
              <a:chOff x="7854378" y="1904779"/>
              <a:chExt cx="3409444" cy="183100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B95A1A-E510-49DE-A382-96C7ED220CF6}"/>
                  </a:ext>
                </a:extLst>
              </p:cNvPr>
              <p:cNvSpPr txBox="1"/>
              <p:nvPr/>
            </p:nvSpPr>
            <p:spPr>
              <a:xfrm>
                <a:off x="9060173" y="2448821"/>
                <a:ext cx="2203649" cy="7386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Valérie Lecureur-Rolland</a:t>
                </a:r>
              </a:p>
              <a:p>
                <a:endParaRPr lang="it-IT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  <a:p>
                <a:r>
                  <a:rPr lang="it-IT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Alain Lescoat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4051BD4-C1F2-AB16-0B26-F5041F7E4D79}"/>
                  </a:ext>
                </a:extLst>
              </p:cNvPr>
              <p:cNvGrpSpPr/>
              <p:nvPr/>
            </p:nvGrpSpPr>
            <p:grpSpPr>
              <a:xfrm>
                <a:off x="7854378" y="1904779"/>
                <a:ext cx="1204875" cy="1831007"/>
                <a:chOff x="8704981" y="1319985"/>
                <a:chExt cx="1204875" cy="1831007"/>
              </a:xfrm>
            </p:grpSpPr>
            <p:pic>
              <p:nvPicPr>
                <p:cNvPr id="6146" name="Picture 2" descr="Université Rennes-I — Wikipédia">
                  <a:extLst>
                    <a:ext uri="{FF2B5EF4-FFF2-40B4-BE49-F238E27FC236}">
                      <a16:creationId xmlns:a16="http://schemas.microsoft.com/office/drawing/2014/main" id="{A51E56C9-8E84-B54B-93D0-BB4D80D8CE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04981" y="1319985"/>
                  <a:ext cx="1204875" cy="61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48" name="Picture 8" descr="Accueil">
                  <a:extLst>
                    <a:ext uri="{FF2B5EF4-FFF2-40B4-BE49-F238E27FC236}">
                      <a16:creationId xmlns:a16="http://schemas.microsoft.com/office/drawing/2014/main" id="{3D76CEAB-F2A5-05B0-B5DD-2919BBB763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12037" y="1946669"/>
                  <a:ext cx="931935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50" name="Picture 10" descr="Centre Hospitalier Universitaire de Rennes (CHU RENNES) | show-project.eu">
                  <a:extLst>
                    <a:ext uri="{FF2B5EF4-FFF2-40B4-BE49-F238E27FC236}">
                      <a16:creationId xmlns:a16="http://schemas.microsoft.com/office/drawing/2014/main" id="{37C22104-A48C-D0D8-9CDE-AAE28C85A2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302" r="29303"/>
                <a:stretch/>
              </p:blipFill>
              <p:spPr bwMode="auto">
                <a:xfrm>
                  <a:off x="8992452" y="2394992"/>
                  <a:ext cx="625896" cy="756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16" name="Picture 2" descr="Risultati immagini per thank you">
            <a:extLst>
              <a:ext uri="{FF2B5EF4-FFF2-40B4-BE49-F238E27FC236}">
                <a16:creationId xmlns:a16="http://schemas.microsoft.com/office/drawing/2014/main" id="{2ACFAA94-E174-2754-3480-9E8539B1F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8"/>
          <a:stretch/>
        </p:blipFill>
        <p:spPr bwMode="auto">
          <a:xfrm rot="20291318">
            <a:off x="4123040" y="3398969"/>
            <a:ext cx="4363806" cy="274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31BB7EF-34DC-76B8-250B-A7CB83C2A701}"/>
              </a:ext>
            </a:extLst>
          </p:cNvPr>
          <p:cNvSpPr txBox="1">
            <a:spLocks/>
          </p:cNvSpPr>
          <p:nvPr/>
        </p:nvSpPr>
        <p:spPr>
          <a:xfrm>
            <a:off x="838200" y="565888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CF715A-5996-9C84-B7F1-6E649725A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02" y="2815528"/>
            <a:ext cx="764557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76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04"/>
    </mc:Choice>
    <mc:Fallback xmlns="">
      <p:transition spd="slow" advTm="22904"/>
    </mc:Fallback>
  </mc:AlternateContent>
  <p:extLst>
    <p:ext uri="{3A86A75C-4F4B-4683-9AE1-C65F6400EC91}">
      <p14:laserTraceLst xmlns:p14="http://schemas.microsoft.com/office/powerpoint/2010/main">
        <p14:tracePtLst>
          <p14:tracePt t="957" x="7750175" y="5080000"/>
          <p14:tracePt t="976" x="7808913" y="5065713"/>
          <p14:tracePt t="992" x="7916863" y="5065713"/>
          <p14:tracePt t="1009" x="8054975" y="5108575"/>
          <p14:tracePt t="1025" x="8229600" y="5167313"/>
          <p14:tracePt t="1043" x="8359775" y="5218113"/>
          <p14:tracePt t="1059" x="8432800" y="5240338"/>
          <p14:tracePt t="1075" x="8562975" y="5240338"/>
          <p14:tracePt t="1092" x="8672513" y="5232400"/>
          <p14:tracePt t="1109" x="8796338" y="5218113"/>
          <p14:tracePt t="1125" x="8983663" y="5173663"/>
          <p14:tracePt t="1142" x="9115425" y="5122863"/>
          <p14:tracePt t="1159" x="9194800" y="5087938"/>
          <p14:tracePt t="1175" x="9231313" y="5029200"/>
          <p14:tracePt t="1192" x="9237663" y="5014913"/>
          <p14:tracePt t="1209" x="9237663" y="5006975"/>
          <p14:tracePt t="1225" x="9237663" y="5000625"/>
          <p14:tracePt t="1242" x="9237663" y="4986338"/>
          <p14:tracePt t="1259" x="9237663" y="4970463"/>
          <p14:tracePt t="1275" x="9237663" y="4964113"/>
          <p14:tracePt t="1292" x="9237663" y="4956175"/>
          <p14:tracePt t="1607" x="9237663" y="4949825"/>
          <p14:tracePt t="1616" x="9223375" y="4935538"/>
          <p14:tracePt t="1625" x="9209088" y="4927600"/>
          <p14:tracePt t="1642" x="9180513" y="4899025"/>
          <p14:tracePt t="1659" x="9151938" y="4876800"/>
          <p14:tracePt t="1676" x="9121775" y="4862513"/>
          <p14:tracePt t="1677" x="9107488" y="4840288"/>
          <p14:tracePt t="1692" x="9078913" y="4826000"/>
          <p14:tracePt t="1709" x="9034463" y="4789488"/>
          <p14:tracePt t="1710" x="9005888" y="4760913"/>
          <p14:tracePt t="1725" x="8926513" y="4681538"/>
          <p14:tracePt t="1742" x="8831263" y="4600575"/>
          <p14:tracePt t="1759" x="8759825" y="4543425"/>
          <p14:tracePt t="1776" x="8678863" y="4498975"/>
          <p14:tracePt t="1792" x="8542338" y="4441825"/>
          <p14:tracePt t="1809" x="8258175" y="4376738"/>
          <p14:tracePt t="1825" x="7924800" y="4289425"/>
          <p14:tracePt t="1842" x="7510463" y="4187825"/>
          <p14:tracePt t="1859" x="6792913" y="3948113"/>
          <p14:tracePt t="1875" x="6321425" y="3817938"/>
          <p14:tracePt t="1892" x="5783263" y="3700463"/>
          <p14:tracePt t="1909" x="5108575" y="3578225"/>
          <p14:tracePt t="1927" x="4513263" y="3490913"/>
          <p14:tracePt t="1943" x="4100513" y="3440113"/>
          <p14:tracePt t="1959" x="3883025" y="3425825"/>
          <p14:tracePt t="1976" x="3635375" y="3440113"/>
          <p14:tracePt t="1992" x="3548063" y="3454400"/>
          <p14:tracePt t="2009" x="3527425" y="3454400"/>
          <p14:tracePt t="3309" x="3527425" y="3462338"/>
          <p14:tracePt t="3315" x="3548063" y="3468688"/>
          <p14:tracePt t="3325" x="3563938" y="3476625"/>
          <p14:tracePt t="3342" x="3584575" y="3482975"/>
          <p14:tracePt t="3359" x="3598863" y="3497263"/>
          <p14:tracePt t="3376" x="3614738" y="3505200"/>
          <p14:tracePt t="3393" x="3643313" y="3505200"/>
          <p14:tracePt t="3409" x="3679825" y="3505200"/>
          <p14:tracePt t="3426" x="3716338" y="3505200"/>
          <p14:tracePt t="3442" x="3744913" y="3490913"/>
          <p14:tracePt t="3459" x="3773488" y="3482975"/>
          <p14:tracePt t="3475" x="3802063" y="3468688"/>
          <p14:tracePt t="3492" x="3824288" y="3446463"/>
          <p14:tracePt t="3509" x="3846513" y="3417888"/>
          <p14:tracePt t="3525" x="3868738" y="3352800"/>
          <p14:tracePt t="3543" x="3911600" y="3178175"/>
          <p14:tracePt t="3561" x="3976688" y="3084513"/>
          <p14:tracePt t="3575" x="4021138" y="3019425"/>
          <p14:tracePt t="3592" x="4056063" y="2960688"/>
          <p14:tracePt t="3609" x="4092575" y="2909888"/>
          <p14:tracePt t="3625" x="4122738" y="2844800"/>
          <p14:tracePt t="3642" x="4137025" y="2735263"/>
          <p14:tracePt t="3659" x="4143375" y="2605088"/>
          <p14:tracePt t="3676" x="4143375" y="2525713"/>
          <p14:tracePt t="3692" x="4151313" y="2474913"/>
          <p14:tracePt t="3693" x="4157663" y="2460625"/>
          <p14:tracePt t="3709" x="4173538" y="2416175"/>
          <p14:tracePt t="3726" x="4173538" y="2373313"/>
          <p14:tracePt t="3742" x="4173538" y="2344738"/>
          <p14:tracePt t="3759" x="4173538" y="2314575"/>
          <p14:tracePt t="3776" x="4173538" y="2278063"/>
          <p14:tracePt t="3792" x="4165600" y="2263775"/>
          <p14:tracePt t="3809" x="4165600" y="2257425"/>
          <p14:tracePt t="3825" x="4157663" y="2249488"/>
          <p14:tracePt t="3873" x="4151313" y="2249488"/>
          <p14:tracePt t="3896" x="4151313" y="2243138"/>
          <p14:tracePt t="3927" x="4143375" y="2243138"/>
          <p14:tracePt t="4181" x="4143375" y="2235200"/>
          <p14:tracePt t="4194" x="4143375" y="2220913"/>
          <p14:tracePt t="4210" x="4143375" y="2212975"/>
          <p14:tracePt t="4219" x="4143375" y="2206625"/>
          <p14:tracePt t="4225" x="4143375" y="2198688"/>
          <p14:tracePt t="4242" x="4143375" y="2184400"/>
          <p14:tracePt t="4258" x="4143375" y="2176463"/>
          <p14:tracePt t="4275" x="4143375" y="2155825"/>
          <p14:tracePt t="4292" x="4137025" y="2133600"/>
          <p14:tracePt t="4309" x="4129088" y="2111375"/>
          <p14:tracePt t="4325" x="4129088" y="2097088"/>
          <p14:tracePt t="4342" x="4129088" y="2090738"/>
          <p14:tracePt t="4359" x="4129088" y="2074863"/>
          <p14:tracePt t="4392" x="4129088" y="2068513"/>
          <p14:tracePt t="4695" x="4129088" y="2074863"/>
          <p14:tracePt t="4703" x="4129088" y="2082800"/>
          <p14:tracePt t="4720" x="4129088" y="2090738"/>
          <p14:tracePt t="4782" x="4129088" y="2097088"/>
          <p14:tracePt t="4797" x="4129088" y="2105025"/>
          <p14:tracePt t="4806" x="4129088" y="2111375"/>
          <p14:tracePt t="4822" x="4129088" y="2119313"/>
          <p14:tracePt t="4830" x="4129088" y="2125663"/>
          <p14:tracePt t="4842" x="4129088" y="2141538"/>
          <p14:tracePt t="4859" x="4129088" y="2162175"/>
          <p14:tracePt t="4875" x="4114800" y="2192338"/>
          <p14:tracePt t="4892" x="4106863" y="2198688"/>
          <p14:tracePt t="4909" x="4106863" y="2212975"/>
          <p14:tracePt t="4926" x="4100513" y="2220913"/>
          <p14:tracePt t="4942" x="4086225" y="2249488"/>
          <p14:tracePt t="4960" x="4078288" y="2278063"/>
          <p14:tracePt t="4961" x="4071938" y="2286000"/>
          <p14:tracePt t="4977" x="4064000" y="2308225"/>
          <p14:tracePt t="4992" x="4056063" y="2314575"/>
          <p14:tracePt t="5009" x="4049713" y="2344738"/>
          <p14:tracePt t="5010" x="4041775" y="2359025"/>
          <p14:tracePt t="5026" x="4035425" y="2379663"/>
          <p14:tracePt t="5042" x="4021138" y="2409825"/>
          <p14:tracePt t="5059" x="4013200" y="2430463"/>
          <p14:tracePt t="5075" x="3998913" y="2460625"/>
          <p14:tracePt t="5092" x="3998913" y="2474913"/>
          <p14:tracePt t="5108" x="3984625" y="2503488"/>
          <p14:tracePt t="5125" x="3976688" y="2532063"/>
          <p14:tracePt t="5127" x="3970338" y="2554288"/>
          <p14:tracePt t="5142" x="3962400" y="2568575"/>
          <p14:tracePt t="5143" x="3962400" y="2582863"/>
          <p14:tracePt t="5159" x="3948113" y="2613025"/>
          <p14:tracePt t="5177" x="3948113" y="2619375"/>
          <p14:tracePt t="5192" x="3940175" y="2627313"/>
          <p14:tracePt t="5209" x="3940175" y="2633663"/>
          <p14:tracePt t="5225" x="3933825" y="2641600"/>
          <p14:tracePt t="5260" x="3925888" y="2649538"/>
          <p14:tracePt t="5519" x="3933825" y="2649538"/>
          <p14:tracePt t="5527" x="3933825" y="2641600"/>
          <p14:tracePt t="5542" x="3940175" y="2633663"/>
          <p14:tracePt t="5559" x="3948113" y="2627313"/>
          <p14:tracePt t="5575" x="3948113" y="2619375"/>
          <p14:tracePt t="5592" x="3954463" y="2619375"/>
          <p14:tracePt t="5803" x="3954463" y="2627313"/>
          <p14:tracePt t="5825" x="3954463" y="2633663"/>
          <p14:tracePt t="5831" x="3954463" y="2641600"/>
          <p14:tracePt t="5857" x="3954463" y="2649538"/>
          <p14:tracePt t="5872" x="3954463" y="2655888"/>
          <p14:tracePt t="5887" x="3954463" y="2663825"/>
          <p14:tracePt t="5895" x="3954463" y="2670175"/>
          <p14:tracePt t="5911" x="3948113" y="2678113"/>
          <p14:tracePt t="5928" x="3948113" y="2684463"/>
          <p14:tracePt t="5942" x="3940175" y="2692400"/>
          <p14:tracePt t="5958" x="3940175" y="2700338"/>
          <p14:tracePt t="5975" x="3933825" y="2706688"/>
          <p14:tracePt t="5992" x="3925888" y="2728913"/>
          <p14:tracePt t="6010" x="3911600" y="2743200"/>
          <p14:tracePt t="6025" x="3911600" y="2757488"/>
          <p14:tracePt t="6042" x="3903663" y="2771775"/>
          <p14:tracePt t="6060" x="3889375" y="2808288"/>
          <p14:tracePt t="6075" x="3883025" y="2830513"/>
          <p14:tracePt t="6092" x="3883025" y="2859088"/>
          <p14:tracePt t="6108" x="3875088" y="2881313"/>
          <p14:tracePt t="6125" x="3868738" y="2895600"/>
          <p14:tracePt t="6142" x="3868738" y="2909888"/>
          <p14:tracePt t="6159" x="3868738" y="2917825"/>
          <p14:tracePt t="6175" x="3868738" y="2924175"/>
          <p14:tracePt t="6177" x="3868738" y="2932113"/>
          <p14:tracePt t="6209" x="3868738" y="2938463"/>
          <p14:tracePt t="6209" x="3868738" y="2946400"/>
          <p14:tracePt t="6225" x="3868738" y="2954338"/>
          <p14:tracePt t="6242" x="3868738" y="2960688"/>
          <p14:tracePt t="6258" x="3868738" y="2968625"/>
          <p14:tracePt t="7059" x="3860800" y="2968625"/>
          <p14:tracePt t="7079" x="3852863" y="2968625"/>
          <p14:tracePt t="7089" x="3852863" y="2974975"/>
          <p14:tracePt t="7095" x="3838575" y="2982913"/>
          <p14:tracePt t="7125" x="3824288" y="2997200"/>
          <p14:tracePt t="7144" x="3817938" y="3005138"/>
          <p14:tracePt t="7158" x="3810000" y="3011488"/>
          <p14:tracePt t="7175" x="3781425" y="3033713"/>
          <p14:tracePt t="7192" x="3736975" y="3070225"/>
          <p14:tracePt t="7208" x="3686175" y="3106738"/>
          <p14:tracePt t="7225" x="3606800" y="3149600"/>
          <p14:tracePt t="7226" x="3563938" y="3171825"/>
          <p14:tracePt t="7242" x="3527425" y="3192463"/>
          <p14:tracePt t="7243" x="3482975" y="3214688"/>
          <p14:tracePt t="7258" x="3440113" y="3228975"/>
          <p14:tracePt t="7275" x="3324225" y="3273425"/>
          <p14:tracePt t="7292" x="3236913" y="3294063"/>
          <p14:tracePt t="7308" x="3163888" y="3324225"/>
          <p14:tracePt t="7325" x="3098800" y="3338513"/>
          <p14:tracePt t="7342" x="3055938" y="3352800"/>
          <p14:tracePt t="7358" x="3019425" y="3360738"/>
          <p14:tracePt t="7375" x="2989263" y="3367088"/>
          <p14:tracePt t="7392" x="2982913" y="3375025"/>
          <p14:tracePt t="7471" x="2974975" y="3375025"/>
          <p14:tracePt t="7645" x="2982913" y="3375025"/>
          <p14:tracePt t="7653" x="3005138" y="3381375"/>
          <p14:tracePt t="7663" x="3025775" y="3381375"/>
          <p14:tracePt t="7675" x="3076575" y="3389313"/>
          <p14:tracePt t="7692" x="3135313" y="3389313"/>
          <p14:tracePt t="7709" x="3214688" y="3381375"/>
          <p14:tracePt t="7725" x="3294063" y="3375025"/>
          <p14:tracePt t="7742" x="3403600" y="3375025"/>
          <p14:tracePt t="7759" x="3527425" y="3360738"/>
          <p14:tracePt t="7775" x="3744913" y="3360738"/>
          <p14:tracePt t="7792" x="3889375" y="3352800"/>
          <p14:tracePt t="7808" x="4064000" y="3338513"/>
          <p14:tracePt t="7825" x="4267200" y="3316288"/>
          <p14:tracePt t="7842" x="4419600" y="3302000"/>
          <p14:tracePt t="7858" x="4557713" y="3302000"/>
          <p14:tracePt t="7875" x="4732338" y="3294063"/>
          <p14:tracePt t="7876" x="4840288" y="3287713"/>
          <p14:tracePt t="7892" x="4941888" y="3279775"/>
          <p14:tracePt t="7909" x="5203825" y="3265488"/>
          <p14:tracePt t="7925" x="5610225" y="3208338"/>
          <p14:tracePt t="7942" x="5776913" y="3171825"/>
          <p14:tracePt t="7960" x="5884863" y="3149600"/>
          <p14:tracePt t="7975" x="5980113" y="3121025"/>
          <p14:tracePt t="7992" x="6045200" y="3098800"/>
          <p14:tracePt t="8008" x="6081713" y="3084513"/>
          <p14:tracePt t="8025" x="6103938" y="3076575"/>
          <p14:tracePt t="8042" x="6110288" y="3070225"/>
          <p14:tracePt t="8043" x="6118225" y="3070225"/>
          <p14:tracePt t="8081" x="6124575" y="3062288"/>
          <p14:tracePt t="8089" x="6132513" y="3055938"/>
          <p14:tracePt t="8105" x="6138863" y="3055938"/>
          <p14:tracePt t="8113" x="6154738" y="3048000"/>
          <p14:tracePt t="8125" x="6169025" y="3048000"/>
          <p14:tracePt t="8141" x="6219825" y="3048000"/>
          <p14:tracePt t="8159" x="6313488" y="3048000"/>
          <p14:tracePt t="8161" x="6364288" y="3048000"/>
          <p14:tracePt t="8175" x="6480175" y="3048000"/>
          <p14:tracePt t="8192" x="6589713" y="3062288"/>
          <p14:tracePt t="8209" x="6697663" y="3062288"/>
          <p14:tracePt t="8225" x="6815138" y="3062288"/>
          <p14:tracePt t="8242" x="6900863" y="3062288"/>
          <p14:tracePt t="8259" x="6951663" y="3062288"/>
          <p14:tracePt t="8275" x="6996113" y="3062288"/>
          <p14:tracePt t="8277" x="7010400" y="3062288"/>
          <p14:tracePt t="8292" x="7024688" y="3062288"/>
          <p14:tracePt t="8308" x="7032625" y="3062288"/>
          <p14:tracePt t="8342" x="7032625" y="3055938"/>
          <p14:tracePt t="8913" x="7032625" y="3048000"/>
          <p14:tracePt t="8930" x="7032625" y="3040063"/>
          <p14:tracePt t="8935" x="7024688" y="3033713"/>
          <p14:tracePt t="8943" x="7010400" y="3033713"/>
          <p14:tracePt t="8961" x="6981825" y="3011488"/>
          <p14:tracePt t="8975" x="6951663" y="2997200"/>
          <p14:tracePt t="8994" x="6937375" y="2989263"/>
          <p14:tracePt t="9010" x="6931025" y="2989263"/>
          <p14:tracePt t="9025" x="6923088" y="2982913"/>
          <p14:tracePt t="9042" x="6916738" y="2982913"/>
          <p14:tracePt t="9058" x="6908800" y="2974975"/>
          <p14:tracePt t="9075" x="6880225" y="2968625"/>
          <p14:tracePt t="9092" x="6835775" y="2960688"/>
          <p14:tracePt t="9109" x="6792913" y="2946400"/>
          <p14:tracePt t="9125" x="6727825" y="2917825"/>
          <p14:tracePt t="9142" x="6691313" y="2909888"/>
          <p14:tracePt t="9158" x="6654800" y="2895600"/>
          <p14:tracePt t="9175" x="6618288" y="2895600"/>
          <p14:tracePt t="9192" x="6611938" y="2895600"/>
          <p14:tracePt t="9208" x="6596063" y="2895600"/>
          <p14:tracePt t="12158" x="6604000" y="2895600"/>
          <p14:tracePt t="12165" x="6640513" y="2895600"/>
          <p14:tracePt t="12175" x="6669088" y="2895600"/>
          <p14:tracePt t="12192" x="6756400" y="2938463"/>
          <p14:tracePt t="12208" x="6850063" y="2968625"/>
          <p14:tracePt t="12225" x="6900863" y="2989263"/>
          <p14:tracePt t="12242" x="6951663" y="3005138"/>
          <p14:tracePt t="12259" x="7024688" y="3025775"/>
          <p14:tracePt t="12275" x="7177088" y="3070225"/>
          <p14:tracePt t="12292" x="7315200" y="3090863"/>
          <p14:tracePt t="12308" x="7459663" y="3113088"/>
          <p14:tracePt t="12327" x="7627938" y="3141663"/>
          <p14:tracePt t="12342" x="7772400" y="3163888"/>
          <p14:tracePt t="12358" x="7932738" y="3178175"/>
          <p14:tracePt t="12375" x="8069263" y="3192463"/>
          <p14:tracePt t="12391" x="8186738" y="3208338"/>
          <p14:tracePt t="12393" x="8258175" y="3214688"/>
          <p14:tracePt t="12408" x="8323263" y="3222625"/>
          <p14:tracePt t="12425" x="8469313" y="3243263"/>
          <p14:tracePt t="12426" x="8542338" y="3243263"/>
          <p14:tracePt t="12441" x="8658225" y="3243263"/>
          <p14:tracePt t="12458" x="8766175" y="3243263"/>
          <p14:tracePt t="12475" x="8867775" y="3243263"/>
          <p14:tracePt t="12491" x="8983663" y="3243263"/>
          <p14:tracePt t="12508" x="9093200" y="3251200"/>
          <p14:tracePt t="12525" x="9194800" y="3251200"/>
          <p14:tracePt t="12543" x="9310688" y="3251200"/>
          <p14:tracePt t="12558" x="9390063" y="3251200"/>
          <p14:tracePt t="12575" x="9471025" y="3251200"/>
          <p14:tracePt t="12592" x="9521825" y="3251200"/>
          <p14:tracePt t="12608" x="9564688" y="3243263"/>
          <p14:tracePt t="12625" x="9637713" y="3228975"/>
          <p14:tracePt t="12642" x="9725025" y="3228975"/>
          <p14:tracePt t="12643" x="9775825" y="3228975"/>
          <p14:tracePt t="12658" x="9826625" y="3228975"/>
          <p14:tracePt t="12660" x="9869488" y="3236913"/>
          <p14:tracePt t="12675" x="9891713" y="3236913"/>
          <p14:tracePt t="12693" x="9883775" y="3236913"/>
          <p14:tracePt t="12708" x="9877425" y="3236913"/>
          <p14:tracePt t="13577" x="9877425" y="3228975"/>
          <p14:tracePt t="13585" x="9883775" y="3228975"/>
          <p14:tracePt t="13593" x="9891713" y="3222625"/>
          <p14:tracePt t="13610" x="9906000" y="3214688"/>
          <p14:tracePt t="13625" x="9920288" y="3208338"/>
          <p14:tracePt t="13641" x="9928225" y="3200400"/>
          <p14:tracePt t="13658" x="9928225" y="3186113"/>
          <p14:tracePt t="13717" x="9934575" y="3178175"/>
          <p14:tracePt t="13734" x="9942513" y="3171825"/>
          <p14:tracePt t="13757" x="9942513" y="3163888"/>
          <p14:tracePt t="13765" x="9942513" y="3157538"/>
          <p14:tracePt t="13790" x="9948863" y="3149600"/>
          <p14:tracePt t="13835" x="9948863" y="3141663"/>
          <p14:tracePt t="13962" x="9948863" y="3135313"/>
          <p14:tracePt t="13985" x="9948863" y="3127375"/>
          <p14:tracePt t="14016" x="9948863" y="3121025"/>
          <p14:tracePt t="14033" x="9948863" y="3113088"/>
          <p14:tracePt t="14055" x="9942513" y="3106738"/>
          <p14:tracePt t="14063" x="9934575" y="3098800"/>
          <p14:tracePt t="14088" x="9928225" y="3098800"/>
          <p14:tracePt t="14102" x="9928225" y="3090863"/>
          <p14:tracePt t="14109" x="9920288" y="3090863"/>
          <p14:tracePt t="14126" x="9913938" y="3090863"/>
          <p14:tracePt t="14141" x="9898063" y="3084513"/>
          <p14:tracePt t="14158" x="9877425" y="3084513"/>
          <p14:tracePt t="14175" x="9840913" y="3070225"/>
          <p14:tracePt t="14192" x="9812338" y="3070225"/>
          <p14:tracePt t="14209" x="9782175" y="3062288"/>
          <p14:tracePt t="14226" x="9745663" y="3062288"/>
          <p14:tracePt t="14242" x="9717088" y="3055938"/>
          <p14:tracePt t="14258" x="9688513" y="3055938"/>
          <p14:tracePt t="14275" x="9666288" y="3048000"/>
          <p14:tracePt t="14277" x="9659938" y="3048000"/>
          <p14:tracePt t="14292" x="9644063" y="3048000"/>
          <p14:tracePt t="14308" x="9637713" y="3048000"/>
          <p14:tracePt t="14325" x="9629775" y="3048000"/>
          <p14:tracePt t="14358" x="9623425" y="3048000"/>
          <p14:tracePt t="14399" x="9615488" y="3048000"/>
          <p14:tracePt t="14431" x="9609138" y="3048000"/>
          <p14:tracePt t="14439" x="9601200" y="3048000"/>
          <p14:tracePt t="15531" x="9609138" y="3048000"/>
          <p14:tracePt t="15539" x="9623425" y="3062288"/>
          <p14:tracePt t="15546" x="9637713" y="3070225"/>
          <p14:tracePt t="15561" x="9666288" y="3076575"/>
          <p14:tracePt t="15575" x="9688513" y="3084513"/>
          <p14:tracePt t="15591" x="9753600" y="3098800"/>
          <p14:tracePt t="15608" x="9832975" y="3098800"/>
          <p14:tracePt t="15625" x="9920288" y="3098800"/>
          <p14:tracePt t="15641" x="10015538" y="3084513"/>
          <p14:tracePt t="15658" x="10101263" y="3070225"/>
          <p14:tracePt t="15675" x="10210800" y="3033713"/>
          <p14:tracePt t="15691" x="10320338" y="2989263"/>
          <p14:tracePt t="15693" x="10348913" y="2968625"/>
          <p14:tracePt t="15708" x="10377488" y="2946400"/>
          <p14:tracePt t="15725" x="10421938" y="2903538"/>
          <p14:tracePt t="15744" x="10442575" y="2822575"/>
          <p14:tracePt t="15758" x="10456863" y="2728913"/>
          <p14:tracePt t="15775" x="10464800" y="2670175"/>
          <p14:tracePt t="15792" x="10472738" y="2627313"/>
          <p14:tracePt t="15808" x="10479088" y="2582863"/>
          <p14:tracePt t="15825" x="10493375" y="2540000"/>
          <p14:tracePt t="15841" x="10493375" y="2517775"/>
          <p14:tracePt t="15843" x="10493375" y="2503488"/>
          <p14:tracePt t="15858" x="10493375" y="2474913"/>
          <p14:tracePt t="15875" x="10501313" y="2460625"/>
          <p14:tracePt t="15891" x="10507663" y="2446338"/>
          <p14:tracePt t="15908" x="10523538" y="2430463"/>
          <p14:tracePt t="15925" x="10529888" y="2424113"/>
          <p14:tracePt t="15941" x="10537825" y="2416175"/>
          <p14:tracePt t="15942" x="10537825" y="2409825"/>
          <p14:tracePt t="15958" x="10544175" y="2409825"/>
          <p14:tracePt t="15975" x="10558463" y="2395538"/>
          <p14:tracePt t="15991" x="10588625" y="2387600"/>
          <p14:tracePt t="16008" x="10609263" y="2379663"/>
          <p14:tracePt t="16025" x="10639425" y="2379663"/>
          <p14:tracePt t="16041" x="10660063" y="2365375"/>
          <p14:tracePt t="16058" x="10696575" y="2359025"/>
          <p14:tracePt t="16075" x="10733088" y="2344738"/>
          <p14:tracePt t="16091" x="10761663" y="2344738"/>
          <p14:tracePt t="16108" x="10806113" y="2336800"/>
          <p14:tracePt t="16125" x="10848975" y="2336800"/>
          <p14:tracePt t="16126" x="10871200" y="2336800"/>
          <p14:tracePt t="16141" x="10922000" y="2328863"/>
          <p14:tracePt t="16158" x="10980738" y="2322513"/>
          <p14:tracePt t="16175" x="11023600" y="2314575"/>
          <p14:tracePt t="16192" x="11052175" y="2314575"/>
          <p14:tracePt t="16208" x="11074400" y="2314575"/>
          <p14:tracePt t="16225" x="11082338" y="2314575"/>
          <p14:tracePt t="16328" x="11074400" y="2314575"/>
          <p14:tracePt t="16336" x="11066463" y="2322513"/>
          <p14:tracePt t="16343" x="11052175" y="2336800"/>
          <p14:tracePt t="16358" x="11031538" y="2351088"/>
          <p14:tracePt t="16375" x="10980738" y="2409825"/>
          <p14:tracePt t="16391" x="10907713" y="2511425"/>
          <p14:tracePt t="16408" x="10842625" y="2582863"/>
          <p14:tracePt t="16425" x="10761663" y="2663825"/>
          <p14:tracePt t="16441" x="10675938" y="2728913"/>
          <p14:tracePt t="16458" x="10558463" y="2786063"/>
          <p14:tracePt t="16475" x="10406063" y="2852738"/>
          <p14:tracePt t="16492" x="10269538" y="2895600"/>
          <p14:tracePt t="16508" x="10145713" y="2946400"/>
          <p14:tracePt t="16526" x="9964738" y="2997200"/>
          <p14:tracePt t="16541" x="9847263" y="2997200"/>
          <p14:tracePt t="16558" x="9731375" y="2997200"/>
          <p14:tracePt t="16575" x="9623425" y="2997200"/>
          <p14:tracePt t="16591" x="9542463" y="2997200"/>
          <p14:tracePt t="16608" x="9499600" y="2989263"/>
          <p14:tracePt t="16625" x="9456738" y="2989263"/>
          <p14:tracePt t="16626" x="9434513" y="2989263"/>
          <p14:tracePt t="16641" x="9405938" y="2989263"/>
          <p14:tracePt t="16658" x="9383713" y="2989263"/>
          <p14:tracePt t="16675" x="9375775" y="2989263"/>
          <p14:tracePt t="16691" x="9361488" y="2989263"/>
          <p14:tracePt t="16726" x="9355138" y="2989263"/>
          <p14:tracePt t="16743" x="9347200" y="2982913"/>
          <p14:tracePt t="16758" x="9347200" y="2974975"/>
          <p14:tracePt t="16775" x="9332913" y="2968625"/>
          <p14:tracePt t="16791" x="9324975" y="2960688"/>
          <p14:tracePt t="16808" x="9318625" y="2946400"/>
          <p14:tracePt t="16825" x="9310688" y="2938463"/>
          <p14:tracePt t="16841" x="9304338" y="2932113"/>
          <p14:tracePt t="16858" x="9296400" y="2924175"/>
          <p14:tracePt t="16875" x="9288463" y="2924175"/>
          <p14:tracePt t="16941" x="9282113" y="2917825"/>
          <p14:tracePt t="16958" x="9274175" y="2909888"/>
          <p14:tracePt t="16965" x="9267825" y="2909888"/>
          <p14:tracePt t="16975" x="9267825" y="2903538"/>
          <p14:tracePt t="16992" x="9259888" y="2895600"/>
          <p14:tracePt t="17008" x="9253538" y="2881313"/>
          <p14:tracePt t="17026" x="9253538" y="2873375"/>
          <p14:tracePt t="17043" x="9253538" y="2867025"/>
          <p14:tracePt t="17058" x="9259888" y="2859088"/>
          <p14:tracePt t="17075" x="9267825" y="2852738"/>
          <p14:tracePt t="17092" x="9296400" y="2852738"/>
          <p14:tracePt t="17108" x="9318625" y="2852738"/>
          <p14:tracePt t="17125" x="9347200" y="2852738"/>
          <p14:tracePt t="17141" x="9369425" y="2852738"/>
          <p14:tracePt t="17143" x="9375775" y="2852738"/>
          <p14:tracePt t="17158" x="9390063" y="2852738"/>
          <p14:tracePt t="17175" x="9398000" y="2844800"/>
          <p14:tracePt t="17192" x="9426575" y="2836863"/>
          <p14:tracePt t="17208" x="9440863" y="2836863"/>
          <p14:tracePt t="17225" x="9463088" y="2830513"/>
          <p14:tracePt t="17241" x="9477375" y="2830513"/>
          <p14:tracePt t="17258" x="9499600" y="2830513"/>
          <p14:tracePt t="17275" x="9528175" y="2830513"/>
          <p14:tracePt t="17291" x="9578975" y="2830513"/>
          <p14:tracePt t="17308" x="9623425" y="2830513"/>
          <p14:tracePt t="17325" x="9659938" y="2830513"/>
          <p14:tracePt t="17342" x="9688513" y="2830513"/>
          <p14:tracePt t="17358" x="9731375" y="2830513"/>
          <p14:tracePt t="17375" x="9775825" y="2836863"/>
          <p14:tracePt t="17391" x="9812338" y="2844800"/>
          <p14:tracePt t="17408" x="9863138" y="2859088"/>
          <p14:tracePt t="17425" x="9906000" y="2867025"/>
          <p14:tracePt t="17426" x="9920288" y="2873375"/>
          <p14:tracePt t="17442" x="9948863" y="2903538"/>
          <p14:tracePt t="17458" x="9979025" y="2932113"/>
          <p14:tracePt t="17475" x="9999663" y="2982913"/>
          <p14:tracePt t="17491" x="9999663" y="3048000"/>
          <p14:tracePt t="17508" x="9999663" y="3121025"/>
          <p14:tracePt t="17525" x="9985375" y="3192463"/>
          <p14:tracePt t="17541" x="9942513" y="3251200"/>
          <p14:tracePt t="17542" x="9928225" y="3273425"/>
          <p14:tracePt t="17558" x="9913938" y="3287713"/>
          <p14:tracePt t="17560" x="9883775" y="3309938"/>
          <p14:tracePt t="17575" x="9840913" y="3324225"/>
          <p14:tracePt t="17592" x="9680575" y="3432175"/>
          <p14:tracePt t="17608" x="9542463" y="3527425"/>
          <p14:tracePt t="17625" x="9398000" y="3592513"/>
          <p14:tracePt t="17642" x="9259888" y="3635375"/>
          <p14:tracePt t="17658" x="9121775" y="3679825"/>
          <p14:tracePt t="17675" x="8940800" y="3694113"/>
          <p14:tracePt t="17691" x="8636000" y="3700463"/>
          <p14:tracePt t="17708" x="8440738" y="3694113"/>
          <p14:tracePt t="17725" x="8302625" y="3679825"/>
          <p14:tracePt t="17741" x="8150225" y="3665538"/>
          <p14:tracePt t="17758" x="7947025" y="3643313"/>
          <p14:tracePt t="17776" x="7597775" y="3635375"/>
          <p14:tracePt t="17777" x="7402513" y="3635375"/>
          <p14:tracePt t="17792" x="7199313" y="3635375"/>
          <p14:tracePt t="17808" x="6880225" y="3635375"/>
          <p14:tracePt t="17825" x="6727825" y="3635375"/>
          <p14:tracePt t="17841" x="6502400" y="3598863"/>
          <p14:tracePt t="17858" x="6276975" y="3563938"/>
          <p14:tracePt t="17875" x="6037263" y="3527425"/>
          <p14:tracePt t="17891" x="5878513" y="3519488"/>
          <p14:tracePt t="17908" x="5819775" y="3513138"/>
          <p14:tracePt t="17925" x="5768975" y="3505200"/>
          <p14:tracePt t="17941" x="5703888" y="3505200"/>
          <p14:tracePt t="17943" x="5681663" y="3505200"/>
          <p14:tracePt t="17958" x="5638800" y="3505200"/>
          <p14:tracePt t="17975" x="5602288" y="3513138"/>
          <p14:tracePt t="17991" x="5565775" y="3519488"/>
          <p14:tracePt t="18008" x="5551488" y="3533775"/>
          <p14:tracePt t="18025" x="5537200" y="3541713"/>
          <p14:tracePt t="18041" x="5529263" y="3541713"/>
          <p14:tracePt t="18074" x="5529263" y="3548063"/>
          <p14:tracePt t="21032" x="5522913" y="3541713"/>
          <p14:tracePt t="21041" x="5514975" y="3527425"/>
          <p14:tracePt t="21059" x="5494338" y="3505200"/>
          <p14:tracePt t="21075" x="5435600" y="3497263"/>
          <p14:tracePt t="21091" x="5348288" y="3476625"/>
          <p14:tracePt t="21108" x="5195888" y="3440113"/>
          <p14:tracePt t="21125" x="4884738" y="3381375"/>
          <p14:tracePt t="21141" x="3990975" y="3338513"/>
          <p14:tracePt t="21158" x="3432175" y="3316288"/>
          <p14:tracePt t="21174" x="3309938" y="3309938"/>
          <p14:tracePt t="21402" x="3309938" y="3302000"/>
          <p14:tracePt t="21501" x="3294063" y="3294063"/>
          <p14:tracePt t="21510" x="3259138" y="3294063"/>
          <p14:tracePt t="21518" x="3200400" y="3287713"/>
          <p14:tracePt t="21526" x="3141663" y="3273425"/>
          <p14:tracePt t="21541" x="3005138" y="3243263"/>
          <p14:tracePt t="21558" x="2830513" y="3228975"/>
          <p14:tracePt t="21574" x="2649538" y="3178175"/>
          <p14:tracePt t="21591" x="2452688" y="3135313"/>
          <p14:tracePt t="21608" x="2192338" y="3090863"/>
          <p14:tracePt t="21624" x="1973263" y="3040063"/>
          <p14:tracePt t="21641" x="1755775" y="3005138"/>
          <p14:tracePt t="21658" x="1574800" y="2954338"/>
          <p14:tracePt t="21660" x="1481138" y="2932113"/>
          <p14:tracePt t="21674" x="1284288" y="2844800"/>
          <p14:tracePt t="21691" x="1103313" y="2684463"/>
          <p14:tracePt t="21708" x="987425" y="2568575"/>
          <p14:tracePt t="21724" x="885825" y="2466975"/>
          <p14:tracePt t="21741" x="790575" y="2395538"/>
          <p14:tracePt t="21758" x="668338" y="2322513"/>
          <p14:tracePt t="21776" x="471488" y="2227263"/>
          <p14:tracePt t="21791" x="347663" y="2147888"/>
          <p14:tracePt t="21808" x="246063" y="2074863"/>
          <p14:tracePt t="21827" x="160338" y="2017713"/>
          <p14:tracePt t="21841" x="73025" y="195897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EE67A65-391D-8A25-0BF7-CEAE34EC8686}"/>
              </a:ext>
            </a:extLst>
          </p:cNvPr>
          <p:cNvSpPr txBox="1">
            <a:spLocks/>
          </p:cNvSpPr>
          <p:nvPr/>
        </p:nvSpPr>
        <p:spPr>
          <a:xfrm>
            <a:off x="838200" y="565888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</p:txBody>
      </p:sp>
      <p:pic>
        <p:nvPicPr>
          <p:cNvPr id="43" name="Picture 4" descr="Un·e académique en Sciences de la Communication | SFSIC">
            <a:extLst>
              <a:ext uri="{FF2B5EF4-FFF2-40B4-BE49-F238E27FC236}">
                <a16:creationId xmlns:a16="http://schemas.microsoft.com/office/drawing/2014/main" id="{BDEF2DD1-2D86-DC46-F3E3-68B9EC0D6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14970" r="11894" b="15227"/>
          <a:stretch/>
        </p:blipFill>
        <p:spPr bwMode="auto">
          <a:xfrm>
            <a:off x="10983716" y="0"/>
            <a:ext cx="1208284" cy="8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9292D55-E581-E427-16DD-A0C466D60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503" y="890159"/>
            <a:ext cx="83406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39F2059-12AD-EEED-240C-A9ABC6073C0B}"/>
              </a:ext>
            </a:extLst>
          </p:cNvPr>
          <p:cNvGrpSpPr/>
          <p:nvPr/>
        </p:nvGrpSpPr>
        <p:grpSpPr>
          <a:xfrm>
            <a:off x="4063242" y="1371650"/>
            <a:ext cx="5686814" cy="3417361"/>
            <a:chOff x="4063242" y="2030874"/>
            <a:chExt cx="5686814" cy="341736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3253E0-68CF-87F4-F884-49F3B9F3ED6C}"/>
                </a:ext>
              </a:extLst>
            </p:cNvPr>
            <p:cNvSpPr txBox="1"/>
            <p:nvPr/>
          </p:nvSpPr>
          <p:spPr>
            <a:xfrm>
              <a:off x="4063242" y="2030874"/>
              <a:ext cx="40417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Paradigm for asbestos pulmonary toxicity </a:t>
              </a:r>
            </a:p>
            <a:p>
              <a:pPr algn="ctr"/>
              <a:r>
                <a:rPr lang="it-IT" sz="1400" i="1" dirty="0">
                  <a:latin typeface="+mj-lt"/>
                </a:rPr>
                <a:t>(experimental observations)</a:t>
              </a:r>
            </a:p>
            <a:p>
              <a:pPr algn="ctr"/>
              <a:r>
                <a:rPr lang="it-IT" dirty="0">
                  <a:latin typeface="+mj-lt"/>
                </a:rPr>
                <a:t>	</a:t>
              </a:r>
              <a:endParaRPr lang="it-IT" i="1" dirty="0"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68A39A-0222-6C80-3DB6-CAC5F176D8E1}"/>
                </a:ext>
              </a:extLst>
            </p:cNvPr>
            <p:cNvSpPr txBox="1"/>
            <p:nvPr/>
          </p:nvSpPr>
          <p:spPr>
            <a:xfrm>
              <a:off x="4411159" y="3509006"/>
              <a:ext cx="19006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Short fibers</a:t>
              </a:r>
            </a:p>
            <a:p>
              <a:pPr algn="ctr"/>
              <a:r>
                <a:rPr lang="it-IT" sz="1200" i="1" dirty="0"/>
                <a:t>(L &lt; 5 </a:t>
              </a:r>
              <a:r>
                <a:rPr lang="en-US" sz="1200" i="1" dirty="0" err="1"/>
                <a:t>μm</a:t>
              </a:r>
              <a:r>
                <a:rPr lang="en-US" sz="1200" i="1" dirty="0"/>
                <a:t>)</a:t>
              </a:r>
              <a:r>
                <a:rPr lang="it-IT" sz="1200" i="1" dirty="0"/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410EBC9-163F-A439-D057-D55FB310B1EF}"/>
                </a:ext>
              </a:extLst>
            </p:cNvPr>
            <p:cNvSpPr txBox="1"/>
            <p:nvPr/>
          </p:nvSpPr>
          <p:spPr>
            <a:xfrm>
              <a:off x="4804586" y="4157791"/>
              <a:ext cx="1177630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b="1" dirty="0"/>
                <a:t>Poorly</a:t>
              </a:r>
            </a:p>
            <a:p>
              <a:pPr algn="ctr"/>
              <a:r>
                <a:rPr lang="it-IT" sz="1600" b="1" dirty="0"/>
                <a:t> pathogenic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9C57F9-AECE-802C-86FC-7250D04F629F}"/>
                </a:ext>
              </a:extLst>
            </p:cNvPr>
            <p:cNvSpPr txBox="1"/>
            <p:nvPr/>
          </p:nvSpPr>
          <p:spPr>
            <a:xfrm>
              <a:off x="6251280" y="4157798"/>
              <a:ext cx="1131143" cy="58477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</a:rPr>
                <a:t>Highly </a:t>
              </a:r>
            </a:p>
            <a:p>
              <a:pPr algn="ctr"/>
              <a:r>
                <a:rPr lang="it-IT" sz="1600" b="1" dirty="0">
                  <a:solidFill>
                    <a:schemeClr val="bg1"/>
                  </a:solidFill>
                </a:rPr>
                <a:t>pathogenic</a:t>
              </a:r>
            </a:p>
          </p:txBody>
        </p:sp>
        <p:sp>
          <p:nvSpPr>
            <p:cNvPr id="6144" name="Arrow: Left-Up 6143">
              <a:extLst>
                <a:ext uri="{FF2B5EF4-FFF2-40B4-BE49-F238E27FC236}">
                  <a16:creationId xmlns:a16="http://schemas.microsoft.com/office/drawing/2014/main" id="{0C139515-C265-B719-5CA6-915B8DE674A7}"/>
                </a:ext>
              </a:extLst>
            </p:cNvPr>
            <p:cNvSpPr>
              <a:spLocks noChangeAspect="1"/>
            </p:cNvSpPr>
            <p:nvPr/>
          </p:nvSpPr>
          <p:spPr>
            <a:xfrm rot="13533309">
              <a:off x="5540995" y="2830705"/>
              <a:ext cx="1079034" cy="1080000"/>
            </a:xfrm>
            <a:prstGeom prst="leftUpArrow">
              <a:avLst>
                <a:gd name="adj1" fmla="val 5219"/>
                <a:gd name="adj2" fmla="val 7073"/>
                <a:gd name="adj3" fmla="val 175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02F63C-6E11-39D6-4538-DED995B90658}"/>
                </a:ext>
              </a:extLst>
            </p:cNvPr>
            <p:cNvSpPr txBox="1"/>
            <p:nvPr/>
          </p:nvSpPr>
          <p:spPr>
            <a:xfrm>
              <a:off x="6142418" y="3509005"/>
              <a:ext cx="13163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Long fibers</a:t>
              </a:r>
            </a:p>
            <a:p>
              <a:pPr algn="ctr"/>
              <a:r>
                <a:rPr lang="it-IT" sz="1200" i="1" dirty="0"/>
                <a:t>(L </a:t>
              </a:r>
              <a:r>
                <a:rPr lang="it-IT" sz="1200" b="0" i="0" dirty="0">
                  <a:solidFill>
                    <a:srgbClr val="000000"/>
                  </a:solidFill>
                  <a:effectLst/>
                  <a:latin typeface="-apple-system"/>
                </a:rPr>
                <a:t>≥</a:t>
              </a:r>
              <a:r>
                <a:rPr lang="it-IT" sz="1200" i="1" dirty="0"/>
                <a:t> 5 </a:t>
              </a:r>
              <a:r>
                <a:rPr lang="en-US" sz="1200" i="1" dirty="0" err="1"/>
                <a:t>μm</a:t>
              </a:r>
              <a:r>
                <a:rPr lang="en-US" sz="1200" i="1" dirty="0"/>
                <a:t>, AR &gt; 3)</a:t>
              </a:r>
              <a:r>
                <a:rPr lang="it-IT" sz="1200" i="1" dirty="0"/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EF5F85-3499-63DA-2C52-7745D349C64F}"/>
                </a:ext>
              </a:extLst>
            </p:cNvPr>
            <p:cNvSpPr txBox="1"/>
            <p:nvPr/>
          </p:nvSpPr>
          <p:spPr>
            <a:xfrm>
              <a:off x="6800608" y="4755738"/>
              <a:ext cx="2949448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00" i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Lung </a:t>
              </a:r>
              <a:r>
                <a:rPr lang="en-US" sz="1300" b="0" i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inflammation/fibrosis/cancer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00" i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Asbestosis</a:t>
              </a:r>
              <a:r>
                <a:rPr lang="en-US" sz="1300" b="0" i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00" b="0" i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rPr>
                <a:t>Mesothelioma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D22FC3E-236F-C8EC-40D0-49E369AB0BFD}"/>
              </a:ext>
            </a:extLst>
          </p:cNvPr>
          <p:cNvSpPr txBox="1"/>
          <p:nvPr/>
        </p:nvSpPr>
        <p:spPr>
          <a:xfrm>
            <a:off x="975161" y="5369493"/>
            <a:ext cx="2299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Boulanger et al., Env Health, 2014</a:t>
            </a:r>
          </a:p>
          <a:p>
            <a:r>
              <a:rPr lang="it-IT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Barlow et al., Inhal Toxicol, 2017</a:t>
            </a:r>
          </a:p>
          <a:p>
            <a:endParaRPr lang="it-IT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8C957F-0805-F75D-4207-D499D9BC1F78}"/>
              </a:ext>
            </a:extLst>
          </p:cNvPr>
          <p:cNvSpPr txBox="1"/>
          <p:nvPr/>
        </p:nvSpPr>
        <p:spPr>
          <a:xfrm>
            <a:off x="4532905" y="5205314"/>
            <a:ext cx="306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Pulmonary clearance: key role?</a:t>
            </a:r>
          </a:p>
        </p:txBody>
      </p:sp>
    </p:spTree>
    <p:extLst>
      <p:ext uri="{BB962C8B-B14F-4D97-AF65-F5344CB8AC3E}">
        <p14:creationId xmlns:p14="http://schemas.microsoft.com/office/powerpoint/2010/main" val="20529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63"/>
    </mc:Choice>
    <mc:Fallback xmlns="">
      <p:transition spd="slow" advTm="28663"/>
    </mc:Fallback>
  </mc:AlternateContent>
  <p:extLst>
    <p:ext uri="{3A86A75C-4F4B-4683-9AE1-C65F6400EC91}">
      <p14:laserTraceLst xmlns:p14="http://schemas.microsoft.com/office/powerpoint/2010/main">
        <p14:tracePtLst>
          <p14:tracePt t="529" x="7510463" y="4208463"/>
          <p14:tracePt t="536" x="7510463" y="4165600"/>
          <p14:tracePt t="545" x="7510463" y="4129088"/>
          <p14:tracePt t="562" x="7526338" y="4021138"/>
          <p14:tracePt t="578" x="7561263" y="3903663"/>
          <p14:tracePt t="595" x="7591425" y="3787775"/>
          <p14:tracePt t="611" x="7605713" y="3657600"/>
          <p14:tracePt t="628" x="7642225" y="3497263"/>
          <p14:tracePt t="645" x="7678738" y="3324225"/>
          <p14:tracePt t="661" x="7735888" y="3186113"/>
          <p14:tracePt t="678" x="7823200" y="3033713"/>
          <p14:tracePt t="694" x="7888288" y="2946400"/>
          <p14:tracePt t="711" x="7947025" y="2895600"/>
          <p14:tracePt t="728" x="7989888" y="2859088"/>
          <p14:tracePt t="745" x="8034338" y="2830513"/>
          <p14:tracePt t="762" x="8062913" y="2794000"/>
          <p14:tracePt t="778" x="8113713" y="2735263"/>
          <p14:tracePt t="780" x="8135938" y="2700338"/>
          <p14:tracePt t="795" x="8150225" y="2663825"/>
          <p14:tracePt t="811" x="8178800" y="2598738"/>
          <p14:tracePt t="828" x="8201025" y="2532063"/>
          <p14:tracePt t="845" x="8215313" y="2503488"/>
          <p14:tracePt t="861" x="8221663" y="2474913"/>
          <p14:tracePt t="880" x="8221663" y="2466975"/>
          <p14:tracePt t="895" x="8229600" y="2446338"/>
          <p14:tracePt t="911" x="8229600" y="2416175"/>
          <p14:tracePt t="929" x="8229600" y="2373313"/>
          <p14:tracePt t="945" x="8229600" y="2336800"/>
          <p14:tracePt t="961" x="8229600" y="2314575"/>
          <p14:tracePt t="978" x="8229600" y="2300288"/>
          <p14:tracePt t="995" x="8229600" y="2293938"/>
          <p14:tracePt t="1386" x="8237538" y="2293938"/>
          <p14:tracePt t="1393" x="8243888" y="2286000"/>
          <p14:tracePt t="1398" x="8243888" y="2271713"/>
          <p14:tracePt t="1428" x="8229600" y="2263775"/>
          <p14:tracePt t="1994" x="8221663" y="2263775"/>
          <p14:tracePt t="2042" x="8229600" y="2263775"/>
          <p14:tracePt t="2058" x="8237538" y="2257425"/>
          <p14:tracePt t="2074" x="8243888" y="2243138"/>
          <p14:tracePt t="2083" x="8251825" y="2220913"/>
          <p14:tracePt t="2096" x="8266113" y="2220913"/>
          <p14:tracePt t="2111" x="8280400" y="2206625"/>
          <p14:tracePt t="2128" x="8294688" y="2192338"/>
          <p14:tracePt t="2145" x="8294688" y="2184400"/>
          <p14:tracePt t="2161" x="8302625" y="2176463"/>
          <p14:tracePt t="2178" x="8316913" y="2162175"/>
          <p14:tracePt t="2211" x="8323263" y="2162175"/>
          <p14:tracePt t="2372" x="8323263" y="2155825"/>
          <p14:tracePt t="7428" x="8316913" y="2155825"/>
          <p14:tracePt t="7436" x="8294688" y="2155825"/>
          <p14:tracePt t="7444" x="8272463" y="2162175"/>
          <p14:tracePt t="7461" x="8221663" y="2176463"/>
          <p14:tracePt t="7478" x="8164513" y="2212975"/>
          <p14:tracePt t="7494" x="8105775" y="2235200"/>
          <p14:tracePt t="7511" x="8012113" y="2293938"/>
          <p14:tracePt t="7528" x="7947025" y="2365375"/>
          <p14:tracePt t="7544" x="7896225" y="2446338"/>
          <p14:tracePt t="7546" x="7866063" y="2489200"/>
          <p14:tracePt t="7561" x="7800975" y="2613025"/>
          <p14:tracePt t="7578" x="7750175" y="2728913"/>
          <p14:tracePt t="7595" x="7721600" y="2771775"/>
          <p14:tracePt t="7611" x="7707313" y="2779713"/>
          <p14:tracePt t="7628" x="7678738" y="2786063"/>
          <p14:tracePt t="7645" x="7678738" y="2801938"/>
          <p14:tracePt t="7882" x="7678738" y="2808288"/>
          <p14:tracePt t="7891" x="7693025" y="2816225"/>
          <p14:tracePt t="7900" x="7707313" y="2822575"/>
          <p14:tracePt t="8001" x="7670800" y="2771775"/>
          <p14:tracePt t="8009" x="7642225" y="2743200"/>
          <p14:tracePt t="8022" x="7612063" y="2720975"/>
          <p14:tracePt t="8033" x="7561263" y="2684463"/>
          <p14:tracePt t="8044" x="7540625" y="2678113"/>
          <p14:tracePt t="8061" x="7481888" y="2649538"/>
          <p14:tracePt t="8078" x="7358063" y="2619375"/>
          <p14:tracePt t="8094" x="7272338" y="2576513"/>
          <p14:tracePt t="8111" x="7170738" y="2540000"/>
          <p14:tracePt t="8128" x="7069138" y="2517775"/>
          <p14:tracePt t="8144" x="6959600" y="2503488"/>
          <p14:tracePt t="8161" x="6850063" y="2503488"/>
          <p14:tracePt t="8178" x="6705600" y="2503488"/>
          <p14:tracePt t="8194" x="6575425" y="2511425"/>
          <p14:tracePt t="8211" x="6423025" y="2532063"/>
          <p14:tracePt t="8213" x="6364288" y="2540000"/>
          <p14:tracePt t="8228" x="6284913" y="2547938"/>
          <p14:tracePt t="8244" x="6197600" y="2576513"/>
          <p14:tracePt t="8261" x="6124575" y="2619375"/>
          <p14:tracePt t="8278" x="6067425" y="2663825"/>
          <p14:tracePt t="8294" x="6008688" y="2700338"/>
          <p14:tracePt t="8311" x="5965825" y="2728913"/>
          <p14:tracePt t="8328" x="5929313" y="2786063"/>
          <p14:tracePt t="8344" x="5921375" y="2830513"/>
          <p14:tracePt t="8361" x="5907088" y="2881313"/>
          <p14:tracePt t="8378" x="5900738" y="2946400"/>
          <p14:tracePt t="8394" x="5900738" y="2997200"/>
          <p14:tracePt t="8411" x="5915025" y="3070225"/>
          <p14:tracePt t="8428" x="5951538" y="3141663"/>
          <p14:tracePt t="8429" x="5972175" y="3186113"/>
          <p14:tracePt t="8444" x="5994400" y="3228975"/>
          <p14:tracePt t="8446" x="6008688" y="3265488"/>
          <p14:tracePt t="8461" x="6030913" y="3287713"/>
          <p14:tracePt t="8477" x="6096000" y="3375025"/>
          <p14:tracePt t="8494" x="6146800" y="3440113"/>
          <p14:tracePt t="8511" x="6197600" y="3519488"/>
          <p14:tracePt t="8528" x="6270625" y="3606800"/>
          <p14:tracePt t="8544" x="6350000" y="3694113"/>
          <p14:tracePt t="8561" x="6437313" y="3759200"/>
          <p14:tracePt t="8578" x="6524625" y="3810000"/>
          <p14:tracePt t="8579" x="6561138" y="3824288"/>
          <p14:tracePt t="8594" x="6581775" y="3846513"/>
          <p14:tracePt t="8611" x="6654800" y="3875088"/>
          <p14:tracePt t="8612" x="6697663" y="3889375"/>
          <p14:tracePt t="8628" x="6792913" y="3903663"/>
          <p14:tracePt t="8644" x="6894513" y="3903663"/>
          <p14:tracePt t="8661" x="7018338" y="3889375"/>
          <p14:tracePt t="8678" x="7134225" y="3875088"/>
          <p14:tracePt t="8694" x="7227888" y="3860800"/>
          <p14:tracePt t="8711" x="7307263" y="3832225"/>
          <p14:tracePt t="8728" x="7388225" y="3795713"/>
          <p14:tracePt t="8744" x="7489825" y="3759200"/>
          <p14:tracePt t="8763" x="7540625" y="3722688"/>
          <p14:tracePt t="8768" x="7554913" y="3716338"/>
          <p14:tracePt t="8778" x="7577138" y="3700463"/>
          <p14:tracePt t="8795" x="7583488" y="3671888"/>
          <p14:tracePt t="8811" x="7597775" y="3635375"/>
          <p14:tracePt t="8828" x="7605713" y="3598863"/>
          <p14:tracePt t="8845" x="7620000" y="3563938"/>
          <p14:tracePt t="8861" x="7627938" y="3527425"/>
          <p14:tracePt t="8862" x="7634288" y="3497263"/>
          <p14:tracePt t="8878" x="7642225" y="3468688"/>
          <p14:tracePt t="8894" x="7648575" y="3395663"/>
          <p14:tracePt t="8911" x="7648575" y="3367088"/>
          <p14:tracePt t="8927" x="7648575" y="3279775"/>
          <p14:tracePt t="8944" x="7648575" y="3251200"/>
          <p14:tracePt t="8961" x="7648575" y="3214688"/>
          <p14:tracePt t="8977" x="7648575" y="3192463"/>
          <p14:tracePt t="8979" x="7648575" y="3186113"/>
          <p14:tracePt t="8994" x="7648575" y="3178175"/>
          <p14:tracePt t="8995" x="7656513" y="3178175"/>
          <p14:tracePt t="9011" x="7656513" y="3171825"/>
          <p14:tracePt t="9028" x="7656513" y="3163888"/>
          <p14:tracePt t="9920" x="7670800" y="3157538"/>
          <p14:tracePt t="9929" x="7713663" y="3149600"/>
          <p14:tracePt t="9937" x="7772400" y="3141663"/>
          <p14:tracePt t="9944" x="7851775" y="3141663"/>
          <p14:tracePt t="9961" x="7967663" y="3171825"/>
          <p14:tracePt t="9978" x="8040688" y="3186113"/>
          <p14:tracePt t="9994" x="8091488" y="3208338"/>
          <p14:tracePt t="10011" x="8135938" y="3236913"/>
          <p14:tracePt t="10013" x="8170863" y="3273425"/>
          <p14:tracePt t="10028" x="8229600" y="3316288"/>
          <p14:tracePt t="10044" x="8323263" y="3411538"/>
          <p14:tracePt t="10061" x="8455025" y="3505200"/>
          <p14:tracePt t="10062" x="8505825" y="3541713"/>
          <p14:tracePt t="10078" x="8599488" y="3643313"/>
          <p14:tracePt t="10094" x="8650288" y="3730625"/>
          <p14:tracePt t="10111" x="8678863" y="3795713"/>
          <p14:tracePt t="10127" x="8701088" y="3832225"/>
          <p14:tracePt t="10144" x="8715375" y="3868738"/>
          <p14:tracePt t="10161" x="8723313" y="3897313"/>
          <p14:tracePt t="10162" x="8729663" y="3911600"/>
          <p14:tracePt t="10177" x="8737600" y="3925888"/>
          <p14:tracePt t="10194" x="8737600" y="3933825"/>
          <p14:tracePt t="10211" x="8745538" y="3948113"/>
          <p14:tracePt t="10227" x="8745538" y="3954463"/>
          <p14:tracePt t="10244" x="8751888" y="3962400"/>
          <p14:tracePt t="10261" x="8759825" y="3970338"/>
          <p14:tracePt t="10277" x="8759825" y="3976688"/>
          <p14:tracePt t="10294" x="8766175" y="3984625"/>
          <p14:tracePt t="10352" x="8774113" y="3990975"/>
          <p14:tracePt t="10358" x="8780463" y="3990975"/>
          <p14:tracePt t="10367" x="8780463" y="3998913"/>
          <p14:tracePt t="10377" x="8788400" y="3998913"/>
          <p14:tracePt t="10394" x="8796338" y="4013200"/>
          <p14:tracePt t="10411" x="8802688" y="4021138"/>
          <p14:tracePt t="10427" x="8810625" y="4021138"/>
          <p14:tracePt t="11958" x="8816975" y="4021138"/>
          <p14:tracePt t="11974" x="8824913" y="4021138"/>
          <p14:tracePt t="11999" x="8824913" y="4013200"/>
          <p14:tracePt t="12216" x="8831263" y="4005263"/>
          <p14:tracePt t="12233" x="8839200" y="3998913"/>
          <p14:tracePt t="12240" x="8847138" y="3990975"/>
          <p14:tracePt t="12248" x="8853488" y="3984625"/>
          <p14:tracePt t="12261" x="8861425" y="3976688"/>
          <p14:tracePt t="12277" x="8875713" y="3954463"/>
          <p14:tracePt t="12294" x="8897938" y="3940175"/>
          <p14:tracePt t="12311" x="8904288" y="3925888"/>
          <p14:tracePt t="12327" x="8912225" y="3919538"/>
          <p14:tracePt t="12361" x="8912225" y="3911600"/>
          <p14:tracePt t="12412" x="8918575" y="3903663"/>
          <p14:tracePt t="12452" x="8918575" y="3897313"/>
          <p14:tracePt t="13738" x="8926513" y="3897313"/>
          <p14:tracePt t="13763" x="8926513" y="3889375"/>
          <p14:tracePt t="13770" x="8932863" y="3889375"/>
          <p14:tracePt t="13793" x="8940800" y="3889375"/>
          <p14:tracePt t="13800" x="8940800" y="3883025"/>
          <p14:tracePt t="13811" x="8948738" y="3883025"/>
          <p14:tracePt t="13828" x="8955088" y="3875088"/>
          <p14:tracePt t="13844" x="8963025" y="3868738"/>
          <p14:tracePt t="13861" x="8969375" y="3860800"/>
          <p14:tracePt t="13878" x="8977313" y="3860800"/>
          <p14:tracePt t="13894" x="8983663" y="3852863"/>
          <p14:tracePt t="13911" x="8991600" y="3852863"/>
          <p14:tracePt t="13927" x="8999538" y="3846513"/>
          <p14:tracePt t="13944" x="9005888" y="3838575"/>
          <p14:tracePt t="13977" x="9013825" y="3832225"/>
          <p14:tracePt t="13994" x="9020175" y="3832225"/>
          <p14:tracePt t="14011" x="9020175" y="3824288"/>
          <p14:tracePt t="14044" x="9020175" y="3817938"/>
          <p14:tracePt t="15205" x="9028113" y="3810000"/>
          <p14:tracePt t="15212" x="9050338" y="3802063"/>
          <p14:tracePt t="15220" x="9064625" y="3795713"/>
          <p14:tracePt t="15229" x="9085263" y="3795713"/>
          <p14:tracePt t="15244" x="9115425" y="3781425"/>
          <p14:tracePt t="15260" x="9151938" y="3773488"/>
          <p14:tracePt t="15277" x="9223375" y="3773488"/>
          <p14:tracePt t="15294" x="9369425" y="3795713"/>
          <p14:tracePt t="15311" x="9564688" y="3883025"/>
          <p14:tracePt t="15327" x="9869488" y="4027488"/>
          <p14:tracePt t="15344" x="10196513" y="4252913"/>
          <p14:tracePt t="15361" x="10283825" y="4376738"/>
          <p14:tracePt t="15377" x="10326688" y="4498975"/>
          <p14:tracePt t="15394" x="10348913" y="4608513"/>
          <p14:tracePt t="15416" x="10348913" y="4752975"/>
          <p14:tracePt t="15428" x="10334625" y="4783138"/>
          <p14:tracePt t="15444" x="10298113" y="4826000"/>
          <p14:tracePt t="15461" x="10269538" y="4862513"/>
          <p14:tracePt t="15462" x="10239375" y="4884738"/>
          <p14:tracePt t="15477" x="10196513" y="4899025"/>
          <p14:tracePt t="15494" x="10029825" y="4905375"/>
          <p14:tracePt t="15511" x="9913938" y="4868863"/>
          <p14:tracePt t="15527" x="9782175" y="4854575"/>
          <p14:tracePt t="15544" x="9666288" y="4848225"/>
          <p14:tracePt t="15560" x="9528175" y="4848225"/>
          <p14:tracePt t="15577" x="9369425" y="4840288"/>
          <p14:tracePt t="15579" x="9282113" y="4833938"/>
          <p14:tracePt t="15594" x="9194800" y="4826000"/>
          <p14:tracePt t="15596" x="9115425" y="4826000"/>
          <p14:tracePt t="15611" x="9034463" y="4826000"/>
          <p14:tracePt t="15627" x="8890000" y="4818063"/>
          <p14:tracePt t="15644" x="8686800" y="4797425"/>
          <p14:tracePt t="15661" x="8570913" y="4783138"/>
          <p14:tracePt t="15677" x="8469313" y="4760913"/>
          <p14:tracePt t="15694" x="8374063" y="4732338"/>
          <p14:tracePt t="15711" x="8302625" y="4716463"/>
          <p14:tracePt t="15727" x="8258175" y="4716463"/>
          <p14:tracePt t="15744" x="8178800" y="4716463"/>
          <p14:tracePt t="15761" x="8135938" y="4710113"/>
          <p14:tracePt t="15777" x="8077200" y="4702175"/>
          <p14:tracePt t="15794" x="8018463" y="4681538"/>
          <p14:tracePt t="15811" x="7975600" y="4665663"/>
          <p14:tracePt t="15827" x="7947025" y="4659313"/>
          <p14:tracePt t="15844" x="7916863" y="4645025"/>
          <p14:tracePt t="15861" x="7910513" y="4637088"/>
          <p14:tracePt t="15862" x="7902575" y="4637088"/>
          <p14:tracePt t="15879" x="7896225" y="4630738"/>
          <p14:tracePt t="15894" x="7888288" y="4614863"/>
          <p14:tracePt t="15927" x="7888288" y="4608513"/>
          <p14:tracePt t="15944" x="7896225" y="4586288"/>
          <p14:tracePt t="15961" x="7902575" y="4579938"/>
          <p14:tracePt t="15977" x="7916863" y="4557713"/>
          <p14:tracePt t="15994" x="7924800" y="4549775"/>
          <p14:tracePt t="16011" x="7932738" y="4535488"/>
          <p14:tracePt t="16012" x="7932738" y="4529138"/>
          <p14:tracePt t="16027" x="7939088" y="4521200"/>
          <p14:tracePt t="16044" x="7939088" y="4513263"/>
          <p14:tracePt t="16061" x="7947025" y="4506913"/>
          <p14:tracePt t="16077" x="7961313" y="4498975"/>
          <p14:tracePt t="16094" x="7983538" y="4484688"/>
          <p14:tracePt t="16111" x="7997825" y="4484688"/>
          <p14:tracePt t="16127" x="8004175" y="4470400"/>
          <p14:tracePt t="16340" x="8012113" y="4470400"/>
          <p14:tracePt t="16349" x="8018463" y="4462463"/>
          <p14:tracePt t="16364" x="8026400" y="4462463"/>
          <p14:tracePt t="16380" x="8034338" y="4462463"/>
          <p14:tracePt t="16396" x="8040688" y="4462463"/>
          <p14:tracePt t="16404" x="8048625" y="4456113"/>
          <p14:tracePt t="16418" x="8054975" y="4456113"/>
          <p14:tracePt t="16434" x="8062913" y="4456113"/>
          <p14:tracePt t="16444" x="8062913" y="4448175"/>
          <p14:tracePt t="16460" x="8077200" y="4441825"/>
          <p14:tracePt t="16477" x="8085138" y="4441825"/>
          <p14:tracePt t="16494" x="8091488" y="4433888"/>
          <p14:tracePt t="16510" x="8099425" y="4433888"/>
          <p14:tracePt t="16512" x="8105775" y="4433888"/>
          <p14:tracePt t="16544" x="8113713" y="4433888"/>
          <p14:tracePt t="16560" x="8120063" y="4433888"/>
          <p14:tracePt t="16577" x="8128000" y="4433888"/>
          <p14:tracePt t="16594" x="8142288" y="4433888"/>
          <p14:tracePt t="16611" x="8156575" y="4433888"/>
          <p14:tracePt t="16629" x="8201025" y="4433888"/>
          <p14:tracePt t="16644" x="8207375" y="4433888"/>
          <p14:tracePt t="16661" x="8229600" y="4441825"/>
          <p14:tracePt t="16677" x="8237538" y="4441825"/>
          <p14:tracePt t="16694" x="8251825" y="4448175"/>
          <p14:tracePt t="16710" x="8258175" y="4448175"/>
          <p14:tracePt t="16727" x="8272463" y="4456113"/>
          <p14:tracePt t="16744" x="8280400" y="4456113"/>
          <p14:tracePt t="16761" x="8288338" y="4462463"/>
          <p14:tracePt t="16777" x="8294688" y="4470400"/>
          <p14:tracePt t="16794" x="8308975" y="4478338"/>
          <p14:tracePt t="16810" x="8323263" y="4484688"/>
          <p14:tracePt t="16827" x="8339138" y="4492625"/>
          <p14:tracePt t="16844" x="8353425" y="4498975"/>
          <p14:tracePt t="16861" x="8374063" y="4513263"/>
          <p14:tracePt t="16877" x="8382000" y="4521200"/>
          <p14:tracePt t="16894" x="8389938" y="4521200"/>
          <p14:tracePt t="16911" x="8396288" y="4529138"/>
          <p14:tracePt t="16927" x="8410575" y="4535488"/>
          <p14:tracePt t="16944" x="8424863" y="4549775"/>
          <p14:tracePt t="16960" x="8432800" y="4557713"/>
          <p14:tracePt t="16977" x="8447088" y="4564063"/>
          <p14:tracePt t="16994" x="8455025" y="4572000"/>
          <p14:tracePt t="17010" x="8461375" y="4586288"/>
          <p14:tracePt t="17027" x="8469313" y="4594225"/>
          <p14:tracePt t="17044" x="8475663" y="4600575"/>
          <p14:tracePt t="17061" x="8483600" y="4608513"/>
          <p14:tracePt t="17077" x="8491538" y="4614863"/>
          <p14:tracePt t="17094" x="8491538" y="4622800"/>
          <p14:tracePt t="17110" x="8497888" y="4622800"/>
          <p14:tracePt t="17127" x="8497888" y="4630738"/>
          <p14:tracePt t="17160" x="8512175" y="4637088"/>
          <p14:tracePt t="17177" x="8520113" y="4645025"/>
          <p14:tracePt t="17194" x="8526463" y="4651375"/>
          <p14:tracePt t="17211" x="8534400" y="4659313"/>
          <p14:tracePt t="17227" x="8542338" y="4673600"/>
          <p14:tracePt t="17244" x="8548688" y="4681538"/>
          <p14:tracePt t="17260" x="8556625" y="4687888"/>
          <p14:tracePt t="17277" x="8570913" y="4695825"/>
          <p14:tracePt t="17294" x="8577263" y="4710113"/>
          <p14:tracePt t="17311" x="8585200" y="4724400"/>
          <p14:tracePt t="17312" x="8593138" y="4732338"/>
          <p14:tracePt t="17327" x="8593138" y="4746625"/>
          <p14:tracePt t="17344" x="8621713" y="4797425"/>
          <p14:tracePt t="17360" x="8650288" y="4840288"/>
          <p14:tracePt t="17378" x="8694738" y="4876800"/>
          <p14:tracePt t="17394" x="8715375" y="4913313"/>
          <p14:tracePt t="17410" x="8715375" y="4927600"/>
          <p14:tracePt t="18174" x="8723313" y="4935538"/>
          <p14:tracePt t="18183" x="8729663" y="4935538"/>
          <p14:tracePt t="18247" x="8729663" y="4927600"/>
          <p14:tracePt t="18386" x="8737600" y="4927600"/>
          <p14:tracePt t="18566" x="8729663" y="4935538"/>
          <p14:tracePt t="18574" x="8723313" y="4935538"/>
          <p14:tracePt t="18583" x="8723313" y="4941888"/>
          <p14:tracePt t="18594" x="8715375" y="4941888"/>
          <p14:tracePt t="18610" x="8694738" y="4956175"/>
          <p14:tracePt t="18627" x="8672513" y="4970463"/>
          <p14:tracePt t="18645" x="8658225" y="4978400"/>
          <p14:tracePt t="18661" x="8650288" y="4986338"/>
          <p14:tracePt t="18677" x="8636000" y="4992688"/>
          <p14:tracePt t="18694" x="8628063" y="5000625"/>
          <p14:tracePt t="18710" x="8621713" y="5014913"/>
          <p14:tracePt t="18727" x="8613775" y="5021263"/>
          <p14:tracePt t="18744" x="8607425" y="5029200"/>
          <p14:tracePt t="18760" x="8599488" y="5029200"/>
          <p14:tracePt t="18779" x="8599488" y="5037138"/>
          <p14:tracePt t="18951" x="8593138" y="5037138"/>
          <p14:tracePt t="18967" x="8577263" y="5029200"/>
          <p14:tracePt t="18983" x="8570913" y="5021263"/>
          <p14:tracePt t="18991" x="8570913" y="5014913"/>
          <p14:tracePt t="18999" x="8562975" y="5014913"/>
          <p14:tracePt t="19011" x="8562975" y="5006975"/>
          <p14:tracePt t="19027" x="8542338" y="4992688"/>
          <p14:tracePt t="19044" x="8475663" y="4964113"/>
          <p14:tracePt t="19060" x="8396288" y="4949825"/>
          <p14:tracePt t="19077" x="8294688" y="4935538"/>
          <p14:tracePt t="19094" x="8170863" y="4919663"/>
          <p14:tracePt t="19111" x="8012113" y="4884738"/>
          <p14:tracePt t="19127" x="7794625" y="4868863"/>
          <p14:tracePt t="19144" x="7358063" y="4797425"/>
          <p14:tracePt t="19146" x="7075488" y="4775200"/>
          <p14:tracePt t="19160" x="6792913" y="4746625"/>
          <p14:tracePt t="19178" x="6372225" y="4738688"/>
          <p14:tracePt t="19194" x="5943600" y="4760913"/>
          <p14:tracePt t="19212" x="5776913" y="4767263"/>
          <p14:tracePt t="19227" x="5449888" y="4767263"/>
          <p14:tracePt t="19244" x="5326063" y="4767263"/>
          <p14:tracePt t="19260" x="5291138" y="4767263"/>
          <p14:tracePt t="19648" x="5291138" y="4760913"/>
          <p14:tracePt t="19783" x="5291138" y="4752975"/>
          <p14:tracePt t="19799" x="5291138" y="4746625"/>
          <p14:tracePt t="19806" x="5291138" y="4738688"/>
          <p14:tracePt t="19844" x="5291138" y="4746625"/>
          <p14:tracePt t="20544" x="5305425" y="4760913"/>
          <p14:tracePt t="20553" x="5334000" y="4775200"/>
          <p14:tracePt t="20563" x="5362575" y="4797425"/>
          <p14:tracePt t="20578" x="5449888" y="4848225"/>
          <p14:tracePt t="20594" x="5580063" y="4905375"/>
          <p14:tracePt t="20611" x="5703888" y="4927600"/>
          <p14:tracePt t="20627" x="5783263" y="4927600"/>
          <p14:tracePt t="20628" x="5799138" y="4927600"/>
          <p14:tracePt t="20644" x="5827713" y="4913313"/>
          <p14:tracePt t="20660" x="5842000" y="4884738"/>
          <p14:tracePt t="20677" x="5864225" y="4826000"/>
          <p14:tracePt t="20696" x="5884863" y="4752975"/>
          <p14:tracePt t="20710" x="5900738" y="4651375"/>
          <p14:tracePt t="20727" x="5915025" y="4535488"/>
          <p14:tracePt t="20744" x="5921375" y="4397375"/>
          <p14:tracePt t="20745" x="5929313" y="4340225"/>
          <p14:tracePt t="20760" x="5929313" y="4289425"/>
          <p14:tracePt t="20778" x="5915025" y="4224338"/>
          <p14:tracePt t="20794" x="5907088" y="4187825"/>
          <p14:tracePt t="20810" x="5900738" y="4173538"/>
          <p14:tracePt t="20827" x="5892800" y="4165600"/>
          <p14:tracePt t="21225" x="5892800" y="4173538"/>
          <p14:tracePt t="21240" x="5892800" y="4179888"/>
          <p14:tracePt t="21249" x="5892800" y="4187825"/>
          <p14:tracePt t="21260" x="5892800" y="4194175"/>
          <p14:tracePt t="21277" x="5892800" y="4202113"/>
          <p14:tracePt t="21294" x="5892800" y="4216400"/>
          <p14:tracePt t="21310" x="5892800" y="4224338"/>
          <p14:tracePt t="21327" x="5884863" y="4230688"/>
          <p14:tracePt t="21344" x="5878513" y="4238625"/>
          <p14:tracePt t="21360" x="5870575" y="4244975"/>
          <p14:tracePt t="21377" x="5864225" y="4252913"/>
          <p14:tracePt t="21394" x="5856288" y="4259263"/>
          <p14:tracePt t="21410" x="5849938" y="4267200"/>
          <p14:tracePt t="21427" x="5842000" y="4275138"/>
          <p14:tracePt t="21444" x="5834063" y="4275138"/>
          <p14:tracePt t="21600" x="5842000" y="4275138"/>
          <p14:tracePt t="21899" x="5849938" y="4281488"/>
          <p14:tracePt t="21916" x="5856288" y="4289425"/>
          <p14:tracePt t="21922" x="5864225" y="4289425"/>
          <p14:tracePt t="21930" x="5864225" y="4295775"/>
          <p14:tracePt t="21944" x="5870575" y="4303713"/>
          <p14:tracePt t="22151" x="5878513" y="4303713"/>
          <p14:tracePt t="22172" x="5892800" y="4310063"/>
          <p14:tracePt t="22181" x="5900738" y="4310063"/>
          <p14:tracePt t="22189" x="5915025" y="4318000"/>
          <p14:tracePt t="22195" x="5929313" y="4318000"/>
          <p14:tracePt t="22210" x="5943600" y="4325938"/>
          <p14:tracePt t="22227" x="5957888" y="4332288"/>
          <p14:tracePt t="22229" x="5965825" y="4340225"/>
          <p14:tracePt t="22244" x="5972175" y="4340225"/>
          <p14:tracePt t="22322" x="5980113" y="4346575"/>
          <p14:tracePt t="22331" x="5986463" y="4354513"/>
          <p14:tracePt t="22338" x="6002338" y="4354513"/>
          <p14:tracePt t="22347" x="6008688" y="4360863"/>
          <p14:tracePt t="22360" x="6022975" y="4368800"/>
          <p14:tracePt t="22362" x="6037263" y="4376738"/>
          <p14:tracePt t="22377" x="6073775" y="4383088"/>
          <p14:tracePt t="22394" x="6103938" y="4391025"/>
          <p14:tracePt t="22411" x="6132513" y="4397375"/>
          <p14:tracePt t="22427" x="6154738" y="4405313"/>
          <p14:tracePt t="22444" x="6183313" y="4411663"/>
          <p14:tracePt t="22460" x="6205538" y="4411663"/>
          <p14:tracePt t="22477" x="6219825" y="4427538"/>
          <p14:tracePt t="22494" x="6234113" y="4433888"/>
          <p14:tracePt t="22510" x="6240463" y="4441825"/>
          <p14:tracePt t="22527" x="6256338" y="4448175"/>
          <p14:tracePt t="22560" x="6262688" y="4448175"/>
          <p14:tracePt t="22597" x="6262688" y="4456113"/>
          <p14:tracePt t="22611" x="6262688" y="4462463"/>
          <p14:tracePt t="22627" x="6248400" y="4478338"/>
          <p14:tracePt t="22644" x="6189663" y="4543425"/>
          <p14:tracePt t="22662" x="6132513" y="4659313"/>
          <p14:tracePt t="22677" x="6067425" y="4789488"/>
          <p14:tracePt t="22694" x="6022975" y="4905375"/>
          <p14:tracePt t="22710" x="5986463" y="4956175"/>
          <p14:tracePt t="22727" x="5972175" y="4978400"/>
          <p14:tracePt t="22743" x="5965825" y="4986338"/>
          <p14:tracePt t="22760" x="5951538" y="5000625"/>
          <p14:tracePt t="22777" x="5943600" y="5000625"/>
          <p14:tracePt t="22794" x="5935663" y="5006975"/>
          <p14:tracePt t="22811" x="5921375" y="5006975"/>
          <p14:tracePt t="22827" x="5915025" y="5006975"/>
          <p14:tracePt t="25112" x="5907088" y="4992688"/>
          <p14:tracePt t="25128" x="5900738" y="4986338"/>
          <p14:tracePt t="25145" x="5892800" y="4970463"/>
          <p14:tracePt t="25160" x="5884863" y="4964113"/>
          <p14:tracePt t="25169" x="5878513" y="4949825"/>
          <p14:tracePt t="25184" x="5878513" y="4935538"/>
          <p14:tracePt t="25194" x="5870575" y="4935538"/>
          <p14:tracePt t="25210" x="5864225" y="4905375"/>
          <p14:tracePt t="25227" x="5849938" y="4876800"/>
          <p14:tracePt t="25244" x="5842000" y="4848225"/>
          <p14:tracePt t="25245" x="5834063" y="4826000"/>
          <p14:tracePt t="25260" x="5827713" y="4811713"/>
          <p14:tracePt t="25277" x="5819775" y="4738688"/>
          <p14:tracePt t="25278" x="5799138" y="4687888"/>
          <p14:tracePt t="25294" x="5783263" y="4622800"/>
          <p14:tracePt t="25310" x="5718175" y="4419600"/>
          <p14:tracePt t="25327" x="5675313" y="4318000"/>
          <p14:tracePt t="25343" x="5646738" y="4244975"/>
          <p14:tracePt t="25360" x="5638800" y="4187825"/>
          <p14:tracePt t="25377" x="5624513" y="4151313"/>
          <p14:tracePt t="25393" x="5616575" y="4114800"/>
          <p14:tracePt t="25410" x="5602288" y="4078288"/>
          <p14:tracePt t="25427" x="5595938" y="4064000"/>
          <p14:tracePt t="25443" x="5595938" y="4056063"/>
          <p14:tracePt t="25593" x="5595938" y="4078288"/>
          <p14:tracePt t="25598" x="5595938" y="4100513"/>
          <p14:tracePt t="25611" x="5595938" y="4122738"/>
          <p14:tracePt t="25627" x="5602288" y="4157663"/>
          <p14:tracePt t="25645" x="5610225" y="4194175"/>
          <p14:tracePt t="25660" x="5616575" y="4224338"/>
          <p14:tracePt t="25662" x="5616575" y="4238625"/>
          <p14:tracePt t="25677" x="5616575" y="4252913"/>
          <p14:tracePt t="25693" x="5630863" y="4289425"/>
          <p14:tracePt t="25710" x="5630863" y="4303713"/>
          <p14:tracePt t="25727" x="5630863" y="4310063"/>
          <p14:tracePt t="25743" x="5630863" y="4318000"/>
          <p14:tracePt t="25827" x="5630863" y="4325938"/>
          <p14:tracePt t="25905" x="5638800" y="4325938"/>
          <p14:tracePt t="25921" x="5646738" y="4318000"/>
          <p14:tracePt t="25928" x="5653088" y="4310063"/>
          <p14:tracePt t="25945" x="5661025" y="4303713"/>
          <p14:tracePt t="25953" x="5681663" y="4303713"/>
          <p14:tracePt t="25962" x="5697538" y="4295775"/>
          <p14:tracePt t="25977" x="5726113" y="4281488"/>
          <p14:tracePt t="25994" x="5748338" y="4259263"/>
          <p14:tracePt t="26011" x="5776913" y="4224338"/>
          <p14:tracePt t="26029" x="5805488" y="4187825"/>
          <p14:tracePt t="26043" x="5842000" y="4137025"/>
          <p14:tracePt t="26060" x="5884863" y="4064000"/>
          <p14:tracePt t="26077" x="5921375" y="3984625"/>
          <p14:tracePt t="26094" x="5986463" y="3860800"/>
          <p14:tracePt t="26111" x="6022975" y="3781425"/>
          <p14:tracePt t="26127" x="6053138" y="3657600"/>
          <p14:tracePt t="26143" x="6081713" y="3513138"/>
          <p14:tracePt t="26161" x="6103938" y="3344863"/>
          <p14:tracePt t="26177" x="6118225" y="3171825"/>
          <p14:tracePt t="26194" x="6124575" y="3033713"/>
          <p14:tracePt t="26195" x="6124575" y="2974975"/>
          <p14:tracePt t="26210" x="6124575" y="2895600"/>
          <p14:tracePt t="26227" x="6118225" y="2822575"/>
          <p14:tracePt t="26243" x="6103938" y="2751138"/>
          <p14:tracePt t="26261" x="6088063" y="2692400"/>
          <p14:tracePt t="26279" x="6073775" y="2627313"/>
          <p14:tracePt t="26294" x="6053138" y="2576513"/>
          <p14:tracePt t="26310" x="6016625" y="2532063"/>
          <p14:tracePt t="26327" x="5972175" y="2503488"/>
          <p14:tracePt t="26328" x="5951538" y="2497138"/>
          <p14:tracePt t="26344" x="5935663" y="2489200"/>
          <p14:tracePt t="26360" x="5878513" y="2474913"/>
          <p14:tracePt t="26377" x="5849938" y="2466975"/>
          <p14:tracePt t="26393" x="5819775" y="2466975"/>
          <p14:tracePt t="26410" x="5813425" y="2466975"/>
          <p14:tracePt t="26431" x="5813425" y="2474913"/>
          <p14:tracePt t="26443" x="5805488" y="2489200"/>
          <p14:tracePt t="26461" x="5805488" y="2517775"/>
          <p14:tracePt t="26477" x="5805488" y="2532063"/>
          <p14:tracePt t="26493" x="5813425" y="2540000"/>
          <p14:tracePt t="26527" x="5834063" y="2554288"/>
          <p14:tracePt t="26543" x="5878513" y="2554288"/>
          <p14:tracePt t="26560" x="5957888" y="2568575"/>
          <p14:tracePt t="26577" x="6081713" y="2590800"/>
          <p14:tracePt t="26578" x="6138863" y="2605088"/>
          <p14:tracePt t="26593" x="6205538" y="2613025"/>
          <p14:tracePt t="26610" x="6415088" y="2627313"/>
          <p14:tracePt t="26627" x="6516688" y="2627313"/>
          <p14:tracePt t="26643" x="6589713" y="2627313"/>
          <p14:tracePt t="26660" x="6626225" y="2627313"/>
          <p14:tracePt t="26677" x="6640513" y="2627313"/>
          <p14:tracePt t="26924" x="6632575" y="2627313"/>
          <p14:tracePt t="26934" x="6626225" y="2627313"/>
          <p14:tracePt t="26940" x="6618288" y="2641600"/>
          <p14:tracePt t="26949" x="6604000" y="2649538"/>
          <p14:tracePt t="26960" x="6589713" y="2663825"/>
          <p14:tracePt t="26977" x="6553200" y="2700338"/>
          <p14:tracePt t="26978" x="6538913" y="2714625"/>
          <p14:tracePt t="26994" x="6524625" y="2735263"/>
          <p14:tracePt t="27010" x="6494463" y="2771775"/>
          <p14:tracePt t="27027" x="6488113" y="2779713"/>
          <p14:tracePt t="27043" x="6480175" y="2786063"/>
          <p14:tracePt t="27060" x="6473825" y="2786063"/>
          <p14:tracePt t="27077" x="6473825" y="2794000"/>
          <p14:tracePt t="27093" x="6473825" y="2801938"/>
          <p14:tracePt t="27110" x="6465888" y="2808288"/>
          <p14:tracePt t="27128" x="6459538" y="2816225"/>
          <p14:tracePt t="27143" x="6459538" y="2822575"/>
          <p14:tracePt t="27160" x="6451600" y="2830513"/>
          <p14:tracePt t="27177" x="6443663" y="2836863"/>
          <p14:tracePt t="27194" x="6437313" y="2844800"/>
          <p14:tracePt t="27210" x="6429375" y="2844800"/>
          <p14:tracePt t="27227" x="6423025" y="2859088"/>
          <p14:tracePt t="27244" x="6415088" y="2867025"/>
          <p14:tracePt t="27260" x="6408738" y="2873375"/>
          <p14:tracePt t="27277" x="6400800" y="2881313"/>
          <p14:tracePt t="27294" x="6392863" y="2887663"/>
          <p14:tracePt t="27310" x="6378575" y="2895600"/>
          <p14:tracePt t="27327" x="6372225" y="2903538"/>
          <p14:tracePt t="27343" x="6364288" y="2917825"/>
          <p14:tracePt t="27360" x="6357938" y="2924175"/>
          <p14:tracePt t="27377" x="6342063" y="2932113"/>
          <p14:tracePt t="27393" x="6335713" y="2932113"/>
          <p14:tracePt t="27410" x="6327775" y="2946400"/>
          <p14:tracePt t="27427" x="6313488" y="2946400"/>
          <p14:tracePt t="27444" x="6313488" y="2954338"/>
          <p14:tracePt t="27460" x="6307138" y="2960688"/>
          <p14:tracePt t="27476" x="6299200" y="2968625"/>
          <p14:tracePt t="27493" x="6284913" y="2974975"/>
          <p14:tracePt t="27510" x="6284913" y="2982913"/>
          <p14:tracePt t="27527" x="6276975" y="2982913"/>
          <p14:tracePt t="27558" x="6276975" y="2989263"/>
          <p14:tracePt t="27582" x="6270625" y="2989263"/>
          <p14:tracePt t="27599" x="6270625" y="2997200"/>
          <p14:tracePt t="27606" x="6262688" y="3005138"/>
          <p14:tracePt t="27622" x="6262688" y="3011488"/>
          <p14:tracePt t="27631" x="6256338" y="3011488"/>
          <p14:tracePt t="27644" x="6256338" y="3019425"/>
          <p14:tracePt t="27660" x="6248400" y="3033713"/>
          <p14:tracePt t="27693" x="6248400" y="3040063"/>
          <p14:tracePt t="27889" x="6248400" y="3048000"/>
          <p14:tracePt t="28068" x="6240463" y="3055938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Un·e académique en Sciences de la Communication | SFSIC">
            <a:extLst>
              <a:ext uri="{FF2B5EF4-FFF2-40B4-BE49-F238E27FC236}">
                <a16:creationId xmlns:a16="http://schemas.microsoft.com/office/drawing/2014/main" id="{04EB13C9-DF40-9923-4F6F-02690B6F6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14970" r="11894" b="15227"/>
          <a:stretch/>
        </p:blipFill>
        <p:spPr bwMode="auto">
          <a:xfrm>
            <a:off x="10983716" y="0"/>
            <a:ext cx="1208284" cy="8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057463-86EE-D6E4-C8C5-645F54DF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503" y="890159"/>
            <a:ext cx="83406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14628C0-B77B-A090-4CEF-4E6295B12174}"/>
              </a:ext>
            </a:extLst>
          </p:cNvPr>
          <p:cNvGrpSpPr/>
          <p:nvPr/>
        </p:nvGrpSpPr>
        <p:grpSpPr>
          <a:xfrm>
            <a:off x="2572506" y="2074553"/>
            <a:ext cx="6986701" cy="2298823"/>
            <a:chOff x="2545074" y="1352177"/>
            <a:chExt cx="6986701" cy="229882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ECAA2EF-541F-B632-B789-11D852062BFD}"/>
                </a:ext>
              </a:extLst>
            </p:cNvPr>
            <p:cNvGrpSpPr/>
            <p:nvPr/>
          </p:nvGrpSpPr>
          <p:grpSpPr>
            <a:xfrm>
              <a:off x="2545074" y="1352177"/>
              <a:ext cx="2712602" cy="2298823"/>
              <a:chOff x="3012405" y="1196973"/>
              <a:chExt cx="2712602" cy="229882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AF749F4-F8B1-A0A3-55EA-B9F8BC32771D}"/>
                  </a:ext>
                </a:extLst>
              </p:cNvPr>
              <p:cNvGrpSpPr/>
              <p:nvPr/>
            </p:nvGrpSpPr>
            <p:grpSpPr>
              <a:xfrm>
                <a:off x="3071573" y="1196973"/>
                <a:ext cx="2612903" cy="1980000"/>
                <a:chOff x="2310762" y="1186936"/>
                <a:chExt cx="2612903" cy="19800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D2B9B1F4-9BED-9CC8-2DE2-924F186500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10762" y="1186936"/>
                  <a:ext cx="2612903" cy="1980000"/>
                </a:xfrm>
                <a:prstGeom prst="rect">
                  <a:avLst/>
                </a:prstGeom>
              </p:spPr>
            </p:pic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EE5A38F-98DA-CF91-A265-DC17C4904625}"/>
                    </a:ext>
                  </a:extLst>
                </p:cNvPr>
                <p:cNvSpPr txBox="1"/>
                <p:nvPr/>
              </p:nvSpPr>
              <p:spPr>
                <a:xfrm>
                  <a:off x="2366746" y="2658616"/>
                  <a:ext cx="1440331" cy="461665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it-IT" sz="1200" i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Long amosite fibers </a:t>
                  </a:r>
                </a:p>
                <a:p>
                  <a:r>
                    <a:rPr lang="it-IT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(LAF)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84D9A8-78E3-3864-C7C2-6DC0BEF25FFE}"/>
                  </a:ext>
                </a:extLst>
              </p:cNvPr>
              <p:cNvSpPr txBox="1"/>
              <p:nvPr/>
            </p:nvSpPr>
            <p:spPr>
              <a:xfrm>
                <a:off x="3012405" y="3218797"/>
                <a:ext cx="27126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L: 2-100 </a:t>
                </a:r>
                <a:r>
                  <a:rPr lang="el-GR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μ</a:t>
                </a:r>
                <a:r>
                  <a:rPr lang="it-IT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m</a:t>
                </a:r>
                <a:r>
                  <a:rPr lang="it-IT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(30% &gt; 5 </a:t>
                </a:r>
                <a:r>
                  <a:rPr lang="el-G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μ</a:t>
                </a:r>
                <a:r>
                  <a:rPr lang="it-IT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m); </a:t>
                </a:r>
                <a:r>
                  <a:rPr lang="it-IT" sz="1200" b="0" i="0" dirty="0">
                    <a:solidFill>
                      <a:srgbClr val="20212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Ø 0,2-1,5 </a:t>
                </a:r>
                <a:r>
                  <a:rPr lang="el-G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μ</a:t>
                </a:r>
                <a:r>
                  <a:rPr lang="it-IT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m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336E168-FF7E-6962-0A02-E42DB5E851B5}"/>
                </a:ext>
              </a:extLst>
            </p:cNvPr>
            <p:cNvGrpSpPr/>
            <p:nvPr/>
          </p:nvGrpSpPr>
          <p:grpSpPr>
            <a:xfrm>
              <a:off x="6879958" y="1353494"/>
              <a:ext cx="2651817" cy="2278842"/>
              <a:chOff x="6449747" y="1206470"/>
              <a:chExt cx="2651817" cy="227884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059B5C5-B6DF-5E0A-445D-A52A5257F91E}"/>
                  </a:ext>
                </a:extLst>
              </p:cNvPr>
              <p:cNvGrpSpPr/>
              <p:nvPr/>
            </p:nvGrpSpPr>
            <p:grpSpPr>
              <a:xfrm>
                <a:off x="6484919" y="1206470"/>
                <a:ext cx="2616645" cy="1944000"/>
                <a:chOff x="4923665" y="1417768"/>
                <a:chExt cx="2616645" cy="1980000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B31F284E-48C7-D61A-1DFC-084B5928A3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23665" y="1417768"/>
                  <a:ext cx="2616645" cy="1980000"/>
                </a:xfrm>
                <a:prstGeom prst="rect">
                  <a:avLst/>
                </a:prstGeom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64D16D5-EBB4-7C38-5C1E-DF5FDEBAB62D}"/>
                    </a:ext>
                  </a:extLst>
                </p:cNvPr>
                <p:cNvSpPr txBox="1"/>
                <p:nvPr/>
              </p:nvSpPr>
              <p:spPr>
                <a:xfrm>
                  <a:off x="4960987" y="2889448"/>
                  <a:ext cx="1478803" cy="470214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it-IT" sz="1200" i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Short amosite fibers </a:t>
                  </a:r>
                </a:p>
                <a:p>
                  <a:r>
                    <a:rPr lang="it-IT" sz="12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(SAF)</a:t>
                  </a: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99B2F62-EC1F-1EB6-BAB2-722D07A5B500}"/>
                  </a:ext>
                </a:extLst>
              </p:cNvPr>
              <p:cNvSpPr txBox="1"/>
              <p:nvPr/>
            </p:nvSpPr>
            <p:spPr>
              <a:xfrm>
                <a:off x="6449747" y="3208313"/>
                <a:ext cx="25506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L: 1-10 </a:t>
                </a:r>
                <a:r>
                  <a:rPr lang="el-GR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μ</a:t>
                </a:r>
                <a:r>
                  <a:rPr lang="it-IT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m </a:t>
                </a:r>
                <a:r>
                  <a:rPr lang="it-IT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(1% &gt; 5 </a:t>
                </a:r>
                <a:r>
                  <a:rPr lang="el-G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μ</a:t>
                </a:r>
                <a:r>
                  <a:rPr lang="it-IT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m); </a:t>
                </a:r>
                <a:r>
                  <a:rPr lang="it-IT" sz="1200" i="0" dirty="0">
                    <a:solidFill>
                      <a:srgbClr val="20212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Ø 0,2-1,5 </a:t>
                </a:r>
                <a:r>
                  <a:rPr lang="el-G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μ</a:t>
                </a:r>
                <a:r>
                  <a:rPr lang="it-IT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m</a:t>
                </a:r>
              </a:p>
            </p:txBody>
          </p:sp>
        </p:grpSp>
        <p:sp>
          <p:nvSpPr>
            <p:cNvPr id="18" name="Gallone 71">
              <a:extLst>
                <a:ext uri="{FF2B5EF4-FFF2-40B4-BE49-F238E27FC236}">
                  <a16:creationId xmlns:a16="http://schemas.microsoft.com/office/drawing/2014/main" id="{F7C3DF3B-1F3C-2632-82D9-A747588D4715}"/>
                </a:ext>
              </a:extLst>
            </p:cNvPr>
            <p:cNvSpPr/>
            <p:nvPr/>
          </p:nvSpPr>
          <p:spPr>
            <a:xfrm>
              <a:off x="5445061" y="2118042"/>
              <a:ext cx="1236799" cy="354962"/>
            </a:xfrm>
            <a:prstGeom prst="chevron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Controlled</a:t>
              </a:r>
              <a:r>
                <a:rPr lang="it-IT" sz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it-IT" sz="1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fracturing</a:t>
              </a:r>
              <a:endParaRPr lang="it-IT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88AF7FCE-32D3-6129-FB9F-6944262191AF}"/>
              </a:ext>
            </a:extLst>
          </p:cNvPr>
          <p:cNvSpPr txBox="1">
            <a:spLocks/>
          </p:cNvSpPr>
          <p:nvPr/>
        </p:nvSpPr>
        <p:spPr>
          <a:xfrm>
            <a:off x="838200" y="565888"/>
            <a:ext cx="7168116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Challenging the established paradigm comparing long </a:t>
            </a:r>
            <a:r>
              <a:rPr lang="it-IT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</a:t>
            </a:r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short amosite </a:t>
            </a:r>
            <a:r>
              <a:rPr lang="it-IT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in-vivo </a:t>
            </a:r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it-IT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in-vitro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8D53F2-DE29-BB05-85AF-4022817B6416}"/>
              </a:ext>
            </a:extLst>
          </p:cNvPr>
          <p:cNvSpPr txBox="1"/>
          <p:nvPr/>
        </p:nvSpPr>
        <p:spPr>
          <a:xfrm>
            <a:off x="975161" y="5369493"/>
            <a:ext cx="2281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Davis et al., Br J Exp Pathol., 1986</a:t>
            </a:r>
          </a:p>
          <a:p>
            <a:r>
              <a:rPr lang="it-IT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Tomatis et al., Inhal Toxicol., 2010</a:t>
            </a:r>
          </a:p>
          <a:p>
            <a:endParaRPr lang="it-IT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5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71"/>
    </mc:Choice>
    <mc:Fallback xmlns="">
      <p:transition spd="slow" advTm="18771"/>
    </mc:Fallback>
  </mc:AlternateContent>
  <p:extLst>
    <p:ext uri="{3A86A75C-4F4B-4683-9AE1-C65F6400EC91}">
      <p14:laserTraceLst xmlns:p14="http://schemas.microsoft.com/office/powerpoint/2010/main">
        <p14:tracePtLst>
          <p14:tracePt t="606" x="6240463" y="3062288"/>
          <p14:tracePt t="616" x="6234113" y="3070225"/>
          <p14:tracePt t="625" x="6226175" y="3090863"/>
          <p14:tracePt t="642" x="6211888" y="3127375"/>
          <p14:tracePt t="656" x="6205538" y="3214688"/>
          <p14:tracePt t="673" x="6197600" y="3417888"/>
          <p14:tracePt t="689" x="6211888" y="3686175"/>
          <p14:tracePt t="706" x="6234113" y="3925888"/>
          <p14:tracePt t="723" x="6234113" y="4078288"/>
          <p14:tracePt t="739" x="6234113" y="4179888"/>
          <p14:tracePt t="756" x="6234113" y="4230688"/>
          <p14:tracePt t="773" x="6234113" y="4259263"/>
          <p14:tracePt t="789" x="6219825" y="4281488"/>
          <p14:tracePt t="806" x="6219825" y="4289425"/>
          <p14:tracePt t="8863" x="6205538" y="4289425"/>
          <p14:tracePt t="8870" x="6154738" y="4289425"/>
          <p14:tracePt t="8889" x="5951538" y="4289425"/>
          <p14:tracePt t="8906" x="5754688" y="4281488"/>
          <p14:tracePt t="8923" x="5697538" y="4224338"/>
          <p14:tracePt t="8939" x="5675313" y="4165600"/>
          <p14:tracePt t="8956" x="5630863" y="4049713"/>
          <p14:tracePt t="8973" x="5565775" y="3962400"/>
          <p14:tracePt t="8989" x="5449888" y="3860800"/>
          <p14:tracePt t="9006" x="5275263" y="3686175"/>
          <p14:tracePt t="9023" x="5006975" y="3375025"/>
          <p14:tracePt t="9039" x="4775200" y="3127375"/>
          <p14:tracePt t="9056" x="4645025" y="3019425"/>
          <p14:tracePt t="9072" x="4506913" y="2954338"/>
          <p14:tracePt t="9074" x="4441825" y="2917825"/>
          <p14:tracePt t="9089" x="4360863" y="2873375"/>
          <p14:tracePt t="9106" x="4114800" y="2765425"/>
          <p14:tracePt t="9123" x="3970338" y="2706688"/>
          <p14:tracePt t="9139" x="3817938" y="2663825"/>
          <p14:tracePt t="9156" x="3700463" y="2619375"/>
          <p14:tracePt t="9172" x="3606800" y="2605088"/>
          <p14:tracePt t="9189" x="3527425" y="2605088"/>
          <p14:tracePt t="9206" x="3454400" y="2605088"/>
          <p14:tracePt t="9224" x="3344863" y="2605088"/>
          <p14:tracePt t="9239" x="3259138" y="2633663"/>
          <p14:tracePt t="9256" x="3157538" y="2678113"/>
          <p14:tracePt t="9273" x="3062288" y="2751138"/>
          <p14:tracePt t="9289" x="2968625" y="2873375"/>
          <p14:tracePt t="9306" x="2881313" y="3005138"/>
          <p14:tracePt t="9323" x="2794000" y="3149600"/>
          <p14:tracePt t="9339" x="2684463" y="3279775"/>
          <p14:tracePt t="9357" x="2554288" y="3432175"/>
          <p14:tracePt t="9372" x="2489200" y="3482975"/>
          <p14:tracePt t="9389" x="2446338" y="3527425"/>
          <p14:tracePt t="9406" x="2416175" y="3563938"/>
          <p14:tracePt t="9422" x="2416175" y="3606800"/>
          <p14:tracePt t="9439" x="2424113" y="3694113"/>
          <p14:tracePt t="9456" x="2452688" y="3787775"/>
          <p14:tracePt t="9472" x="2474913" y="3832225"/>
          <p14:tracePt t="9489" x="2481263" y="3868738"/>
          <p14:tracePt t="9490" x="2489200" y="3889375"/>
          <p14:tracePt t="9508" x="2503488" y="3919538"/>
          <p14:tracePt t="9522" x="2554288" y="3990975"/>
          <p14:tracePt t="9539" x="2641600" y="4086225"/>
          <p14:tracePt t="9556" x="2771775" y="4187825"/>
          <p14:tracePt t="9572" x="2887663" y="4267200"/>
          <p14:tracePt t="9589" x="3025775" y="4325938"/>
          <p14:tracePt t="9606" x="3192463" y="4332288"/>
          <p14:tracePt t="9622" x="3360738" y="4346575"/>
          <p14:tracePt t="9639" x="3468688" y="4354513"/>
          <p14:tracePt t="9656" x="3570288" y="4354513"/>
          <p14:tracePt t="9673" x="3657600" y="4346575"/>
          <p14:tracePt t="9689" x="3700463" y="4325938"/>
          <p14:tracePt t="9706" x="3767138" y="4281488"/>
          <p14:tracePt t="9722" x="3852863" y="4238625"/>
          <p14:tracePt t="9739" x="3897313" y="4224338"/>
          <p14:tracePt t="9741" x="3919538" y="4224338"/>
          <p14:tracePt t="9756" x="3925888" y="4216400"/>
          <p14:tracePt t="9772" x="3948113" y="4202113"/>
          <p14:tracePt t="9789" x="3954463" y="4194175"/>
          <p14:tracePt t="9806" x="3970338" y="4179888"/>
          <p14:tracePt t="9822" x="3990975" y="4151313"/>
          <p14:tracePt t="9839" x="4005263" y="4129088"/>
          <p14:tracePt t="9856" x="4021138" y="4106863"/>
          <p14:tracePt t="9872" x="4021138" y="4100513"/>
          <p14:tracePt t="9928" x="4027488" y="4100513"/>
          <p14:tracePt t="10291" x="4041775" y="4100513"/>
          <p14:tracePt t="10297" x="4078288" y="4092575"/>
          <p14:tracePt t="10306" x="4114800" y="4086225"/>
          <p14:tracePt t="10323" x="4187825" y="4078288"/>
          <p14:tracePt t="10339" x="4275138" y="4071938"/>
          <p14:tracePt t="10356" x="4391025" y="4071938"/>
          <p14:tracePt t="10372" x="4478338" y="4086225"/>
          <p14:tracePt t="10389" x="4572000" y="4100513"/>
          <p14:tracePt t="10406" x="4702175" y="4100513"/>
          <p14:tracePt t="10423" x="4935538" y="4100513"/>
          <p14:tracePt t="10439" x="5138738" y="4086225"/>
          <p14:tracePt t="10455" x="5334000" y="4071938"/>
          <p14:tracePt t="10472" x="5508625" y="4064000"/>
          <p14:tracePt t="10489" x="5661025" y="4064000"/>
          <p14:tracePt t="10506" x="5783263" y="4064000"/>
          <p14:tracePt t="10522" x="5957888" y="4086225"/>
          <p14:tracePt t="10539" x="6132513" y="4092575"/>
          <p14:tracePt t="10541" x="6197600" y="4092575"/>
          <p14:tracePt t="10556" x="6240463" y="4071938"/>
          <p14:tracePt t="10572" x="6284913" y="4013200"/>
          <p14:tracePt t="10589" x="6256338" y="3984625"/>
          <p14:tracePt t="10980" x="6262688" y="3984625"/>
          <p14:tracePt t="10986" x="6276975" y="3970338"/>
          <p14:tracePt t="10995" x="6291263" y="3970338"/>
          <p14:tracePt t="11005" x="6307138" y="3970338"/>
          <p14:tracePt t="11022" x="6321425" y="3970338"/>
          <p14:tracePt t="11039" x="6327775" y="3962400"/>
          <p14:tracePt t="11056" x="6335713" y="3948113"/>
          <p14:tracePt t="11072" x="6350000" y="3940175"/>
          <p14:tracePt t="11089" x="6364288" y="3925888"/>
          <p14:tracePt t="11106" x="6378575" y="3919538"/>
          <p14:tracePt t="11122" x="6423025" y="3883025"/>
          <p14:tracePt t="11139" x="6494463" y="3810000"/>
          <p14:tracePt t="11156" x="6589713" y="3716338"/>
          <p14:tracePt t="11172" x="6719888" y="3629025"/>
          <p14:tracePt t="11189" x="6821488" y="3563938"/>
          <p14:tracePt t="11191" x="6865938" y="3541713"/>
          <p14:tracePt t="11206" x="6908800" y="3519488"/>
          <p14:tracePt t="11223" x="7053263" y="3454400"/>
          <p14:tracePt t="11239" x="7191375" y="3425825"/>
          <p14:tracePt t="11256" x="7351713" y="3395663"/>
          <p14:tracePt t="11272" x="7605713" y="3375025"/>
          <p14:tracePt t="11289" x="7932738" y="3360738"/>
          <p14:tracePt t="11305" x="8294688" y="3367088"/>
          <p14:tracePt t="11322" x="8497888" y="3367088"/>
          <p14:tracePt t="11339" x="8628063" y="3352800"/>
          <p14:tracePt t="11340" x="8664575" y="3344863"/>
          <p14:tracePt t="11356" x="8686800" y="3344863"/>
          <p14:tracePt t="11372" x="8723313" y="3330575"/>
          <p14:tracePt t="11389" x="8729663" y="3330575"/>
          <p14:tracePt t="11434" x="8715375" y="3330575"/>
          <p14:tracePt t="11443" x="8686800" y="3324225"/>
          <p14:tracePt t="11455" x="8650288" y="3324225"/>
          <p14:tracePt t="11472" x="8497888" y="3273425"/>
          <p14:tracePt t="11489" x="8389938" y="3251200"/>
          <p14:tracePt t="11505" x="8258175" y="3228975"/>
          <p14:tracePt t="11522" x="8142288" y="3222625"/>
          <p14:tracePt t="11539" x="8026400" y="3222625"/>
          <p14:tracePt t="11555" x="7910513" y="3228975"/>
          <p14:tracePt t="11572" x="7772400" y="3243263"/>
          <p14:tracePt t="11589" x="7634288" y="3243263"/>
          <p14:tracePt t="11590" x="7546975" y="3251200"/>
          <p14:tracePt t="11605" x="7467600" y="3259138"/>
          <p14:tracePt t="11622" x="7250113" y="3279775"/>
          <p14:tracePt t="11639" x="7126288" y="3302000"/>
          <p14:tracePt t="11655" x="7046913" y="3352800"/>
          <p14:tracePt t="11672" x="6988175" y="3411538"/>
          <p14:tracePt t="11689" x="6937375" y="3513138"/>
          <p14:tracePt t="11706" x="6900863" y="3635375"/>
          <p14:tracePt t="11722" x="6880225" y="3773488"/>
          <p14:tracePt t="11739" x="6865938" y="3911600"/>
          <p14:tracePt t="11740" x="6865938" y="3970338"/>
          <p14:tracePt t="11755" x="6872288" y="4078288"/>
          <p14:tracePt t="11772" x="6894513" y="4194175"/>
          <p14:tracePt t="11789" x="6951663" y="4303713"/>
          <p14:tracePt t="11805" x="7046913" y="4441825"/>
          <p14:tracePt t="11822" x="7185025" y="4586288"/>
          <p14:tracePt t="11839" x="7300913" y="4716463"/>
          <p14:tracePt t="11856" x="7424738" y="4797425"/>
          <p14:tracePt t="11872" x="7612063" y="4868863"/>
          <p14:tracePt t="11889" x="7764463" y="4868863"/>
          <p14:tracePt t="11906" x="7916863" y="4868863"/>
          <p14:tracePt t="11924" x="8054975" y="4868863"/>
          <p14:tracePt t="11939" x="8170863" y="4868863"/>
          <p14:tracePt t="11955" x="8243888" y="4854575"/>
          <p14:tracePt t="11972" x="8272463" y="4848225"/>
          <p14:tracePt t="12005" x="8280400" y="4848225"/>
          <p14:tracePt t="12039" x="8294688" y="4848225"/>
          <p14:tracePt t="12055" x="8302625" y="4848225"/>
          <p14:tracePt t="12312" x="8302625" y="4840288"/>
          <p14:tracePt t="12320" x="8302625" y="4833938"/>
          <p14:tracePt t="12344" x="8302625" y="4826000"/>
          <p14:tracePt t="12374" x="8308975" y="4811713"/>
          <p14:tracePt t="12391" x="8316913" y="4803775"/>
          <p14:tracePt t="12398" x="8323263" y="4803775"/>
          <p14:tracePt t="12407" x="8323263" y="4797425"/>
          <p14:tracePt t="12423" x="8331200" y="4789488"/>
          <p14:tracePt t="12439" x="8331200" y="4783138"/>
          <p14:tracePt t="12455" x="8339138" y="4775200"/>
          <p14:tracePt t="12472" x="8339138" y="4746625"/>
          <p14:tracePt t="12489" x="8331200" y="4716463"/>
          <p14:tracePt t="12506" x="8323263" y="4687888"/>
          <p14:tracePt t="12522" x="8308975" y="4659313"/>
          <p14:tracePt t="12539" x="8288338" y="4594225"/>
          <p14:tracePt t="12556" x="8237538" y="4543425"/>
          <p14:tracePt t="12572" x="8178800" y="4478338"/>
          <p14:tracePt t="12591" x="8105775" y="4397375"/>
          <p14:tracePt t="12606" x="8054975" y="4318000"/>
          <p14:tracePt t="12622" x="8004175" y="4259263"/>
          <p14:tracePt t="12641" x="7932738" y="4179888"/>
          <p14:tracePt t="12655" x="7916863" y="4151313"/>
          <p14:tracePt t="12672" x="7859713" y="4064000"/>
          <p14:tracePt t="12689" x="7823200" y="3976688"/>
          <p14:tracePt t="12705" x="7794625" y="3919538"/>
          <p14:tracePt t="12722" x="7780338" y="3883025"/>
          <p14:tracePt t="12739" x="7758113" y="3846513"/>
          <p14:tracePt t="12755" x="7743825" y="3817938"/>
          <p14:tracePt t="12772" x="7729538" y="3795713"/>
          <p14:tracePt t="12789" x="7713663" y="3781425"/>
          <p14:tracePt t="12806" x="7699375" y="3773488"/>
          <p14:tracePt t="12807" x="7693025" y="3773488"/>
          <p14:tracePt t="12823" x="7685088" y="3767138"/>
          <p14:tracePt t="12838" x="7678738" y="3767138"/>
          <p14:tracePt t="12855" x="7670800" y="3767138"/>
          <p14:tracePt t="12947" x="7670800" y="3773488"/>
          <p14:tracePt t="12954" x="7670800" y="3781425"/>
          <p14:tracePt t="12972" x="7670800" y="3787775"/>
          <p14:tracePt t="12989" x="7678738" y="3810000"/>
          <p14:tracePt t="13005" x="7693025" y="3832225"/>
          <p14:tracePt t="13022" x="7699375" y="3846513"/>
          <p14:tracePt t="13039" x="7707313" y="3852863"/>
          <p14:tracePt t="13056" x="7713663" y="3860800"/>
          <p14:tracePt t="13089" x="7721600" y="3875088"/>
          <p14:tracePt t="13108" x="7729538" y="3883025"/>
          <p14:tracePt t="13122" x="7729538" y="3889375"/>
          <p14:tracePt t="13139" x="7735888" y="3897313"/>
          <p14:tracePt t="13156" x="7743825" y="3903663"/>
          <p14:tracePt t="13676" x="7750175" y="3903663"/>
          <p14:tracePt t="13693" x="7750175" y="3911600"/>
          <p14:tracePt t="13700" x="7758113" y="3911600"/>
          <p14:tracePt t="13707" x="7758113" y="3919538"/>
          <p14:tracePt t="13722" x="7772400" y="3925888"/>
          <p14:tracePt t="13739" x="7780338" y="3933825"/>
          <p14:tracePt t="13756" x="7786688" y="3940175"/>
          <p14:tracePt t="13772" x="7786688" y="3954463"/>
          <p14:tracePt t="13789" x="7794625" y="3976688"/>
          <p14:tracePt t="13805" x="7800975" y="3990975"/>
          <p14:tracePt t="13822" x="7800975" y="4021138"/>
          <p14:tracePt t="13823" x="7800975" y="4041775"/>
          <p14:tracePt t="13839" x="7800975" y="4064000"/>
          <p14:tracePt t="13856" x="7794625" y="4106863"/>
          <p14:tracePt t="13857" x="7786688" y="4129088"/>
          <p14:tracePt t="13872" x="7780338" y="4173538"/>
          <p14:tracePt t="13889" x="7764463" y="4208463"/>
          <p14:tracePt t="13905" x="7743825" y="4238625"/>
          <p14:tracePt t="13922" x="7735888" y="4252913"/>
          <p14:tracePt t="13938" x="7729538" y="4259263"/>
          <p14:tracePt t="13955" x="7721600" y="4259263"/>
          <p14:tracePt t="13989" x="7713663" y="4259263"/>
          <p14:tracePt t="14012" x="7713663" y="4267200"/>
          <p14:tracePt t="14022" x="7707313" y="4267200"/>
          <p14:tracePt t="14039" x="7699375" y="4281488"/>
          <p14:tracePt t="14055" x="7685088" y="4310063"/>
          <p14:tracePt t="14072" x="7656513" y="4346575"/>
          <p14:tracePt t="14090" x="7627938" y="4397375"/>
          <p14:tracePt t="14106" x="7591425" y="4448175"/>
          <p14:tracePt t="14122" x="7546975" y="4521200"/>
          <p14:tracePt t="14139" x="7526338" y="4564063"/>
          <p14:tracePt t="14155" x="7510463" y="4614863"/>
          <p14:tracePt t="14172" x="7481888" y="4673600"/>
          <p14:tracePt t="14189" x="7445375" y="4738688"/>
          <p14:tracePt t="14205" x="7402513" y="4797425"/>
          <p14:tracePt t="14222" x="7358063" y="4868863"/>
          <p14:tracePt t="14239" x="7300913" y="4919663"/>
          <p14:tracePt t="14240" x="7278688" y="4941888"/>
          <p14:tracePt t="14256" x="7242175" y="4978400"/>
          <p14:tracePt t="14272" x="7104063" y="5087938"/>
          <p14:tracePt t="14289" x="7018338" y="5145088"/>
          <p14:tracePt t="14305" x="6937375" y="5181600"/>
          <p14:tracePt t="14326" x="6829425" y="5232400"/>
          <p14:tracePt t="14339" x="6697663" y="5275263"/>
          <p14:tracePt t="14355" x="6545263" y="5305425"/>
          <p14:tracePt t="14372" x="6378575" y="5319713"/>
          <p14:tracePt t="14389" x="6205538" y="5334000"/>
          <p14:tracePt t="14405" x="5929313" y="5356225"/>
          <p14:tracePt t="14422" x="5718175" y="5356225"/>
          <p14:tracePt t="14439" x="5522913" y="5356225"/>
          <p14:tracePt t="14455" x="5326063" y="5326063"/>
          <p14:tracePt t="14472" x="5145088" y="5297488"/>
          <p14:tracePt t="14489" x="5000625" y="5246688"/>
          <p14:tracePt t="14505" x="4891088" y="5189538"/>
          <p14:tracePt t="14507" x="4833938" y="5145088"/>
          <p14:tracePt t="14522" x="4724400" y="5051425"/>
          <p14:tracePt t="14538" x="4594225" y="4970463"/>
          <p14:tracePt t="14556" x="4427538" y="4884738"/>
          <p14:tracePt t="14572" x="4289425" y="4775200"/>
          <p14:tracePt t="14589" x="4187825" y="4695825"/>
          <p14:tracePt t="14606" x="4100513" y="4637088"/>
          <p14:tracePt t="14608" x="4056063" y="4608513"/>
          <p14:tracePt t="14622" x="4005263" y="4579938"/>
          <p14:tracePt t="14639" x="3919538" y="4529138"/>
          <p14:tracePt t="14655" x="3832225" y="4470400"/>
          <p14:tracePt t="14672" x="3708400" y="4411663"/>
          <p14:tracePt t="14689" x="3621088" y="4391025"/>
          <p14:tracePt t="14705" x="3563938" y="4376738"/>
          <p14:tracePt t="14722" x="3476625" y="4360863"/>
          <p14:tracePt t="14739" x="3403600" y="4332288"/>
          <p14:tracePt t="14756" x="3360738" y="4310063"/>
          <p14:tracePt t="14772" x="3316288" y="4310063"/>
          <p14:tracePt t="14789" x="3302000" y="4303713"/>
          <p14:tracePt t="14805" x="3294063" y="4303713"/>
          <p14:tracePt t="14860" x="3287713" y="4303713"/>
          <p14:tracePt t="14877" x="3279775" y="4310063"/>
          <p14:tracePt t="14882" x="3273425" y="4310063"/>
          <p14:tracePt t="14890" x="3273425" y="4318000"/>
          <p14:tracePt t="14905" x="3265488" y="4318000"/>
          <p14:tracePt t="14922" x="3265488" y="4325938"/>
          <p14:tracePt t="15064" x="3259138" y="4332288"/>
          <p14:tracePt t="15078" x="3259138" y="4340225"/>
          <p14:tracePt t="15095" x="3259138" y="4346575"/>
          <p14:tracePt t="15103" x="3259138" y="4354513"/>
          <p14:tracePt t="15111" x="3251200" y="4368800"/>
          <p14:tracePt t="15122" x="3251200" y="4383088"/>
          <p14:tracePt t="15139" x="3251200" y="4397375"/>
          <p14:tracePt t="15155" x="3251200" y="4405313"/>
          <p14:tracePt t="15172" x="3251200" y="4411663"/>
          <p14:tracePt t="15189" x="3251200" y="4427538"/>
          <p14:tracePt t="15675" x="3251200" y="4433888"/>
          <p14:tracePt t="15896" x="3251200" y="4448175"/>
          <p14:tracePt t="15904" x="3287713" y="4478338"/>
          <p14:tracePt t="15911" x="3352800" y="4529138"/>
          <p14:tracePt t="15922" x="3417888" y="4586288"/>
          <p14:tracePt t="15940" x="3556000" y="4716463"/>
          <p14:tracePt t="15955" x="3744913" y="4840288"/>
          <p14:tracePt t="15972" x="4187825" y="4970463"/>
          <p14:tracePt t="15989" x="4498975" y="4970463"/>
          <p14:tracePt t="16005" x="4868863" y="4956175"/>
          <p14:tracePt t="16022" x="5116513" y="4905375"/>
          <p14:tracePt t="16039" x="5297488" y="4818063"/>
          <p14:tracePt t="16055" x="5486400" y="4687888"/>
          <p14:tracePt t="16072" x="5718175" y="4543425"/>
          <p14:tracePt t="16089" x="5957888" y="4325938"/>
          <p14:tracePt t="16106" x="6138863" y="4049713"/>
          <p14:tracePt t="16122" x="6262688" y="3767138"/>
          <p14:tracePt t="16139" x="6291263" y="3657600"/>
          <p14:tracePt t="16155" x="6307138" y="3592513"/>
          <p14:tracePt t="16172" x="6307138" y="3556000"/>
          <p14:tracePt t="16189" x="6307138" y="3513138"/>
          <p14:tracePt t="16205" x="6307138" y="3468688"/>
          <p14:tracePt t="16222" x="6307138" y="3425825"/>
          <p14:tracePt t="16239" x="6307138" y="3395663"/>
          <p14:tracePt t="16255" x="6307138" y="3389313"/>
          <p14:tracePt t="16272" x="6307138" y="3381375"/>
          <p14:tracePt t="16327" x="6299200" y="3381375"/>
          <p14:tracePt t="16343" x="6284913" y="3381375"/>
          <p14:tracePt t="16348" x="6270625" y="3375025"/>
          <p14:tracePt t="16365" x="6262688" y="3367088"/>
          <p14:tracePt t="16373" x="6256338" y="3367088"/>
          <p14:tracePt t="16388" x="6240463" y="3352800"/>
          <p14:tracePt t="16405" x="6226175" y="3344863"/>
          <p14:tracePt t="16422" x="6205538" y="3338513"/>
          <p14:tracePt t="16438" x="6197600" y="3338513"/>
          <p14:tracePt t="16455" x="6189663" y="3338513"/>
          <p14:tracePt t="16472" x="6175375" y="3344863"/>
          <p14:tracePt t="16489" x="6161088" y="3367088"/>
          <p14:tracePt t="16506" x="6146800" y="3395663"/>
          <p14:tracePt t="16507" x="6138863" y="3417888"/>
          <p14:tracePt t="16522" x="6138863" y="3462338"/>
          <p14:tracePt t="16539" x="6154738" y="3505200"/>
          <p14:tracePt t="16555" x="6197600" y="3541713"/>
          <p14:tracePt t="16572" x="6234113" y="3556000"/>
          <p14:tracePt t="16589" x="6276975" y="3556000"/>
          <p14:tracePt t="16605" x="6321425" y="3556000"/>
          <p14:tracePt t="16622" x="6350000" y="3548063"/>
          <p14:tracePt t="16624" x="6364288" y="3541713"/>
          <p14:tracePt t="16639" x="6372225" y="3519488"/>
          <p14:tracePt t="16655" x="6378575" y="3482975"/>
          <p14:tracePt t="16672" x="6378575" y="3440113"/>
          <p14:tracePt t="16689" x="6350000" y="3389313"/>
          <p14:tracePt t="16705" x="6313488" y="3352800"/>
          <p14:tracePt t="16723" x="6256338" y="3309938"/>
          <p14:tracePt t="16740" x="6205538" y="3279775"/>
          <p14:tracePt t="16755" x="6161088" y="3265488"/>
          <p14:tracePt t="16772" x="6096000" y="3273425"/>
          <p14:tracePt t="16789" x="6053138" y="3294063"/>
          <p14:tracePt t="16805" x="6016625" y="3330575"/>
          <p14:tracePt t="16822" x="5994400" y="3360738"/>
          <p14:tracePt t="16838" x="5994400" y="3389313"/>
          <p14:tracePt t="16855" x="5986463" y="3425825"/>
          <p14:tracePt t="16872" x="5986463" y="3446463"/>
          <p14:tracePt t="16889" x="5986463" y="3476625"/>
          <p14:tracePt t="16890" x="6002338" y="3482975"/>
          <p14:tracePt t="16906" x="6016625" y="3505200"/>
          <p14:tracePt t="16922" x="6067425" y="3527425"/>
          <p14:tracePt t="16938" x="6096000" y="3541713"/>
          <p14:tracePt t="16956" x="6110288" y="3556000"/>
          <p14:tracePt t="16972" x="6118225" y="3556000"/>
          <p14:tracePt t="17956" x="6124575" y="3563938"/>
          <p14:tracePt t="17967" x="6132513" y="3584575"/>
          <p14:tracePt t="17972" x="6132513" y="3606800"/>
          <p14:tracePt t="17988" x="6154738" y="3679825"/>
          <p14:tracePt t="18005" x="6169025" y="3767138"/>
          <p14:tracePt t="18022" x="6183313" y="3846513"/>
          <p14:tracePt t="18038" x="6189663" y="3925888"/>
          <p14:tracePt t="18055" x="6197600" y="3990975"/>
          <p14:tracePt t="18072" x="6205538" y="4027488"/>
          <p14:tracePt t="18073" x="6205538" y="4041775"/>
          <p14:tracePt t="18088" x="6205538" y="4056063"/>
          <p14:tracePt t="18105" x="6205538" y="4064000"/>
          <p14:tracePt t="18122" x="6205538" y="407828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7AD2F4F-6869-B8A2-242B-0FF007237ECD}"/>
              </a:ext>
            </a:extLst>
          </p:cNvPr>
          <p:cNvGrpSpPr/>
          <p:nvPr/>
        </p:nvGrpSpPr>
        <p:grpSpPr>
          <a:xfrm>
            <a:off x="3711575" y="3563579"/>
            <a:ext cx="4759325" cy="2391134"/>
            <a:chOff x="3690309" y="3521048"/>
            <a:chExt cx="4759325" cy="239113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A11BBCB-EEF6-EB07-14CF-A3379CF1968F}"/>
                </a:ext>
              </a:extLst>
            </p:cNvPr>
            <p:cNvGrpSpPr/>
            <p:nvPr/>
          </p:nvGrpSpPr>
          <p:grpSpPr>
            <a:xfrm>
              <a:off x="6158872" y="3521048"/>
              <a:ext cx="2290762" cy="2371752"/>
              <a:chOff x="6287166" y="3521048"/>
              <a:chExt cx="2290762" cy="2371752"/>
            </a:xfrm>
          </p:grpSpPr>
          <p:graphicFrame>
            <p:nvGraphicFramePr>
              <p:cNvPr id="8" name="Objet 7">
                <a:extLst>
                  <a:ext uri="{FF2B5EF4-FFF2-40B4-BE49-F238E27FC236}">
                    <a16:creationId xmlns:a16="http://schemas.microsoft.com/office/drawing/2014/main" id="{097E5540-C716-421B-A8A8-4D8DBD865F3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3832263"/>
                  </p:ext>
                </p:extLst>
              </p:nvPr>
            </p:nvGraphicFramePr>
            <p:xfrm>
              <a:off x="6287166" y="3813175"/>
              <a:ext cx="2290762" cy="2079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0" name="Prism 9" r:id="rId3" imgW="2876764" imgH="2611837" progId="Prism9.Document">
                      <p:embed/>
                    </p:oleObj>
                  </mc:Choice>
                  <mc:Fallback>
                    <p:oleObj name="Prism 9" r:id="rId3" imgW="2876764" imgH="2611837" progId="Prism9.Document">
                      <p:embed/>
                      <p:pic>
                        <p:nvPicPr>
                          <p:cNvPr id="8" name="Objet 7">
                            <a:extLst>
                              <a:ext uri="{FF2B5EF4-FFF2-40B4-BE49-F238E27FC236}">
                                <a16:creationId xmlns:a16="http://schemas.microsoft.com/office/drawing/2014/main" id="{097E5540-C716-421B-A8A8-4D8DBD865F3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6287166" y="3813175"/>
                            <a:ext cx="2290762" cy="20796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9CDD0F-AD80-1866-445E-BB8A3F7D125D}"/>
                  </a:ext>
                </a:extLst>
              </p:cNvPr>
              <p:cNvSpPr txBox="1"/>
              <p:nvPr/>
            </p:nvSpPr>
            <p:spPr>
              <a:xfrm>
                <a:off x="7255569" y="3521048"/>
                <a:ext cx="5666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CXCL1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BBF97C6-96FC-0C2E-8E36-83CC8DC998D7}"/>
                </a:ext>
              </a:extLst>
            </p:cNvPr>
            <p:cNvGrpSpPr/>
            <p:nvPr/>
          </p:nvGrpSpPr>
          <p:grpSpPr>
            <a:xfrm>
              <a:off x="3690309" y="3521049"/>
              <a:ext cx="2582863" cy="2391133"/>
              <a:chOff x="8576520" y="3521049"/>
              <a:chExt cx="2582863" cy="2391133"/>
            </a:xfrm>
          </p:grpSpPr>
          <p:graphicFrame>
            <p:nvGraphicFramePr>
              <p:cNvPr id="12" name="Objet 11">
                <a:extLst>
                  <a:ext uri="{FF2B5EF4-FFF2-40B4-BE49-F238E27FC236}">
                    <a16:creationId xmlns:a16="http://schemas.microsoft.com/office/drawing/2014/main" id="{DA6A98E6-14FB-45D1-80E1-5C3952E5F0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59409712"/>
                  </p:ext>
                </p:extLst>
              </p:nvPr>
            </p:nvGraphicFramePr>
            <p:xfrm>
              <a:off x="8576520" y="3826207"/>
              <a:ext cx="2582863" cy="20859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" name="Prism 9" r:id="rId5" imgW="3044880" imgH="2365200" progId="Prism9.Document">
                      <p:embed/>
                    </p:oleObj>
                  </mc:Choice>
                  <mc:Fallback>
                    <p:oleObj name="Prism 9" r:id="rId5" imgW="3044880" imgH="2365200" progId="Prism9.Document">
                      <p:embed/>
                      <p:pic>
                        <p:nvPicPr>
                          <p:cNvPr id="12" name="Objet 11">
                            <a:extLst>
                              <a:ext uri="{FF2B5EF4-FFF2-40B4-BE49-F238E27FC236}">
                                <a16:creationId xmlns:a16="http://schemas.microsoft.com/office/drawing/2014/main" id="{DA6A98E6-14FB-45D1-80E1-5C3952E5F02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8576520" y="3826207"/>
                            <a:ext cx="2582863" cy="20859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D6814C-2D56-864B-4A9A-84326747FD61}"/>
                  </a:ext>
                </a:extLst>
              </p:cNvPr>
              <p:cNvSpPr txBox="1"/>
              <p:nvPr/>
            </p:nvSpPr>
            <p:spPr>
              <a:xfrm>
                <a:off x="9551184" y="3521049"/>
                <a:ext cx="9163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Neutrophils</a:t>
                </a:r>
              </a:p>
            </p:txBody>
          </p:sp>
        </p:grpSp>
      </p:grpSp>
      <p:pic>
        <p:nvPicPr>
          <p:cNvPr id="21" name="Picture 4" descr="Un·e académique en Sciences de la Communication | SFSIC">
            <a:extLst>
              <a:ext uri="{FF2B5EF4-FFF2-40B4-BE49-F238E27FC236}">
                <a16:creationId xmlns:a16="http://schemas.microsoft.com/office/drawing/2014/main" id="{2DBE6822-597F-3A06-76CA-B5812EDBE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14970" r="11894" b="15227"/>
          <a:stretch/>
        </p:blipFill>
        <p:spPr bwMode="auto">
          <a:xfrm>
            <a:off x="10983716" y="0"/>
            <a:ext cx="1208284" cy="8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ED23FD-C35E-36ED-8D66-18EEF048E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503" y="890159"/>
            <a:ext cx="83406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6274A8B5-5AED-937B-0B09-27A029D28F5E}"/>
              </a:ext>
            </a:extLst>
          </p:cNvPr>
          <p:cNvGrpSpPr/>
          <p:nvPr/>
        </p:nvGrpSpPr>
        <p:grpSpPr>
          <a:xfrm>
            <a:off x="2364479" y="1187838"/>
            <a:ext cx="7336963" cy="2081225"/>
            <a:chOff x="1751131" y="3844068"/>
            <a:chExt cx="7336963" cy="208122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5AB65BC-5762-2664-F0DB-0F42EF3C9E4F}"/>
                </a:ext>
              </a:extLst>
            </p:cNvPr>
            <p:cNvGrpSpPr/>
            <p:nvPr/>
          </p:nvGrpSpPr>
          <p:grpSpPr>
            <a:xfrm>
              <a:off x="1751131" y="3844068"/>
              <a:ext cx="7336963" cy="2081225"/>
              <a:chOff x="421290" y="3485096"/>
              <a:chExt cx="7336963" cy="2081225"/>
            </a:xfrm>
          </p:grpSpPr>
          <p:cxnSp>
            <p:nvCxnSpPr>
              <p:cNvPr id="49" name="Connecteur droit avec flèche 4">
                <a:extLst>
                  <a:ext uri="{FF2B5EF4-FFF2-40B4-BE49-F238E27FC236}">
                    <a16:creationId xmlns:a16="http://schemas.microsoft.com/office/drawing/2014/main" id="{2EAA9F92-9850-E1EF-AF08-CC39DD5F3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2000" y="4728609"/>
                <a:ext cx="6339043" cy="0"/>
              </a:xfrm>
              <a:prstGeom prst="straightConnector1">
                <a:avLst/>
              </a:prstGeom>
              <a:ln w="38100">
                <a:tailEnd type="triangle"/>
              </a:ln>
              <a:effectLst>
                <a:softEdge rad="12700"/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0" name="Image 5">
                <a:extLst>
                  <a:ext uri="{FF2B5EF4-FFF2-40B4-BE49-F238E27FC236}">
                    <a16:creationId xmlns:a16="http://schemas.microsoft.com/office/drawing/2014/main" id="{4D30A979-59F7-B5B4-328F-82F1A1D2F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906" b="92689" l="4070" r="94419">
                            <a14:foregroundMark x1="90349" y1="60849" x2="94419" y2="70283"/>
                            <a14:foregroundMark x1="94419" y1="70283" x2="90000" y2="76887"/>
                            <a14:foregroundMark x1="78837" y1="39151" x2="77558" y2="39151"/>
                            <a14:foregroundMark x1="10000" y1="21698" x2="6163" y2="12500"/>
                            <a14:foregroundMark x1="6163" y1="12500" x2="4070" y2="11321"/>
                            <a14:foregroundMark x1="41047" y1="89387" x2="46977" y2="91509"/>
                            <a14:foregroundMark x1="46977" y1="91509" x2="47093" y2="92689"/>
                            <a14:foregroundMark x1="76395" y1="90566" x2="80465" y2="91274"/>
                            <a14:foregroundMark x1="76163" y1="90330" x2="77209" y2="9056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21290" y="3716040"/>
                <a:ext cx="1008112" cy="497023"/>
              </a:xfrm>
              <a:prstGeom prst="rect">
                <a:avLst/>
              </a:prstGeom>
            </p:spPr>
          </p:pic>
          <p:cxnSp>
            <p:nvCxnSpPr>
              <p:cNvPr id="51" name="Connecteur droit 6">
                <a:extLst>
                  <a:ext uri="{FF2B5EF4-FFF2-40B4-BE49-F238E27FC236}">
                    <a16:creationId xmlns:a16="http://schemas.microsoft.com/office/drawing/2014/main" id="{C8D163F7-F0E6-ACF4-C841-8141050BED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000" y="4549238"/>
                <a:ext cx="0" cy="360040"/>
              </a:xfrm>
              <a:prstGeom prst="line">
                <a:avLst/>
              </a:prstGeom>
              <a:ln w="38100"/>
              <a:effectLst>
                <a:softEdge rad="12700"/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ZoneTexte 14">
                <a:extLst>
                  <a:ext uri="{FF2B5EF4-FFF2-40B4-BE49-F238E27FC236}">
                    <a16:creationId xmlns:a16="http://schemas.microsoft.com/office/drawing/2014/main" id="{ADA965F7-92CD-4815-45AF-3ECDED38EEEC}"/>
                  </a:ext>
                </a:extLst>
              </p:cNvPr>
              <p:cNvSpPr txBox="1"/>
              <p:nvPr/>
            </p:nvSpPr>
            <p:spPr>
              <a:xfrm>
                <a:off x="7185069" y="4579476"/>
                <a:ext cx="5731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i="1" dirty="0"/>
                  <a:t>Days</a:t>
                </a:r>
              </a:p>
            </p:txBody>
          </p:sp>
          <p:pic>
            <p:nvPicPr>
              <p:cNvPr id="54" name="Image 24">
                <a:extLst>
                  <a:ext uri="{FF2B5EF4-FFF2-40B4-BE49-F238E27FC236}">
                    <a16:creationId xmlns:a16="http://schemas.microsoft.com/office/drawing/2014/main" id="{38942750-D4DB-E482-73EA-5ADA7B9DFB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517"/>
              <a:stretch/>
            </p:blipFill>
            <p:spPr>
              <a:xfrm>
                <a:off x="818123" y="3485096"/>
                <a:ext cx="494272" cy="446191"/>
              </a:xfrm>
              <a:prstGeom prst="rect">
                <a:avLst/>
              </a:prstGeom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658B330-DBC4-AD00-0138-4115F5673035}"/>
                  </a:ext>
                </a:extLst>
              </p:cNvPr>
              <p:cNvGrpSpPr/>
              <p:nvPr/>
            </p:nvGrpSpPr>
            <p:grpSpPr>
              <a:xfrm>
                <a:off x="1731783" y="3848265"/>
                <a:ext cx="1686679" cy="1718056"/>
                <a:chOff x="1731783" y="3848265"/>
                <a:chExt cx="1686679" cy="1718056"/>
              </a:xfrm>
            </p:grpSpPr>
            <p:cxnSp>
              <p:nvCxnSpPr>
                <p:cNvPr id="64" name="Connecteur droit 27">
                  <a:extLst>
                    <a:ext uri="{FF2B5EF4-FFF2-40B4-BE49-F238E27FC236}">
                      <a16:creationId xmlns:a16="http://schemas.microsoft.com/office/drawing/2014/main" id="{BB58D994-2C20-E305-5F8E-22FA2C0BCD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20000" y="4528876"/>
                  <a:ext cx="0" cy="360000"/>
                </a:xfrm>
                <a:prstGeom prst="line">
                  <a:avLst/>
                </a:prstGeom>
                <a:ln w="38100"/>
                <a:effectLst>
                  <a:softEdge rad="12700"/>
                </a:effec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5" name="ZoneTexte 29">
                  <a:extLst>
                    <a:ext uri="{FF2B5EF4-FFF2-40B4-BE49-F238E27FC236}">
                      <a16:creationId xmlns:a16="http://schemas.microsoft.com/office/drawing/2014/main" id="{CE409E12-E437-6A17-7301-258BB7E11E68}"/>
                    </a:ext>
                  </a:extLst>
                </p:cNvPr>
                <p:cNvSpPr txBox="1"/>
                <p:nvPr/>
              </p:nvSpPr>
              <p:spPr>
                <a:xfrm>
                  <a:off x="1731783" y="4258228"/>
                  <a:ext cx="158896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/>
                    <a:t>3</a:t>
                  </a:r>
                </a:p>
              </p:txBody>
            </p:sp>
            <p:sp>
              <p:nvSpPr>
                <p:cNvPr id="66" name="Ellipse 31">
                  <a:extLst>
                    <a:ext uri="{FF2B5EF4-FFF2-40B4-BE49-F238E27FC236}">
                      <a16:creationId xmlns:a16="http://schemas.microsoft.com/office/drawing/2014/main" id="{08C52C53-0E7A-725B-2569-304CA0172328}"/>
                    </a:ext>
                  </a:extLst>
                </p:cNvPr>
                <p:cNvSpPr/>
                <p:nvPr/>
              </p:nvSpPr>
              <p:spPr>
                <a:xfrm>
                  <a:off x="1980240" y="4197930"/>
                  <a:ext cx="1059614" cy="1368391"/>
                </a:xfrm>
                <a:prstGeom prst="ellipse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  <p:cxnSp>
              <p:nvCxnSpPr>
                <p:cNvPr id="67" name="Connecteur : en angle 32">
                  <a:extLst>
                    <a:ext uri="{FF2B5EF4-FFF2-40B4-BE49-F238E27FC236}">
                      <a16:creationId xmlns:a16="http://schemas.microsoft.com/office/drawing/2014/main" id="{F5C4EAAC-7B31-8C45-2D69-7AD9D5EEF9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08777" y="3848265"/>
                  <a:ext cx="909685" cy="232711"/>
                </a:xfrm>
                <a:prstGeom prst="bentConnector3">
                  <a:avLst>
                    <a:gd name="adj1" fmla="val 834"/>
                  </a:avLst>
                </a:prstGeom>
                <a:ln w="28575"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68" name="ZoneTexte 19">
                  <a:extLst>
                    <a:ext uri="{FF2B5EF4-FFF2-40B4-BE49-F238E27FC236}">
                      <a16:creationId xmlns:a16="http://schemas.microsoft.com/office/drawing/2014/main" id="{7D0DFBA8-FDFF-11B1-D152-A5824F395BF6}"/>
                    </a:ext>
                  </a:extLst>
                </p:cNvPr>
                <p:cNvSpPr txBox="1"/>
                <p:nvPr/>
              </p:nvSpPr>
              <p:spPr>
                <a:xfrm>
                  <a:off x="2037927" y="4900345"/>
                  <a:ext cx="94238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u="sng" dirty="0"/>
                    <a:t>Sacrifice</a:t>
                  </a:r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6C913A9-C652-96AB-4DFE-F59EF446FDDD}"/>
                  </a:ext>
                </a:extLst>
              </p:cNvPr>
              <p:cNvSpPr txBox="1"/>
              <p:nvPr/>
            </p:nvSpPr>
            <p:spPr>
              <a:xfrm>
                <a:off x="3418462" y="3682726"/>
                <a:ext cx="2123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400" b="1" dirty="0"/>
                  <a:t>BAL </a:t>
                </a:r>
                <a:r>
                  <a:rPr lang="it-IT" sz="12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(acute lung inflammation)</a:t>
                </a:r>
                <a:endParaRPr lang="it-IT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EB425AE4-04D4-AEEE-DD3D-07F3A91523AC}"/>
                  </a:ext>
                </a:extLst>
              </p:cNvPr>
              <p:cNvGrpSpPr/>
              <p:nvPr/>
            </p:nvGrpSpPr>
            <p:grpSpPr>
              <a:xfrm>
                <a:off x="5624364" y="4252519"/>
                <a:ext cx="1588966" cy="949894"/>
                <a:chOff x="923708" y="4258228"/>
                <a:chExt cx="1588966" cy="949894"/>
              </a:xfrm>
            </p:grpSpPr>
            <p:cxnSp>
              <p:nvCxnSpPr>
                <p:cNvPr id="59" name="Connecteur droit 27">
                  <a:extLst>
                    <a:ext uri="{FF2B5EF4-FFF2-40B4-BE49-F238E27FC236}">
                      <a16:creationId xmlns:a16="http://schemas.microsoft.com/office/drawing/2014/main" id="{994FAF38-3066-8BE6-7FAA-BB757B1908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11925" y="4528876"/>
                  <a:ext cx="0" cy="360000"/>
                </a:xfrm>
                <a:prstGeom prst="line">
                  <a:avLst/>
                </a:prstGeom>
                <a:ln w="38100">
                  <a:solidFill>
                    <a:schemeClr val="bg1">
                      <a:lumMod val="9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0" name="ZoneTexte 29">
                  <a:extLst>
                    <a:ext uri="{FF2B5EF4-FFF2-40B4-BE49-F238E27FC236}">
                      <a16:creationId xmlns:a16="http://schemas.microsoft.com/office/drawing/2014/main" id="{F77AD897-DA08-5E4F-802B-CB5768AF2C00}"/>
                    </a:ext>
                  </a:extLst>
                </p:cNvPr>
                <p:cNvSpPr txBox="1"/>
                <p:nvPr/>
              </p:nvSpPr>
              <p:spPr>
                <a:xfrm>
                  <a:off x="923708" y="4258228"/>
                  <a:ext cx="158896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>
                      <a:solidFill>
                        <a:schemeClr val="bg1">
                          <a:lumMod val="95000"/>
                        </a:schemeClr>
                      </a:solidFill>
                    </a:rPr>
                    <a:t>120</a:t>
                  </a:r>
                </a:p>
              </p:txBody>
            </p:sp>
            <p:sp>
              <p:nvSpPr>
                <p:cNvPr id="63" name="ZoneTexte 19">
                  <a:extLst>
                    <a:ext uri="{FF2B5EF4-FFF2-40B4-BE49-F238E27FC236}">
                      <a16:creationId xmlns:a16="http://schemas.microsoft.com/office/drawing/2014/main" id="{FC400CB6-BC85-6C5F-4C56-C065588A47C6}"/>
                    </a:ext>
                  </a:extLst>
                </p:cNvPr>
                <p:cNvSpPr txBox="1"/>
                <p:nvPr/>
              </p:nvSpPr>
              <p:spPr>
                <a:xfrm>
                  <a:off x="1229852" y="4900345"/>
                  <a:ext cx="94238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u="sng" dirty="0">
                      <a:solidFill>
                        <a:schemeClr val="bg1">
                          <a:lumMod val="95000"/>
                        </a:schemeClr>
                      </a:solidFill>
                    </a:rPr>
                    <a:t>Sacrifice</a:t>
                  </a:r>
                </a:p>
              </p:txBody>
            </p:sp>
          </p:grp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05C0CD-02FE-5A27-ED06-A1E0EA72FACE}"/>
                </a:ext>
              </a:extLst>
            </p:cNvPr>
            <p:cNvSpPr txBox="1"/>
            <p:nvPr/>
          </p:nvSpPr>
          <p:spPr>
            <a:xfrm>
              <a:off x="1847180" y="4585070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C57BL/6 (n=5) </a:t>
              </a:r>
            </a:p>
          </p:txBody>
        </p: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5543B3AD-8CB6-A76E-E5AF-81E8BBAD1AE0}"/>
              </a:ext>
            </a:extLst>
          </p:cNvPr>
          <p:cNvSpPr txBox="1">
            <a:spLocks/>
          </p:cNvSpPr>
          <p:nvPr/>
        </p:nvSpPr>
        <p:spPr>
          <a:xfrm>
            <a:off x="838200" y="565888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In-vivo:</a:t>
            </a:r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long amosite triggers short-term </a:t>
            </a:r>
            <a:r>
              <a:rPr lang="it-IT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</a:t>
            </a:r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  <a:endParaRPr lang="it-IT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Ellipse 31">
            <a:extLst>
              <a:ext uri="{FF2B5EF4-FFF2-40B4-BE49-F238E27FC236}">
                <a16:creationId xmlns:a16="http://schemas.microsoft.com/office/drawing/2014/main" id="{C6DED281-9FE7-63A2-C98B-AAB4BE501313}"/>
              </a:ext>
            </a:extLst>
          </p:cNvPr>
          <p:cNvSpPr/>
          <p:nvPr/>
        </p:nvSpPr>
        <p:spPr>
          <a:xfrm>
            <a:off x="7832950" y="1900672"/>
            <a:ext cx="1059614" cy="1368391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09" name="Connecteur : en angle 32">
            <a:extLst>
              <a:ext uri="{FF2B5EF4-FFF2-40B4-BE49-F238E27FC236}">
                <a16:creationId xmlns:a16="http://schemas.microsoft.com/office/drawing/2014/main" id="{129EBAB3-8908-3100-B724-6751DC0EAAA0}"/>
              </a:ext>
            </a:extLst>
          </p:cNvPr>
          <p:cNvCxnSpPr>
            <a:cxnSpLocks/>
          </p:cNvCxnSpPr>
          <p:nvPr/>
        </p:nvCxnSpPr>
        <p:spPr>
          <a:xfrm flipV="1">
            <a:off x="8361487" y="1551007"/>
            <a:ext cx="909685" cy="232711"/>
          </a:xfrm>
          <a:prstGeom prst="bentConnector3">
            <a:avLst>
              <a:gd name="adj1" fmla="val 834"/>
            </a:avLst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1615D920-7A3A-FD91-717F-076460AC079A}"/>
              </a:ext>
            </a:extLst>
          </p:cNvPr>
          <p:cNvSpPr txBox="1"/>
          <p:nvPr/>
        </p:nvSpPr>
        <p:spPr>
          <a:xfrm>
            <a:off x="9189637" y="1201751"/>
            <a:ext cx="1263936" cy="49244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it-IT" sz="1200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400" b="1" dirty="0">
                <a:solidFill>
                  <a:schemeClr val="bg1">
                    <a:lumMod val="95000"/>
                  </a:schemeClr>
                </a:solidFill>
              </a:rPr>
              <a:t>LUNGS</a:t>
            </a:r>
            <a:r>
              <a:rPr lang="it-IT" sz="1200" i="1" dirty="0">
                <a:solidFill>
                  <a:schemeClr val="bg1">
                    <a:lumMod val="95000"/>
                  </a:schemeClr>
                </a:solidFill>
              </a:rPr>
              <a:t> (fibrosis)</a:t>
            </a:r>
            <a:endParaRPr lang="it-IT" sz="1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6" name="ZoneTexte 18">
            <a:extLst>
              <a:ext uri="{FF2B5EF4-FFF2-40B4-BE49-F238E27FC236}">
                <a16:creationId xmlns:a16="http://schemas.microsoft.com/office/drawing/2014/main" id="{4AA87440-7389-7902-7D7B-4A9CDEE29A9E}"/>
              </a:ext>
            </a:extLst>
          </p:cNvPr>
          <p:cNvSpPr txBox="1"/>
          <p:nvPr/>
        </p:nvSpPr>
        <p:spPr>
          <a:xfrm>
            <a:off x="1800881" y="2599665"/>
            <a:ext cx="24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PBS or fibers instillation</a:t>
            </a:r>
          </a:p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(0,1 mg/500 </a:t>
            </a:r>
            <a:r>
              <a:rPr lang="el-G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l)</a:t>
            </a:r>
          </a:p>
          <a:p>
            <a:pPr algn="ctr"/>
            <a:endParaRPr lang="it-IT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117FE2CB-65DB-7733-F557-F0F457338CE2}"/>
              </a:ext>
            </a:extLst>
          </p:cNvPr>
          <p:cNvSpPr/>
          <p:nvPr/>
        </p:nvSpPr>
        <p:spPr>
          <a:xfrm rot="16200000">
            <a:off x="5933301" y="3738191"/>
            <a:ext cx="262611" cy="46481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44884B-C414-7412-ACA7-4FE847297D0A}"/>
              </a:ext>
            </a:extLst>
          </p:cNvPr>
          <p:cNvSpPr txBox="1"/>
          <p:nvPr/>
        </p:nvSpPr>
        <p:spPr>
          <a:xfrm>
            <a:off x="4808578" y="6177649"/>
            <a:ext cx="2540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neutrophilic inflammation</a:t>
            </a:r>
          </a:p>
        </p:txBody>
      </p:sp>
      <p:grpSp>
        <p:nvGrpSpPr>
          <p:cNvPr id="53" name="Gruppo 30">
            <a:extLst>
              <a:ext uri="{FF2B5EF4-FFF2-40B4-BE49-F238E27FC236}">
                <a16:creationId xmlns:a16="http://schemas.microsoft.com/office/drawing/2014/main" id="{AB298CE3-532C-D1F2-7134-D4F4B44BCD9C}"/>
              </a:ext>
            </a:extLst>
          </p:cNvPr>
          <p:cNvGrpSpPr/>
          <p:nvPr/>
        </p:nvGrpSpPr>
        <p:grpSpPr>
          <a:xfrm>
            <a:off x="1269868" y="4250477"/>
            <a:ext cx="1980510" cy="1117655"/>
            <a:chOff x="-316479" y="2199461"/>
            <a:chExt cx="1980510" cy="1117655"/>
          </a:xfrm>
        </p:grpSpPr>
        <p:sp>
          <p:nvSpPr>
            <p:cNvPr id="58" name="Rettangolo 36">
              <a:extLst>
                <a:ext uri="{FF2B5EF4-FFF2-40B4-BE49-F238E27FC236}">
                  <a16:creationId xmlns:a16="http://schemas.microsoft.com/office/drawing/2014/main" id="{DA20EB32-AD14-4C4F-80A9-E844072FFC86}"/>
                </a:ext>
              </a:extLst>
            </p:cNvPr>
            <p:cNvSpPr/>
            <p:nvPr/>
          </p:nvSpPr>
          <p:spPr>
            <a:xfrm>
              <a:off x="-316479" y="2210937"/>
              <a:ext cx="151200" cy="1501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1" name="Rettangolo 37">
              <a:extLst>
                <a:ext uri="{FF2B5EF4-FFF2-40B4-BE49-F238E27FC236}">
                  <a16:creationId xmlns:a16="http://schemas.microsoft.com/office/drawing/2014/main" id="{7C8D104B-8AB3-C075-4552-66BE1A35802D}"/>
                </a:ext>
              </a:extLst>
            </p:cNvPr>
            <p:cNvSpPr/>
            <p:nvPr/>
          </p:nvSpPr>
          <p:spPr>
            <a:xfrm>
              <a:off x="-316479" y="2518439"/>
              <a:ext cx="151200" cy="1501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2" name="Rettangolo 38">
              <a:extLst>
                <a:ext uri="{FF2B5EF4-FFF2-40B4-BE49-F238E27FC236}">
                  <a16:creationId xmlns:a16="http://schemas.microsoft.com/office/drawing/2014/main" id="{44C48CBA-D32D-A775-DF0B-31AF94DF2164}"/>
                </a:ext>
              </a:extLst>
            </p:cNvPr>
            <p:cNvSpPr/>
            <p:nvPr/>
          </p:nvSpPr>
          <p:spPr>
            <a:xfrm>
              <a:off x="-314229" y="2832436"/>
              <a:ext cx="151200" cy="1501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39">
              <a:extLst>
                <a:ext uri="{FF2B5EF4-FFF2-40B4-BE49-F238E27FC236}">
                  <a16:creationId xmlns:a16="http://schemas.microsoft.com/office/drawing/2014/main" id="{DA1DFAB2-9BC5-6040-4312-9140E3E3E83A}"/>
                </a:ext>
              </a:extLst>
            </p:cNvPr>
            <p:cNvSpPr/>
            <p:nvPr/>
          </p:nvSpPr>
          <p:spPr>
            <a:xfrm>
              <a:off x="-314229" y="3146144"/>
              <a:ext cx="151200" cy="1501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CasellaDiTesto 40">
              <a:extLst>
                <a:ext uri="{FF2B5EF4-FFF2-40B4-BE49-F238E27FC236}">
                  <a16:creationId xmlns:a16="http://schemas.microsoft.com/office/drawing/2014/main" id="{3BDC7E5B-369A-3E36-75EE-D0DBB3DA9BCF}"/>
                </a:ext>
              </a:extLst>
            </p:cNvPr>
            <p:cNvSpPr txBox="1"/>
            <p:nvPr/>
          </p:nvSpPr>
          <p:spPr>
            <a:xfrm>
              <a:off x="-120560" y="2199461"/>
              <a:ext cx="6187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t-IT" sz="1200" dirty="0">
                  <a:latin typeface="+mj-lt"/>
                </a:rPr>
                <a:t>Ctrl- (</a:t>
              </a:r>
              <a:r>
                <a:rPr lang="it-IT" sz="1200" b="1" i="1" dirty="0">
                  <a:latin typeface="+mj-lt"/>
                </a:rPr>
                <a:t>PBS</a:t>
              </a:r>
              <a:r>
                <a:rPr lang="it-IT" sz="1200" dirty="0">
                  <a:latin typeface="+mj-lt"/>
                </a:rPr>
                <a:t>)</a:t>
              </a:r>
            </a:p>
          </p:txBody>
        </p:sp>
        <p:sp>
          <p:nvSpPr>
            <p:cNvPr id="73" name="CasellaDiTesto 41">
              <a:extLst>
                <a:ext uri="{FF2B5EF4-FFF2-40B4-BE49-F238E27FC236}">
                  <a16:creationId xmlns:a16="http://schemas.microsoft.com/office/drawing/2014/main" id="{EDDBB366-AAD2-896A-D1E0-48AD2DE77FDD}"/>
                </a:ext>
              </a:extLst>
            </p:cNvPr>
            <p:cNvSpPr txBox="1"/>
            <p:nvPr/>
          </p:nvSpPr>
          <p:spPr>
            <a:xfrm>
              <a:off x="-120560" y="2508459"/>
              <a:ext cx="178459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t-IT" sz="1200" dirty="0">
                  <a:latin typeface="+mj-lt"/>
                </a:rPr>
                <a:t>Ctrl+ (Crocidolite UICC, </a:t>
              </a:r>
              <a:r>
                <a:rPr lang="it-IT" sz="1200" b="1" dirty="0">
                  <a:latin typeface="+mj-lt"/>
                </a:rPr>
                <a:t>CRC</a:t>
              </a:r>
              <a:r>
                <a:rPr lang="it-IT" sz="1200" dirty="0">
                  <a:latin typeface="+mj-lt"/>
                </a:rPr>
                <a:t>)</a:t>
              </a:r>
            </a:p>
          </p:txBody>
        </p:sp>
        <p:sp>
          <p:nvSpPr>
            <p:cNvPr id="74" name="CasellaDiTesto 42">
              <a:extLst>
                <a:ext uri="{FF2B5EF4-FFF2-40B4-BE49-F238E27FC236}">
                  <a16:creationId xmlns:a16="http://schemas.microsoft.com/office/drawing/2014/main" id="{654C67AF-CB56-3DC4-56AB-F844DFE37F31}"/>
                </a:ext>
              </a:extLst>
            </p:cNvPr>
            <p:cNvSpPr txBox="1"/>
            <p:nvPr/>
          </p:nvSpPr>
          <p:spPr>
            <a:xfrm>
              <a:off x="-120560" y="2820385"/>
              <a:ext cx="123559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t-IT" sz="1200" dirty="0">
                  <a:latin typeface="+mj-lt"/>
                </a:rPr>
                <a:t>Short amosite (</a:t>
              </a:r>
              <a:r>
                <a:rPr lang="it-IT" sz="1200" b="1" dirty="0">
                  <a:latin typeface="+mj-lt"/>
                </a:rPr>
                <a:t>SAF</a:t>
              </a:r>
              <a:r>
                <a:rPr lang="it-IT" sz="1200" dirty="0">
                  <a:latin typeface="+mj-lt"/>
                </a:rPr>
                <a:t>)</a:t>
              </a:r>
            </a:p>
          </p:txBody>
        </p:sp>
        <p:sp>
          <p:nvSpPr>
            <p:cNvPr id="75" name="CasellaDiTesto 43">
              <a:extLst>
                <a:ext uri="{FF2B5EF4-FFF2-40B4-BE49-F238E27FC236}">
                  <a16:creationId xmlns:a16="http://schemas.microsoft.com/office/drawing/2014/main" id="{88F3555C-BC2A-A687-CC58-A37FFBD26C72}"/>
                </a:ext>
              </a:extLst>
            </p:cNvPr>
            <p:cNvSpPr txBox="1"/>
            <p:nvPr/>
          </p:nvSpPr>
          <p:spPr>
            <a:xfrm>
              <a:off x="-120560" y="3132450"/>
              <a:ext cx="115730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t-IT" sz="1200" dirty="0">
                  <a:latin typeface="+mj-lt"/>
                </a:rPr>
                <a:t>Long amosite(</a:t>
              </a:r>
              <a:r>
                <a:rPr lang="it-IT" sz="1200" b="1" dirty="0">
                  <a:latin typeface="+mj-lt"/>
                </a:rPr>
                <a:t>LAF</a:t>
              </a:r>
              <a:r>
                <a:rPr lang="it-IT" sz="1200" dirty="0">
                  <a:latin typeface="+mj-lt"/>
                </a:rPr>
                <a:t>)</a:t>
              </a:r>
            </a:p>
          </p:txBody>
        </p:sp>
      </p:grpSp>
      <p:pic>
        <p:nvPicPr>
          <p:cNvPr id="77" name="Picture 2">
            <a:extLst>
              <a:ext uri="{FF2B5EF4-FFF2-40B4-BE49-F238E27FC236}">
                <a16:creationId xmlns:a16="http://schemas.microsoft.com/office/drawing/2014/main" id="{115D7EE1-7504-E03E-6807-082BBEF2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1" y="2885235"/>
            <a:ext cx="892296" cy="12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3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20"/>
    </mc:Choice>
    <mc:Fallback xmlns="">
      <p:transition spd="slow" advTm="27920"/>
    </mc:Fallback>
  </mc:AlternateContent>
  <p:extLst>
    <p:ext uri="{3A86A75C-4F4B-4683-9AE1-C65F6400EC91}">
      <p14:laserTraceLst xmlns:p14="http://schemas.microsoft.com/office/powerpoint/2010/main">
        <p14:tracePtLst>
          <p14:tracePt t="439" x="6211888" y="4078288"/>
          <p14:tracePt t="446" x="6219825" y="4071938"/>
          <p14:tracePt t="453" x="6226175" y="4064000"/>
          <p14:tracePt t="465" x="6234113" y="4056063"/>
          <p14:tracePt t="481" x="6248400" y="4049713"/>
          <p14:tracePt t="498" x="6270625" y="4027488"/>
          <p14:tracePt t="514" x="6291263" y="3990975"/>
          <p14:tracePt t="531" x="6335713" y="3919538"/>
          <p14:tracePt t="548" x="6372225" y="3868738"/>
          <p14:tracePt t="564" x="6423025" y="3817938"/>
          <p14:tracePt t="581" x="6465888" y="3767138"/>
          <p14:tracePt t="598" x="6516688" y="3716338"/>
          <p14:tracePt t="615" x="6611938" y="3665538"/>
          <p14:tracePt t="632" x="6734175" y="3614738"/>
          <p14:tracePt t="648" x="6865938" y="3563938"/>
          <p14:tracePt t="649" x="6937375" y="3541713"/>
          <p14:tracePt t="665" x="7177088" y="3533775"/>
          <p14:tracePt t="681" x="7504113" y="3513138"/>
          <p14:tracePt t="698" x="7902575" y="3505200"/>
          <p14:tracePt t="714" x="8229600" y="3505200"/>
          <p14:tracePt t="731" x="8593138" y="3527425"/>
          <p14:tracePt t="748" x="8926513" y="3570288"/>
          <p14:tracePt t="766" x="9186863" y="3635375"/>
          <p14:tracePt t="781" x="9491663" y="3708400"/>
          <p14:tracePt t="798" x="9739313" y="3781425"/>
          <p14:tracePt t="815" x="9971088" y="3846513"/>
          <p14:tracePt t="831" x="10036175" y="3860800"/>
          <p14:tracePt t="848" x="10072688" y="3875088"/>
          <p14:tracePt t="864" x="10086975" y="3883025"/>
          <p14:tracePt t="1175" x="10080625" y="3883025"/>
          <p14:tracePt t="1199" x="10072688" y="3889375"/>
          <p14:tracePt t="1300" x="10072688" y="3897313"/>
          <p14:tracePt t="1317" x="10066338" y="3897313"/>
          <p14:tracePt t="3472" x="10066338" y="3903663"/>
          <p14:tracePt t="3479" x="10066338" y="3919538"/>
          <p14:tracePt t="3498" x="10044113" y="3998913"/>
          <p14:tracePt t="3515" x="10015538" y="4086225"/>
          <p14:tracePt t="3531" x="9971088" y="4151313"/>
          <p14:tracePt t="3550" x="9913938" y="4230688"/>
          <p14:tracePt t="3564" x="9898063" y="4252913"/>
          <p14:tracePt t="3582" x="9877425" y="4310063"/>
          <p14:tracePt t="3598" x="9855200" y="4346575"/>
          <p14:tracePt t="3614" x="9826625" y="4391025"/>
          <p14:tracePt t="3632" x="9796463" y="4427538"/>
          <p14:tracePt t="3648" x="9775825" y="4456113"/>
          <p14:tracePt t="3664" x="9767888" y="4462463"/>
          <p14:tracePt t="3685" x="9761538" y="4462463"/>
          <p14:tracePt t="5981" x="9753600" y="4462463"/>
          <p14:tracePt t="5990" x="9753600" y="4441825"/>
          <p14:tracePt t="5998" x="9731375" y="4419600"/>
          <p14:tracePt t="6014" x="9688513" y="4340225"/>
          <p14:tracePt t="6031" x="9652000" y="4259263"/>
          <p14:tracePt t="6048" x="9578975" y="4151313"/>
          <p14:tracePt t="6066" x="9355138" y="3852863"/>
          <p14:tracePt t="6081" x="9231313" y="3722688"/>
          <p14:tracePt t="6098" x="8963025" y="3440113"/>
          <p14:tracePt t="6099" x="8802688" y="3344863"/>
          <p14:tracePt t="6114" x="8650288" y="3251200"/>
          <p14:tracePt t="6132" x="8150225" y="3090863"/>
          <p14:tracePt t="6148" x="7713663" y="3033713"/>
          <p14:tracePt t="6164" x="7343775" y="2989263"/>
          <p14:tracePt t="6181" x="7018338" y="2924175"/>
          <p14:tracePt t="6198" x="6748463" y="2867025"/>
          <p14:tracePt t="6214" x="6510338" y="2836863"/>
          <p14:tracePt t="6231" x="6248400" y="2816225"/>
          <p14:tracePt t="6248" x="6081713" y="2816225"/>
          <p14:tracePt t="6264" x="5951538" y="2859088"/>
          <p14:tracePt t="6281" x="5849938" y="2909888"/>
          <p14:tracePt t="6299" x="5754688" y="2989263"/>
          <p14:tracePt t="6315" x="5630863" y="3098800"/>
          <p14:tracePt t="6331" x="5508625" y="3208338"/>
          <p14:tracePt t="6348" x="5399088" y="3287713"/>
          <p14:tracePt t="6350" x="5356225" y="3324225"/>
          <p14:tracePt t="6364" x="5319713" y="3367088"/>
          <p14:tracePt t="6381" x="5260975" y="3541713"/>
          <p14:tracePt t="6398" x="5254625" y="3708400"/>
          <p14:tracePt t="6414" x="5254625" y="3846513"/>
          <p14:tracePt t="6431" x="5283200" y="3948113"/>
          <p14:tracePt t="6448" x="5297488" y="4013200"/>
          <p14:tracePt t="6464" x="5311775" y="4041775"/>
          <p14:tracePt t="6481" x="5319713" y="4071938"/>
          <p14:tracePt t="6482" x="5326063" y="4086225"/>
          <p14:tracePt t="6498" x="5334000" y="4100513"/>
          <p14:tracePt t="6514" x="5341938" y="4122738"/>
          <p14:tracePt t="6531" x="5341938" y="4129088"/>
          <p14:tracePt t="6773" x="5348288" y="4129088"/>
          <p14:tracePt t="6797" x="5356225" y="4129088"/>
          <p14:tracePt t="6805" x="5356225" y="4122738"/>
          <p14:tracePt t="6820" x="5362575" y="4114800"/>
          <p14:tracePt t="6831" x="5362575" y="4106863"/>
          <p14:tracePt t="6848" x="5370513" y="4100513"/>
          <p14:tracePt t="6864" x="5370513" y="4092575"/>
          <p14:tracePt t="6881" x="5376863" y="4078288"/>
          <p14:tracePt t="6898" x="5384800" y="4071938"/>
          <p14:tracePt t="6914" x="5413375" y="4049713"/>
          <p14:tracePt t="6931" x="5435600" y="4035425"/>
          <p14:tracePt t="6948" x="5443538" y="4035425"/>
          <p14:tracePt t="6964" x="5449888" y="4027488"/>
          <p14:tracePt t="6981" x="5457825" y="4027488"/>
          <p14:tracePt t="6997" x="5464175" y="4027488"/>
          <p14:tracePt t="7014" x="5472113" y="4027488"/>
          <p14:tracePt t="7063" x="5478463" y="4027488"/>
          <p14:tracePt t="7079" x="5486400" y="4027488"/>
          <p14:tracePt t="7087" x="5494338" y="4027488"/>
          <p14:tracePt t="7102" x="5500688" y="4035425"/>
          <p14:tracePt t="8665" x="5514975" y="4035425"/>
          <p14:tracePt t="8672" x="5529263" y="4027488"/>
          <p14:tracePt t="8681" x="5551488" y="4027488"/>
          <p14:tracePt t="8698" x="5580063" y="4021138"/>
          <p14:tracePt t="8714" x="5610225" y="4021138"/>
          <p14:tracePt t="8731" x="5638800" y="4021138"/>
          <p14:tracePt t="8748" x="5661025" y="4005263"/>
          <p14:tracePt t="8749" x="5675313" y="4005263"/>
          <p14:tracePt t="8764" x="5697538" y="4005263"/>
          <p14:tracePt t="8781" x="5732463" y="3984625"/>
          <p14:tracePt t="8798" x="5748338" y="3976688"/>
          <p14:tracePt t="8814" x="5754688" y="3970338"/>
          <p14:tracePt t="8831" x="5768975" y="3962400"/>
          <p14:tracePt t="8848" x="5776913" y="3948113"/>
          <p14:tracePt t="8864" x="5791200" y="3940175"/>
          <p14:tracePt t="8881" x="5805488" y="3911600"/>
          <p14:tracePt t="8898" x="5819775" y="3875088"/>
          <p14:tracePt t="8914" x="5827713" y="3846513"/>
          <p14:tracePt t="8931" x="5842000" y="3810000"/>
          <p14:tracePt t="8947" x="5842000" y="3802063"/>
          <p14:tracePt t="8964" x="5849938" y="3781425"/>
          <p14:tracePt t="8981" x="5856288" y="3759200"/>
          <p14:tracePt t="8999" x="5856288" y="3744913"/>
          <p14:tracePt t="9014" x="5856288" y="3736975"/>
          <p14:tracePt t="9031" x="5856288" y="3730625"/>
          <p14:tracePt t="9124" x="5856288" y="3722688"/>
          <p14:tracePt t="9290" x="5864225" y="3730625"/>
          <p14:tracePt t="9297" x="5864225" y="3736975"/>
          <p14:tracePt t="9314" x="5870575" y="3773488"/>
          <p14:tracePt t="9331" x="5878513" y="3802063"/>
          <p14:tracePt t="9347" x="5878513" y="3832225"/>
          <p14:tracePt t="9364" x="5878513" y="3868738"/>
          <p14:tracePt t="9381" x="5870575" y="3889375"/>
          <p14:tracePt t="9397" x="5870575" y="3919538"/>
          <p14:tracePt t="9398" x="5870575" y="3933825"/>
          <p14:tracePt t="9414" x="5870575" y="3962400"/>
          <p14:tracePt t="9431" x="5884863" y="4027488"/>
          <p14:tracePt t="9448" x="5900738" y="4064000"/>
          <p14:tracePt t="9464" x="5900738" y="4086225"/>
          <p14:tracePt t="9481" x="5907088" y="4092575"/>
          <p14:tracePt t="9705" x="5892800" y="4092575"/>
          <p14:tracePt t="9713" x="5884863" y="4100513"/>
          <p14:tracePt t="9731" x="5856288" y="4114800"/>
          <p14:tracePt t="9747" x="5834063" y="4114800"/>
          <p14:tracePt t="9764" x="5813425" y="4129088"/>
          <p14:tracePt t="9781" x="5799138" y="4137025"/>
          <p14:tracePt t="9797" x="5768975" y="4157663"/>
          <p14:tracePt t="9799" x="5754688" y="4165600"/>
          <p14:tracePt t="9814" x="5732463" y="4187825"/>
          <p14:tracePt t="9831" x="5681663" y="4230688"/>
          <p14:tracePt t="9847" x="5661025" y="4259263"/>
          <p14:tracePt t="9864" x="5638800" y="4281488"/>
          <p14:tracePt t="9881" x="5616575" y="4318000"/>
          <p14:tracePt t="9897" x="5602288" y="4346575"/>
          <p14:tracePt t="9914" x="5588000" y="4360863"/>
          <p14:tracePt t="9931" x="5580063" y="4376738"/>
          <p14:tracePt t="9947" x="5580063" y="4391025"/>
          <p14:tracePt t="9964" x="5573713" y="4397375"/>
          <p14:tracePt t="9997" x="5573713" y="4405313"/>
          <p14:tracePt t="10014" x="5573713" y="4411663"/>
          <p14:tracePt t="10031" x="5573713" y="4419600"/>
          <p14:tracePt t="10047" x="5580063" y="4441825"/>
          <p14:tracePt t="10064" x="5588000" y="4470400"/>
          <p14:tracePt t="10081" x="5616575" y="4484688"/>
          <p14:tracePt t="10097" x="5630863" y="4484688"/>
          <p14:tracePt t="10114" x="5653088" y="4484688"/>
          <p14:tracePt t="10253" x="5661025" y="4484688"/>
          <p14:tracePt t="10387" x="5653088" y="4484688"/>
          <p14:tracePt t="10395" x="5646738" y="4484688"/>
          <p14:tracePt t="10403" x="5638800" y="4492625"/>
          <p14:tracePt t="10414" x="5630863" y="4492625"/>
          <p14:tracePt t="10431" x="5602288" y="4498975"/>
          <p14:tracePt t="10448" x="5580063" y="4498975"/>
          <p14:tracePt t="10464" x="5573713" y="4498975"/>
          <p14:tracePt t="10481" x="5559425" y="4498975"/>
          <p14:tracePt t="10497" x="5551488" y="4498975"/>
          <p14:tracePt t="10514" x="5545138" y="4498975"/>
          <p14:tracePt t="10531" x="5537200" y="4513263"/>
          <p14:tracePt t="10548" x="5529263" y="4521200"/>
          <p14:tracePt t="10564" x="5522913" y="4535488"/>
          <p14:tracePt t="10581" x="5514975" y="4543425"/>
          <p14:tracePt t="10583" x="5508625" y="4564063"/>
          <p14:tracePt t="10597" x="5508625" y="4579938"/>
          <p14:tracePt t="10614" x="5478463" y="4614863"/>
          <p14:tracePt t="10615" x="5472113" y="4651375"/>
          <p14:tracePt t="10631" x="5443538" y="4724400"/>
          <p14:tracePt t="10648" x="5407025" y="4811713"/>
          <p14:tracePt t="10664" x="5356225" y="4919663"/>
          <p14:tracePt t="10681" x="5319713" y="5014913"/>
          <p14:tracePt t="10697" x="5297488" y="5087938"/>
          <p14:tracePt t="10714" x="5283200" y="5138738"/>
          <p14:tracePt t="10732" x="5254625" y="5189538"/>
          <p14:tracePt t="10747" x="5246688" y="5224463"/>
          <p14:tracePt t="10765" x="5240338" y="5246688"/>
          <p14:tracePt t="10781" x="5240338" y="5254625"/>
          <p14:tracePt t="10797" x="5232400" y="5268913"/>
          <p14:tracePt t="10814" x="5232400" y="5275263"/>
          <p14:tracePt t="10831" x="5218113" y="5291138"/>
          <p14:tracePt t="10848" x="5210175" y="5297488"/>
          <p14:tracePt t="10864" x="5203825" y="5326063"/>
          <p14:tracePt t="10881" x="5189538" y="5376863"/>
          <p14:tracePt t="10897" x="5173663" y="5435600"/>
          <p14:tracePt t="10914" x="5167313" y="5508625"/>
          <p14:tracePt t="10931" x="5159375" y="5551488"/>
          <p14:tracePt t="10947" x="5145088" y="5595938"/>
          <p14:tracePt t="10950" x="5145088" y="5624513"/>
          <p14:tracePt t="10964" x="5145088" y="5653088"/>
          <p14:tracePt t="10981" x="5145088" y="5703888"/>
          <p14:tracePt t="10997" x="5153025" y="5748338"/>
          <p14:tracePt t="11014" x="5153025" y="5783263"/>
          <p14:tracePt t="11048" x="5210175" y="5921375"/>
          <p14:tracePt t="11064" x="5218113" y="5957888"/>
          <p14:tracePt t="11081" x="5224463" y="5980113"/>
          <p14:tracePt t="11097" x="5232400" y="5986463"/>
          <p14:tracePt t="11114" x="5232400" y="5994400"/>
          <p14:tracePt t="11131" x="5246688" y="6008688"/>
          <p14:tracePt t="11147" x="5254625" y="6016625"/>
          <p14:tracePt t="11164" x="5254625" y="6022975"/>
          <p14:tracePt t="11181" x="5260975" y="6022975"/>
          <p14:tracePt t="11197" x="5260975" y="6030913"/>
          <p14:tracePt t="11214" x="5268913" y="6037263"/>
          <p14:tracePt t="11231" x="5275263" y="6037263"/>
          <p14:tracePt t="11248" x="5283200" y="6045200"/>
          <p14:tracePt t="11264" x="5283200" y="6053138"/>
          <p14:tracePt t="11281" x="5291138" y="6053138"/>
          <p14:tracePt t="11507" x="5297488" y="6053138"/>
          <p14:tracePt t="11515" x="5305425" y="6053138"/>
          <p14:tracePt t="11532" x="5311775" y="6053138"/>
          <p14:tracePt t="11547" x="5319713" y="6053138"/>
          <p14:tracePt t="11563" x="5326063" y="6053138"/>
          <p14:tracePt t="11581" x="5334000" y="6053138"/>
          <p14:tracePt t="11597" x="5341938" y="6045200"/>
          <p14:tracePt t="11614" x="5356225" y="6045200"/>
          <p14:tracePt t="11631" x="5356225" y="6037263"/>
          <p14:tracePt t="11695" x="5362575" y="6037263"/>
          <p14:tracePt t="11711" x="5362575" y="6030913"/>
          <p14:tracePt t="11720" x="5370513" y="6030913"/>
          <p14:tracePt t="11736" x="5376863" y="6030913"/>
          <p14:tracePt t="11760" x="5384800" y="6030913"/>
          <p14:tracePt t="11784" x="5392738" y="6022975"/>
          <p14:tracePt t="11797" x="5399088" y="6016625"/>
          <p14:tracePt t="11814" x="5413375" y="6008688"/>
          <p14:tracePt t="11831" x="5435600" y="5994400"/>
          <p14:tracePt t="11847" x="5457825" y="5986463"/>
          <p14:tracePt t="11864" x="5472113" y="5980113"/>
          <p14:tracePt t="11881" x="5478463" y="5972175"/>
          <p14:tracePt t="11897" x="5486400" y="5965825"/>
          <p14:tracePt t="12008" x="5494338" y="5957888"/>
          <p14:tracePt t="12025" x="5494338" y="5951538"/>
          <p14:tracePt t="12034" x="5494338" y="5943600"/>
          <p14:tracePt t="12049" x="5494338" y="5935663"/>
          <p14:tracePt t="12073" x="5494338" y="5929313"/>
          <p14:tracePt t="12095" x="5494338" y="5921375"/>
          <p14:tracePt t="12103" x="5494338" y="5915025"/>
          <p14:tracePt t="12120" x="5494338" y="5907088"/>
          <p14:tracePt t="12136" x="5494338" y="5900738"/>
          <p14:tracePt t="12152" x="5494338" y="5892800"/>
          <p14:tracePt t="12181" x="5494338" y="5884863"/>
          <p14:tracePt t="12205" x="5494338" y="5878513"/>
          <p14:tracePt t="12221" x="5494338" y="5870575"/>
          <p14:tracePt t="12237" x="5500688" y="5864225"/>
          <p14:tracePt t="12245" x="5500688" y="5856288"/>
          <p14:tracePt t="12261" x="5500688" y="5849938"/>
          <p14:tracePt t="12269" x="5500688" y="5842000"/>
          <p14:tracePt t="12283" x="5508625" y="5834063"/>
          <p14:tracePt t="12297" x="5508625" y="5827713"/>
          <p14:tracePt t="12314" x="5514975" y="5799138"/>
          <p14:tracePt t="12331" x="5514975" y="5762625"/>
          <p14:tracePt t="12347" x="5514975" y="5748338"/>
          <p14:tracePt t="12364" x="5514975" y="5718175"/>
          <p14:tracePt t="12381" x="5514975" y="5711825"/>
          <p14:tracePt t="12397" x="5514975" y="5697538"/>
          <p14:tracePt t="12414" x="5514975" y="5667375"/>
          <p14:tracePt t="12431" x="5514975" y="5646738"/>
          <p14:tracePt t="12447" x="5500688" y="5616575"/>
          <p14:tracePt t="12449" x="5500688" y="5595938"/>
          <p14:tracePt t="12464" x="5494338" y="5580063"/>
          <p14:tracePt t="12481" x="5478463" y="5537200"/>
          <p14:tracePt t="12497" x="5464175" y="5514975"/>
          <p14:tracePt t="12514" x="5457825" y="5500688"/>
          <p14:tracePt t="12531" x="5449888" y="5486400"/>
          <p14:tracePt t="12549" x="5443538" y="5478463"/>
          <p14:tracePt t="12564" x="5435600" y="5472113"/>
          <p14:tracePt t="12581" x="5421313" y="5464175"/>
          <p14:tracePt t="12600" x="5413375" y="5457825"/>
          <p14:tracePt t="12614" x="5407025" y="5457825"/>
          <p14:tracePt t="12631" x="5392738" y="5457825"/>
          <p14:tracePt t="12647" x="5384800" y="5457825"/>
          <p14:tracePt t="12664" x="5362575" y="5472113"/>
          <p14:tracePt t="12681" x="5341938" y="5478463"/>
          <p14:tracePt t="12697" x="5334000" y="5486400"/>
          <p14:tracePt t="12714" x="5319713" y="5494338"/>
          <p14:tracePt t="12732" x="5311775" y="5508625"/>
          <p14:tracePt t="12747" x="5305425" y="5514975"/>
          <p14:tracePt t="12764" x="5291138" y="5522913"/>
          <p14:tracePt t="12781" x="5283200" y="5545138"/>
          <p14:tracePt t="12797" x="5275263" y="5565775"/>
          <p14:tracePt t="12814" x="5268913" y="5588000"/>
          <p14:tracePt t="12831" x="5260975" y="5616575"/>
          <p14:tracePt t="12847" x="5254625" y="5646738"/>
          <p14:tracePt t="12848" x="5254625" y="5653088"/>
          <p14:tracePt t="12864" x="5254625" y="5675313"/>
          <p14:tracePt t="12881" x="5254625" y="5689600"/>
          <p14:tracePt t="12897" x="5260975" y="5726113"/>
          <p14:tracePt t="12914" x="5268913" y="5748338"/>
          <p14:tracePt t="12933" x="5275263" y="5783263"/>
          <p14:tracePt t="12935" x="5283200" y="5799138"/>
          <p14:tracePt t="12947" x="5283200" y="5813425"/>
          <p14:tracePt t="12964" x="5291138" y="5842000"/>
          <p14:tracePt t="12966" x="5297488" y="5864225"/>
          <p14:tracePt t="12981" x="5311775" y="5892800"/>
          <p14:tracePt t="12997" x="5319713" y="5921375"/>
          <p14:tracePt t="13014" x="5326063" y="5935663"/>
          <p14:tracePt t="13031" x="5341938" y="5951538"/>
          <p14:tracePt t="13047" x="5348288" y="5957888"/>
          <p14:tracePt t="13066" x="5356225" y="5972175"/>
          <p14:tracePt t="13097" x="5356225" y="5980113"/>
          <p14:tracePt t="14267" x="5362575" y="5980113"/>
          <p14:tracePt t="14275" x="5370513" y="5986463"/>
          <p14:tracePt t="14292" x="5376863" y="5986463"/>
          <p14:tracePt t="14299" x="5392738" y="5994400"/>
          <p14:tracePt t="14314" x="5399088" y="6002338"/>
          <p14:tracePt t="14331" x="5435600" y="6016625"/>
          <p14:tracePt t="14348" x="5464175" y="6022975"/>
          <p14:tracePt t="14364" x="5500688" y="6022975"/>
          <p14:tracePt t="14381" x="5537200" y="6016625"/>
          <p14:tracePt t="14397" x="5573713" y="6016625"/>
          <p14:tracePt t="14415" x="5602288" y="6008688"/>
          <p14:tracePt t="14431" x="5653088" y="6002338"/>
          <p14:tracePt t="14447" x="5681663" y="5994400"/>
          <p14:tracePt t="14464" x="5726113" y="5986463"/>
          <p14:tracePt t="14481" x="5783263" y="5972175"/>
          <p14:tracePt t="14499" x="5892800" y="5965825"/>
          <p14:tracePt t="14514" x="6002338" y="5965825"/>
          <p14:tracePt t="14531" x="6081713" y="5957888"/>
          <p14:tracePt t="14547" x="6161088" y="5957888"/>
          <p14:tracePt t="14549" x="6219825" y="5957888"/>
          <p14:tracePt t="14564" x="6276975" y="5957888"/>
          <p14:tracePt t="14581" x="6516688" y="5965825"/>
          <p14:tracePt t="14597" x="6742113" y="5965825"/>
          <p14:tracePt t="14614" x="6973888" y="5957888"/>
          <p14:tracePt t="14631" x="7112000" y="5951538"/>
          <p14:tracePt t="14647" x="7191375" y="5951538"/>
          <p14:tracePt t="14664" x="7264400" y="5951538"/>
          <p14:tracePt t="14681" x="7358063" y="5965825"/>
          <p14:tracePt t="14697" x="7431088" y="5972175"/>
          <p14:tracePt t="14714" x="7489825" y="5980113"/>
          <p14:tracePt t="14731" x="7546975" y="5986463"/>
          <p14:tracePt t="14747" x="7554913" y="5986463"/>
          <p14:tracePt t="14764" x="7577138" y="5972175"/>
          <p14:tracePt t="14781" x="7605713" y="5943600"/>
          <p14:tracePt t="14797" x="7642225" y="5935663"/>
          <p14:tracePt t="14814" x="7678738" y="5921375"/>
          <p14:tracePt t="14831" x="7693025" y="5921375"/>
          <p14:tracePt t="14956" x="7699375" y="5921375"/>
          <p14:tracePt t="14981" x="7699375" y="5915025"/>
          <p14:tracePt t="15105" x="7721600" y="5921375"/>
          <p14:tracePt t="15114" x="7750175" y="5943600"/>
          <p14:tracePt t="15131" x="7800975" y="5980113"/>
          <p14:tracePt t="15147" x="7831138" y="6002338"/>
          <p14:tracePt t="15164" x="7837488" y="6008688"/>
          <p14:tracePt t="15181" x="7845425" y="6016625"/>
          <p14:tracePt t="15197" x="7859713" y="6016625"/>
          <p14:tracePt t="15214" x="7866063" y="6016625"/>
          <p14:tracePt t="15231" x="7874000" y="6016625"/>
          <p14:tracePt t="16023" x="7866063" y="6022975"/>
          <p14:tracePt t="16039" x="7859713" y="6022975"/>
          <p14:tracePt t="16047" x="7851775" y="6022975"/>
          <p14:tracePt t="16063" x="7845425" y="6022975"/>
          <p14:tracePt t="16080" x="7837488" y="6022975"/>
          <p14:tracePt t="16097" x="7815263" y="6022975"/>
          <p14:tracePt t="16114" x="7794625" y="6022975"/>
          <p14:tracePt t="16130" x="7750175" y="6022975"/>
          <p14:tracePt t="16132" x="7735888" y="6022975"/>
          <p14:tracePt t="16147" x="7721600" y="6022975"/>
          <p14:tracePt t="16148" x="7707313" y="6022975"/>
          <p14:tracePt t="16164" x="7693025" y="6022975"/>
          <p14:tracePt t="16181" x="7627938" y="6030913"/>
          <p14:tracePt t="16197" x="7569200" y="6045200"/>
          <p14:tracePt t="16215" x="7489825" y="6059488"/>
          <p14:tracePt t="16231" x="7408863" y="6073775"/>
          <p14:tracePt t="16248" x="7315200" y="6073775"/>
          <p14:tracePt t="16264" x="7213600" y="6073775"/>
          <p14:tracePt t="16281" x="7097713" y="6073775"/>
          <p14:tracePt t="16297" x="6880225" y="6081713"/>
          <p14:tracePt t="16314" x="6727825" y="6088063"/>
          <p14:tracePt t="16331" x="6581775" y="6081713"/>
          <p14:tracePt t="16347" x="6443663" y="6073775"/>
          <p14:tracePt t="16364" x="6342063" y="6067425"/>
          <p14:tracePt t="16381" x="6276975" y="6053138"/>
          <p14:tracePt t="16397" x="6211888" y="6037263"/>
          <p14:tracePt t="16414" x="6169025" y="6030913"/>
          <p14:tracePt t="16415" x="6146800" y="6022975"/>
          <p14:tracePt t="16431" x="6110288" y="6016625"/>
          <p14:tracePt t="16447" x="6096000" y="6016625"/>
          <p14:tracePt t="16464" x="6073775" y="6008688"/>
          <p14:tracePt t="16481" x="6053138" y="6002338"/>
          <p14:tracePt t="16497" x="6037263" y="5994400"/>
          <p14:tracePt t="16514" x="6022975" y="5986463"/>
          <p14:tracePt t="16531" x="6016625" y="5972175"/>
          <p14:tracePt t="16532" x="6008688" y="5972175"/>
          <p14:tracePt t="16547" x="6008688" y="5965825"/>
          <p14:tracePt t="16564" x="6002338" y="5957888"/>
          <p14:tracePt t="16581" x="5994400" y="5943600"/>
          <p14:tracePt t="16597" x="5980113" y="5935663"/>
          <p14:tracePt t="18283" x="5972175" y="5943600"/>
          <p14:tracePt t="18291" x="5957888" y="5943600"/>
          <p14:tracePt t="18301" x="5943600" y="5943600"/>
          <p14:tracePt t="18314" x="5929313" y="5943600"/>
          <p14:tracePt t="18330" x="5892800" y="5943600"/>
          <p14:tracePt t="18347" x="5864225" y="5943600"/>
          <p14:tracePt t="18364" x="5834063" y="5943600"/>
          <p14:tracePt t="18380" x="5813425" y="5943600"/>
          <p14:tracePt t="18382" x="5805488" y="5935663"/>
          <p14:tracePt t="18397" x="5783263" y="5929313"/>
          <p14:tracePt t="18414" x="5776913" y="5921375"/>
          <p14:tracePt t="18430" x="5768975" y="5915025"/>
          <p14:tracePt t="18447" x="5754688" y="5907088"/>
          <p14:tracePt t="18464" x="5748338" y="5900738"/>
          <p14:tracePt t="18480" x="5740400" y="5900738"/>
          <p14:tracePt t="18497" x="5732463" y="5900738"/>
          <p14:tracePt t="18682" x="5740400" y="5900738"/>
          <p14:tracePt t="18689" x="5748338" y="5900738"/>
          <p14:tracePt t="18697" x="5754688" y="5900738"/>
          <p14:tracePt t="18714" x="5791200" y="5900738"/>
          <p14:tracePt t="18730" x="5819775" y="5907088"/>
          <p14:tracePt t="18747" x="5849938" y="5915025"/>
          <p14:tracePt t="18764" x="5892800" y="5929313"/>
          <p14:tracePt t="18781" x="5951538" y="5943600"/>
          <p14:tracePt t="18799" x="6073775" y="5951538"/>
          <p14:tracePt t="18814" x="6124575" y="5951538"/>
          <p14:tracePt t="18831" x="6270625" y="5943600"/>
          <p14:tracePt t="18847" x="6386513" y="5943600"/>
          <p14:tracePt t="18864" x="6502400" y="5943600"/>
          <p14:tracePt t="18880" x="6640513" y="5943600"/>
          <p14:tracePt t="18897" x="6756400" y="5951538"/>
          <p14:tracePt t="18914" x="6886575" y="5972175"/>
          <p14:tracePt t="18930" x="7024688" y="5986463"/>
          <p14:tracePt t="18947" x="7162800" y="5994400"/>
          <p14:tracePt t="18949" x="7227888" y="6002338"/>
          <p14:tracePt t="18964" x="7388225" y="6016625"/>
          <p14:tracePt t="18980" x="7540625" y="6002338"/>
          <p14:tracePt t="18997" x="7707313" y="5957888"/>
          <p14:tracePt t="19014" x="7851775" y="5915025"/>
          <p14:tracePt t="19031" x="7910513" y="5892800"/>
          <p14:tracePt t="19047" x="7953375" y="5884863"/>
          <p14:tracePt t="19064" x="7961313" y="5870575"/>
          <p14:tracePt t="19065" x="7967663" y="5870575"/>
          <p14:tracePt t="19081" x="7975600" y="5870575"/>
          <p14:tracePt t="19097" x="7975600" y="5864225"/>
          <p14:tracePt t="19130" x="7975600" y="5856288"/>
          <p14:tracePt t="19147" x="7983538" y="5849938"/>
          <p14:tracePt t="19164" x="7983538" y="5842000"/>
          <p14:tracePt t="19245" x="7997825" y="5842000"/>
          <p14:tracePt t="19264" x="8040688" y="5870575"/>
          <p14:tracePt t="19280" x="8091488" y="5892800"/>
          <p14:tracePt t="19297" x="8128000" y="5900738"/>
          <p14:tracePt t="19314" x="8150225" y="5907088"/>
          <p14:tracePt t="19316" x="8156575" y="5915025"/>
          <p14:tracePt t="19626" x="8150225" y="5915025"/>
          <p14:tracePt t="19642" x="8142288" y="5915025"/>
          <p14:tracePt t="19652" x="8135938" y="5915025"/>
          <p14:tracePt t="19664" x="8113713" y="5907088"/>
          <p14:tracePt t="19681" x="8099425" y="5907088"/>
          <p14:tracePt t="19697" x="8077200" y="5892800"/>
          <p14:tracePt t="19715" x="8048625" y="5884863"/>
          <p14:tracePt t="19716" x="8026400" y="5878513"/>
          <p14:tracePt t="19730" x="7997825" y="5870575"/>
          <p14:tracePt t="19747" x="7831138" y="5856288"/>
          <p14:tracePt t="19764" x="7685088" y="5856288"/>
          <p14:tracePt t="19780" x="7546975" y="5864225"/>
          <p14:tracePt t="19797" x="7408863" y="5878513"/>
          <p14:tracePt t="19814" x="7242175" y="5900738"/>
          <p14:tracePt t="19830" x="7089775" y="5915025"/>
          <p14:tracePt t="19847" x="6894513" y="5943600"/>
          <p14:tracePt t="19849" x="6784975" y="5943600"/>
          <p14:tracePt t="19864" x="6697663" y="5943600"/>
          <p14:tracePt t="19880" x="6494463" y="5907088"/>
          <p14:tracePt t="19897" x="6400800" y="5870575"/>
          <p14:tracePt t="19914" x="6307138" y="5819775"/>
          <p14:tracePt t="19930" x="6211888" y="5726113"/>
          <p14:tracePt t="19947" x="6132513" y="5588000"/>
          <p14:tracePt t="19964" x="6081713" y="5407025"/>
          <p14:tracePt t="19980" x="6073775" y="5232400"/>
          <p14:tracePt t="19999" x="6053138" y="4941888"/>
          <p14:tracePt t="20014" x="6030913" y="4868863"/>
          <p14:tracePt t="20030" x="5907088" y="4564063"/>
          <p14:tracePt t="20047" x="5849938" y="4411663"/>
          <p14:tracePt t="20064" x="5834063" y="4325938"/>
          <p14:tracePt t="20080" x="5827713" y="4252913"/>
          <p14:tracePt t="20097" x="5813425" y="4187825"/>
          <p14:tracePt t="20114" x="5799138" y="4137025"/>
          <p14:tracePt t="20130" x="5768975" y="4056063"/>
          <p14:tracePt t="20147" x="5740400" y="3998913"/>
          <p14:tracePt t="20163" x="5732463" y="3954463"/>
          <p14:tracePt t="20180" x="5718175" y="3919538"/>
          <p14:tracePt t="20197" x="5689600" y="3852863"/>
          <p14:tracePt t="20213" x="5646738" y="3773488"/>
          <p14:tracePt t="20231" x="5610225" y="3716338"/>
          <p14:tracePt t="20247" x="5559425" y="3649663"/>
          <p14:tracePt t="20249" x="5537200" y="3614738"/>
          <p14:tracePt t="20263" x="5522913" y="3592513"/>
          <p14:tracePt t="20280" x="5486400" y="3541713"/>
          <p14:tracePt t="20297" x="5427663" y="3482975"/>
          <p14:tracePt t="20314" x="5399088" y="3446463"/>
          <p14:tracePt t="20330" x="5362575" y="3417888"/>
          <p14:tracePt t="20347" x="5334000" y="3395663"/>
          <p14:tracePt t="20363" x="5297488" y="3375025"/>
          <p14:tracePt t="20380" x="5260975" y="3352800"/>
          <p14:tracePt t="20397" x="5210175" y="3324225"/>
          <p14:tracePt t="20415" x="5138738" y="3294063"/>
          <p14:tracePt t="20430" x="5094288" y="3279775"/>
          <p14:tracePt t="20447" x="5051425" y="3273425"/>
          <p14:tracePt t="20464" x="5006975" y="3273425"/>
          <p14:tracePt t="20480" x="4956175" y="3273425"/>
          <p14:tracePt t="20497" x="4884738" y="3273425"/>
          <p14:tracePt t="20514" x="4840288" y="3273425"/>
          <p14:tracePt t="20515" x="4818063" y="3273425"/>
          <p14:tracePt t="20530" x="4797425" y="3279775"/>
          <p14:tracePt t="20547" x="4746625" y="3309938"/>
          <p14:tracePt t="20564" x="4724400" y="3330575"/>
          <p14:tracePt t="20580" x="4710113" y="3344863"/>
          <p14:tracePt t="20598" x="4695825" y="3367088"/>
          <p14:tracePt t="20614" x="4673600" y="3403600"/>
          <p14:tracePt t="20630" x="4665663" y="3432175"/>
          <p14:tracePt t="20648" x="4651375" y="3462338"/>
          <p14:tracePt t="20648" x="4651375" y="3482975"/>
          <p14:tracePt t="20664" x="4651375" y="3497263"/>
          <p14:tracePt t="20682" x="4651375" y="3548063"/>
          <p14:tracePt t="20697" x="4651375" y="3578225"/>
          <p14:tracePt t="20713" x="4659313" y="3614738"/>
          <p14:tracePt t="20730" x="4681538" y="3635375"/>
          <p14:tracePt t="20747" x="4687888" y="3665538"/>
          <p14:tracePt t="20764" x="4695825" y="3679825"/>
          <p14:tracePt t="20780" x="4710113" y="3700463"/>
          <p14:tracePt t="20797" x="4752975" y="3744913"/>
          <p14:tracePt t="20813" x="4789488" y="3781425"/>
          <p14:tracePt t="20830" x="4826000" y="3810000"/>
          <p14:tracePt t="20847" x="4854575" y="3832225"/>
          <p14:tracePt t="20864" x="4884738" y="3852863"/>
          <p14:tracePt t="20880" x="4913313" y="3875088"/>
          <p14:tracePt t="20897" x="4964113" y="3903663"/>
          <p14:tracePt t="20914" x="5006975" y="3919538"/>
          <p14:tracePt t="20930" x="5043488" y="3933825"/>
          <p14:tracePt t="20947" x="5094288" y="3948113"/>
          <p14:tracePt t="20963" x="5138738" y="3962400"/>
          <p14:tracePt t="20980" x="5181600" y="3962400"/>
          <p14:tracePt t="20997" x="5240338" y="3970338"/>
          <p14:tracePt t="21016" x="5376863" y="3962400"/>
          <p14:tracePt t="21030" x="5435600" y="3954463"/>
          <p14:tracePt t="21047" x="5551488" y="3954463"/>
          <p14:tracePt t="21049" x="5610225" y="3948113"/>
          <p14:tracePt t="21064" x="5681663" y="3940175"/>
          <p14:tracePt t="21080" x="5819775" y="3903663"/>
          <p14:tracePt t="21097" x="5870575" y="3897313"/>
          <p14:tracePt t="21114" x="5900738" y="3883025"/>
          <p14:tracePt t="21130" x="5907088" y="3875088"/>
          <p14:tracePt t="21147" x="5907088" y="3868738"/>
          <p14:tracePt t="21163" x="5907088" y="3860800"/>
          <p14:tracePt t="21180" x="5907088" y="3852863"/>
          <p14:tracePt t="21449" x="5957888" y="3852863"/>
          <p14:tracePt t="21457" x="6067425" y="3868738"/>
          <p14:tracePt t="21466" x="6189663" y="3875088"/>
          <p14:tracePt t="21481" x="6423025" y="3883025"/>
          <p14:tracePt t="21497" x="6530975" y="3832225"/>
          <p14:tracePt t="21513" x="6646863" y="3781425"/>
          <p14:tracePt t="21530" x="6784975" y="3730625"/>
          <p14:tracePt t="21547" x="6923088" y="3700463"/>
          <p14:tracePt t="21564" x="7053263" y="3686175"/>
          <p14:tracePt t="21580" x="7191375" y="3649663"/>
          <p14:tracePt t="21597" x="7439025" y="3592513"/>
          <p14:tracePt t="21613" x="7597775" y="3556000"/>
          <p14:tracePt t="21630" x="7707313" y="3541713"/>
          <p14:tracePt t="21647" x="7758113" y="3513138"/>
          <p14:tracePt t="21664" x="7772400" y="3505200"/>
          <p14:tracePt t="21680" x="7780338" y="3490913"/>
          <p14:tracePt t="21697" x="7780338" y="3482975"/>
          <p14:tracePt t="21698" x="7780338" y="3476625"/>
          <p14:tracePt t="21730" x="7780338" y="3462338"/>
          <p14:tracePt t="21747" x="7772400" y="3440113"/>
          <p14:tracePt t="21764" x="7750175" y="3425825"/>
          <p14:tracePt t="21780" x="7721600" y="3411538"/>
          <p14:tracePt t="21797" x="7693025" y="3395663"/>
          <p14:tracePt t="21814" x="7662863" y="3389313"/>
          <p14:tracePt t="21830" x="7634288" y="3389313"/>
          <p14:tracePt t="21847" x="7605713" y="3389313"/>
          <p14:tracePt t="21863" x="7569200" y="3389313"/>
          <p14:tracePt t="21880" x="7526338" y="3389313"/>
          <p14:tracePt t="21897" x="7496175" y="3395663"/>
          <p14:tracePt t="21914" x="7459663" y="3403600"/>
          <p14:tracePt t="21930" x="7431088" y="3425825"/>
          <p14:tracePt t="21947" x="7394575" y="3440113"/>
          <p14:tracePt t="21963" x="7366000" y="3454400"/>
          <p14:tracePt t="21980" x="7329488" y="3476625"/>
          <p14:tracePt t="21998" x="7286625" y="3505200"/>
          <p14:tracePt t="22014" x="7272338" y="3527425"/>
          <p14:tracePt t="22030" x="7242175" y="3563938"/>
          <p14:tracePt t="22047" x="7221538" y="3592513"/>
          <p14:tracePt t="22063" x="7213600" y="3598863"/>
          <p14:tracePt t="22080" x="7199313" y="3614738"/>
          <p14:tracePt t="22097" x="7191375" y="3621088"/>
          <p14:tracePt t="22098" x="7191375" y="3629025"/>
          <p14:tracePt t="22114" x="7191375" y="3635375"/>
          <p14:tracePt t="22115" x="7185025" y="3649663"/>
          <p14:tracePt t="22132" x="7185025" y="3671888"/>
          <p14:tracePt t="22147" x="7177088" y="3700463"/>
          <p14:tracePt t="22163" x="7177088" y="3736975"/>
          <p14:tracePt t="22180" x="7177088" y="3767138"/>
          <p14:tracePt t="22197" x="7177088" y="3795713"/>
          <p14:tracePt t="22213" x="7177088" y="3824288"/>
          <p14:tracePt t="22231" x="7185025" y="3852863"/>
          <p14:tracePt t="22232" x="7191375" y="3860800"/>
          <p14:tracePt t="22247" x="7199313" y="3875088"/>
          <p14:tracePt t="22263" x="7205663" y="3883025"/>
          <p14:tracePt t="22280" x="7221538" y="3897313"/>
          <p14:tracePt t="22297" x="7221538" y="3903663"/>
          <p14:tracePt t="22313" x="7227888" y="3911600"/>
          <p14:tracePt t="22330" x="7242175" y="3925888"/>
          <p14:tracePt t="22347" x="7256463" y="3940175"/>
          <p14:tracePt t="22363" x="7286625" y="3954463"/>
          <p14:tracePt t="22381" x="7315200" y="3962400"/>
          <p14:tracePt t="22397" x="7373938" y="3976688"/>
          <p14:tracePt t="22414" x="7416800" y="3976688"/>
          <p14:tracePt t="22430" x="7475538" y="3990975"/>
          <p14:tracePt t="22447" x="7526338" y="3998913"/>
          <p14:tracePt t="22464" x="7605713" y="3998913"/>
          <p14:tracePt t="22480" x="7662863" y="4005263"/>
          <p14:tracePt t="22497" x="7699375" y="4013200"/>
          <p14:tracePt t="22498" x="7721600" y="4013200"/>
          <p14:tracePt t="22513" x="7735888" y="4013200"/>
          <p14:tracePt t="22530" x="7750175" y="4013200"/>
          <p14:tracePt t="22547" x="7758113" y="4013200"/>
          <p14:tracePt t="23716" x="7758113" y="3998913"/>
          <p14:tracePt t="23723" x="7758113" y="3976688"/>
          <p14:tracePt t="23732" x="7758113" y="3962400"/>
          <p14:tracePt t="23748" x="7758113" y="3933825"/>
          <p14:tracePt t="23763" x="7758113" y="3897313"/>
          <p14:tracePt t="23780" x="7772400" y="3852863"/>
          <p14:tracePt t="23797" x="7780338" y="3810000"/>
          <p14:tracePt t="23813" x="7786688" y="3759200"/>
          <p14:tracePt t="23830" x="7786688" y="3722688"/>
          <p14:tracePt t="23847" x="7786688" y="3649663"/>
          <p14:tracePt t="23863" x="7786688" y="3598863"/>
          <p14:tracePt t="23880" x="7786688" y="3563938"/>
          <p14:tracePt t="23897" x="7780338" y="3533775"/>
          <p14:tracePt t="23913" x="7764463" y="3505200"/>
          <p14:tracePt t="23930" x="7750175" y="3468688"/>
          <p14:tracePt t="23947" x="7735888" y="3440113"/>
          <p14:tracePt t="23948" x="7729538" y="3432175"/>
          <p14:tracePt t="23980" x="7721600" y="3417888"/>
          <p14:tracePt t="23997" x="7721600" y="3411538"/>
          <p14:tracePt t="24013" x="7707313" y="3403600"/>
          <p14:tracePt t="24030" x="7699375" y="3389313"/>
          <p14:tracePt t="24047" x="7685088" y="3381375"/>
          <p14:tracePt t="24065" x="7678738" y="3367088"/>
          <p14:tracePt t="24082" x="7662863" y="3367088"/>
          <p14:tracePt t="24084" x="7648575" y="3367088"/>
          <p14:tracePt t="24097" x="7634288" y="3367088"/>
          <p14:tracePt t="24114" x="7605713" y="3360738"/>
          <p14:tracePt t="24130" x="7554913" y="3360738"/>
          <p14:tracePt t="24147" x="7518400" y="3360738"/>
          <p14:tracePt t="24164" x="7489825" y="3360738"/>
          <p14:tracePt t="24180" x="7459663" y="3360738"/>
          <p14:tracePt t="24197" x="7431088" y="3360738"/>
          <p14:tracePt t="24213" x="7394575" y="3360738"/>
          <p14:tracePt t="24230" x="7366000" y="3367088"/>
          <p14:tracePt t="24231" x="7351713" y="3367088"/>
          <p14:tracePt t="24247" x="7337425" y="3375025"/>
          <p14:tracePt t="24263" x="7329488" y="3381375"/>
          <p14:tracePt t="24280" x="7323138" y="3389313"/>
          <p14:tracePt t="24297" x="7307263" y="3395663"/>
          <p14:tracePt t="24313" x="7300913" y="3395663"/>
          <p14:tracePt t="24330" x="7292975" y="3403600"/>
          <p14:tracePt t="24347" x="7286625" y="3411538"/>
          <p14:tracePt t="24363" x="7278688" y="3411538"/>
          <p14:tracePt t="24380" x="7278688" y="3417888"/>
          <p14:tracePt t="24397" x="7272338" y="3417888"/>
          <p14:tracePt t="24413" x="7272338" y="3425825"/>
          <p14:tracePt t="24430" x="7264400" y="3425825"/>
          <p14:tracePt t="24447" x="7256463" y="3432175"/>
          <p14:tracePt t="24463" x="7250113" y="3432175"/>
          <p14:tracePt t="24480" x="7242175" y="3440113"/>
          <p14:tracePt t="24497" x="7235825" y="3446463"/>
          <p14:tracePt t="24521" x="7227888" y="3454400"/>
          <p14:tracePt t="24537" x="7221538" y="3462338"/>
          <p14:tracePt t="24553" x="7213600" y="3468688"/>
          <p14:tracePt t="24563" x="7213600" y="3476625"/>
          <p14:tracePt t="24580" x="7205663" y="3482975"/>
          <p14:tracePt t="24597" x="7205663" y="3497263"/>
          <p14:tracePt t="24614" x="7199313" y="3505200"/>
          <p14:tracePt t="24631" x="7199313" y="3519488"/>
          <p14:tracePt t="24647" x="7191375" y="3533775"/>
          <p14:tracePt t="24663" x="7191375" y="3548063"/>
          <p14:tracePt t="24680" x="7191375" y="3556000"/>
          <p14:tracePt t="24697" x="7191375" y="3570288"/>
          <p14:tracePt t="24713" x="7185025" y="3584575"/>
          <p14:tracePt t="24730" x="7185025" y="3598863"/>
          <p14:tracePt t="24747" x="7185025" y="3606800"/>
          <p14:tracePt t="24763" x="7177088" y="3621088"/>
          <p14:tracePt t="24780" x="7177088" y="3635375"/>
          <p14:tracePt t="24797" x="7177088" y="3643313"/>
          <p14:tracePt t="24798" x="7177088" y="3649663"/>
          <p14:tracePt t="24813" x="7177088" y="3671888"/>
          <p14:tracePt t="24830" x="7177088" y="3686175"/>
          <p14:tracePt t="24847" x="7177088" y="3716338"/>
          <p14:tracePt t="24863" x="7177088" y="3722688"/>
          <p14:tracePt t="24880" x="7185025" y="3744913"/>
          <p14:tracePt t="24897" x="7191375" y="3759200"/>
          <p14:tracePt t="24913" x="7191375" y="3767138"/>
          <p14:tracePt t="24930" x="7199313" y="3781425"/>
          <p14:tracePt t="24946" x="7199313" y="3787775"/>
          <p14:tracePt t="24980" x="7205663" y="3795713"/>
          <p14:tracePt t="24997" x="7205663" y="3810000"/>
          <p14:tracePt t="25013" x="7205663" y="3817938"/>
          <p14:tracePt t="25014" x="7213600" y="3817938"/>
          <p14:tracePt t="25030" x="7213600" y="3824288"/>
          <p14:tracePt t="25047" x="7221538" y="3824288"/>
          <p14:tracePt t="26293" x="7213600" y="3824288"/>
          <p14:tracePt t="26302" x="7199313" y="3810000"/>
          <p14:tracePt t="26309" x="7177088" y="3795713"/>
          <p14:tracePt t="26317" x="7162800" y="3773488"/>
          <p14:tracePt t="26330" x="7148513" y="3767138"/>
          <p14:tracePt t="26346" x="7119938" y="3751263"/>
          <p14:tracePt t="26364" x="7089775" y="3736975"/>
          <p14:tracePt t="26364" x="7075488" y="3730625"/>
          <p14:tracePt t="26380" x="7053263" y="3716338"/>
          <p14:tracePt t="26397" x="7046913" y="3708400"/>
          <p14:tracePt t="26413" x="7032625" y="3708400"/>
          <p14:tracePt t="26430" x="7032625" y="3700463"/>
          <p14:tracePt t="26463" x="7024688" y="3700463"/>
          <p14:tracePt t="26677" x="7024688" y="3694113"/>
          <p14:tracePt t="26685" x="7010400" y="3686175"/>
          <p14:tracePt t="26703" x="7002463" y="3679825"/>
          <p14:tracePt t="26716" x="6996113" y="3665538"/>
          <p14:tracePt t="26730" x="6988175" y="3657600"/>
          <p14:tracePt t="26747" x="6973888" y="3629025"/>
          <p14:tracePt t="26763" x="6945313" y="3592513"/>
          <p14:tracePt t="26765" x="6931025" y="3578225"/>
          <p14:tracePt t="26780" x="6894513" y="3541713"/>
          <p14:tracePt t="26797" x="6858000" y="3513138"/>
          <p14:tracePt t="26813" x="6807200" y="3497263"/>
          <p14:tracePt t="26830" x="6770688" y="3462338"/>
          <p14:tracePt t="26847" x="6734175" y="3432175"/>
          <p14:tracePt t="26863" x="6713538" y="3417888"/>
          <p14:tracePt t="26880" x="6697663" y="3411538"/>
          <p14:tracePt t="26896" x="6691313" y="3403600"/>
          <p14:tracePt t="26937" x="6691313" y="3395663"/>
          <p14:tracePt t="26999" x="6691313" y="338931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2BC4771-A949-CA74-8606-4FCFA8BFE098}"/>
              </a:ext>
            </a:extLst>
          </p:cNvPr>
          <p:cNvGrpSpPr/>
          <p:nvPr/>
        </p:nvGrpSpPr>
        <p:grpSpPr>
          <a:xfrm>
            <a:off x="3365500" y="3563426"/>
            <a:ext cx="7265781" cy="2420668"/>
            <a:chOff x="3673844" y="3499629"/>
            <a:chExt cx="7265781" cy="242066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3DB5466-18D7-D210-079B-A0E8A5B03A1D}"/>
                </a:ext>
              </a:extLst>
            </p:cNvPr>
            <p:cNvGrpSpPr/>
            <p:nvPr/>
          </p:nvGrpSpPr>
          <p:grpSpPr>
            <a:xfrm>
              <a:off x="8362757" y="3499629"/>
              <a:ext cx="2576868" cy="2420668"/>
              <a:chOff x="4802376" y="1203793"/>
              <a:chExt cx="2576868" cy="2420668"/>
            </a:xfrm>
          </p:grpSpPr>
          <p:graphicFrame>
            <p:nvGraphicFramePr>
              <p:cNvPr id="7" name="Objet 14">
                <a:extLst>
                  <a:ext uri="{FF2B5EF4-FFF2-40B4-BE49-F238E27FC236}">
                    <a16:creationId xmlns:a16="http://schemas.microsoft.com/office/drawing/2014/main" id="{488864B4-0F12-423B-AB09-0EAC52D45FB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3491378"/>
                  </p:ext>
                </p:extLst>
              </p:nvPr>
            </p:nvGraphicFramePr>
            <p:xfrm>
              <a:off x="4802376" y="1464461"/>
              <a:ext cx="2576868" cy="216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6" name="Prism 9" r:id="rId3" imgW="2908816" imgH="2439323" progId="Prism9.Document">
                      <p:embed/>
                    </p:oleObj>
                  </mc:Choice>
                  <mc:Fallback>
                    <p:oleObj name="Prism 9" r:id="rId3" imgW="2908816" imgH="2439323" progId="Prism9.Document">
                      <p:embed/>
                      <p:pic>
                        <p:nvPicPr>
                          <p:cNvPr id="7" name="Objet 14">
                            <a:extLst>
                              <a:ext uri="{FF2B5EF4-FFF2-40B4-BE49-F238E27FC236}">
                                <a16:creationId xmlns:a16="http://schemas.microsoft.com/office/drawing/2014/main" id="{488864B4-0F12-423B-AB09-0EAC52D45FB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802376" y="1464461"/>
                            <a:ext cx="2576868" cy="2160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207777-BA94-E12F-818F-5F8C1F5CFDDA}"/>
                  </a:ext>
                </a:extLst>
              </p:cNvPr>
              <p:cNvSpPr txBox="1"/>
              <p:nvPr/>
            </p:nvSpPr>
            <p:spPr>
              <a:xfrm>
                <a:off x="5968517" y="1203793"/>
                <a:ext cx="4908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CCL2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70C10A6-CEA3-8623-BF72-AA71072E4C94}"/>
                </a:ext>
              </a:extLst>
            </p:cNvPr>
            <p:cNvGrpSpPr/>
            <p:nvPr/>
          </p:nvGrpSpPr>
          <p:grpSpPr>
            <a:xfrm>
              <a:off x="3673844" y="3502452"/>
              <a:ext cx="2508250" cy="2402751"/>
              <a:chOff x="6375379" y="3602841"/>
              <a:chExt cx="2508250" cy="2402751"/>
            </a:xfrm>
          </p:grpSpPr>
          <p:graphicFrame>
            <p:nvGraphicFramePr>
              <p:cNvPr id="14" name="Object 13">
                <a:extLst>
                  <a:ext uri="{FF2B5EF4-FFF2-40B4-BE49-F238E27FC236}">
                    <a16:creationId xmlns:a16="http://schemas.microsoft.com/office/drawing/2014/main" id="{FCDE415D-E565-1321-9979-837FB7CD50D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5208161"/>
                  </p:ext>
                </p:extLst>
              </p:nvPr>
            </p:nvGraphicFramePr>
            <p:xfrm>
              <a:off x="6375379" y="3833892"/>
              <a:ext cx="2508250" cy="2171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7" name="Prism 9" r:id="rId5" imgW="3069077" imgH="2471377" progId="Prism9.Document">
                      <p:embed/>
                    </p:oleObj>
                  </mc:Choice>
                  <mc:Fallback>
                    <p:oleObj name="Prism 9" r:id="rId5" imgW="3069077" imgH="2471377" progId="Prism9.Document">
                      <p:embed/>
                      <p:pic>
                        <p:nvPicPr>
                          <p:cNvPr id="14" name="Object 13">
                            <a:extLst>
                              <a:ext uri="{FF2B5EF4-FFF2-40B4-BE49-F238E27FC236}">
                                <a16:creationId xmlns:a16="http://schemas.microsoft.com/office/drawing/2014/main" id="{FCDE415D-E565-1321-9979-837FB7CD50D6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375379" y="3833892"/>
                            <a:ext cx="2508250" cy="2171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0159EA-E2D2-0F89-BC22-1B7E26A6B64D}"/>
                  </a:ext>
                </a:extLst>
              </p:cNvPr>
              <p:cNvSpPr txBox="1"/>
              <p:nvPr/>
            </p:nvSpPr>
            <p:spPr>
              <a:xfrm>
                <a:off x="7270868" y="3602841"/>
                <a:ext cx="8698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OH-Proline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DC383A-B1A9-9EF2-AD03-604742B0F327}"/>
                </a:ext>
              </a:extLst>
            </p:cNvPr>
            <p:cNvGrpSpPr/>
            <p:nvPr/>
          </p:nvGrpSpPr>
          <p:grpSpPr>
            <a:xfrm>
              <a:off x="5991673" y="3517917"/>
              <a:ext cx="2617339" cy="2402380"/>
              <a:chOff x="3238684" y="3657833"/>
              <a:chExt cx="2617339" cy="2402380"/>
            </a:xfrm>
          </p:grpSpPr>
          <p:graphicFrame>
            <p:nvGraphicFramePr>
              <p:cNvPr id="2" name="Object 1">
                <a:extLst>
                  <a:ext uri="{FF2B5EF4-FFF2-40B4-BE49-F238E27FC236}">
                    <a16:creationId xmlns:a16="http://schemas.microsoft.com/office/drawing/2014/main" id="{E6756CDE-06E9-EC75-958F-910B873EBD8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94327517"/>
                  </p:ext>
                </p:extLst>
              </p:nvPr>
            </p:nvGraphicFramePr>
            <p:xfrm>
              <a:off x="3238684" y="3900213"/>
              <a:ext cx="2617339" cy="216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8" name="Prism 9" r:id="rId7" imgW="2954553" imgH="2439323" progId="Prism9.Document">
                      <p:embed/>
                    </p:oleObj>
                  </mc:Choice>
                  <mc:Fallback>
                    <p:oleObj name="Prism 9" r:id="rId7" imgW="2954553" imgH="2439323" progId="Prism9.Document">
                      <p:embed/>
                      <p:pic>
                        <p:nvPicPr>
                          <p:cNvPr id="2" name="Object 1">
                            <a:extLst>
                              <a:ext uri="{FF2B5EF4-FFF2-40B4-BE49-F238E27FC236}">
                                <a16:creationId xmlns:a16="http://schemas.microsoft.com/office/drawing/2014/main" id="{E6756CDE-06E9-EC75-958F-910B873EBD8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238684" y="3900213"/>
                            <a:ext cx="2617339" cy="2160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63B2FA-6F0C-BFE9-69E4-A0230E69542F}"/>
                  </a:ext>
                </a:extLst>
              </p:cNvPr>
              <p:cNvSpPr txBox="1"/>
              <p:nvPr/>
            </p:nvSpPr>
            <p:spPr>
              <a:xfrm>
                <a:off x="4354213" y="3657833"/>
                <a:ext cx="6351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TIMP-1</a:t>
                </a:r>
              </a:p>
            </p:txBody>
          </p:sp>
        </p:grpSp>
      </p:grpSp>
      <p:pic>
        <p:nvPicPr>
          <p:cNvPr id="28" name="Picture 4" descr="Un·e académique en Sciences de la Communication | SFSIC">
            <a:extLst>
              <a:ext uri="{FF2B5EF4-FFF2-40B4-BE49-F238E27FC236}">
                <a16:creationId xmlns:a16="http://schemas.microsoft.com/office/drawing/2014/main" id="{92670267-4BDF-9809-3276-2FF100426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14970" r="11894" b="15227"/>
          <a:stretch/>
        </p:blipFill>
        <p:spPr bwMode="auto">
          <a:xfrm>
            <a:off x="10983716" y="0"/>
            <a:ext cx="1208284" cy="8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2401E16-0B27-3D51-6CFC-807F56F67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503" y="890159"/>
            <a:ext cx="83406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D536F25-61CC-608D-D8FD-1F69892E2875}"/>
              </a:ext>
            </a:extLst>
          </p:cNvPr>
          <p:cNvGrpSpPr/>
          <p:nvPr/>
        </p:nvGrpSpPr>
        <p:grpSpPr>
          <a:xfrm>
            <a:off x="2364479" y="1187838"/>
            <a:ext cx="8089094" cy="2081225"/>
            <a:chOff x="2364479" y="1187838"/>
            <a:chExt cx="8089094" cy="208122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139F84-F859-A74B-4E8F-1DC164DE4BAF}"/>
                </a:ext>
              </a:extLst>
            </p:cNvPr>
            <p:cNvGrpSpPr/>
            <p:nvPr/>
          </p:nvGrpSpPr>
          <p:grpSpPr>
            <a:xfrm>
              <a:off x="2364479" y="1187838"/>
              <a:ext cx="6906693" cy="2081225"/>
              <a:chOff x="1751131" y="3844068"/>
              <a:chExt cx="6906693" cy="208122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96555BB-AB13-10D0-B182-5AAA4D26B847}"/>
                  </a:ext>
                </a:extLst>
              </p:cNvPr>
              <p:cNvGrpSpPr/>
              <p:nvPr/>
            </p:nvGrpSpPr>
            <p:grpSpPr>
              <a:xfrm>
                <a:off x="1751131" y="3844068"/>
                <a:ext cx="6906693" cy="2081225"/>
                <a:chOff x="421290" y="3485096"/>
                <a:chExt cx="6906693" cy="2081225"/>
              </a:xfrm>
            </p:grpSpPr>
            <p:cxnSp>
              <p:nvCxnSpPr>
                <p:cNvPr id="32" name="Connecteur droit avec flèche 4">
                  <a:extLst>
                    <a:ext uri="{FF2B5EF4-FFF2-40B4-BE49-F238E27FC236}">
                      <a16:creationId xmlns:a16="http://schemas.microsoft.com/office/drawing/2014/main" id="{FF174D76-1621-A481-2971-094C7E185E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2000" y="4728609"/>
                  <a:ext cx="6339043" cy="0"/>
                </a:xfrm>
                <a:prstGeom prst="straightConnector1">
                  <a:avLst/>
                </a:prstGeom>
                <a:ln w="38100">
                  <a:tailEnd type="triangle"/>
                </a:ln>
                <a:effectLst>
                  <a:softEdge rad="12700"/>
                </a:effec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33" name="Image 5">
                  <a:extLst>
                    <a:ext uri="{FF2B5EF4-FFF2-40B4-BE49-F238E27FC236}">
                      <a16:creationId xmlns:a16="http://schemas.microsoft.com/office/drawing/2014/main" id="{C5D4BA92-56DF-9BF9-0E19-791B4221F6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906" b="92689" l="4070" r="94419">
                              <a14:foregroundMark x1="90349" y1="60849" x2="94419" y2="70283"/>
                              <a14:foregroundMark x1="94419" y1="70283" x2="90000" y2="76887"/>
                              <a14:foregroundMark x1="78837" y1="39151" x2="77558" y2="39151"/>
                              <a14:foregroundMark x1="10000" y1="21698" x2="6163" y2="12500"/>
                              <a14:foregroundMark x1="6163" y1="12500" x2="4070" y2="11321"/>
                              <a14:foregroundMark x1="41047" y1="89387" x2="46977" y2="91509"/>
                              <a14:foregroundMark x1="46977" y1="91509" x2="47093" y2="92689"/>
                              <a14:foregroundMark x1="76395" y1="90566" x2="80465" y2="91274"/>
                              <a14:foregroundMark x1="76163" y1="90330" x2="77209" y2="90566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1290" y="3716040"/>
                  <a:ext cx="1008112" cy="497023"/>
                </a:xfrm>
                <a:prstGeom prst="rect">
                  <a:avLst/>
                </a:prstGeom>
              </p:spPr>
            </p:pic>
            <p:cxnSp>
              <p:nvCxnSpPr>
                <p:cNvPr id="34" name="Connecteur droit 6">
                  <a:extLst>
                    <a:ext uri="{FF2B5EF4-FFF2-40B4-BE49-F238E27FC236}">
                      <a16:creationId xmlns:a16="http://schemas.microsoft.com/office/drawing/2014/main" id="{BBA98AD7-AB24-393D-E48E-6A53660E2B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000" y="4549238"/>
                  <a:ext cx="0" cy="360040"/>
                </a:xfrm>
                <a:prstGeom prst="line">
                  <a:avLst/>
                </a:prstGeom>
                <a:ln w="38100"/>
                <a:effectLst>
                  <a:softEdge rad="12700"/>
                </a:effec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37" name="Image 24">
                  <a:extLst>
                    <a:ext uri="{FF2B5EF4-FFF2-40B4-BE49-F238E27FC236}">
                      <a16:creationId xmlns:a16="http://schemas.microsoft.com/office/drawing/2014/main" id="{3C503716-64D7-79DB-6282-871B541426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517"/>
                <a:stretch/>
              </p:blipFill>
              <p:spPr>
                <a:xfrm>
                  <a:off x="818123" y="3485096"/>
                  <a:ext cx="494272" cy="446191"/>
                </a:xfrm>
                <a:prstGeom prst="rect">
                  <a:avLst/>
                </a:prstGeom>
              </p:spPr>
            </p:pic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0922AF1B-A066-F57F-8DC6-1A1348D938EF}"/>
                    </a:ext>
                  </a:extLst>
                </p:cNvPr>
                <p:cNvGrpSpPr/>
                <p:nvPr/>
              </p:nvGrpSpPr>
              <p:grpSpPr>
                <a:xfrm>
                  <a:off x="1731783" y="3848265"/>
                  <a:ext cx="5596200" cy="1718056"/>
                  <a:chOff x="1731783" y="3848265"/>
                  <a:chExt cx="5596200" cy="1718056"/>
                </a:xfrm>
              </p:grpSpPr>
              <p:cxnSp>
                <p:nvCxnSpPr>
                  <p:cNvPr id="44" name="Connecteur droit 27">
                    <a:extLst>
                      <a:ext uri="{FF2B5EF4-FFF2-40B4-BE49-F238E27FC236}">
                        <a16:creationId xmlns:a16="http://schemas.microsoft.com/office/drawing/2014/main" id="{CBA6856A-99BE-8275-4EBB-D60550035A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520000" y="4528876"/>
                    <a:ext cx="0" cy="36000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95000"/>
                      </a:schemeClr>
                    </a:solidFill>
                  </a:ln>
                  <a:effectLst>
                    <a:softEdge rad="12700"/>
                  </a:effectLst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ZoneTexte 29">
                    <a:extLst>
                      <a:ext uri="{FF2B5EF4-FFF2-40B4-BE49-F238E27FC236}">
                        <a16:creationId xmlns:a16="http://schemas.microsoft.com/office/drawing/2014/main" id="{03374F25-996A-7951-AA81-5F27160A3D3D}"/>
                      </a:ext>
                    </a:extLst>
                  </p:cNvPr>
                  <p:cNvSpPr txBox="1"/>
                  <p:nvPr/>
                </p:nvSpPr>
                <p:spPr>
                  <a:xfrm>
                    <a:off x="1731783" y="4258228"/>
                    <a:ext cx="158896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4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46" name="Ellipse 31">
                    <a:extLst>
                      <a:ext uri="{FF2B5EF4-FFF2-40B4-BE49-F238E27FC236}">
                        <a16:creationId xmlns:a16="http://schemas.microsoft.com/office/drawing/2014/main" id="{92DEC462-47FD-F9F2-3862-2AC49397E26C}"/>
                      </a:ext>
                    </a:extLst>
                  </p:cNvPr>
                  <p:cNvSpPr/>
                  <p:nvPr/>
                </p:nvSpPr>
                <p:spPr>
                  <a:xfrm>
                    <a:off x="5889761" y="4197930"/>
                    <a:ext cx="1059614" cy="136839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BE"/>
                  </a:p>
                </p:txBody>
              </p:sp>
              <p:cxnSp>
                <p:nvCxnSpPr>
                  <p:cNvPr id="47" name="Connecteur : en angle 32">
                    <a:extLst>
                      <a:ext uri="{FF2B5EF4-FFF2-40B4-BE49-F238E27FC236}">
                        <a16:creationId xmlns:a16="http://schemas.microsoft.com/office/drawing/2014/main" id="{24D75EE1-5E3B-B4A3-7D3F-33923D4D54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418298" y="3848265"/>
                    <a:ext cx="909685" cy="232711"/>
                  </a:xfrm>
                  <a:prstGeom prst="bentConnector3">
                    <a:avLst>
                      <a:gd name="adj1" fmla="val 834"/>
                    </a:avLst>
                  </a:prstGeom>
                  <a:ln w="28575"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ZoneTexte 19">
                    <a:extLst>
                      <a:ext uri="{FF2B5EF4-FFF2-40B4-BE49-F238E27FC236}">
                        <a16:creationId xmlns:a16="http://schemas.microsoft.com/office/drawing/2014/main" id="{BA1125CD-8D90-D4A4-BF8B-8E0F7A6D2BD3}"/>
                      </a:ext>
                    </a:extLst>
                  </p:cNvPr>
                  <p:cNvSpPr txBox="1"/>
                  <p:nvPr/>
                </p:nvSpPr>
                <p:spPr>
                  <a:xfrm>
                    <a:off x="2037927" y="4900345"/>
                    <a:ext cx="942383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400" b="1" u="sng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Sacrifice</a:t>
                    </a:r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8FE44BC3-862C-28A6-7946-446D27D30A3C}"/>
                    </a:ext>
                  </a:extLst>
                </p:cNvPr>
                <p:cNvGrpSpPr/>
                <p:nvPr/>
              </p:nvGrpSpPr>
              <p:grpSpPr>
                <a:xfrm>
                  <a:off x="5624364" y="4252519"/>
                  <a:ext cx="1588966" cy="949894"/>
                  <a:chOff x="923708" y="4258228"/>
                  <a:chExt cx="1588966" cy="949894"/>
                </a:xfrm>
              </p:grpSpPr>
              <p:cxnSp>
                <p:nvCxnSpPr>
                  <p:cNvPr id="41" name="Connecteur droit 27">
                    <a:extLst>
                      <a:ext uri="{FF2B5EF4-FFF2-40B4-BE49-F238E27FC236}">
                        <a16:creationId xmlns:a16="http://schemas.microsoft.com/office/drawing/2014/main" id="{9BA389C2-8E1D-CD48-A477-5E005E324C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711925" y="4528876"/>
                    <a:ext cx="0" cy="360000"/>
                  </a:xfrm>
                  <a:prstGeom prst="line">
                    <a:avLst/>
                  </a:prstGeom>
                  <a:ln w="38100"/>
                  <a:effectLst>
                    <a:softEdge rad="12700"/>
                  </a:effectLst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ZoneTexte 29">
                    <a:extLst>
                      <a:ext uri="{FF2B5EF4-FFF2-40B4-BE49-F238E27FC236}">
                        <a16:creationId xmlns:a16="http://schemas.microsoft.com/office/drawing/2014/main" id="{500D6C94-D5B1-166D-CE0F-40E744B1A31B}"/>
                      </a:ext>
                    </a:extLst>
                  </p:cNvPr>
                  <p:cNvSpPr txBox="1"/>
                  <p:nvPr/>
                </p:nvSpPr>
                <p:spPr>
                  <a:xfrm>
                    <a:off x="923708" y="4258228"/>
                    <a:ext cx="158896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400" dirty="0"/>
                      <a:t>120</a:t>
                    </a:r>
                  </a:p>
                </p:txBody>
              </p:sp>
              <p:sp>
                <p:nvSpPr>
                  <p:cNvPr id="43" name="ZoneTexte 19">
                    <a:extLst>
                      <a:ext uri="{FF2B5EF4-FFF2-40B4-BE49-F238E27FC236}">
                        <a16:creationId xmlns:a16="http://schemas.microsoft.com/office/drawing/2014/main" id="{2E7ADA0C-815E-417C-75F8-5EBD03B64CC8}"/>
                      </a:ext>
                    </a:extLst>
                  </p:cNvPr>
                  <p:cNvSpPr txBox="1"/>
                  <p:nvPr/>
                </p:nvSpPr>
                <p:spPr>
                  <a:xfrm>
                    <a:off x="1229852" y="4900345"/>
                    <a:ext cx="94238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400" b="1" u="sng" dirty="0"/>
                      <a:t>Sacrifice</a:t>
                    </a:r>
                  </a:p>
                </p:txBody>
              </p:sp>
            </p:grp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FE57B85-1F7F-923F-5CAF-CCC0D55FA395}"/>
                  </a:ext>
                </a:extLst>
              </p:cNvPr>
              <p:cNvSpPr txBox="1"/>
              <p:nvPr/>
            </p:nvSpPr>
            <p:spPr>
              <a:xfrm>
                <a:off x="1847180" y="4585070"/>
                <a:ext cx="11079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C57BL/6 (n=5) 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0DE6F6B-EC6F-C58F-7EAD-41A8DAAEC681}"/>
                </a:ext>
              </a:extLst>
            </p:cNvPr>
            <p:cNvSpPr txBox="1"/>
            <p:nvPr/>
          </p:nvSpPr>
          <p:spPr>
            <a:xfrm>
              <a:off x="9189637" y="1201751"/>
              <a:ext cx="126393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it-IT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it-IT" sz="1400" b="1" dirty="0"/>
                <a:t>LUNGS</a:t>
              </a:r>
              <a:r>
                <a:rPr lang="it-IT" sz="1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(fibrosis)</a:t>
              </a:r>
              <a:endPara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C7974A28-A620-8A6E-D0C7-2C02A55E283D}"/>
              </a:ext>
            </a:extLst>
          </p:cNvPr>
          <p:cNvSpPr txBox="1">
            <a:spLocks/>
          </p:cNvSpPr>
          <p:nvPr/>
        </p:nvSpPr>
        <p:spPr>
          <a:xfrm>
            <a:off x="838200" y="565888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In-vivo: </a:t>
            </a:r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amosite triggers long-term </a:t>
            </a:r>
            <a:r>
              <a:rPr lang="it-IT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</a:t>
            </a:r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fibrosis</a:t>
            </a:r>
            <a:endParaRPr lang="it-IT" sz="2800" dirty="0">
              <a:solidFill>
                <a:srgbClr val="0070C0"/>
              </a:solidFill>
            </a:endParaRPr>
          </a:p>
        </p:txBody>
      </p:sp>
      <p:sp>
        <p:nvSpPr>
          <p:cNvPr id="51" name="Ellipse 31">
            <a:extLst>
              <a:ext uri="{FF2B5EF4-FFF2-40B4-BE49-F238E27FC236}">
                <a16:creationId xmlns:a16="http://schemas.microsoft.com/office/drawing/2014/main" id="{8BF89F14-289C-7073-6171-49836208C36A}"/>
              </a:ext>
            </a:extLst>
          </p:cNvPr>
          <p:cNvSpPr/>
          <p:nvPr/>
        </p:nvSpPr>
        <p:spPr>
          <a:xfrm>
            <a:off x="3923429" y="1900672"/>
            <a:ext cx="1059614" cy="1368391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52" name="Connecteur : en angle 32">
            <a:extLst>
              <a:ext uri="{FF2B5EF4-FFF2-40B4-BE49-F238E27FC236}">
                <a16:creationId xmlns:a16="http://schemas.microsoft.com/office/drawing/2014/main" id="{905635C8-F158-F52B-056C-0D7E16825F1E}"/>
              </a:ext>
            </a:extLst>
          </p:cNvPr>
          <p:cNvCxnSpPr>
            <a:cxnSpLocks/>
          </p:cNvCxnSpPr>
          <p:nvPr/>
        </p:nvCxnSpPr>
        <p:spPr>
          <a:xfrm flipV="1">
            <a:off x="4451966" y="1551007"/>
            <a:ext cx="909685" cy="232711"/>
          </a:xfrm>
          <a:prstGeom prst="bentConnector3">
            <a:avLst>
              <a:gd name="adj1" fmla="val 834"/>
            </a:avLst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371BBBD-03B5-D680-D4AB-CBF73A3A95CD}"/>
              </a:ext>
            </a:extLst>
          </p:cNvPr>
          <p:cNvSpPr txBox="1"/>
          <p:nvPr/>
        </p:nvSpPr>
        <p:spPr>
          <a:xfrm>
            <a:off x="5361651" y="1385468"/>
            <a:ext cx="2123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>
                    <a:lumMod val="95000"/>
                  </a:schemeClr>
                </a:solidFill>
              </a:rPr>
              <a:t>BAL </a:t>
            </a:r>
            <a:r>
              <a:rPr lang="it-IT" sz="1200" i="1" dirty="0">
                <a:solidFill>
                  <a:schemeClr val="bg1">
                    <a:lumMod val="95000"/>
                  </a:schemeClr>
                </a:solidFill>
              </a:rPr>
              <a:t>(acute lung inflammation)</a:t>
            </a:r>
            <a:endParaRPr lang="it-IT" sz="1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3" name="ZoneTexte 18">
            <a:extLst>
              <a:ext uri="{FF2B5EF4-FFF2-40B4-BE49-F238E27FC236}">
                <a16:creationId xmlns:a16="http://schemas.microsoft.com/office/drawing/2014/main" id="{6FC5A10D-C650-104B-7874-D38B5D898D5B}"/>
              </a:ext>
            </a:extLst>
          </p:cNvPr>
          <p:cNvSpPr txBox="1"/>
          <p:nvPr/>
        </p:nvSpPr>
        <p:spPr>
          <a:xfrm>
            <a:off x="1800881" y="2599665"/>
            <a:ext cx="24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PBS or fibers instillation</a:t>
            </a:r>
          </a:p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(0,1 mg/500 </a:t>
            </a:r>
            <a:r>
              <a:rPr lang="el-G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l)</a:t>
            </a:r>
          </a:p>
          <a:p>
            <a:pPr algn="ctr"/>
            <a:endParaRPr lang="it-IT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C4B6D059-3CA2-E9E6-F7CA-F94B745EFE64}"/>
              </a:ext>
            </a:extLst>
          </p:cNvPr>
          <p:cNvSpPr/>
          <p:nvPr/>
        </p:nvSpPr>
        <p:spPr>
          <a:xfrm rot="16200000">
            <a:off x="5790080" y="3738191"/>
            <a:ext cx="262611" cy="46481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F7966-5773-F2F4-620D-77D87140608E}"/>
              </a:ext>
            </a:extLst>
          </p:cNvPr>
          <p:cNvSpPr txBox="1"/>
          <p:nvPr/>
        </p:nvSpPr>
        <p:spPr>
          <a:xfrm>
            <a:off x="5106033" y="6177649"/>
            <a:ext cx="1630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Collagen deposition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057CC5-B9C3-5CA4-76A9-6AA7E7FB3214}"/>
              </a:ext>
            </a:extLst>
          </p:cNvPr>
          <p:cNvSpPr txBox="1"/>
          <p:nvPr/>
        </p:nvSpPr>
        <p:spPr>
          <a:xfrm>
            <a:off x="8746508" y="6159361"/>
            <a:ext cx="1308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Fibrosis-related</a:t>
            </a:r>
          </a:p>
          <a:p>
            <a:pPr algn="ctr"/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chemokine</a:t>
            </a:r>
          </a:p>
        </p:txBody>
      </p:sp>
      <p:sp>
        <p:nvSpPr>
          <p:cNvPr id="55" name="Left Brace 54">
            <a:extLst>
              <a:ext uri="{FF2B5EF4-FFF2-40B4-BE49-F238E27FC236}">
                <a16:creationId xmlns:a16="http://schemas.microsoft.com/office/drawing/2014/main" id="{93166FE9-0A9D-12D2-42BC-B1834398A46E}"/>
              </a:ext>
            </a:extLst>
          </p:cNvPr>
          <p:cNvSpPr/>
          <p:nvPr/>
        </p:nvSpPr>
        <p:spPr>
          <a:xfrm rot="16200000">
            <a:off x="9260084" y="5099827"/>
            <a:ext cx="262611" cy="19192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6" name="Gruppo 30">
            <a:extLst>
              <a:ext uri="{FF2B5EF4-FFF2-40B4-BE49-F238E27FC236}">
                <a16:creationId xmlns:a16="http://schemas.microsoft.com/office/drawing/2014/main" id="{35E601E1-C48A-D113-78B3-E6B970389692}"/>
              </a:ext>
            </a:extLst>
          </p:cNvPr>
          <p:cNvGrpSpPr/>
          <p:nvPr/>
        </p:nvGrpSpPr>
        <p:grpSpPr>
          <a:xfrm>
            <a:off x="1269868" y="4250477"/>
            <a:ext cx="1980510" cy="1117655"/>
            <a:chOff x="-316479" y="2199461"/>
            <a:chExt cx="1980510" cy="1117655"/>
          </a:xfrm>
        </p:grpSpPr>
        <p:sp>
          <p:nvSpPr>
            <p:cNvPr id="57" name="Rettangolo 36">
              <a:extLst>
                <a:ext uri="{FF2B5EF4-FFF2-40B4-BE49-F238E27FC236}">
                  <a16:creationId xmlns:a16="http://schemas.microsoft.com/office/drawing/2014/main" id="{099E4D32-D6E5-BC92-F20E-F8049DA8629B}"/>
                </a:ext>
              </a:extLst>
            </p:cNvPr>
            <p:cNvSpPr/>
            <p:nvPr/>
          </p:nvSpPr>
          <p:spPr>
            <a:xfrm>
              <a:off x="-316479" y="2210937"/>
              <a:ext cx="151200" cy="1501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8" name="Rettangolo 37">
              <a:extLst>
                <a:ext uri="{FF2B5EF4-FFF2-40B4-BE49-F238E27FC236}">
                  <a16:creationId xmlns:a16="http://schemas.microsoft.com/office/drawing/2014/main" id="{9C707D54-4DBE-AE70-4620-0FE32CDF103B}"/>
                </a:ext>
              </a:extLst>
            </p:cNvPr>
            <p:cNvSpPr/>
            <p:nvPr/>
          </p:nvSpPr>
          <p:spPr>
            <a:xfrm>
              <a:off x="-316479" y="2518439"/>
              <a:ext cx="151200" cy="15012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9" name="Rettangolo 38">
              <a:extLst>
                <a:ext uri="{FF2B5EF4-FFF2-40B4-BE49-F238E27FC236}">
                  <a16:creationId xmlns:a16="http://schemas.microsoft.com/office/drawing/2014/main" id="{E9B33039-82FA-ABE7-A259-A2D3330CCFC6}"/>
                </a:ext>
              </a:extLst>
            </p:cNvPr>
            <p:cNvSpPr/>
            <p:nvPr/>
          </p:nvSpPr>
          <p:spPr>
            <a:xfrm>
              <a:off x="-314229" y="2832436"/>
              <a:ext cx="151200" cy="1501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39">
              <a:extLst>
                <a:ext uri="{FF2B5EF4-FFF2-40B4-BE49-F238E27FC236}">
                  <a16:creationId xmlns:a16="http://schemas.microsoft.com/office/drawing/2014/main" id="{72C79CB1-FC37-64C1-00F6-4879031A25ED}"/>
                </a:ext>
              </a:extLst>
            </p:cNvPr>
            <p:cNvSpPr/>
            <p:nvPr/>
          </p:nvSpPr>
          <p:spPr>
            <a:xfrm>
              <a:off x="-314229" y="3146144"/>
              <a:ext cx="151200" cy="15012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CasellaDiTesto 40">
              <a:extLst>
                <a:ext uri="{FF2B5EF4-FFF2-40B4-BE49-F238E27FC236}">
                  <a16:creationId xmlns:a16="http://schemas.microsoft.com/office/drawing/2014/main" id="{166E5C81-B965-0429-DDCC-682CD7474403}"/>
                </a:ext>
              </a:extLst>
            </p:cNvPr>
            <p:cNvSpPr txBox="1"/>
            <p:nvPr/>
          </p:nvSpPr>
          <p:spPr>
            <a:xfrm>
              <a:off x="-120560" y="2199461"/>
              <a:ext cx="6187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t-IT" sz="1200" dirty="0">
                  <a:latin typeface="+mj-lt"/>
                </a:rPr>
                <a:t>Ctrl- (</a:t>
              </a:r>
              <a:r>
                <a:rPr lang="it-IT" sz="1200" b="1" i="1" dirty="0">
                  <a:latin typeface="+mj-lt"/>
                </a:rPr>
                <a:t>PBS</a:t>
              </a:r>
              <a:r>
                <a:rPr lang="it-IT" sz="1200" dirty="0">
                  <a:latin typeface="+mj-lt"/>
                </a:rPr>
                <a:t>)</a:t>
              </a:r>
            </a:p>
          </p:txBody>
        </p:sp>
        <p:sp>
          <p:nvSpPr>
            <p:cNvPr id="62" name="CasellaDiTesto 41">
              <a:extLst>
                <a:ext uri="{FF2B5EF4-FFF2-40B4-BE49-F238E27FC236}">
                  <a16:creationId xmlns:a16="http://schemas.microsoft.com/office/drawing/2014/main" id="{8E8C6CF7-4B28-37EF-510A-CFD5609E8A81}"/>
                </a:ext>
              </a:extLst>
            </p:cNvPr>
            <p:cNvSpPr txBox="1"/>
            <p:nvPr/>
          </p:nvSpPr>
          <p:spPr>
            <a:xfrm>
              <a:off x="-120560" y="2508459"/>
              <a:ext cx="178459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t-IT" sz="1200" dirty="0">
                  <a:latin typeface="+mj-lt"/>
                </a:rPr>
                <a:t>Ctrl+ (Crocidolite UICC, </a:t>
              </a:r>
              <a:r>
                <a:rPr lang="it-IT" sz="1200" b="1" dirty="0">
                  <a:latin typeface="+mj-lt"/>
                </a:rPr>
                <a:t>CRC</a:t>
              </a:r>
              <a:r>
                <a:rPr lang="it-IT" sz="1200" dirty="0">
                  <a:latin typeface="+mj-lt"/>
                </a:rPr>
                <a:t>)</a:t>
              </a:r>
            </a:p>
          </p:txBody>
        </p:sp>
        <p:sp>
          <p:nvSpPr>
            <p:cNvPr id="63" name="CasellaDiTesto 42">
              <a:extLst>
                <a:ext uri="{FF2B5EF4-FFF2-40B4-BE49-F238E27FC236}">
                  <a16:creationId xmlns:a16="http://schemas.microsoft.com/office/drawing/2014/main" id="{FD29DC3C-5748-D272-1BAE-1D9597614D65}"/>
                </a:ext>
              </a:extLst>
            </p:cNvPr>
            <p:cNvSpPr txBox="1"/>
            <p:nvPr/>
          </p:nvSpPr>
          <p:spPr>
            <a:xfrm>
              <a:off x="-120560" y="2820385"/>
              <a:ext cx="123559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t-IT" sz="1200" dirty="0">
                  <a:latin typeface="+mj-lt"/>
                </a:rPr>
                <a:t>Short amosite (</a:t>
              </a:r>
              <a:r>
                <a:rPr lang="it-IT" sz="1200" b="1" dirty="0">
                  <a:latin typeface="+mj-lt"/>
                </a:rPr>
                <a:t>SAF</a:t>
              </a:r>
              <a:r>
                <a:rPr lang="it-IT" sz="1200" dirty="0">
                  <a:latin typeface="+mj-lt"/>
                </a:rPr>
                <a:t>)</a:t>
              </a:r>
            </a:p>
          </p:txBody>
        </p:sp>
        <p:sp>
          <p:nvSpPr>
            <p:cNvPr id="64" name="CasellaDiTesto 43">
              <a:extLst>
                <a:ext uri="{FF2B5EF4-FFF2-40B4-BE49-F238E27FC236}">
                  <a16:creationId xmlns:a16="http://schemas.microsoft.com/office/drawing/2014/main" id="{EF461068-1841-92E1-594C-916C1341B50C}"/>
                </a:ext>
              </a:extLst>
            </p:cNvPr>
            <p:cNvSpPr txBox="1"/>
            <p:nvPr/>
          </p:nvSpPr>
          <p:spPr>
            <a:xfrm>
              <a:off x="-120560" y="3132450"/>
              <a:ext cx="115730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t-IT" sz="1200" dirty="0">
                  <a:latin typeface="+mj-lt"/>
                </a:rPr>
                <a:t>Long amosite(</a:t>
              </a:r>
              <a:r>
                <a:rPr lang="it-IT" sz="1200" b="1" dirty="0">
                  <a:latin typeface="+mj-lt"/>
                </a:rPr>
                <a:t>LAF</a:t>
              </a:r>
              <a:r>
                <a:rPr lang="it-IT" sz="1200" dirty="0">
                  <a:latin typeface="+mj-lt"/>
                </a:rPr>
                <a:t>)</a:t>
              </a:r>
            </a:p>
          </p:txBody>
        </p:sp>
      </p:grpSp>
      <p:sp>
        <p:nvSpPr>
          <p:cNvPr id="65" name="ZoneTexte 14">
            <a:extLst>
              <a:ext uri="{FF2B5EF4-FFF2-40B4-BE49-F238E27FC236}">
                <a16:creationId xmlns:a16="http://schemas.microsoft.com/office/drawing/2014/main" id="{E0EAC4AD-405B-109C-8E6F-321F3FEE624D}"/>
              </a:ext>
            </a:extLst>
          </p:cNvPr>
          <p:cNvSpPr txBox="1"/>
          <p:nvPr/>
        </p:nvSpPr>
        <p:spPr>
          <a:xfrm>
            <a:off x="9128258" y="2282218"/>
            <a:ext cx="573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/>
              <a:t>Days</a:t>
            </a:r>
          </a:p>
        </p:txBody>
      </p:sp>
      <p:pic>
        <p:nvPicPr>
          <p:cNvPr id="67" name="Picture 2">
            <a:extLst>
              <a:ext uri="{FF2B5EF4-FFF2-40B4-BE49-F238E27FC236}">
                <a16:creationId xmlns:a16="http://schemas.microsoft.com/office/drawing/2014/main" id="{09071CCE-58B3-4BB7-BD4A-C5E78603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1" y="2885235"/>
            <a:ext cx="892296" cy="12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0"/>
    </mc:Choice>
    <mc:Fallback xmlns="">
      <p:transition spd="slow" advTm="19890"/>
    </mc:Fallback>
  </mc:AlternateContent>
  <p:extLst>
    <p:ext uri="{3A86A75C-4F4B-4683-9AE1-C65F6400EC91}">
      <p14:laserTraceLst xmlns:p14="http://schemas.microsoft.com/office/powerpoint/2010/main">
        <p14:tracePtLst>
          <p14:tracePt t="618" x="6697663" y="3389313"/>
          <p14:tracePt t="627" x="6705600" y="3389313"/>
          <p14:tracePt t="635" x="6713538" y="3395663"/>
          <p14:tracePt t="646" x="6727825" y="3395663"/>
          <p14:tracePt t="663" x="6770688" y="3403600"/>
          <p14:tracePt t="680" x="6850063" y="3395663"/>
          <p14:tracePt t="697" x="6908800" y="3389313"/>
          <p14:tracePt t="714" x="6923088" y="3375025"/>
          <p14:tracePt t="1058" x="6931025" y="3375025"/>
          <p14:tracePt t="1184" x="6931025" y="3367088"/>
          <p14:tracePt t="1316" x="6945313" y="3367088"/>
          <p14:tracePt t="1324" x="6951663" y="3367088"/>
          <p14:tracePt t="1331" x="6959600" y="3367088"/>
          <p14:tracePt t="1346" x="6973888" y="3367088"/>
          <p14:tracePt t="1348" x="6996113" y="3367088"/>
          <p14:tracePt t="1363" x="7018338" y="3367088"/>
          <p14:tracePt t="1379" x="7104063" y="3367088"/>
          <p14:tracePt t="1396" x="7162800" y="3375025"/>
          <p14:tracePt t="1413" x="7213600" y="3381375"/>
          <p14:tracePt t="1430" x="7272338" y="3381375"/>
          <p14:tracePt t="1446" x="7366000" y="3381375"/>
          <p14:tracePt t="1463" x="7481888" y="3381375"/>
          <p14:tracePt t="1479" x="7627938" y="3375025"/>
          <p14:tracePt t="1496" x="7794625" y="3367088"/>
          <p14:tracePt t="1513" x="8113713" y="3344863"/>
          <p14:tracePt t="1530" x="8367713" y="3367088"/>
          <p14:tracePt t="1547" x="8729663" y="3389313"/>
          <p14:tracePt t="1563" x="9064625" y="3425825"/>
          <p14:tracePt t="1579" x="9245600" y="3446463"/>
          <p14:tracePt t="1596" x="9383713" y="3446463"/>
          <p14:tracePt t="1613" x="9491663" y="3462338"/>
          <p14:tracePt t="1614" x="9550400" y="3468688"/>
          <p14:tracePt t="1629" x="9629775" y="3482975"/>
          <p14:tracePt t="1646" x="9694863" y="3490913"/>
          <p14:tracePt t="1663" x="9725025" y="3505200"/>
          <p14:tracePt t="1679" x="9761538" y="3513138"/>
          <p14:tracePt t="1696" x="9790113" y="3527425"/>
          <p14:tracePt t="1713" x="9826625" y="3533775"/>
          <p14:tracePt t="1729" x="9863138" y="3556000"/>
          <p14:tracePt t="1746" x="9891713" y="3570288"/>
          <p14:tracePt t="1763" x="9906000" y="3578225"/>
          <p14:tracePt t="1802" x="9906000" y="3584575"/>
          <p14:tracePt t="1813" x="9913938" y="3584575"/>
          <p14:tracePt t="1830" x="9920288" y="3592513"/>
          <p14:tracePt t="1846" x="9920288" y="3598863"/>
          <p14:tracePt t="1863" x="9928225" y="3606800"/>
          <p14:tracePt t="1879" x="9934575" y="3621088"/>
          <p14:tracePt t="1896" x="9979025" y="3671888"/>
          <p14:tracePt t="1913" x="10021888" y="3708400"/>
          <p14:tracePt t="1929" x="10058400" y="3730625"/>
          <p14:tracePt t="1947" x="10086975" y="3751263"/>
          <p14:tracePt t="1963" x="10109200" y="3767138"/>
          <p14:tracePt t="1979" x="10131425" y="3781425"/>
          <p14:tracePt t="2013" x="10131425" y="3795713"/>
          <p14:tracePt t="2029" x="10109200" y="3802063"/>
          <p14:tracePt t="2046" x="10072688" y="3787775"/>
          <p14:tracePt t="2063" x="10007600" y="3744913"/>
          <p14:tracePt t="2079" x="9913938" y="3686175"/>
          <p14:tracePt t="2096" x="9753600" y="3592513"/>
          <p14:tracePt t="2113" x="9491663" y="3476625"/>
          <p14:tracePt t="2131" x="9186863" y="3381375"/>
          <p14:tracePt t="2146" x="9115425" y="3367088"/>
          <p14:tracePt t="2163" x="8918575" y="3344863"/>
          <p14:tracePt t="2164" x="8796338" y="3330575"/>
          <p14:tracePt t="2180" x="8505825" y="3309938"/>
          <p14:tracePt t="2196" x="8215313" y="3294063"/>
          <p14:tracePt t="2213" x="8018463" y="3287713"/>
          <p14:tracePt t="2230" x="7815263" y="3294063"/>
          <p14:tracePt t="2246" x="7583488" y="3309938"/>
          <p14:tracePt t="2263" x="7351713" y="3375025"/>
          <p14:tracePt t="2280" x="7032625" y="3417888"/>
          <p14:tracePt t="2296" x="6865938" y="3440113"/>
          <p14:tracePt t="2314" x="6748463" y="3462338"/>
          <p14:tracePt t="2332" x="6697663" y="3490913"/>
          <p14:tracePt t="2347" x="6618288" y="3548063"/>
          <p14:tracePt t="2363" x="6538913" y="3629025"/>
          <p14:tracePt t="2380" x="6459538" y="3694113"/>
          <p14:tracePt t="2396" x="6372225" y="3751263"/>
          <p14:tracePt t="2413" x="6299200" y="3802063"/>
          <p14:tracePt t="2429" x="6270625" y="3868738"/>
          <p14:tracePt t="2446" x="6262688" y="3933825"/>
          <p14:tracePt t="2463" x="6262688" y="4071938"/>
          <p14:tracePt t="2480" x="6284913" y="4289425"/>
          <p14:tracePt t="2496" x="6350000" y="4600575"/>
          <p14:tracePt t="2513" x="6408738" y="4905375"/>
          <p14:tracePt t="2530" x="6443663" y="5116513"/>
          <p14:tracePt t="2546" x="6459538" y="5260975"/>
          <p14:tracePt t="2563" x="6473825" y="5399088"/>
          <p14:tracePt t="2580" x="6538913" y="5697538"/>
          <p14:tracePt t="2596" x="6545263" y="5900738"/>
          <p14:tracePt t="2613" x="6553200" y="6045200"/>
          <p14:tracePt t="2630" x="6553200" y="6118225"/>
          <p14:tracePt t="2646" x="6516688" y="6169025"/>
          <p14:tracePt t="2663" x="6494463" y="6183313"/>
          <p14:tracePt t="2679" x="6465888" y="6197600"/>
          <p14:tracePt t="2696" x="6443663" y="6197600"/>
          <p14:tracePt t="2713" x="6423025" y="6197600"/>
          <p14:tracePt t="2730" x="6400800" y="6183313"/>
          <p14:tracePt t="2746" x="6386513" y="6169025"/>
          <p14:tracePt t="2763" x="6378575" y="6154738"/>
          <p14:tracePt t="2779" x="6372225" y="6146800"/>
          <p14:tracePt t="2796" x="6357938" y="6138863"/>
          <p14:tracePt t="2813" x="6350000" y="6132513"/>
          <p14:tracePt t="2814" x="6342063" y="6132513"/>
          <p14:tracePt t="2829" x="6335713" y="6124575"/>
          <p14:tracePt t="2846" x="6327775" y="6124575"/>
          <p14:tracePt t="2863" x="6313488" y="6118225"/>
          <p14:tracePt t="2879" x="6307138" y="6118225"/>
          <p14:tracePt t="2896" x="6299200" y="6110288"/>
          <p14:tracePt t="2930" x="6299200" y="6103938"/>
          <p14:tracePt t="3034" x="6299200" y="6096000"/>
          <p14:tracePt t="3042" x="6291263" y="6088063"/>
          <p14:tracePt t="3056" x="6284913" y="6081713"/>
          <p14:tracePt t="3064" x="6276975" y="6081713"/>
          <p14:tracePt t="3079" x="6270625" y="6073775"/>
          <p14:tracePt t="3096" x="6262688" y="6067425"/>
          <p14:tracePt t="3113" x="6256338" y="6059488"/>
          <p14:tracePt t="3131" x="6248400" y="6053138"/>
          <p14:tracePt t="3146" x="6240463" y="6045200"/>
          <p14:tracePt t="3163" x="6234113" y="6037263"/>
          <p14:tracePt t="3179" x="6219825" y="6022975"/>
          <p14:tracePt t="3196" x="6211888" y="6022975"/>
          <p14:tracePt t="3197" x="6205538" y="6016625"/>
          <p14:tracePt t="3213" x="6197600" y="6016625"/>
          <p14:tracePt t="3229" x="6189663" y="6002338"/>
          <p14:tracePt t="3253" x="6189663" y="5994400"/>
          <p14:tracePt t="3275" x="6183313" y="5994400"/>
          <p14:tracePt t="3370" x="6169025" y="5986463"/>
          <p14:tracePt t="3379" x="6154738" y="5986463"/>
          <p14:tracePt t="3397" x="6124575" y="5980113"/>
          <p14:tracePt t="3413" x="6088063" y="5980113"/>
          <p14:tracePt t="3429" x="6022975" y="5965825"/>
          <p14:tracePt t="3446" x="5915025" y="5957888"/>
          <p14:tracePt t="3448" x="5870575" y="5957888"/>
          <p14:tracePt t="3463" x="5834063" y="5965825"/>
          <p14:tracePt t="3479" x="5726113" y="6045200"/>
          <p14:tracePt t="3496" x="5703888" y="6088063"/>
          <p14:tracePt t="3724" x="5697538" y="6088063"/>
          <p14:tracePt t="3934" x="5697538" y="6081713"/>
          <p14:tracePt t="3981" x="5689600" y="6081713"/>
          <p14:tracePt t="3991" x="5675313" y="6081713"/>
          <p14:tracePt t="3998" x="5661025" y="6073775"/>
          <p14:tracePt t="4013" x="5646738" y="6067425"/>
          <p14:tracePt t="4030" x="5588000" y="6053138"/>
          <p14:tracePt t="4046" x="5545138" y="6045200"/>
          <p14:tracePt t="4063" x="5500688" y="6045200"/>
          <p14:tracePt t="4080" x="5449888" y="6053138"/>
          <p14:tracePt t="4096" x="5392738" y="6073775"/>
          <p14:tracePt t="4113" x="5341938" y="6088063"/>
          <p14:tracePt t="4130" x="5275263" y="6103938"/>
          <p14:tracePt t="4146" x="5246688" y="6118225"/>
          <p14:tracePt t="4163" x="5210175" y="6138863"/>
          <p14:tracePt t="4179" x="5189538" y="6175375"/>
          <p14:tracePt t="4196" x="5167313" y="6211888"/>
          <p14:tracePt t="4213" x="5159375" y="6270625"/>
          <p14:tracePt t="4229" x="5138738" y="6342063"/>
          <p14:tracePt t="4231" x="5138738" y="6372225"/>
          <p14:tracePt t="4246" x="5138738" y="6392863"/>
          <p14:tracePt t="4247" x="5138738" y="6415088"/>
          <p14:tracePt t="4263" x="5138738" y="6429375"/>
          <p14:tracePt t="4280" x="5195888" y="6480175"/>
          <p14:tracePt t="4296" x="5240338" y="6510338"/>
          <p14:tracePt t="4313" x="5319713" y="6545263"/>
          <p14:tracePt t="4330" x="5399088" y="6581775"/>
          <p14:tracePt t="4346" x="5486400" y="6626225"/>
          <p14:tracePt t="4363" x="5565775" y="6669088"/>
          <p14:tracePt t="4379" x="5675313" y="6713538"/>
          <p14:tracePt t="4396" x="5799138" y="6742113"/>
          <p14:tracePt t="4398" x="5856288" y="6764338"/>
          <p14:tracePt t="4413" x="5915025" y="6770688"/>
          <p14:tracePt t="4429" x="6118225" y="6764338"/>
          <p14:tracePt t="4446" x="6313488" y="6756400"/>
          <p14:tracePt t="4463" x="6488113" y="6742113"/>
          <p14:tracePt t="4479" x="6683375" y="6727825"/>
          <p14:tracePt t="4496" x="6872288" y="6705600"/>
          <p14:tracePt t="4513" x="7083425" y="6677025"/>
          <p14:tracePt t="4530" x="7286625" y="6646863"/>
          <p14:tracePt t="4546" x="7481888" y="6596063"/>
          <p14:tracePt t="4563" x="7605713" y="6575425"/>
          <p14:tracePt t="4579" x="7721600" y="6553200"/>
          <p14:tracePt t="4596" x="7845425" y="6530975"/>
          <p14:tracePt t="4613" x="7975600" y="6516688"/>
          <p14:tracePt t="4629" x="8091488" y="6516688"/>
          <p14:tracePt t="4646" x="8186738" y="6516688"/>
          <p14:tracePt t="4648" x="8221663" y="6516688"/>
          <p14:tracePt t="4663" x="8266113" y="6516688"/>
          <p14:tracePt t="4680" x="8331200" y="6510338"/>
          <p14:tracePt t="4697" x="8359775" y="6494463"/>
          <p14:tracePt t="4713" x="8410575" y="6473825"/>
          <p14:tracePt t="4729" x="8455025" y="6459538"/>
          <p14:tracePt t="4746" x="8520113" y="6443663"/>
          <p14:tracePt t="4763" x="8570913" y="6429375"/>
          <p14:tracePt t="4779" x="8621713" y="6408738"/>
          <p14:tracePt t="4781" x="8636000" y="6400800"/>
          <p14:tracePt t="4796" x="8658225" y="6386513"/>
          <p14:tracePt t="4813" x="8715375" y="6350000"/>
          <p14:tracePt t="4829" x="8766175" y="6335713"/>
          <p14:tracePt t="4846" x="8824913" y="6321425"/>
          <p14:tracePt t="4863" x="8882063" y="6299200"/>
          <p14:tracePt t="4880" x="8932863" y="6276975"/>
          <p14:tracePt t="4896" x="8955088" y="6256338"/>
          <p14:tracePt t="4897" x="8963025" y="6248400"/>
          <p14:tracePt t="4913" x="8969375" y="6240463"/>
          <p14:tracePt t="4930" x="8983663" y="6226175"/>
          <p14:tracePt t="4946" x="8991600" y="6211888"/>
          <p14:tracePt t="4963" x="8999538" y="6205538"/>
          <p14:tracePt t="4979" x="9005888" y="6197600"/>
          <p14:tracePt t="4996" x="9013825" y="6197600"/>
          <p14:tracePt t="5013" x="9013825" y="6183313"/>
          <p14:tracePt t="5029" x="9013825" y="6175375"/>
          <p14:tracePt t="5046" x="9013825" y="6169025"/>
          <p14:tracePt t="5126" x="9005888" y="6169025"/>
          <p14:tracePt t="5135" x="9005888" y="6161088"/>
          <p14:tracePt t="5142" x="9005888" y="6154738"/>
          <p14:tracePt t="5158" x="8999538" y="6154738"/>
          <p14:tracePt t="5166" x="8999538" y="6146800"/>
          <p14:tracePt t="5181" x="8991600" y="6146800"/>
          <p14:tracePt t="5196" x="8983663" y="6138863"/>
          <p14:tracePt t="5213" x="8977313" y="6138863"/>
          <p14:tracePt t="5229" x="8969375" y="6132513"/>
          <p14:tracePt t="5246" x="8963025" y="6124575"/>
          <p14:tracePt t="5263" x="8955088" y="6124575"/>
          <p14:tracePt t="5279" x="8948738" y="6124575"/>
          <p14:tracePt t="5312" x="8940800" y="6124575"/>
          <p14:tracePt t="5329" x="8932863" y="6118225"/>
          <p14:tracePt t="5346" x="8918575" y="6118225"/>
          <p14:tracePt t="5363" x="8897938" y="6110288"/>
          <p14:tracePt t="5379" x="8875713" y="6110288"/>
          <p14:tracePt t="5396" x="8847138" y="6110288"/>
          <p14:tracePt t="5413" x="8816975" y="6110288"/>
          <p14:tracePt t="5429" x="8788400" y="6110288"/>
          <p14:tracePt t="5447" x="8759825" y="6124575"/>
          <p14:tracePt t="5463" x="8737600" y="6132513"/>
          <p14:tracePt t="5479" x="8723313" y="6146800"/>
          <p14:tracePt t="5496" x="8715375" y="6154738"/>
          <p14:tracePt t="5513" x="8701088" y="6175375"/>
          <p14:tracePt t="5529" x="8694738" y="6197600"/>
          <p14:tracePt t="5547" x="8694738" y="6234113"/>
          <p14:tracePt t="5563" x="8694738" y="6262688"/>
          <p14:tracePt t="5579" x="8694738" y="6327775"/>
          <p14:tracePt t="5596" x="8701088" y="6357938"/>
          <p14:tracePt t="5613" x="8715375" y="6392863"/>
          <p14:tracePt t="5630" x="8745538" y="6423025"/>
          <p14:tracePt t="5646" x="8766175" y="6443663"/>
          <p14:tracePt t="5663" x="8796338" y="6465888"/>
          <p14:tracePt t="5679" x="8810625" y="6488113"/>
          <p14:tracePt t="5696" x="8824913" y="6510338"/>
          <p14:tracePt t="5697" x="8831263" y="6516688"/>
          <p14:tracePt t="5713" x="8847138" y="6530975"/>
          <p14:tracePt t="5729" x="8867775" y="6567488"/>
          <p14:tracePt t="5746" x="8904288" y="6618288"/>
          <p14:tracePt t="5762" x="8926513" y="6640513"/>
          <p14:tracePt t="5779" x="8948738" y="6662738"/>
          <p14:tracePt t="5796" x="8977313" y="6683375"/>
          <p14:tracePt t="5814" x="8991600" y="6697663"/>
          <p14:tracePt t="5829" x="9013825" y="6713538"/>
          <p14:tracePt t="5846" x="9034463" y="6727825"/>
          <p14:tracePt t="5863" x="9056688" y="6734175"/>
          <p14:tracePt t="5879" x="9085263" y="6742113"/>
          <p14:tracePt t="5896" x="9101138" y="6748463"/>
          <p14:tracePt t="5913" x="9129713" y="6756400"/>
          <p14:tracePt t="5929" x="9166225" y="6764338"/>
          <p14:tracePt t="5946" x="9194800" y="6778625"/>
          <p14:tracePt t="5963" x="9237663" y="6784975"/>
          <p14:tracePt t="5979" x="9296400" y="6784975"/>
          <p14:tracePt t="5996" x="9369425" y="6778625"/>
          <p14:tracePt t="6013" x="9471025" y="6764338"/>
          <p14:tracePt t="6029" x="9578975" y="6748463"/>
          <p14:tracePt t="6046" x="9666288" y="6748463"/>
          <p14:tracePt t="6063" x="9761538" y="6756400"/>
          <p14:tracePt t="6079" x="9840913" y="6764338"/>
          <p14:tracePt t="6096" x="9898063" y="6764338"/>
          <p14:tracePt t="6097" x="9920288" y="6764338"/>
          <p14:tracePt t="6113" x="9942513" y="6764338"/>
          <p14:tracePt t="6129" x="10007600" y="6748463"/>
          <p14:tracePt t="6146" x="10080625" y="6734175"/>
          <p14:tracePt t="6163" x="10137775" y="6719888"/>
          <p14:tracePt t="6179" x="10182225" y="6705600"/>
          <p14:tracePt t="6196" x="10218738" y="6697663"/>
          <p14:tracePt t="6212" x="10253663" y="6683375"/>
          <p14:tracePt t="6229" x="10269538" y="6677025"/>
          <p14:tracePt t="6246" x="10283825" y="6662738"/>
          <p14:tracePt t="6248" x="10290175" y="6662738"/>
          <p14:tracePt t="6262" x="10298113" y="6654800"/>
          <p14:tracePt t="6279" x="10304463" y="6640513"/>
          <p14:tracePt t="6296" x="10304463" y="6632575"/>
          <p14:tracePt t="6312" x="10312400" y="6626225"/>
          <p14:tracePt t="6330" x="10312400" y="6611938"/>
          <p14:tracePt t="6346" x="10312400" y="6589713"/>
          <p14:tracePt t="6363" x="10312400" y="6581775"/>
          <p14:tracePt t="6379" x="10312400" y="6567488"/>
          <p14:tracePt t="6396" x="10312400" y="6561138"/>
          <p14:tracePt t="6412" x="10304463" y="6553200"/>
          <p14:tracePt t="6429" x="10304463" y="6530975"/>
          <p14:tracePt t="6446" x="10290175" y="6516688"/>
          <p14:tracePt t="6462" x="10290175" y="6510338"/>
          <p14:tracePt t="6479" x="10290175" y="6494463"/>
          <p14:tracePt t="6496" x="10290175" y="6488113"/>
          <p14:tracePt t="6497" x="10283825" y="6488113"/>
          <p14:tracePt t="6513" x="10283825" y="6480175"/>
          <p14:tracePt t="6529" x="10275888" y="6465888"/>
          <p14:tracePt t="6546" x="10261600" y="6443663"/>
          <p14:tracePt t="6563" x="10253663" y="6437313"/>
          <p14:tracePt t="6579" x="10253663" y="6429375"/>
          <p14:tracePt t="6596" x="10247313" y="6423025"/>
          <p14:tracePt t="6615" x="10239375" y="6415088"/>
          <p14:tracePt t="6629" x="10233025" y="6408738"/>
          <p14:tracePt t="6646" x="10225088" y="6392863"/>
          <p14:tracePt t="6664" x="10210800" y="6386513"/>
          <p14:tracePt t="6679" x="10202863" y="6378575"/>
          <p14:tracePt t="6696" x="10196513" y="6372225"/>
          <p14:tracePt t="6712" x="10188575" y="6364288"/>
          <p14:tracePt t="6729" x="10182225" y="6357938"/>
          <p14:tracePt t="6746" x="10174288" y="6342063"/>
          <p14:tracePt t="6779" x="10167938" y="6335713"/>
          <p14:tracePt t="6820" x="10160000" y="6327775"/>
          <p14:tracePt t="6835" x="10152063" y="6321425"/>
          <p14:tracePt t="6846" x="10152063" y="6313488"/>
          <p14:tracePt t="6863" x="10152063" y="6307138"/>
          <p14:tracePt t="6882" x="10152063" y="6299200"/>
          <p14:tracePt t="6896" x="10145713" y="6299200"/>
          <p14:tracePt t="6913" x="10145713" y="6291263"/>
          <p14:tracePt t="6929" x="10137775" y="6284913"/>
          <p14:tracePt t="6946" x="10123488" y="6276975"/>
          <p14:tracePt t="6979" x="10117138" y="6270625"/>
          <p14:tracePt t="6996" x="10109200" y="6262688"/>
          <p14:tracePt t="7012" x="10101263" y="6256338"/>
          <p14:tracePt t="7029" x="10094913" y="6248400"/>
          <p14:tracePt t="7046" x="10086975" y="6240463"/>
          <p14:tracePt t="7062" x="10080625" y="6234113"/>
          <p14:tracePt t="7079" x="10072688" y="6219825"/>
          <p14:tracePt t="7096" x="10066338" y="6211888"/>
          <p14:tracePt t="7112" x="10050463" y="6205538"/>
          <p14:tracePt t="7129" x="10029825" y="6197600"/>
          <p14:tracePt t="7146" x="9993313" y="6183313"/>
          <p14:tracePt t="7163" x="9964738" y="6183313"/>
          <p14:tracePt t="7164" x="9948863" y="6175375"/>
          <p14:tracePt t="7179" x="9928225" y="6169025"/>
          <p14:tracePt t="7196" x="9877425" y="6161088"/>
          <p14:tracePt t="7212" x="9840913" y="6146800"/>
          <p14:tracePt t="7229" x="9796463" y="6138863"/>
          <p14:tracePt t="7246" x="9725025" y="6124575"/>
          <p14:tracePt t="7262" x="9666288" y="6110288"/>
          <p14:tracePt t="7281" x="9550400" y="6096000"/>
          <p14:tracePt t="7296" x="9491663" y="6088063"/>
          <p14:tracePt t="7313" x="9369425" y="6073775"/>
          <p14:tracePt t="7314" x="9304338" y="6067425"/>
          <p14:tracePt t="7329" x="9172575" y="6037263"/>
          <p14:tracePt t="7346" x="9042400" y="6016625"/>
          <p14:tracePt t="7362" x="8918575" y="6008688"/>
          <p14:tracePt t="7379" x="8788400" y="5994400"/>
          <p14:tracePt t="7396" x="8636000" y="5994400"/>
          <p14:tracePt t="7413" x="8461375" y="5994400"/>
          <p14:tracePt t="7429" x="8288338" y="5994400"/>
          <p14:tracePt t="7431" x="8186738" y="5994400"/>
          <p14:tracePt t="7446" x="8018463" y="5980113"/>
          <p14:tracePt t="7462" x="7902575" y="5980113"/>
          <p14:tracePt t="7479" x="7823200" y="5986463"/>
          <p14:tracePt t="7496" x="7780338" y="5994400"/>
          <p14:tracePt t="7513" x="7735888" y="6002338"/>
          <p14:tracePt t="7529" x="7699375" y="6008688"/>
          <p14:tracePt t="7531" x="7685088" y="6016625"/>
          <p14:tracePt t="7546" x="7678738" y="6016625"/>
          <p14:tracePt t="7563" x="7670800" y="6022975"/>
          <p14:tracePt t="7690" x="7670800" y="6030913"/>
          <p14:tracePt t="7705" x="7662863" y="6037263"/>
          <p14:tracePt t="7712" x="7662863" y="6045200"/>
          <p14:tracePt t="7720" x="7662863" y="6053138"/>
          <p14:tracePt t="7736" x="7662863" y="6059488"/>
          <p14:tracePt t="7752" x="7662863" y="6067425"/>
          <p14:tracePt t="7763" x="7662863" y="6073775"/>
          <p14:tracePt t="7779" x="7662863" y="6081713"/>
          <p14:tracePt t="7796" x="7656513" y="6103938"/>
          <p14:tracePt t="7813" x="7648575" y="6124575"/>
          <p14:tracePt t="7829" x="7648575" y="6138863"/>
          <p14:tracePt t="7830" x="7648575" y="6146800"/>
          <p14:tracePt t="7846" x="7634288" y="6154738"/>
          <p14:tracePt t="7862" x="7634288" y="6161088"/>
          <p14:tracePt t="7881" x="7627938" y="6169025"/>
          <p14:tracePt t="7897" x="7627938" y="6175375"/>
          <p14:tracePt t="7932" x="7620000" y="6175375"/>
          <p14:tracePt t="8193" x="7620000" y="6183313"/>
          <p14:tracePt t="9353" x="7620000" y="6197600"/>
          <p14:tracePt t="9360" x="7620000" y="6219825"/>
          <p14:tracePt t="9368" x="7620000" y="6234113"/>
          <p14:tracePt t="9379" x="7620000" y="6248400"/>
          <p14:tracePt t="9396" x="7620000" y="6276975"/>
          <p14:tracePt t="9413" x="7612063" y="6313488"/>
          <p14:tracePt t="9431" x="7605713" y="6321425"/>
          <p14:tracePt t="9446" x="7605713" y="6327775"/>
          <p14:tracePt t="9462" x="7605713" y="6335713"/>
          <p14:tracePt t="9479" x="7597775" y="6350000"/>
          <p14:tracePt t="9496" x="7597775" y="6357938"/>
          <p14:tracePt t="9512" x="7597775" y="6364288"/>
          <p14:tracePt t="9529" x="7597775" y="6372225"/>
          <p14:tracePt t="9546" x="7597775" y="6378575"/>
          <p14:tracePt t="9753" x="7591425" y="6378575"/>
          <p14:tracePt t="9767" x="7583488" y="6372225"/>
          <p14:tracePt t="9774" x="7577138" y="6364288"/>
          <p14:tracePt t="9782" x="7569200" y="6357938"/>
          <p14:tracePt t="9796" x="7554913" y="6342063"/>
          <p14:tracePt t="9813" x="7546975" y="6327775"/>
          <p14:tracePt t="9829" x="7540625" y="6321425"/>
          <p14:tracePt t="9846" x="7526338" y="6313488"/>
          <p14:tracePt t="9862" x="7518400" y="6299200"/>
          <p14:tracePt t="9879" x="7496175" y="6284913"/>
          <p14:tracePt t="9896" x="7481888" y="6270625"/>
          <p14:tracePt t="9912" x="7459663" y="6240463"/>
          <p14:tracePt t="9929" x="7445375" y="6219825"/>
          <p14:tracePt t="9946" x="7439025" y="6197600"/>
          <p14:tracePt t="9963" x="7424738" y="6161088"/>
          <p14:tracePt t="9981" x="7408863" y="6132513"/>
          <p14:tracePt t="9996" x="7402513" y="6110288"/>
          <p14:tracePt t="10012" x="7394575" y="6096000"/>
          <p14:tracePt t="10029" x="7380288" y="6059488"/>
          <p14:tracePt t="10046" x="7373938" y="6037263"/>
          <p14:tracePt t="10062" x="7358063" y="6008688"/>
          <p14:tracePt t="10079" x="7351713" y="5994400"/>
          <p14:tracePt t="10096" x="7351713" y="5986463"/>
          <p14:tracePt t="10129" x="7343775" y="5980113"/>
          <p14:tracePt t="10152" x="7343775" y="5972175"/>
          <p14:tracePt t="10166" x="7337425" y="5972175"/>
          <p14:tracePt t="10179" x="7337425" y="5965825"/>
          <p14:tracePt t="10196" x="7329488" y="5957888"/>
          <p14:tracePt t="10212" x="7329488" y="5951538"/>
          <p14:tracePt t="10229" x="7323138" y="5943600"/>
          <p14:tracePt t="10770" x="7323138" y="5951538"/>
          <p14:tracePt t="10787" x="7323138" y="5957888"/>
          <p14:tracePt t="10802" x="7323138" y="5965825"/>
          <p14:tracePt t="10818" x="7323138" y="5972175"/>
          <p14:tracePt t="10826" x="7323138" y="5980113"/>
          <p14:tracePt t="10842" x="7323138" y="5986463"/>
          <p14:tracePt t="10856" x="7323138" y="5994400"/>
          <p14:tracePt t="10872" x="7329488" y="6002338"/>
          <p14:tracePt t="10883" x="7329488" y="6008688"/>
          <p14:tracePt t="10896" x="7329488" y="6016625"/>
          <p14:tracePt t="10913" x="7329488" y="6022975"/>
          <p14:tracePt t="10935" x="7329488" y="6030913"/>
          <p14:tracePt t="12890" x="7329488" y="6037263"/>
          <p14:tracePt t="12898" x="7337425" y="6053138"/>
          <p14:tracePt t="12914" x="7343775" y="6081713"/>
          <p14:tracePt t="12929" x="7358063" y="6110288"/>
          <p14:tracePt t="12946" x="7380288" y="6132513"/>
          <p14:tracePt t="12963" x="7408863" y="6146800"/>
          <p14:tracePt t="12979" x="7416800" y="6146800"/>
          <p14:tracePt t="12996" x="7431088" y="6154738"/>
          <p14:tracePt t="13012" x="7439025" y="6154738"/>
          <p14:tracePt t="13029" x="7453313" y="6154738"/>
          <p14:tracePt t="13046" x="7475538" y="6161088"/>
          <p14:tracePt t="13062" x="7504113" y="6169025"/>
          <p14:tracePt t="13079" x="7532688" y="6169025"/>
          <p14:tracePt t="13096" x="7554913" y="6169025"/>
          <p14:tracePt t="13113" x="7577138" y="6169025"/>
          <p14:tracePt t="13129" x="7597775" y="6161088"/>
          <p14:tracePt t="13146" x="7656513" y="6146800"/>
          <p14:tracePt t="13162" x="7685088" y="6132513"/>
          <p14:tracePt t="13179" x="7707313" y="6124575"/>
          <p14:tracePt t="13196" x="7721600" y="6110288"/>
          <p14:tracePt t="13212" x="7729538" y="6110288"/>
          <p14:tracePt t="13229" x="7735888" y="6103938"/>
          <p14:tracePt t="13246" x="7743825" y="6096000"/>
          <p14:tracePt t="13404" x="7743825" y="6088063"/>
          <p14:tracePt t="13412" x="7750175" y="6081713"/>
          <p14:tracePt t="13444" x="7750175" y="6073775"/>
          <p14:tracePt t="13452" x="7758113" y="6073775"/>
          <p14:tracePt t="13462" x="7758113" y="6067425"/>
          <p14:tracePt t="13479" x="7758113" y="6059488"/>
          <p14:tracePt t="13495" x="7758113" y="6053138"/>
          <p14:tracePt t="13529" x="7764463" y="6053138"/>
          <p14:tracePt t="13546" x="7772400" y="6045200"/>
          <p14:tracePt t="13579" x="7772400" y="6037263"/>
          <p14:tracePt t="13596" x="7780338" y="6037263"/>
          <p14:tracePt t="13612" x="7786688" y="6030913"/>
          <p14:tracePt t="13670" x="7794625" y="6030913"/>
          <p14:tracePt t="13694" x="7794625" y="6022975"/>
          <p14:tracePt t="13702" x="7800975" y="6022975"/>
          <p14:tracePt t="13712" x="7800975" y="6016625"/>
          <p14:tracePt t="13729" x="7808913" y="6016625"/>
          <p14:tracePt t="13746" x="7823200" y="6016625"/>
          <p14:tracePt t="13762" x="7831138" y="6016625"/>
          <p14:tracePt t="13779" x="7837488" y="6008688"/>
          <p14:tracePt t="13796" x="7851775" y="6002338"/>
          <p14:tracePt t="13812" x="7859713" y="6002338"/>
          <p14:tracePt t="13829" x="7866063" y="5994400"/>
          <p14:tracePt t="13846" x="7874000" y="5986463"/>
          <p14:tracePt t="13862" x="7881938" y="5986463"/>
          <p14:tracePt t="13879" x="7888288" y="5980113"/>
          <p14:tracePt t="13976" x="7896225" y="5980113"/>
          <p14:tracePt t="14010" x="7902575" y="5980113"/>
          <p14:tracePt t="14156" x="7902575" y="5972175"/>
          <p14:tracePt t="14408" x="7910513" y="5972175"/>
          <p14:tracePt t="14425" x="7910513" y="5965825"/>
          <p14:tracePt t="14433" x="7916863" y="5957888"/>
          <p14:tracePt t="14534" x="7910513" y="5965825"/>
          <p14:tracePt t="14544" x="7881938" y="5980113"/>
          <p14:tracePt t="14549" x="7859713" y="6002338"/>
          <p14:tracePt t="14563" x="7815263" y="6016625"/>
          <p14:tracePt t="14579" x="7713663" y="6059488"/>
          <p14:tracePt t="14596" x="7526338" y="6110288"/>
          <p14:tracePt t="14612" x="7388225" y="6118225"/>
          <p14:tracePt t="14629" x="7242175" y="6103938"/>
          <p14:tracePt t="14646" x="7053263" y="6088063"/>
          <p14:tracePt t="14662" x="6872288" y="6059488"/>
          <p14:tracePt t="14681" x="6662738" y="5994400"/>
          <p14:tracePt t="14696" x="6611938" y="5972175"/>
          <p14:tracePt t="14712" x="6502400" y="5929313"/>
          <p14:tracePt t="14714" x="6443663" y="5907088"/>
          <p14:tracePt t="14729" x="6386513" y="5878513"/>
          <p14:tracePt t="14746" x="6211888" y="5827713"/>
          <p14:tracePt t="14762" x="6169025" y="5819775"/>
          <p14:tracePt t="14779" x="6124575" y="5805488"/>
          <p14:tracePt t="14796" x="6081713" y="5799138"/>
          <p14:tracePt t="14812" x="6037263" y="5776913"/>
          <p14:tracePt t="14830" x="5957888" y="5740400"/>
          <p14:tracePt t="14846" x="5842000" y="5697538"/>
          <p14:tracePt t="14862" x="5799138" y="5681663"/>
          <p14:tracePt t="14879" x="5748338" y="5675313"/>
          <p14:tracePt t="14896" x="5681663" y="5675313"/>
          <p14:tracePt t="14912" x="5630863" y="5675313"/>
          <p14:tracePt t="14929" x="5595938" y="5675313"/>
          <p14:tracePt t="14946" x="5573713" y="5675313"/>
          <p14:tracePt t="14962" x="5559425" y="5675313"/>
          <p14:tracePt t="14979" x="5551488" y="5675313"/>
          <p14:tracePt t="15012" x="5545138" y="5675313"/>
          <p14:tracePt t="15029" x="5545138" y="5681663"/>
          <p14:tracePt t="15045" x="5537200" y="5689600"/>
          <p14:tracePt t="15062" x="5529263" y="5697538"/>
          <p14:tracePt t="15079" x="5522913" y="5703888"/>
          <p14:tracePt t="15096" x="5514975" y="5711825"/>
          <p14:tracePt t="15112" x="5508625" y="5726113"/>
          <p14:tracePt t="15129" x="5494338" y="5732463"/>
          <p14:tracePt t="15145" x="5486400" y="5740400"/>
          <p14:tracePt t="15162" x="5478463" y="5748338"/>
          <p14:tracePt t="15179" x="5464175" y="5762625"/>
          <p14:tracePt t="15195" x="5457825" y="5768975"/>
          <p14:tracePt t="15212" x="5449888" y="5776913"/>
          <p14:tracePt t="15229" x="5449888" y="5783263"/>
          <p14:tracePt t="15247" x="5443538" y="5799138"/>
          <p14:tracePt t="15262" x="5435600" y="5805488"/>
          <p14:tracePt t="15279" x="5427663" y="5813425"/>
          <p14:tracePt t="15296" x="5421313" y="5819775"/>
          <p14:tracePt t="15312" x="5421313" y="5827713"/>
          <p14:tracePt t="15329" x="5421313" y="5834063"/>
          <p14:tracePt t="15331" x="5421313" y="5842000"/>
          <p14:tracePt t="15345" x="5421313" y="5849938"/>
          <p14:tracePt t="15380" x="5421313" y="5856288"/>
          <p14:tracePt t="15466" x="5421313" y="5864225"/>
          <p14:tracePt t="15474" x="5413375" y="5864225"/>
          <p14:tracePt t="15490" x="5413375" y="5870575"/>
          <p14:tracePt t="15507" x="5413375" y="5878513"/>
          <p14:tracePt t="15537" x="5413375" y="5884863"/>
          <p14:tracePt t="15552" x="5413375" y="5892800"/>
          <p14:tracePt t="15576" x="5413375" y="5900738"/>
          <p14:tracePt t="15584" x="5413375" y="5907088"/>
          <p14:tracePt t="15601" x="5413375" y="5915025"/>
          <p14:tracePt t="15614" x="5413375" y="5921375"/>
          <p14:tracePt t="15630" x="5413375" y="5929313"/>
          <p14:tracePt t="15638" x="5413375" y="5935663"/>
          <p14:tracePt t="15646" x="5421313" y="5935663"/>
          <p14:tracePt t="15662" x="5421313" y="5943600"/>
          <p14:tracePt t="15679" x="5421313" y="5951538"/>
          <p14:tracePt t="15712" x="5427663" y="5951538"/>
          <p14:tracePt t="15729" x="5427663" y="5957888"/>
          <p14:tracePt t="15762" x="5435600" y="5957888"/>
          <p14:tracePt t="15779" x="5435600" y="5965825"/>
          <p14:tracePt t="15795" x="5443538" y="5972175"/>
          <p14:tracePt t="15812" x="5443538" y="5980113"/>
          <p14:tracePt t="15852" x="5449888" y="5980113"/>
          <p14:tracePt t="15890" x="5449888" y="5986463"/>
          <p14:tracePt t="15899" x="5457825" y="5986463"/>
          <p14:tracePt t="15928" x="5464175" y="5986463"/>
          <p14:tracePt t="15936" x="5472113" y="5986463"/>
          <p14:tracePt t="16062" x="5478463" y="5986463"/>
          <p14:tracePt t="16094" x="5486400" y="5986463"/>
          <p14:tracePt t="16117" x="5494338" y="5994400"/>
          <p14:tracePt t="16133" x="5500688" y="6002338"/>
          <p14:tracePt t="16164" x="5508625" y="6002338"/>
          <p14:tracePt t="16304" x="5508625" y="6008688"/>
          <p14:tracePt t="16368" x="5514975" y="6016625"/>
          <p14:tracePt t="16390" x="5514975" y="6022975"/>
          <p14:tracePt t="16406" x="5522913" y="6030913"/>
          <p14:tracePt t="16462" x="5529263" y="6030913"/>
          <p14:tracePt t="16478" x="5529263" y="6037263"/>
          <p14:tracePt t="16497" x="5537200" y="6045200"/>
          <p14:tracePt t="16512" x="5545138" y="6053138"/>
          <p14:tracePt t="16529" x="5551488" y="6059488"/>
          <p14:tracePt t="16545" x="5559425" y="6059488"/>
          <p14:tracePt t="16562" x="5559425" y="6067425"/>
          <p14:tracePt t="16908" x="5565775" y="6067425"/>
          <p14:tracePt t="16924" x="5573713" y="6067425"/>
          <p14:tracePt t="16940" x="5580063" y="6067425"/>
          <p14:tracePt t="16948" x="5588000" y="6067425"/>
          <p14:tracePt t="16964" x="5595938" y="606742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0AF7E01F-5255-E448-6273-F1C7110EABEC}"/>
              </a:ext>
            </a:extLst>
          </p:cNvPr>
          <p:cNvSpPr txBox="1">
            <a:spLocks/>
          </p:cNvSpPr>
          <p:nvPr/>
        </p:nvSpPr>
        <p:spPr>
          <a:xfrm>
            <a:off x="838200" y="565888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In-vivo:</a:t>
            </a:r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long amosite is </a:t>
            </a:r>
            <a:r>
              <a:rPr lang="it-IT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retained</a:t>
            </a:r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lungs </a:t>
            </a:r>
          </a:p>
        </p:txBody>
      </p:sp>
      <p:pic>
        <p:nvPicPr>
          <p:cNvPr id="34" name="Picture 4" descr="Un·e académique en Sciences de la Communication | SFSIC">
            <a:extLst>
              <a:ext uri="{FF2B5EF4-FFF2-40B4-BE49-F238E27FC236}">
                <a16:creationId xmlns:a16="http://schemas.microsoft.com/office/drawing/2014/main" id="{E9F8BBAA-5FBB-974E-BEF3-5984B1214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14970" r="11894" b="15227"/>
          <a:stretch/>
        </p:blipFill>
        <p:spPr bwMode="auto">
          <a:xfrm>
            <a:off x="10983716" y="0"/>
            <a:ext cx="1208284" cy="8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DEBFF39-6B77-297F-9883-5CB893658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503" y="890159"/>
            <a:ext cx="83406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58FD1DE-EEB4-4E20-8E06-63B4905D1642}"/>
              </a:ext>
            </a:extLst>
          </p:cNvPr>
          <p:cNvCxnSpPr/>
          <p:nvPr/>
        </p:nvCxnSpPr>
        <p:spPr>
          <a:xfrm flipH="1">
            <a:off x="5586917" y="5067838"/>
            <a:ext cx="177553" cy="31364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10EAC35-2C7F-4A05-B3DE-5DF60E2C8140}"/>
              </a:ext>
            </a:extLst>
          </p:cNvPr>
          <p:cNvCxnSpPr/>
          <p:nvPr/>
        </p:nvCxnSpPr>
        <p:spPr>
          <a:xfrm flipH="1">
            <a:off x="4599587" y="5663892"/>
            <a:ext cx="177553" cy="31364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241383E6-1B36-46F0-B084-2E06900E8BDA}"/>
              </a:ext>
            </a:extLst>
          </p:cNvPr>
          <p:cNvCxnSpPr/>
          <p:nvPr/>
        </p:nvCxnSpPr>
        <p:spPr>
          <a:xfrm flipH="1">
            <a:off x="5205274" y="5189004"/>
            <a:ext cx="177553" cy="31364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>
            <a:extLst>
              <a:ext uri="{FF2B5EF4-FFF2-40B4-BE49-F238E27FC236}">
                <a16:creationId xmlns:a16="http://schemas.microsoft.com/office/drawing/2014/main" id="{1DB7BD08-14A1-8559-EC92-5B12D7DF0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1" y="2885235"/>
            <a:ext cx="892296" cy="12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9B8C5A3-DBF9-D058-CE3B-99AE56FCCB8E}"/>
              </a:ext>
            </a:extLst>
          </p:cNvPr>
          <p:cNvGrpSpPr/>
          <p:nvPr/>
        </p:nvGrpSpPr>
        <p:grpSpPr>
          <a:xfrm>
            <a:off x="1298984" y="1050421"/>
            <a:ext cx="5015274" cy="5664881"/>
            <a:chOff x="1298984" y="1050421"/>
            <a:chExt cx="5015274" cy="5664881"/>
          </a:xfrm>
        </p:grpSpPr>
        <p:pic>
          <p:nvPicPr>
            <p:cNvPr id="32" name="Espace réservé du contenu 5">
              <a:extLst>
                <a:ext uri="{FF2B5EF4-FFF2-40B4-BE49-F238E27FC236}">
                  <a16:creationId xmlns:a16="http://schemas.microsoft.com/office/drawing/2014/main" id="{0B5C6E54-B358-AFCF-652D-835E1A89EA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5" r="22063"/>
            <a:stretch/>
          </p:blipFill>
          <p:spPr>
            <a:xfrm>
              <a:off x="1727860" y="1388918"/>
              <a:ext cx="2270246" cy="171400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8" name="Espace réservé du contenu 7">
              <a:extLst>
                <a:ext uri="{FF2B5EF4-FFF2-40B4-BE49-F238E27FC236}">
                  <a16:creationId xmlns:a16="http://schemas.microsoft.com/office/drawing/2014/main" id="{0BE17687-1E3C-CBFC-DC89-3FEA17FD4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1" r="22181"/>
            <a:stretch/>
          </p:blipFill>
          <p:spPr>
            <a:xfrm>
              <a:off x="4068357" y="1388918"/>
              <a:ext cx="2245900" cy="171400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9" name="Image 7">
              <a:extLst>
                <a:ext uri="{FF2B5EF4-FFF2-40B4-BE49-F238E27FC236}">
                  <a16:creationId xmlns:a16="http://schemas.microsoft.com/office/drawing/2014/main" id="{BBD3B28F-6787-C63E-340F-AC1D19C015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" r="38360"/>
            <a:stretch/>
          </p:blipFill>
          <p:spPr>
            <a:xfrm>
              <a:off x="1727860" y="4985330"/>
              <a:ext cx="2270246" cy="172997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60" name="Image 8">
              <a:extLst>
                <a:ext uri="{FF2B5EF4-FFF2-40B4-BE49-F238E27FC236}">
                  <a16:creationId xmlns:a16="http://schemas.microsoft.com/office/drawing/2014/main" id="{79C7654F-719B-6CC4-5476-675451D38C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17"/>
            <a:stretch/>
          </p:blipFill>
          <p:spPr>
            <a:xfrm>
              <a:off x="4068358" y="4985330"/>
              <a:ext cx="2239813" cy="171989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827B223-04A7-1BB5-69FC-19F549663D3C}"/>
                </a:ext>
              </a:extLst>
            </p:cNvPr>
            <p:cNvSpPr/>
            <p:nvPr/>
          </p:nvSpPr>
          <p:spPr>
            <a:xfrm>
              <a:off x="2438699" y="1050421"/>
              <a:ext cx="1013442" cy="312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/>
                </a:rPr>
                <a:t>bright light</a:t>
              </a:r>
              <a:endPara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5253377-F94C-25F7-332A-8E91949BAF4A}"/>
                </a:ext>
              </a:extLst>
            </p:cNvPr>
            <p:cNvSpPr/>
            <p:nvPr/>
          </p:nvSpPr>
          <p:spPr>
            <a:xfrm>
              <a:off x="4602877" y="1050421"/>
              <a:ext cx="1281632" cy="312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/>
                </a:rPr>
                <a:t>polarized light </a:t>
              </a:r>
            </a:p>
          </p:txBody>
        </p:sp>
        <p:sp>
          <p:nvSpPr>
            <p:cNvPr id="63" name="ZoneTexte 19">
              <a:extLst>
                <a:ext uri="{FF2B5EF4-FFF2-40B4-BE49-F238E27FC236}">
                  <a16:creationId xmlns:a16="http://schemas.microsoft.com/office/drawing/2014/main" id="{A09165C7-1ACF-ECCF-4D19-1C4331E01B8F}"/>
                </a:ext>
              </a:extLst>
            </p:cNvPr>
            <p:cNvSpPr txBox="1"/>
            <p:nvPr/>
          </p:nvSpPr>
          <p:spPr>
            <a:xfrm rot="5400000">
              <a:off x="1281971" y="5630840"/>
              <a:ext cx="462901" cy="42887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fr-BE" sz="16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SAF</a:t>
              </a:r>
              <a:endParaRPr lang="en-US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E79A5CE-BA33-DC34-3BF5-1E00AAF31B58}"/>
                </a:ext>
              </a:extLst>
            </p:cNvPr>
            <p:cNvGrpSpPr/>
            <p:nvPr/>
          </p:nvGrpSpPr>
          <p:grpSpPr>
            <a:xfrm>
              <a:off x="1308666" y="3190877"/>
              <a:ext cx="5005592" cy="1719896"/>
              <a:chOff x="1308666" y="4946525"/>
              <a:chExt cx="5005592" cy="1719896"/>
            </a:xfrm>
          </p:grpSpPr>
          <p:pic>
            <p:nvPicPr>
              <p:cNvPr id="69" name="Espace réservé du contenu 5">
                <a:extLst>
                  <a:ext uri="{FF2B5EF4-FFF2-40B4-BE49-F238E27FC236}">
                    <a16:creationId xmlns:a16="http://schemas.microsoft.com/office/drawing/2014/main" id="{AE4B2005-4BCE-3678-9271-7C438E94A6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63" t="-342" r="30704" b="342"/>
              <a:stretch/>
            </p:blipFill>
            <p:spPr>
              <a:xfrm>
                <a:off x="1727860" y="4946525"/>
                <a:ext cx="2270579" cy="171400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70" name="Espace réservé du contenu 7">
                <a:extLst>
                  <a:ext uri="{FF2B5EF4-FFF2-40B4-BE49-F238E27FC236}">
                    <a16:creationId xmlns:a16="http://schemas.microsoft.com/office/drawing/2014/main" id="{28CE803D-4EA7-BBE5-D616-4D3D000AF0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43" t="-331" r="25550" b="331"/>
              <a:stretch/>
            </p:blipFill>
            <p:spPr>
              <a:xfrm>
                <a:off x="4083576" y="4946525"/>
                <a:ext cx="2230682" cy="171989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71" name="ZoneTexte 19">
                <a:extLst>
                  <a:ext uri="{FF2B5EF4-FFF2-40B4-BE49-F238E27FC236}">
                    <a16:creationId xmlns:a16="http://schemas.microsoft.com/office/drawing/2014/main" id="{AFE057D4-4FB4-0988-C883-6FDB6FBC774A}"/>
                  </a:ext>
                </a:extLst>
              </p:cNvPr>
              <p:cNvSpPr txBox="1"/>
              <p:nvPr/>
            </p:nvSpPr>
            <p:spPr>
              <a:xfrm rot="5400000">
                <a:off x="1288135" y="5588047"/>
                <a:ext cx="462901" cy="421840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fr-BE" sz="1600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LAF</a:t>
                </a:r>
                <a:endParaRPr lang="en-US" sz="16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65" name="Connecteur droit avec flèche 20">
              <a:extLst>
                <a:ext uri="{FF2B5EF4-FFF2-40B4-BE49-F238E27FC236}">
                  <a16:creationId xmlns:a16="http://schemas.microsoft.com/office/drawing/2014/main" id="{885B6757-5210-88ED-8DFB-25FC2DA472CB}"/>
                </a:ext>
              </a:extLst>
            </p:cNvPr>
            <p:cNvCxnSpPr/>
            <p:nvPr/>
          </p:nvCxnSpPr>
          <p:spPr>
            <a:xfrm flipH="1">
              <a:off x="5945241" y="3458434"/>
              <a:ext cx="191023" cy="33695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35">
              <a:extLst>
                <a:ext uri="{FF2B5EF4-FFF2-40B4-BE49-F238E27FC236}">
                  <a16:creationId xmlns:a16="http://schemas.microsoft.com/office/drawing/2014/main" id="{E49FE2EF-657C-2A1A-6A7E-2EDF311C8103}"/>
                </a:ext>
              </a:extLst>
            </p:cNvPr>
            <p:cNvCxnSpPr/>
            <p:nvPr/>
          </p:nvCxnSpPr>
          <p:spPr>
            <a:xfrm flipH="1">
              <a:off x="4750718" y="4106295"/>
              <a:ext cx="191023" cy="33695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avec flèche 36">
              <a:extLst>
                <a:ext uri="{FF2B5EF4-FFF2-40B4-BE49-F238E27FC236}">
                  <a16:creationId xmlns:a16="http://schemas.microsoft.com/office/drawing/2014/main" id="{DF758E03-D5FA-912F-5EA2-32453973BB6A}"/>
                </a:ext>
              </a:extLst>
            </p:cNvPr>
            <p:cNvCxnSpPr/>
            <p:nvPr/>
          </p:nvCxnSpPr>
          <p:spPr>
            <a:xfrm flipH="1">
              <a:off x="5507214" y="3616034"/>
              <a:ext cx="191023" cy="33695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18">
              <a:extLst>
                <a:ext uri="{FF2B5EF4-FFF2-40B4-BE49-F238E27FC236}">
                  <a16:creationId xmlns:a16="http://schemas.microsoft.com/office/drawing/2014/main" id="{6D4E7089-31E6-FC0B-5C5E-FEC17626302D}"/>
                </a:ext>
              </a:extLst>
            </p:cNvPr>
            <p:cNvSpPr txBox="1"/>
            <p:nvPr/>
          </p:nvSpPr>
          <p:spPr>
            <a:xfrm rot="5400000">
              <a:off x="1300173" y="1986373"/>
              <a:ext cx="436483" cy="41017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fr-B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PBS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08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16"/>
    </mc:Choice>
    <mc:Fallback xmlns="">
      <p:transition spd="slow" advTm="33516"/>
    </mc:Fallback>
  </mc:AlternateContent>
  <p:extLst>
    <p:ext uri="{3A86A75C-4F4B-4683-9AE1-C65F6400EC91}">
      <p14:laserTraceLst xmlns:p14="http://schemas.microsoft.com/office/powerpoint/2010/main">
        <p14:tracePtLst>
          <p14:tracePt t="1205" x="5602288" y="6067425"/>
          <p14:tracePt t="1213" x="5638800" y="6053138"/>
          <p14:tracePt t="1223" x="5675313" y="6030913"/>
          <p14:tracePt t="1237" x="5799138" y="6008688"/>
          <p14:tracePt t="1254" x="5870575" y="6002338"/>
          <p14:tracePt t="1270" x="5935663" y="5980113"/>
          <p14:tracePt t="1287" x="5994400" y="5929313"/>
          <p14:tracePt t="1304" x="6053138" y="5878513"/>
          <p14:tracePt t="1321" x="6161088" y="5768975"/>
          <p14:tracePt t="1337" x="6392863" y="5508625"/>
          <p14:tracePt t="1353" x="6494463" y="5370513"/>
          <p14:tracePt t="1370" x="6596063" y="5203825"/>
          <p14:tracePt t="1387" x="6683375" y="5021263"/>
          <p14:tracePt t="1403" x="6784975" y="4833938"/>
          <p14:tracePt t="1421" x="6894513" y="4695825"/>
          <p14:tracePt t="1437" x="7002463" y="4572000"/>
          <p14:tracePt t="1454" x="7097713" y="4456113"/>
          <p14:tracePt t="1470" x="7154863" y="4340225"/>
          <p14:tracePt t="1472" x="7191375" y="4275138"/>
          <p14:tracePt t="1487" x="7221538" y="4194175"/>
          <p14:tracePt t="1503" x="7250113" y="4137025"/>
          <p14:tracePt t="1520" x="7286625" y="4092575"/>
          <p14:tracePt t="1537" x="7315200" y="4078288"/>
          <p14:tracePt t="1554" x="7351713" y="4064000"/>
          <p14:tracePt t="2781" x="7351713" y="4056063"/>
          <p14:tracePt t="2797" x="7358063" y="4056063"/>
          <p14:tracePt t="2802" x="7358063" y="4049713"/>
          <p14:tracePt t="2811" x="7358063" y="4035425"/>
          <p14:tracePt t="2820" x="7358063" y="4021138"/>
          <p14:tracePt t="2837" x="7366000" y="3984625"/>
          <p14:tracePt t="2853" x="7380288" y="3925888"/>
          <p14:tracePt t="2870" x="7402513" y="3824288"/>
          <p14:tracePt t="2887" x="7431088" y="3686175"/>
          <p14:tracePt t="2904" x="7445375" y="3541713"/>
          <p14:tracePt t="2920" x="7453313" y="3432175"/>
          <p14:tracePt t="2937" x="7439025" y="3287713"/>
          <p14:tracePt t="2953" x="7416800" y="3157538"/>
          <p14:tracePt t="2970" x="7408863" y="3048000"/>
          <p14:tracePt t="2987" x="7408863" y="2997200"/>
          <p14:tracePt t="3003" x="7408863" y="2974975"/>
          <p14:tracePt t="3941" x="7408863" y="2968625"/>
          <p14:tracePt t="4010" x="7408863" y="2960688"/>
          <p14:tracePt t="4051" x="7408863" y="2954338"/>
          <p14:tracePt t="4067" x="7402513" y="2954338"/>
          <p14:tracePt t="4121" x="7402513" y="2938463"/>
          <p14:tracePt t="4130" x="7402513" y="2917825"/>
          <p14:tracePt t="4137" x="7402513" y="2895600"/>
          <p14:tracePt t="4153" x="7402513" y="2873375"/>
          <p14:tracePt t="4231" x="7402513" y="2867025"/>
          <p14:tracePt t="4247" x="7394575" y="2859088"/>
          <p14:tracePt t="4255" x="7388225" y="2852738"/>
          <p14:tracePt t="4270" x="7380288" y="2852738"/>
          <p14:tracePt t="4289" x="7373938" y="2844800"/>
          <p14:tracePt t="4320" x="7366000" y="2836863"/>
          <p14:tracePt t="4337" x="7358063" y="2836863"/>
          <p14:tracePt t="4353" x="7358063" y="2830513"/>
          <p14:tracePt t="4370" x="7351713" y="2822575"/>
          <p14:tracePt t="4386" x="7351713" y="2816225"/>
          <p14:tracePt t="4403" x="7343775" y="2816225"/>
          <p14:tracePt t="4420" x="7343775" y="2808288"/>
          <p14:tracePt t="4623" x="7337425" y="2801938"/>
          <p14:tracePt t="4631" x="7337425" y="2794000"/>
          <p14:tracePt t="5758" x="7337425" y="2801938"/>
          <p14:tracePt t="5767" x="7337425" y="2822575"/>
          <p14:tracePt t="5776" x="7337425" y="2836863"/>
          <p14:tracePt t="5787" x="7337425" y="2852738"/>
          <p14:tracePt t="5803" x="7337425" y="2881313"/>
          <p14:tracePt t="5820" x="7329488" y="2917825"/>
          <p14:tracePt t="5837" x="7278688" y="2960688"/>
          <p14:tracePt t="5853" x="7126288" y="3090863"/>
          <p14:tracePt t="5870" x="6973888" y="3186113"/>
          <p14:tracePt t="5887" x="6835775" y="3259138"/>
          <p14:tracePt t="5904" x="6727825" y="3302000"/>
          <p14:tracePt t="5920" x="6640513" y="3316288"/>
          <p14:tracePt t="5937" x="6604000" y="3324225"/>
          <p14:tracePt t="5954" x="6589713" y="3324225"/>
          <p14:tracePt t="5970" x="6581775" y="3324225"/>
          <p14:tracePt t="5987" x="6575425" y="3324225"/>
          <p14:tracePt t="6464" x="6575425" y="3316288"/>
          <p14:tracePt t="6473" x="6575425" y="3302000"/>
          <p14:tracePt t="6481" x="6567488" y="3279775"/>
          <p14:tracePt t="6488" x="6561138" y="3265488"/>
          <p14:tracePt t="6503" x="6545263" y="3251200"/>
          <p14:tracePt t="6505" x="6538913" y="3236913"/>
          <p14:tracePt t="6520" x="6516688" y="3214688"/>
          <p14:tracePt t="6536" x="6465888" y="3178175"/>
          <p14:tracePt t="6553" x="6437313" y="3163888"/>
          <p14:tracePt t="6570" x="6400800" y="3157538"/>
          <p14:tracePt t="6588" x="6357938" y="3149600"/>
          <p14:tracePt t="6603" x="6291263" y="3135313"/>
          <p14:tracePt t="6620" x="6189663" y="3106738"/>
          <p14:tracePt t="6637" x="6053138" y="3084513"/>
          <p14:tracePt t="6653" x="5980113" y="3070225"/>
          <p14:tracePt t="6670" x="5892800" y="3055938"/>
          <p14:tracePt t="6690" x="5805488" y="3048000"/>
          <p14:tracePt t="6693" x="5740400" y="3048000"/>
          <p14:tracePt t="6703" x="5661025" y="3048000"/>
          <p14:tracePt t="6720" x="5514975" y="3070225"/>
          <p14:tracePt t="6736" x="5384800" y="3070225"/>
          <p14:tracePt t="6738" x="5341938" y="3070225"/>
          <p14:tracePt t="6753" x="5291138" y="3076575"/>
          <p14:tracePt t="6755" x="5232400" y="3084513"/>
          <p14:tracePt t="6770" x="5108575" y="3098800"/>
          <p14:tracePt t="6786" x="5000625" y="3113088"/>
          <p14:tracePt t="6803" x="4913313" y="3135313"/>
          <p14:tracePt t="6820" x="4826000" y="3157538"/>
          <p14:tracePt t="6837" x="4767263" y="3192463"/>
          <p14:tracePt t="6853" x="4732338" y="3214688"/>
          <p14:tracePt t="6870" x="4695825" y="3251200"/>
          <p14:tracePt t="6887" x="4651375" y="3294063"/>
          <p14:tracePt t="6888" x="4630738" y="3316288"/>
          <p14:tracePt t="6903" x="4614863" y="3352800"/>
          <p14:tracePt t="6922" x="4549775" y="3476625"/>
          <p14:tracePt t="6936" x="4513263" y="3548063"/>
          <p14:tracePt t="6955" x="4478338" y="3614738"/>
          <p14:tracePt t="6970" x="4433888" y="3679825"/>
          <p14:tracePt t="6986" x="4397375" y="3767138"/>
          <p14:tracePt t="7003" x="4376738" y="3846513"/>
          <p14:tracePt t="7020" x="4360863" y="3940175"/>
          <p14:tracePt t="7021" x="4354513" y="3976688"/>
          <p14:tracePt t="7036" x="4346575" y="4049713"/>
          <p14:tracePt t="7053" x="4340225" y="4114800"/>
          <p14:tracePt t="7070" x="4340225" y="4179888"/>
          <p14:tracePt t="7087" x="4340225" y="4244975"/>
          <p14:tracePt t="7103" x="4340225" y="4310063"/>
          <p14:tracePt t="7120" x="4346575" y="4383088"/>
          <p14:tracePt t="7136" x="4354513" y="4448175"/>
          <p14:tracePt t="7153" x="4368800" y="4521200"/>
          <p14:tracePt t="7170" x="4397375" y="4594225"/>
          <p14:tracePt t="7186" x="4470400" y="4710113"/>
          <p14:tracePt t="7203" x="4529138" y="4767263"/>
          <p14:tracePt t="7220" x="4564063" y="4818063"/>
          <p14:tracePt t="7236" x="4594225" y="4854575"/>
          <p14:tracePt t="7253" x="4622800" y="4884738"/>
          <p14:tracePt t="7270" x="4673600" y="4919663"/>
          <p14:tracePt t="7286" x="4746625" y="4956175"/>
          <p14:tracePt t="7303" x="4862513" y="4992688"/>
          <p14:tracePt t="7320" x="4978400" y="5006975"/>
          <p14:tracePt t="7337" x="5080000" y="5021263"/>
          <p14:tracePt t="7353" x="5167313" y="5037138"/>
          <p14:tracePt t="7370" x="5268913" y="5037138"/>
          <p14:tracePt t="7387" x="5348288" y="5037138"/>
          <p14:tracePt t="7403" x="5427663" y="5029200"/>
          <p14:tracePt t="7404" x="5464175" y="5021263"/>
          <p14:tracePt t="7420" x="5508625" y="5021263"/>
          <p14:tracePt t="7421" x="5545138" y="5014913"/>
          <p14:tracePt t="7437" x="5616575" y="5006975"/>
          <p14:tracePt t="7453" x="5667375" y="5000625"/>
          <p14:tracePt t="7470" x="5718175" y="4992688"/>
          <p14:tracePt t="7486" x="5762625" y="4978400"/>
          <p14:tracePt t="7503" x="5805488" y="4956175"/>
          <p14:tracePt t="7520" x="5864225" y="4913313"/>
          <p14:tracePt t="7537" x="5915025" y="4891088"/>
          <p14:tracePt t="7553" x="5957888" y="4876800"/>
          <p14:tracePt t="7555" x="5972175" y="4868863"/>
          <p14:tracePt t="7570" x="5986463" y="4854575"/>
          <p14:tracePt t="7586" x="6037263" y="4818063"/>
          <p14:tracePt t="7603" x="6081713" y="4783138"/>
          <p14:tracePt t="7620" x="6118225" y="4732338"/>
          <p14:tracePt t="7637" x="6169025" y="4681538"/>
          <p14:tracePt t="7653" x="6211888" y="4630738"/>
          <p14:tracePt t="7670" x="6240463" y="4572000"/>
          <p14:tracePt t="7672" x="6248400" y="4543425"/>
          <p14:tracePt t="7686" x="6248400" y="4506913"/>
          <p14:tracePt t="7703" x="6284913" y="4419600"/>
          <p14:tracePt t="7720" x="6291263" y="4368800"/>
          <p14:tracePt t="7736" x="6307138" y="4303713"/>
          <p14:tracePt t="7753" x="6321425" y="4230688"/>
          <p14:tracePt t="7770" x="6327775" y="4151313"/>
          <p14:tracePt t="7787" x="6327775" y="4056063"/>
          <p14:tracePt t="7804" x="6313488" y="3875088"/>
          <p14:tracePt t="7820" x="6307138" y="3838575"/>
          <p14:tracePt t="7836" x="6291263" y="3744913"/>
          <p14:tracePt t="7854" x="6284913" y="3686175"/>
          <p14:tracePt t="7870" x="6262688" y="3621088"/>
          <p14:tracePt t="7886" x="6234113" y="3541713"/>
          <p14:tracePt t="7903" x="6205538" y="3476625"/>
          <p14:tracePt t="7920" x="6183313" y="3417888"/>
          <p14:tracePt t="7936" x="6161088" y="3381375"/>
          <p14:tracePt t="7953" x="6146800" y="3344863"/>
          <p14:tracePt t="7954" x="6132513" y="3330575"/>
          <p14:tracePt t="7970" x="6124575" y="3316288"/>
          <p14:tracePt t="7986" x="6103938" y="3259138"/>
          <p14:tracePt t="8003" x="6073775" y="3214688"/>
          <p14:tracePt t="8020" x="6037263" y="3171825"/>
          <p14:tracePt t="8036" x="6002338" y="3135313"/>
          <p14:tracePt t="8053" x="5957888" y="3106738"/>
          <p14:tracePt t="8070" x="5907088" y="3076575"/>
          <p14:tracePt t="8087" x="5819775" y="3040063"/>
          <p14:tracePt t="8103" x="5748338" y="3025775"/>
          <p14:tracePt t="8120" x="5675313" y="3011488"/>
          <p14:tracePt t="8136" x="5616575" y="3005138"/>
          <p14:tracePt t="8153" x="5559425" y="3005138"/>
          <p14:tracePt t="8170" x="5472113" y="3011488"/>
          <p14:tracePt t="8186" x="5392738" y="3033713"/>
          <p14:tracePt t="8203" x="5311775" y="3055938"/>
          <p14:tracePt t="8220" x="5224463" y="3076575"/>
          <p14:tracePt t="8236" x="5102225" y="3127375"/>
          <p14:tracePt t="8253" x="5021263" y="3163888"/>
          <p14:tracePt t="8270" x="4956175" y="3208338"/>
          <p14:tracePt t="8286" x="4899025" y="3236913"/>
          <p14:tracePt t="8303" x="4833938" y="3273425"/>
          <p14:tracePt t="8320" x="4767263" y="3294063"/>
          <p14:tracePt t="8322" x="4732338" y="3302000"/>
          <p14:tracePt t="8336" x="4695825" y="3316288"/>
          <p14:tracePt t="8353" x="4614863" y="3338513"/>
          <p14:tracePt t="8370" x="4572000" y="3344863"/>
          <p14:tracePt t="8371" x="4557713" y="3352800"/>
          <p14:tracePt t="8386" x="4535488" y="3360738"/>
          <p14:tracePt t="8403" x="4513263" y="3367088"/>
          <p14:tracePt t="8420" x="4484688" y="3381375"/>
          <p14:tracePt t="8436" x="4462463" y="3389313"/>
          <p14:tracePt t="8453" x="4448175" y="3395663"/>
          <p14:tracePt t="8470" x="4433888" y="3403600"/>
          <p14:tracePt t="8487" x="4419600" y="3417888"/>
          <p14:tracePt t="8503" x="4411663" y="3425825"/>
          <p14:tracePt t="8520" x="4411663" y="3432175"/>
          <p14:tracePt t="8536" x="4397375" y="3440113"/>
          <p14:tracePt t="8553" x="4391025" y="3446463"/>
          <p14:tracePt t="8570" x="4391025" y="3454400"/>
          <p14:tracePt t="8700" x="4391025" y="3462338"/>
          <p14:tracePt t="9507" x="4391025" y="3468688"/>
          <p14:tracePt t="9523" x="4391025" y="3476625"/>
          <p14:tracePt t="9531" x="4391025" y="3482975"/>
          <p14:tracePt t="9539" x="4383088" y="3482975"/>
          <p14:tracePt t="9553" x="4383088" y="3490913"/>
          <p14:tracePt t="9570" x="4383088" y="3497263"/>
          <p14:tracePt t="9603" x="4383088" y="3513138"/>
          <p14:tracePt t="9636" x="4383088" y="3519488"/>
          <p14:tracePt t="9653" x="4383088" y="3527425"/>
          <p14:tracePt t="9670" x="4383088" y="3533775"/>
          <p14:tracePt t="9687" x="4383088" y="3548063"/>
          <p14:tracePt t="9703" x="4383088" y="3556000"/>
          <p14:tracePt t="9720" x="4376738" y="3570288"/>
          <p14:tracePt t="9736" x="4376738" y="3584575"/>
          <p14:tracePt t="9753" x="4376738" y="3592513"/>
          <p14:tracePt t="9770" x="4376738" y="3614738"/>
          <p14:tracePt t="9786" x="4368800" y="3643313"/>
          <p14:tracePt t="9803" x="4360863" y="3671888"/>
          <p14:tracePt t="9820" x="4346575" y="3708400"/>
          <p14:tracePt t="9836" x="4346575" y="3751263"/>
          <p14:tracePt t="9855" x="4346575" y="3787775"/>
          <p14:tracePt t="9870" x="4368800" y="3832225"/>
          <p14:tracePt t="9886" x="4391025" y="3889375"/>
          <p14:tracePt t="9904" x="4433888" y="3948113"/>
          <p14:tracePt t="9920" x="4484688" y="4005263"/>
          <p14:tracePt t="9936" x="4543425" y="4078288"/>
          <p14:tracePt t="9953" x="4651375" y="4187825"/>
          <p14:tracePt t="9970" x="4746625" y="4275138"/>
          <p14:tracePt t="9986" x="4854575" y="4360863"/>
          <p14:tracePt t="10003" x="4970463" y="4427538"/>
          <p14:tracePt t="10020" x="5057775" y="4484688"/>
          <p14:tracePt t="10036" x="5130800" y="4521200"/>
          <p14:tracePt t="10053" x="5210175" y="4564063"/>
          <p14:tracePt t="10055" x="5254625" y="4579938"/>
          <p14:tracePt t="10070" x="5297488" y="4600575"/>
          <p14:tracePt t="10087" x="5457825" y="4645025"/>
          <p14:tracePt t="10103" x="5537200" y="4673600"/>
          <p14:tracePt t="10120" x="5616575" y="4695825"/>
          <p14:tracePt t="10136" x="5689600" y="4710113"/>
          <p14:tracePt t="10153" x="5776913" y="4716463"/>
          <p14:tracePt t="10170" x="5856288" y="4724400"/>
          <p14:tracePt t="10186" x="5972175" y="4724400"/>
          <p14:tracePt t="10188" x="6022975" y="4724400"/>
          <p14:tracePt t="10203" x="6067425" y="4716463"/>
          <p14:tracePt t="10204" x="6124575" y="4710113"/>
          <p14:tracePt t="10220" x="6154738" y="4710113"/>
          <p14:tracePt t="10236" x="6270625" y="4687888"/>
          <p14:tracePt t="10253" x="6364288" y="4673600"/>
          <p14:tracePt t="10270" x="6459538" y="4659313"/>
          <p14:tracePt t="10286" x="6538913" y="4637088"/>
          <p14:tracePt t="10303" x="6596063" y="4608513"/>
          <p14:tracePt t="10320" x="6640513" y="4572000"/>
          <p14:tracePt t="10321" x="6654800" y="4549775"/>
          <p14:tracePt t="10336" x="6683375" y="4484688"/>
          <p14:tracePt t="10353" x="6719888" y="4405313"/>
          <p14:tracePt t="10370" x="6756400" y="4303713"/>
          <p14:tracePt t="10387" x="6792913" y="4216400"/>
          <p14:tracePt t="10403" x="6829425" y="4122738"/>
          <p14:tracePt t="10420" x="6858000" y="4035425"/>
          <p14:tracePt t="10436" x="6872288" y="3948113"/>
          <p14:tracePt t="10453" x="6880225" y="3838575"/>
          <p14:tracePt t="10470" x="6880225" y="3759200"/>
          <p14:tracePt t="10486" x="6880225" y="3686175"/>
          <p14:tracePt t="10503" x="6872288" y="3643313"/>
          <p14:tracePt t="10520" x="6850063" y="3592513"/>
          <p14:tracePt t="10536" x="6799263" y="3519488"/>
          <p14:tracePt t="10553" x="6742113" y="3468688"/>
          <p14:tracePt t="10570" x="6691313" y="3417888"/>
          <p14:tracePt t="10586" x="6632575" y="3367088"/>
          <p14:tracePt t="10603" x="6581775" y="3316288"/>
          <p14:tracePt t="10620" x="6502400" y="3236913"/>
          <p14:tracePt t="10636" x="6415088" y="3171825"/>
          <p14:tracePt t="10653" x="6335713" y="3113088"/>
          <p14:tracePt t="10670" x="6270625" y="3070225"/>
          <p14:tracePt t="10686" x="6219825" y="3048000"/>
          <p14:tracePt t="10703" x="6175375" y="3040063"/>
          <p14:tracePt t="10720" x="6118225" y="3040063"/>
          <p14:tracePt t="10736" x="6002338" y="3040063"/>
          <p14:tracePt t="10753" x="5907088" y="3040063"/>
          <p14:tracePt t="10770" x="5827713" y="3055938"/>
          <p14:tracePt t="10786" x="5748338" y="3076575"/>
          <p14:tracePt t="10803" x="5681663" y="3090863"/>
          <p14:tracePt t="10820" x="5630863" y="3121025"/>
          <p14:tracePt t="10836" x="5602288" y="3149600"/>
          <p14:tracePt t="10855" x="5565775" y="3200400"/>
          <p14:tracePt t="10870" x="5551488" y="3222625"/>
          <p14:tracePt t="10886" x="5529263" y="3302000"/>
          <p14:tracePt t="10903" x="5514975" y="3381375"/>
          <p14:tracePt t="10920" x="5500688" y="3454400"/>
          <p14:tracePt t="10936" x="5486400" y="3533775"/>
          <p14:tracePt t="10954" x="5472113" y="3606800"/>
          <p14:tracePt t="10970" x="5457825" y="3665538"/>
          <p14:tracePt t="10986" x="5449888" y="3716338"/>
          <p14:tracePt t="11003" x="5449888" y="3759200"/>
          <p14:tracePt t="11004" x="5449888" y="3781425"/>
          <p14:tracePt t="11020" x="5457825" y="3824288"/>
          <p14:tracePt t="11036" x="5472113" y="3883025"/>
          <p14:tracePt t="11053" x="5478463" y="3919538"/>
          <p14:tracePt t="11070" x="5494338" y="3948113"/>
          <p14:tracePt t="11086" x="5508625" y="3984625"/>
          <p14:tracePt t="11107" x="5522913" y="4027488"/>
          <p14:tracePt t="11120" x="5529263" y="4041775"/>
          <p14:tracePt t="11136" x="5573713" y="4092575"/>
          <p14:tracePt t="11153" x="5595938" y="4114800"/>
          <p14:tracePt t="11170" x="5610225" y="4129088"/>
          <p14:tracePt t="11186" x="5616575" y="4143375"/>
          <p14:tracePt t="11203" x="5624513" y="4157663"/>
          <p14:tracePt t="11220" x="5646738" y="4173538"/>
          <p14:tracePt t="11236" x="5675313" y="4202113"/>
          <p14:tracePt t="11253" x="5718175" y="4238625"/>
          <p14:tracePt t="11270" x="5768975" y="4275138"/>
          <p14:tracePt t="11271" x="5799138" y="4295775"/>
          <p14:tracePt t="11286" x="5842000" y="4310063"/>
          <p14:tracePt t="11303" x="5878513" y="4318000"/>
          <p14:tracePt t="11320" x="5915025" y="4318000"/>
          <p14:tracePt t="11336" x="5943600" y="4318000"/>
          <p14:tracePt t="11353" x="5972175" y="4318000"/>
          <p14:tracePt t="11370" x="6008688" y="4303713"/>
          <p14:tracePt t="11386" x="6037263" y="4275138"/>
          <p14:tracePt t="11403" x="6088063" y="4238625"/>
          <p14:tracePt t="11420" x="6124575" y="4208463"/>
          <p14:tracePt t="11436" x="6154738" y="4179888"/>
          <p14:tracePt t="11453" x="6161088" y="4165600"/>
          <p14:tracePt t="11470" x="6169025" y="4151313"/>
          <p14:tracePt t="11487" x="6169025" y="4122738"/>
          <p14:tracePt t="11503" x="6169025" y="4078288"/>
          <p14:tracePt t="11504" x="6169025" y="4064000"/>
          <p14:tracePt t="11520" x="6161088" y="4049713"/>
          <p14:tracePt t="11536" x="6154738" y="4027488"/>
          <p14:tracePt t="11553" x="6154738" y="4013200"/>
          <p14:tracePt t="11570" x="6146800" y="4005263"/>
          <p14:tracePt t="11587" x="6138863" y="3990975"/>
          <p14:tracePt t="11603" x="6132513" y="3984625"/>
          <p14:tracePt t="11620" x="6124575" y="3970338"/>
          <p14:tracePt t="11636" x="6118225" y="3962400"/>
          <p14:tracePt t="11653" x="6110288" y="3954463"/>
          <p14:tracePt t="11654" x="6103938" y="3954463"/>
          <p14:tracePt t="11686" x="6088063" y="3948113"/>
          <p14:tracePt t="11703" x="6081713" y="3940175"/>
          <p14:tracePt t="11719" x="6073775" y="3933825"/>
          <p14:tracePt t="11737" x="6053138" y="3919538"/>
          <p14:tracePt t="11753" x="6016625" y="3911600"/>
          <p14:tracePt t="11770" x="5980113" y="3897313"/>
          <p14:tracePt t="11786" x="5935663" y="3883025"/>
          <p14:tracePt t="11803" x="5900738" y="3868738"/>
          <p14:tracePt t="11820" x="5870575" y="3860800"/>
          <p14:tracePt t="11836" x="5842000" y="3846513"/>
          <p14:tracePt t="11853" x="5819775" y="3846513"/>
          <p14:tracePt t="11870" x="5813425" y="3838575"/>
          <p14:tracePt t="11886" x="5805488" y="3838575"/>
          <p14:tracePt t="11903" x="5791200" y="3838575"/>
          <p14:tracePt t="11905" x="5776913" y="3838575"/>
          <p14:tracePt t="11920" x="5762625" y="3838575"/>
          <p14:tracePt t="11936" x="5703888" y="3846513"/>
          <p14:tracePt t="11953" x="5681663" y="3860800"/>
          <p14:tracePt t="11970" x="5653088" y="3868738"/>
          <p14:tracePt t="11986" x="5630863" y="3875088"/>
          <p14:tracePt t="12004" x="5616575" y="3889375"/>
          <p14:tracePt t="12020" x="5610225" y="3897313"/>
          <p14:tracePt t="12036" x="5602288" y="3903663"/>
          <p14:tracePt t="12053" x="5595938" y="3911600"/>
          <p14:tracePt t="12070" x="5580063" y="3925888"/>
          <p14:tracePt t="12086" x="5573713" y="3933825"/>
          <p14:tracePt t="12103" x="5565775" y="3940175"/>
          <p14:tracePt t="12119" x="5559425" y="3948113"/>
          <p14:tracePt t="12136" x="5551488" y="3954463"/>
          <p14:tracePt t="12153" x="5545138" y="3970338"/>
          <p14:tracePt t="12170" x="5537200" y="3976688"/>
          <p14:tracePt t="12186" x="5529263" y="3990975"/>
          <p14:tracePt t="12203" x="5529263" y="3998913"/>
          <p14:tracePt t="12220" x="5522913" y="4005263"/>
          <p14:tracePt t="12236" x="5522913" y="4021138"/>
          <p14:tracePt t="12253" x="5522913" y="4049713"/>
          <p14:tracePt t="12269" x="5529263" y="4092575"/>
          <p14:tracePt t="12286" x="5551488" y="4129088"/>
          <p14:tracePt t="12304" x="5602288" y="4179888"/>
          <p14:tracePt t="12320" x="5624513" y="4194175"/>
          <p14:tracePt t="12336" x="5703888" y="4252913"/>
          <p14:tracePt t="12353" x="5748338" y="4281488"/>
          <p14:tracePt t="12370" x="5791200" y="4289425"/>
          <p14:tracePt t="12386" x="5834063" y="4295775"/>
          <p14:tracePt t="12403" x="5878513" y="4295775"/>
          <p14:tracePt t="12420" x="5921375" y="4295775"/>
          <p14:tracePt t="12436" x="5957888" y="4289425"/>
          <p14:tracePt t="12453" x="6016625" y="4244975"/>
          <p14:tracePt t="12470" x="6067425" y="4202113"/>
          <p14:tracePt t="12487" x="6124575" y="4151313"/>
          <p14:tracePt t="12503" x="6205538" y="4100513"/>
          <p14:tracePt t="12520" x="6262688" y="4064000"/>
          <p14:tracePt t="12536" x="6291263" y="4049713"/>
          <p14:tracePt t="12553" x="6313488" y="4021138"/>
          <p14:tracePt t="12555" x="6327775" y="3998913"/>
          <p14:tracePt t="12570" x="6335713" y="3970338"/>
          <p14:tracePt t="12586" x="6372225" y="3852863"/>
          <p14:tracePt t="12603" x="6408738" y="3795713"/>
          <p14:tracePt t="12619" x="6415088" y="3751263"/>
          <p14:tracePt t="12636" x="6423025" y="3708400"/>
          <p14:tracePt t="12653" x="6429375" y="3679825"/>
          <p14:tracePt t="12670" x="6429375" y="3635375"/>
          <p14:tracePt t="12686" x="6415088" y="3584575"/>
          <p14:tracePt t="12688" x="6408738" y="3548063"/>
          <p14:tracePt t="12703" x="6408738" y="3519488"/>
          <p14:tracePt t="12705" x="6400800" y="3497263"/>
          <p14:tracePt t="12720" x="6400800" y="3476625"/>
          <p14:tracePt t="12736" x="6386513" y="3425825"/>
          <p14:tracePt t="12753" x="6378575" y="3395663"/>
          <p14:tracePt t="12770" x="6364288" y="3367088"/>
          <p14:tracePt t="12786" x="6327775" y="3330575"/>
          <p14:tracePt t="12803" x="6291263" y="3294063"/>
          <p14:tracePt t="12820" x="6262688" y="3265488"/>
          <p14:tracePt t="12836" x="6226175" y="3236913"/>
          <p14:tracePt t="12853" x="6175375" y="3200400"/>
          <p14:tracePt t="12870" x="6138863" y="3186113"/>
          <p14:tracePt t="12887" x="6103938" y="3178175"/>
          <p14:tracePt t="12903" x="6059488" y="3163888"/>
          <p14:tracePt t="12920" x="6016625" y="3157538"/>
          <p14:tracePt t="12937" x="5972175" y="3149600"/>
          <p14:tracePt t="12938" x="5957888" y="3149600"/>
          <p14:tracePt t="12953" x="5935663" y="3149600"/>
          <p14:tracePt t="12955" x="5921375" y="3149600"/>
          <p14:tracePt t="12970" x="5907088" y="3149600"/>
          <p14:tracePt t="12986" x="5864225" y="3149600"/>
          <p14:tracePt t="13003" x="5827713" y="3157538"/>
          <p14:tracePt t="13020" x="5799138" y="3163888"/>
          <p14:tracePt t="13036" x="5754688" y="3178175"/>
          <p14:tracePt t="13053" x="5726113" y="3192463"/>
          <p14:tracePt t="13070" x="5689600" y="3208338"/>
          <p14:tracePt t="13086" x="5646738" y="3228975"/>
          <p14:tracePt t="13088" x="5630863" y="3243263"/>
          <p14:tracePt t="13103" x="5616575" y="3259138"/>
          <p14:tracePt t="13104" x="5595938" y="3265488"/>
          <p14:tracePt t="13120" x="5580063" y="3279775"/>
          <p14:tracePt t="13136" x="5551488" y="3316288"/>
          <p14:tracePt t="13153" x="5529263" y="3360738"/>
          <p14:tracePt t="13169" x="5508625" y="3395663"/>
          <p14:tracePt t="13186" x="5500688" y="3440113"/>
          <p14:tracePt t="13203" x="5486400" y="3513138"/>
          <p14:tracePt t="13220" x="5478463" y="3606800"/>
          <p14:tracePt t="13236" x="5478463" y="3716338"/>
          <p14:tracePt t="13255" x="5478463" y="3767138"/>
          <p14:tracePt t="13269" x="5486400" y="3802063"/>
          <p14:tracePt t="13286" x="5494338" y="3838575"/>
          <p14:tracePt t="13303" x="5508625" y="3889375"/>
          <p14:tracePt t="13320" x="5514975" y="3933825"/>
          <p14:tracePt t="13336" x="5529263" y="3976688"/>
          <p14:tracePt t="13338" x="5537200" y="3998913"/>
          <p14:tracePt t="13353" x="5545138" y="4021138"/>
          <p14:tracePt t="13370" x="5559425" y="4056063"/>
          <p14:tracePt t="13371" x="5573713" y="4071938"/>
          <p14:tracePt t="13386" x="5595938" y="4100513"/>
          <p14:tracePt t="13403" x="5602288" y="4122738"/>
          <p14:tracePt t="13420" x="5616575" y="4157663"/>
          <p14:tracePt t="13436" x="5646738" y="4187825"/>
          <p14:tracePt t="13453" x="5661025" y="4202113"/>
          <p14:tracePt t="13469" x="5667375" y="4208463"/>
          <p14:tracePt t="13486" x="5675313" y="4216400"/>
          <p14:tracePt t="13503" x="5681663" y="4216400"/>
          <p14:tracePt t="13621" x="5675313" y="4216400"/>
          <p14:tracePt t="13645" x="5675313" y="4208463"/>
          <p14:tracePt t="13653" x="5667375" y="4208463"/>
          <p14:tracePt t="13661" x="5667375" y="4202113"/>
          <p14:tracePt t="13669" x="5661025" y="4194175"/>
          <p14:tracePt t="13686" x="5653088" y="4187825"/>
          <p14:tracePt t="13703" x="5646738" y="4179888"/>
          <p14:tracePt t="13719" x="5638800" y="4173538"/>
          <p14:tracePt t="13738" x="5624513" y="4165600"/>
          <p14:tracePt t="13753" x="5616575" y="4157663"/>
          <p14:tracePt t="13770" x="5610225" y="4157663"/>
          <p14:tracePt t="13786" x="5602288" y="4151313"/>
          <p14:tracePt t="13967" x="5602288" y="4157663"/>
          <p14:tracePt t="13974" x="5610225" y="4165600"/>
          <p14:tracePt t="13986" x="5616575" y="4165600"/>
          <p14:tracePt t="14003" x="5624513" y="4173538"/>
          <p14:tracePt t="14020" x="5630863" y="4179888"/>
          <p14:tracePt t="14021" x="5630863" y="4187825"/>
          <p14:tracePt t="14036" x="5638800" y="4194175"/>
          <p14:tracePt t="14053" x="5646738" y="4202113"/>
          <p14:tracePt t="14069" x="5653088" y="4202113"/>
          <p14:tracePt t="14163" x="5646738" y="4194175"/>
          <p14:tracePt t="14171" x="5646738" y="4187825"/>
          <p14:tracePt t="14179" x="5638800" y="4179888"/>
          <p14:tracePt t="14195" x="5630863" y="4173538"/>
          <p14:tracePt t="14203" x="5630863" y="4165600"/>
          <p14:tracePt t="14236" x="5630863" y="4157663"/>
          <p14:tracePt t="14253" x="5630863" y="4151313"/>
          <p14:tracePt t="14547" x="5653088" y="4151313"/>
          <p14:tracePt t="14554" x="5675313" y="4143375"/>
          <p14:tracePt t="14570" x="5697538" y="4137025"/>
          <p14:tracePt t="14586" x="5799138" y="4114800"/>
          <p14:tracePt t="14603" x="5870575" y="4106863"/>
          <p14:tracePt t="14619" x="5915025" y="4100513"/>
          <p14:tracePt t="14636" x="5943600" y="4086225"/>
          <p14:tracePt t="14653" x="5972175" y="4071938"/>
          <p14:tracePt t="14669" x="5986463" y="4056063"/>
          <p14:tracePt t="14686" x="5994400" y="4049713"/>
          <p14:tracePt t="14703" x="6016625" y="4041775"/>
          <p14:tracePt t="14751" x="6022975" y="4041775"/>
          <p14:tracePt t="14775" x="6030913" y="4041775"/>
          <p14:tracePt t="14939" x="6030913" y="4049713"/>
          <p14:tracePt t="14947" x="6030913" y="4056063"/>
          <p14:tracePt t="14962" x="6030913" y="4064000"/>
          <p14:tracePt t="14971" x="6030913" y="4071938"/>
          <p14:tracePt t="14993" x="6030913" y="4078288"/>
          <p14:tracePt t="15706" x="6022975" y="4078288"/>
          <p14:tracePt t="15725" x="6016625" y="4078288"/>
          <p14:tracePt t="15732" x="6008688" y="4078288"/>
          <p14:tracePt t="15746" x="6002338" y="4086225"/>
          <p14:tracePt t="15763" x="5994400" y="4086225"/>
          <p14:tracePt t="15785" x="5986463" y="4086225"/>
          <p14:tracePt t="15793" x="5980113" y="4086225"/>
          <p14:tracePt t="15809" x="5972175" y="4086225"/>
          <p14:tracePt t="15826" x="5965825" y="4086225"/>
          <p14:tracePt t="15857" x="5957888" y="4086225"/>
          <p14:tracePt t="15863" x="5951538" y="4086225"/>
          <p14:tracePt t="15903" x="5943600" y="4086225"/>
          <p14:tracePt t="15943" x="5935663" y="4086225"/>
          <p14:tracePt t="15959" x="5929313" y="4086225"/>
          <p14:tracePt t="15965" x="5921375" y="4086225"/>
          <p14:tracePt t="15980" x="5915025" y="4086225"/>
          <p14:tracePt t="15997" x="5907088" y="4086225"/>
          <p14:tracePt t="16013" x="5900738" y="4086225"/>
          <p14:tracePt t="16037" x="5892800" y="4086225"/>
          <p14:tracePt t="16720" x="5892800" y="4092575"/>
          <p14:tracePt t="16728" x="5900738" y="4100513"/>
          <p14:tracePt t="16745" x="5907088" y="4106863"/>
          <p14:tracePt t="16758" x="5915025" y="4106863"/>
          <p14:tracePt t="16770" x="5915025" y="4114800"/>
          <p14:tracePt t="17235" x="5915025" y="4106863"/>
          <p14:tracePt t="17243" x="5907088" y="4100513"/>
          <p14:tracePt t="17253" x="5900738" y="4092575"/>
          <p14:tracePt t="17269" x="5892800" y="4071938"/>
          <p14:tracePt t="17286" x="5884863" y="4056063"/>
          <p14:tracePt t="17319" x="5884863" y="4049713"/>
          <p14:tracePt t="17336" x="5878513" y="4041775"/>
          <p14:tracePt t="17353" x="5870575" y="4041775"/>
          <p14:tracePt t="17369" x="5864225" y="4035425"/>
          <p14:tracePt t="17487" x="5864225" y="4041775"/>
          <p14:tracePt t="17503" x="5864225" y="4049713"/>
          <p14:tracePt t="17512" x="5864225" y="4064000"/>
          <p14:tracePt t="17520" x="5864225" y="4071938"/>
          <p14:tracePt t="17538" x="5884863" y="4106863"/>
          <p14:tracePt t="17553" x="5907088" y="4129088"/>
          <p14:tracePt t="17570" x="5921375" y="4137025"/>
          <p14:tracePt t="17587" x="5929313" y="4143375"/>
          <p14:tracePt t="17603" x="5935663" y="4143375"/>
          <p14:tracePt t="17620" x="5935663" y="4151313"/>
          <p14:tracePt t="17621" x="5943600" y="4151313"/>
          <p14:tracePt t="17636" x="5957888" y="4151313"/>
          <p14:tracePt t="17653" x="5965825" y="4151313"/>
          <p14:tracePt t="17669" x="5972175" y="4151313"/>
          <p14:tracePt t="17686" x="5980113" y="4151313"/>
          <p14:tracePt t="17724" x="5980113" y="4143375"/>
          <p14:tracePt t="17728" x="5980113" y="4137025"/>
          <p14:tracePt t="17737" x="5986463" y="4114800"/>
          <p14:tracePt t="17753" x="5994400" y="4086225"/>
          <p14:tracePt t="17771" x="5994400" y="4056063"/>
          <p14:tracePt t="17786" x="5994400" y="4041775"/>
          <p14:tracePt t="17803" x="5994400" y="4035425"/>
          <p14:tracePt t="17819" x="5994400" y="4027488"/>
          <p14:tracePt t="17836" x="5994400" y="4013200"/>
          <p14:tracePt t="17852" x="5980113" y="4005263"/>
          <p14:tracePt t="17869" x="5957888" y="3998913"/>
          <p14:tracePt t="17887" x="5943600" y="3998913"/>
          <p14:tracePt t="17903" x="5935663" y="3990975"/>
          <p14:tracePt t="17919" x="5921375" y="3990975"/>
          <p14:tracePt t="17936" x="5907088" y="3990975"/>
          <p14:tracePt t="17953" x="5878513" y="3984625"/>
          <p14:tracePt t="17969" x="5856288" y="3970338"/>
          <p14:tracePt t="17986" x="5849938" y="3962400"/>
          <p14:tracePt t="18239" x="5849938" y="3970338"/>
          <p14:tracePt t="18247" x="5849938" y="3984625"/>
          <p14:tracePt t="18254" x="5849938" y="3998913"/>
          <p14:tracePt t="18269" x="5842000" y="4021138"/>
          <p14:tracePt t="18286" x="5827713" y="4064000"/>
          <p14:tracePt t="18303" x="5813425" y="4137025"/>
          <p14:tracePt t="18319" x="5813425" y="4165600"/>
          <p14:tracePt t="18336" x="5813425" y="4187825"/>
          <p14:tracePt t="18353" x="5819775" y="4194175"/>
          <p14:tracePt t="18369" x="5842000" y="4208463"/>
          <p14:tracePt t="18387" x="5849938" y="4216400"/>
          <p14:tracePt t="18388" x="5856288" y="4224338"/>
          <p14:tracePt t="18403" x="5864225" y="4224338"/>
          <p14:tracePt t="18419" x="5870575" y="4224338"/>
          <p14:tracePt t="18439" x="5878513" y="4216400"/>
          <p14:tracePt t="18453" x="5900738" y="4194175"/>
          <p14:tracePt t="18469" x="5915025" y="4157663"/>
          <p14:tracePt t="18486" x="5921375" y="4106863"/>
          <p14:tracePt t="18503" x="5935663" y="4064000"/>
          <p14:tracePt t="18504" x="5943600" y="4041775"/>
          <p14:tracePt t="18519" x="5951538" y="4027488"/>
          <p14:tracePt t="18536" x="5951538" y="4013200"/>
          <p14:tracePt t="18615" x="5943600" y="4027488"/>
          <p14:tracePt t="18623" x="5935663" y="4035425"/>
          <p14:tracePt t="18631" x="5929313" y="4056063"/>
          <p14:tracePt t="18639" x="5921375" y="4071938"/>
          <p14:tracePt t="18653" x="5921375" y="4086225"/>
          <p14:tracePt t="18669" x="5907088" y="4114800"/>
          <p14:tracePt t="18686" x="5907088" y="4143375"/>
          <p14:tracePt t="18703" x="5929313" y="4179888"/>
          <p14:tracePt t="18720" x="5980113" y="4187825"/>
          <p14:tracePt t="18736" x="6022975" y="4202113"/>
          <p14:tracePt t="18753" x="6045200" y="4208463"/>
          <p14:tracePt t="18769" x="6053138" y="4208463"/>
          <p14:tracePt t="18810" x="6053138" y="4194175"/>
          <p14:tracePt t="18819" x="6045200" y="4179888"/>
          <p14:tracePt t="18836" x="6045200" y="4173538"/>
          <p14:tracePt t="18853" x="6045200" y="4165600"/>
          <p14:tracePt t="18921" x="6037263" y="4165600"/>
          <p14:tracePt t="19179" x="6053138" y="4173538"/>
          <p14:tracePt t="19188" x="6067425" y="4179888"/>
          <p14:tracePt t="19196" x="6088063" y="4187825"/>
          <p14:tracePt t="19203" x="6110288" y="4187825"/>
          <p14:tracePt t="19219" x="6161088" y="4187825"/>
          <p14:tracePt t="19236" x="6211888" y="4187825"/>
          <p14:tracePt t="19253" x="6256338" y="4194175"/>
          <p14:tracePt t="19269" x="6291263" y="4202113"/>
          <p14:tracePt t="19286" x="6335713" y="4216400"/>
          <p14:tracePt t="19304" x="6423025" y="4259263"/>
          <p14:tracePt t="19320" x="6480175" y="4325938"/>
          <p14:tracePt t="19336" x="6524625" y="4376738"/>
          <p14:tracePt t="19353" x="6640513" y="4608513"/>
          <p14:tracePt t="19369" x="6705600" y="4789488"/>
          <p14:tracePt t="19386" x="6770688" y="4949825"/>
          <p14:tracePt t="19403" x="6807200" y="5087938"/>
          <p14:tracePt t="19419" x="6815138" y="5203825"/>
          <p14:tracePt t="19423" x="6815138" y="5246688"/>
          <p14:tracePt t="19436" x="6815138" y="5297488"/>
          <p14:tracePt t="19453" x="6784975" y="5399088"/>
          <p14:tracePt t="19454" x="6770688" y="5435600"/>
          <p14:tracePt t="19469" x="6734175" y="5500688"/>
          <p14:tracePt t="19486" x="6697663" y="5529263"/>
          <p14:tracePt t="19503" x="6677025" y="5565775"/>
          <p14:tracePt t="19519" x="6646863" y="5595938"/>
          <p14:tracePt t="19536" x="6604000" y="5616575"/>
          <p14:tracePt t="19552" x="6545263" y="5661025"/>
          <p14:tracePt t="19569" x="6451600" y="5711825"/>
          <p14:tracePt t="19571" x="6408738" y="5732463"/>
          <p14:tracePt t="19586" x="6372225" y="5754688"/>
          <p14:tracePt t="19603" x="6270625" y="5842000"/>
          <p14:tracePt t="19619" x="6226175" y="5884863"/>
          <p14:tracePt t="19954" x="6226175" y="5878513"/>
          <p14:tracePt t="20027" x="6226175" y="5870575"/>
          <p14:tracePt t="20035" x="6234113" y="5870575"/>
          <p14:tracePt t="20043" x="6234113" y="5864225"/>
          <p14:tracePt t="20052" x="6240463" y="5864225"/>
          <p14:tracePt t="20069" x="6248400" y="5856288"/>
          <p14:tracePt t="20086" x="6248400" y="5842000"/>
          <p14:tracePt t="20103" x="6248400" y="5834063"/>
          <p14:tracePt t="20120" x="6256338" y="5834063"/>
          <p14:tracePt t="20136" x="6270625" y="5834063"/>
          <p14:tracePt t="20153" x="6350000" y="5856288"/>
          <p14:tracePt t="20169" x="6423025" y="5900738"/>
          <p14:tracePt t="20186" x="6524625" y="5929313"/>
          <p14:tracePt t="20203" x="6640513" y="5972175"/>
          <p14:tracePt t="20219" x="6742113" y="5986463"/>
          <p14:tracePt t="20236" x="6784975" y="5986463"/>
          <p14:tracePt t="20252" x="6799263" y="5986463"/>
          <p14:tracePt t="20253" x="6799263" y="5980113"/>
          <p14:tracePt t="20269" x="6807200" y="5943600"/>
          <p14:tracePt t="20286" x="6807200" y="5870575"/>
          <p14:tracePt t="20303" x="6799263" y="5799138"/>
          <p14:tracePt t="20320" x="6784975" y="5718175"/>
          <p14:tracePt t="20336" x="6748463" y="5630863"/>
          <p14:tracePt t="20353" x="6705600" y="5537200"/>
          <p14:tracePt t="20354" x="6683375" y="5494338"/>
          <p14:tracePt t="20370" x="6654800" y="5464175"/>
          <p14:tracePt t="20371" x="6626225" y="5435600"/>
          <p14:tracePt t="20386" x="6604000" y="5407025"/>
          <p14:tracePt t="20403" x="6524625" y="5356225"/>
          <p14:tracePt t="20419" x="6480175" y="5326063"/>
          <p14:tracePt t="20437" x="6415088" y="5319713"/>
          <p14:tracePt t="20452" x="6335713" y="5305425"/>
          <p14:tracePt t="20469" x="6248400" y="5291138"/>
          <p14:tracePt t="20486" x="6161088" y="5275263"/>
          <p14:tracePt t="20503" x="6081713" y="5275263"/>
          <p14:tracePt t="20519" x="6008688" y="5275263"/>
          <p14:tracePt t="20521" x="5972175" y="5283200"/>
          <p14:tracePt t="20536" x="5892800" y="5297488"/>
          <p14:tracePt t="20553" x="5799138" y="5297488"/>
          <p14:tracePt t="20569" x="5711825" y="5305425"/>
          <p14:tracePt t="20586" x="5638800" y="5319713"/>
          <p14:tracePt t="20602" x="5559425" y="5341938"/>
          <p14:tracePt t="20619" x="5486400" y="5356225"/>
          <p14:tracePt t="20636" x="5399088" y="5370513"/>
          <p14:tracePt t="20653" x="5283200" y="5392738"/>
          <p14:tracePt t="20669" x="5195888" y="5413375"/>
          <p14:tracePt t="20686" x="5153025" y="5427663"/>
          <p14:tracePt t="20702" x="5102225" y="5457825"/>
          <p14:tracePt t="20719" x="5065713" y="5478463"/>
          <p14:tracePt t="20736" x="5014913" y="5514975"/>
          <p14:tracePt t="20753" x="4978400" y="5545138"/>
          <p14:tracePt t="20770" x="4956175" y="5573713"/>
          <p14:tracePt t="20786" x="4935538" y="5602288"/>
          <p14:tracePt t="20802" x="4899025" y="5667375"/>
          <p14:tracePt t="20819" x="4862513" y="5726113"/>
          <p14:tracePt t="20836" x="4848225" y="5799138"/>
          <p14:tracePt t="20852" x="4833938" y="5884863"/>
          <p14:tracePt t="20869" x="4833938" y="5951538"/>
          <p14:tracePt t="20886" x="4833938" y="6022975"/>
          <p14:tracePt t="20903" x="4868863" y="6118225"/>
          <p14:tracePt t="20904" x="4891088" y="6161088"/>
          <p14:tracePt t="20919" x="4905375" y="6205538"/>
          <p14:tracePt t="20936" x="4970463" y="6284913"/>
          <p14:tracePt t="20954" x="5006975" y="6335713"/>
          <p14:tracePt t="20969" x="5043488" y="6392863"/>
          <p14:tracePt t="20986" x="5087938" y="6465888"/>
          <p14:tracePt t="21003" x="5116513" y="6510338"/>
          <p14:tracePt t="21019" x="5130800" y="6545263"/>
          <p14:tracePt t="21021" x="5145088" y="6561138"/>
          <p14:tracePt t="21036" x="5153025" y="6575425"/>
          <p14:tracePt t="21053" x="5203825" y="6618288"/>
          <p14:tracePt t="21069" x="5240338" y="6646863"/>
          <p14:tracePt t="21086" x="5291138" y="6654800"/>
          <p14:tracePt t="21103" x="5326063" y="6654800"/>
          <p14:tracePt t="21119" x="5370513" y="6640513"/>
          <p14:tracePt t="21137" x="5427663" y="6626225"/>
          <p14:tracePt t="21153" x="5500688" y="6611938"/>
          <p14:tracePt t="21169" x="5580063" y="6604000"/>
          <p14:tracePt t="21186" x="5661025" y="6589713"/>
          <p14:tracePt t="21202" x="5783263" y="6553200"/>
          <p14:tracePt t="21219" x="5849938" y="6516688"/>
          <p14:tracePt t="21236" x="5900738" y="6494463"/>
          <p14:tracePt t="21253" x="5943600" y="6480175"/>
          <p14:tracePt t="21269" x="5994400" y="6451600"/>
          <p14:tracePt t="21286" x="6030913" y="6437313"/>
          <p14:tracePt t="21302" x="6088063" y="6415088"/>
          <p14:tracePt t="21319" x="6118225" y="6378575"/>
          <p14:tracePt t="21336" x="6169025" y="6313488"/>
          <p14:tracePt t="21353" x="6211888" y="6226175"/>
          <p14:tracePt t="21369" x="6248400" y="6161088"/>
          <p14:tracePt t="21386" x="6270625" y="6096000"/>
          <p14:tracePt t="21402" x="6284913" y="6022975"/>
          <p14:tracePt t="21419" x="6284913" y="5943600"/>
          <p14:tracePt t="21437" x="6256338" y="5783263"/>
          <p14:tracePt t="21452" x="6234113" y="5703888"/>
          <p14:tracePt t="21470" x="6211888" y="5624513"/>
          <p14:tracePt t="21489" x="6183313" y="5545138"/>
          <p14:tracePt t="21503" x="6138863" y="5457825"/>
          <p14:tracePt t="21519" x="6096000" y="5362575"/>
          <p14:tracePt t="21536" x="6045200" y="5275263"/>
          <p14:tracePt t="21552" x="5994400" y="5210175"/>
          <p14:tracePt t="21554" x="5972175" y="5181600"/>
          <p14:tracePt t="21569" x="5957888" y="5159375"/>
          <p14:tracePt t="21570" x="5929313" y="5130800"/>
          <p14:tracePt t="21586" x="5907088" y="5102225"/>
          <p14:tracePt t="21602" x="5827713" y="5037138"/>
          <p14:tracePt t="21620" x="5776913" y="4986338"/>
          <p14:tracePt t="21636" x="5726113" y="4964113"/>
          <p14:tracePt t="21652" x="5675313" y="4949825"/>
          <p14:tracePt t="21669" x="5624513" y="4949825"/>
          <p14:tracePt t="21686" x="5559425" y="4941888"/>
          <p14:tracePt t="21702" x="5443538" y="4935538"/>
          <p14:tracePt t="21719" x="5362575" y="4935538"/>
          <p14:tracePt t="21736" x="5297488" y="4935538"/>
          <p14:tracePt t="21753" x="5232400" y="4949825"/>
          <p14:tracePt t="21769" x="5189538" y="4970463"/>
          <p14:tracePt t="21786" x="5138738" y="5000625"/>
          <p14:tracePt t="21802" x="5094288" y="5014913"/>
          <p14:tracePt t="21819" x="5043488" y="5051425"/>
          <p14:tracePt t="21821" x="5006975" y="5072063"/>
          <p14:tracePt t="21836" x="4986338" y="5094288"/>
          <p14:tracePt t="21852" x="4913313" y="5138738"/>
          <p14:tracePt t="21869" x="4876800" y="5167313"/>
          <p14:tracePt t="21886" x="4840288" y="5195888"/>
          <p14:tracePt t="21902" x="4797425" y="5232400"/>
          <p14:tracePt t="21919" x="4767263" y="5268913"/>
          <p14:tracePt t="21936" x="4752975" y="5297488"/>
          <p14:tracePt t="21955" x="4732338" y="5356225"/>
          <p14:tracePt t="21969" x="4732338" y="5376863"/>
          <p14:tracePt t="21986" x="4732338" y="5435600"/>
          <p14:tracePt t="22003" x="4724400" y="5486400"/>
          <p14:tracePt t="22019" x="4724400" y="5529263"/>
          <p14:tracePt t="22036" x="4732338" y="5595938"/>
          <p14:tracePt t="22052" x="4746625" y="5646738"/>
          <p14:tracePt t="22069" x="4760913" y="5681663"/>
          <p14:tracePt t="22086" x="4767263" y="5718175"/>
          <p14:tracePt t="22087" x="4775200" y="5726113"/>
          <p14:tracePt t="22104" x="4775200" y="5740400"/>
          <p14:tracePt t="22119" x="4789488" y="5762625"/>
          <p14:tracePt t="22136" x="4803775" y="5776913"/>
          <p14:tracePt t="22152" x="4811713" y="5783263"/>
          <p14:tracePt t="22169" x="4818063" y="5799138"/>
          <p14:tracePt t="22186" x="4826000" y="5813425"/>
          <p14:tracePt t="22203" x="4833938" y="5827713"/>
          <p14:tracePt t="22219" x="4833938" y="5834063"/>
          <p14:tracePt t="22236" x="4840288" y="5842000"/>
          <p14:tracePt t="22252" x="4854575" y="5864225"/>
          <p14:tracePt t="22269" x="4862513" y="5892800"/>
          <p14:tracePt t="22286" x="4876800" y="5921375"/>
          <p14:tracePt t="22302" x="4884738" y="5943600"/>
          <p14:tracePt t="22319" x="4891088" y="5951538"/>
          <p14:tracePt t="22352" x="4899025" y="5951538"/>
          <p14:tracePt t="22700" x="4905375" y="5943600"/>
          <p14:tracePt t="22710" x="4927600" y="5929313"/>
          <p14:tracePt t="22719" x="4964113" y="5900738"/>
          <p14:tracePt t="22737" x="5037138" y="5849938"/>
          <p14:tracePt t="22753" x="5102225" y="5799138"/>
          <p14:tracePt t="22769" x="5153025" y="5748338"/>
          <p14:tracePt t="22786" x="5167313" y="5718175"/>
          <p14:tracePt t="22803" x="5173663" y="5681663"/>
          <p14:tracePt t="22819" x="5189538" y="5624513"/>
          <p14:tracePt t="22836" x="5195888" y="5559425"/>
          <p14:tracePt t="22853" x="5203825" y="5494338"/>
          <p14:tracePt t="22869" x="5218113" y="5443538"/>
          <p14:tracePt t="22886" x="5218113" y="5413375"/>
          <p14:tracePt t="22902" x="5218113" y="5384800"/>
          <p14:tracePt t="22919" x="5218113" y="5348288"/>
          <p14:tracePt t="22936" x="5203825" y="5319713"/>
          <p14:tracePt t="22952" x="5203825" y="5291138"/>
          <p14:tracePt t="22969" x="5203825" y="5283200"/>
          <p14:tracePt t="23044" x="5195888" y="5291138"/>
          <p14:tracePt t="23051" x="5195888" y="5305425"/>
          <p14:tracePt t="23069" x="5203825" y="5356225"/>
          <p14:tracePt t="23086" x="5210175" y="5421313"/>
          <p14:tracePt t="23102" x="5218113" y="5472113"/>
          <p14:tracePt t="23119" x="5218113" y="5500688"/>
          <p14:tracePt t="23136" x="5218113" y="5522913"/>
          <p14:tracePt t="23153" x="5218113" y="5529263"/>
          <p14:tracePt t="23169" x="5224463" y="5545138"/>
          <p14:tracePt t="23273" x="5224463" y="5529263"/>
          <p14:tracePt t="23280" x="5218113" y="5514975"/>
          <p14:tracePt t="23287" x="5203825" y="5500688"/>
          <p14:tracePt t="23303" x="5167313" y="5449888"/>
          <p14:tracePt t="23319" x="5122863" y="5399088"/>
          <p14:tracePt t="23336" x="5108575" y="5362575"/>
          <p14:tracePt t="23354" x="5080000" y="5334000"/>
          <p14:tracePt t="23370" x="5057775" y="5297488"/>
          <p14:tracePt t="23386" x="5029200" y="5268913"/>
          <p14:tracePt t="23403" x="4992688" y="5224463"/>
          <p14:tracePt t="23419" x="4970463" y="5189538"/>
          <p14:tracePt t="23420" x="4956175" y="5173663"/>
          <p14:tracePt t="23436" x="4956175" y="5167313"/>
          <p14:tracePt t="23453" x="4941888" y="5153025"/>
          <p14:tracePt t="23469" x="4935538" y="5145088"/>
          <p14:tracePt t="23486" x="4927600" y="5138738"/>
          <p14:tracePt t="23502" x="4919663" y="5116513"/>
          <p14:tracePt t="23519" x="4905375" y="5094288"/>
          <p14:tracePt t="23536" x="4899025" y="5072063"/>
          <p14:tracePt t="23537" x="4899025" y="5065713"/>
          <p14:tracePt t="23552" x="4891088" y="5051425"/>
          <p14:tracePt t="23569" x="4884738" y="5029200"/>
          <p14:tracePt t="23586" x="4868863" y="5006975"/>
          <p14:tracePt t="23602" x="4862513" y="4992688"/>
          <p14:tracePt t="23619" x="4854575" y="4964113"/>
          <p14:tracePt t="23636" x="4840288" y="4949825"/>
          <p14:tracePt t="23652" x="4840288" y="4941888"/>
          <p14:tracePt t="23669" x="4840288" y="4935538"/>
          <p14:tracePt t="23733" x="4840288" y="4941888"/>
          <p14:tracePt t="23740" x="4848225" y="4970463"/>
          <p14:tracePt t="23752" x="4862513" y="4986338"/>
          <p14:tracePt t="23769" x="4876800" y="5014913"/>
          <p14:tracePt t="23786" x="4899025" y="5057775"/>
          <p14:tracePt t="23805" x="4935538" y="5094288"/>
          <p14:tracePt t="23819" x="4970463" y="5167313"/>
          <p14:tracePt t="23820" x="4992688" y="5210175"/>
          <p14:tracePt t="23836" x="5051425" y="5291138"/>
          <p14:tracePt t="23852" x="5102225" y="5370513"/>
          <p14:tracePt t="23870" x="5145088" y="5435600"/>
          <p14:tracePt t="23886" x="5173663" y="5478463"/>
          <p14:tracePt t="23902" x="5189538" y="5514975"/>
          <p14:tracePt t="23919" x="5203825" y="5545138"/>
          <p14:tracePt t="23936" x="5218113" y="5573713"/>
          <p14:tracePt t="23953" x="5232400" y="5595938"/>
          <p14:tracePt t="23969" x="5246688" y="5616575"/>
          <p14:tracePt t="24769" x="5260975" y="5624513"/>
          <p14:tracePt t="24777" x="5275263" y="5630863"/>
          <p14:tracePt t="24786" x="5291138" y="5638800"/>
          <p14:tracePt t="24802" x="5311775" y="5653088"/>
          <p14:tracePt t="24819" x="5341938" y="5667375"/>
          <p14:tracePt t="24836" x="5370513" y="5675313"/>
          <p14:tracePt t="24838" x="5392738" y="5675313"/>
          <p14:tracePt t="24854" x="5413375" y="5667375"/>
          <p14:tracePt t="24870" x="5421313" y="5661025"/>
          <p14:tracePt t="24886" x="5427663" y="5653088"/>
          <p14:tracePt t="24902" x="5427663" y="5630863"/>
          <p14:tracePt t="24919" x="5427663" y="5595938"/>
          <p14:tracePt t="24936" x="5427663" y="5565775"/>
          <p14:tracePt t="24952" x="5427663" y="5537200"/>
          <p14:tracePt t="24969" x="5427663" y="5494338"/>
          <p14:tracePt t="24986" x="5413375" y="5457825"/>
          <p14:tracePt t="25003" x="5399088" y="5427663"/>
          <p14:tracePt t="25004" x="5384800" y="5399088"/>
          <p14:tracePt t="25019" x="5362575" y="5370513"/>
          <p14:tracePt t="25036" x="5334000" y="5348288"/>
          <p14:tracePt t="25052" x="5311775" y="5341938"/>
          <p14:tracePt t="25069" x="5275263" y="5334000"/>
          <p14:tracePt t="25086" x="5240338" y="5334000"/>
          <p14:tracePt t="25102" x="5203825" y="5334000"/>
          <p14:tracePt t="25119" x="5167313" y="5334000"/>
          <p14:tracePt t="25120" x="5153025" y="5334000"/>
          <p14:tracePt t="25136" x="5138738" y="5334000"/>
          <p14:tracePt t="25152" x="5087938" y="5334000"/>
          <p14:tracePt t="25169" x="5065713" y="5334000"/>
          <p14:tracePt t="25186" x="5037138" y="5334000"/>
          <p14:tracePt t="25202" x="5021263" y="5334000"/>
          <p14:tracePt t="25220" x="5006975" y="5341938"/>
          <p14:tracePt t="25236" x="4992688" y="5356225"/>
          <p14:tracePt t="25252" x="4978400" y="5362575"/>
          <p14:tracePt t="25270" x="4970463" y="5370513"/>
          <p14:tracePt t="25286" x="4964113" y="5376863"/>
          <p14:tracePt t="25303" x="4949825" y="5392738"/>
          <p14:tracePt t="25320" x="4941888" y="5407025"/>
          <p14:tracePt t="25336" x="4935538" y="5421313"/>
          <p14:tracePt t="25352" x="4927600" y="5427663"/>
          <p14:tracePt t="25369" x="4919663" y="5457825"/>
          <p14:tracePt t="25386" x="4905375" y="5478463"/>
          <p14:tracePt t="25403" x="4899025" y="5500688"/>
          <p14:tracePt t="25419" x="4891088" y="5514975"/>
          <p14:tracePt t="25436" x="4884738" y="5522913"/>
          <p14:tracePt t="25452" x="4884738" y="5529263"/>
          <p14:tracePt t="25469" x="4884738" y="5537200"/>
          <p14:tracePt t="25486" x="4876800" y="5545138"/>
          <p14:tracePt t="25502" x="4876800" y="5551488"/>
          <p14:tracePt t="25504" x="4876800" y="5559425"/>
          <p14:tracePt t="25519" x="4876800" y="5565775"/>
          <p14:tracePt t="25536" x="4876800" y="5573713"/>
          <p14:tracePt t="25552" x="4876800" y="5580063"/>
          <p14:tracePt t="25569" x="4876800" y="5595938"/>
          <p14:tracePt t="25586" x="4876800" y="5602288"/>
          <p14:tracePt t="25602" x="4876800" y="5610225"/>
          <p14:tracePt t="25619" x="4876800" y="5616575"/>
          <p14:tracePt t="25636" x="4876800" y="5624513"/>
          <p14:tracePt t="25652" x="4876800" y="5630863"/>
          <p14:tracePt t="25669" x="4876800" y="5638800"/>
          <p14:tracePt t="25686" x="4876800" y="5646738"/>
          <p14:tracePt t="25702" x="4876800" y="5653088"/>
          <p14:tracePt t="25719" x="4876800" y="5661025"/>
          <p14:tracePt t="25737" x="4868863" y="5667375"/>
          <p14:tracePt t="25752" x="4868863" y="5675313"/>
          <p14:tracePt t="25769" x="4868863" y="5681663"/>
          <p14:tracePt t="28444" x="4876800" y="5681663"/>
          <p14:tracePt t="28453" x="4899025" y="5681663"/>
          <p14:tracePt t="28469" x="4941888" y="5689600"/>
          <p14:tracePt t="28486" x="5006975" y="5703888"/>
          <p14:tracePt t="28502" x="5080000" y="5711825"/>
          <p14:tracePt t="28519" x="5173663" y="5711825"/>
          <p14:tracePt t="28536" x="5297488" y="5711825"/>
          <p14:tracePt t="28538" x="5356225" y="5711825"/>
          <p14:tracePt t="28552" x="5421313" y="5703888"/>
          <p14:tracePt t="28569" x="5551488" y="5697538"/>
          <p14:tracePt t="28586" x="5661025" y="5697538"/>
          <p14:tracePt t="28587" x="5718175" y="5703888"/>
          <p14:tracePt t="28602" x="5827713" y="5711825"/>
          <p14:tracePt t="28619" x="5892800" y="5718175"/>
          <p14:tracePt t="28636" x="5935663" y="5718175"/>
          <p14:tracePt t="28652" x="5986463" y="5711825"/>
          <p14:tracePt t="28669" x="6022975" y="5681663"/>
          <p14:tracePt t="28686" x="6053138" y="5661025"/>
          <p14:tracePt t="28702" x="6053138" y="5646738"/>
          <p14:tracePt t="28719" x="6059488" y="5610225"/>
          <p14:tracePt t="28736" x="6059488" y="5472113"/>
          <p14:tracePt t="28752" x="6045200" y="5392738"/>
          <p14:tracePt t="28769" x="6037263" y="5326063"/>
          <p14:tracePt t="28789" x="6008688" y="5283200"/>
          <p14:tracePt t="28802" x="5980113" y="5232400"/>
          <p14:tracePt t="28819" x="5935663" y="5195888"/>
          <p14:tracePt t="28836" x="5892800" y="5159375"/>
          <p14:tracePt t="28852" x="5842000" y="5122863"/>
          <p14:tracePt t="28869" x="5718175" y="5094288"/>
          <p14:tracePt t="28886" x="5602288" y="5080000"/>
          <p14:tracePt t="28902" x="5486400" y="5072063"/>
          <p14:tracePt t="28919" x="5370513" y="5065713"/>
          <p14:tracePt t="28936" x="5275263" y="5065713"/>
          <p14:tracePt t="28952" x="5195888" y="5087938"/>
          <p14:tracePt t="28969" x="5122863" y="5116513"/>
          <p14:tracePt t="28970" x="5080000" y="5138738"/>
          <p14:tracePt t="28986" x="5043488" y="5153025"/>
          <p14:tracePt t="29002" x="4970463" y="5203825"/>
          <p14:tracePt t="29019" x="4935538" y="5254625"/>
          <p14:tracePt t="29036" x="4899025" y="5319713"/>
          <p14:tracePt t="29052" x="4854575" y="5407025"/>
          <p14:tracePt t="29069" x="4826000" y="5494338"/>
          <p14:tracePt t="29086" x="4818063" y="5565775"/>
          <p14:tracePt t="29103" x="4818063" y="5638800"/>
          <p14:tracePt t="29119" x="4876800" y="5748338"/>
          <p14:tracePt t="29135" x="4935538" y="5834063"/>
          <p14:tracePt t="29152" x="4978400" y="5892800"/>
          <p14:tracePt t="29169" x="5014913" y="5943600"/>
          <p14:tracePt t="29186" x="5051425" y="5994400"/>
          <p14:tracePt t="29205" x="5087938" y="6037263"/>
          <p14:tracePt t="29219" x="5116513" y="6067425"/>
          <p14:tracePt t="29236" x="5145088" y="6103938"/>
          <p14:tracePt t="29237" x="5167313" y="6118225"/>
          <p14:tracePt t="29252" x="5195888" y="6154738"/>
          <p14:tracePt t="29269" x="5232400" y="6183313"/>
          <p14:tracePt t="29286" x="5260975" y="6205538"/>
          <p14:tracePt t="29302" x="5283200" y="6211888"/>
          <p14:tracePt t="29319" x="5311775" y="6219825"/>
          <p14:tracePt t="29336" x="5334000" y="6234113"/>
          <p14:tracePt t="29352" x="5362575" y="6234113"/>
          <p14:tracePt t="29369" x="5407025" y="6234113"/>
          <p14:tracePt t="29386" x="5449888" y="6234113"/>
          <p14:tracePt t="29402" x="5522913" y="6219825"/>
          <p14:tracePt t="29419" x="5602288" y="6205538"/>
          <p14:tracePt t="29436" x="5697538" y="6189663"/>
          <p14:tracePt t="29453" x="5776913" y="6183313"/>
          <p14:tracePt t="29471" x="5842000" y="6169025"/>
          <p14:tracePt t="29473" x="5864225" y="6161088"/>
          <p14:tracePt t="29486" x="5878513" y="6154738"/>
          <p14:tracePt t="29502" x="5907088" y="6146800"/>
          <p14:tracePt t="29519" x="5935663" y="6132513"/>
          <p14:tracePt t="29536" x="5943600" y="6124575"/>
          <p14:tracePt t="29552" x="5943600" y="6118225"/>
          <p14:tracePt t="29585" x="5943600" y="6110288"/>
          <p14:tracePt t="29669" x="5951538" y="6103938"/>
          <p14:tracePt t="29677" x="5957888" y="6096000"/>
          <p14:tracePt t="29699" x="5957888" y="6088063"/>
          <p14:tracePt t="29709" x="5965825" y="6088063"/>
          <p14:tracePt t="29740" x="5972175" y="6081713"/>
          <p14:tracePt t="29754" x="5980113" y="6081713"/>
          <p14:tracePt t="29769" x="5986463" y="6073775"/>
          <p14:tracePt t="29785" x="5994400" y="6067425"/>
          <p14:tracePt t="29802" x="6002338" y="6059488"/>
          <p14:tracePt t="29819" x="6008688" y="6059488"/>
          <p14:tracePt t="29835" x="6016625" y="6059488"/>
          <p14:tracePt t="29852" x="6016625" y="6053138"/>
          <p14:tracePt t="29869" x="6022975" y="6053138"/>
          <p14:tracePt t="29885" x="6030913" y="6037263"/>
          <p14:tracePt t="29902" x="6045200" y="6037263"/>
          <p14:tracePt t="29919" x="6053138" y="6030913"/>
          <p14:tracePt t="29952" x="6059488" y="6030913"/>
          <p14:tracePt t="29986" x="6067425" y="6030913"/>
          <p14:tracePt t="30138" x="6073775" y="6022975"/>
          <p14:tracePt t="30156" x="6081713" y="6022975"/>
          <p14:tracePt t="30164" x="6081713" y="6016625"/>
          <p14:tracePt t="30179" x="6088063" y="6016625"/>
          <p14:tracePt t="30187" x="6088063" y="6008688"/>
          <p14:tracePt t="30202" x="6103938" y="6002338"/>
          <p14:tracePt t="30219" x="6118225" y="5986463"/>
          <p14:tracePt t="30236" x="6132513" y="5980113"/>
          <p14:tracePt t="30252" x="6154738" y="5965825"/>
          <p14:tracePt t="30269" x="6175375" y="5957888"/>
          <p14:tracePt t="30286" x="6205538" y="5943600"/>
          <p14:tracePt t="30302" x="6226175" y="5929313"/>
          <p14:tracePt t="30320" x="6234113" y="5915025"/>
          <p14:tracePt t="30336" x="6256338" y="5900738"/>
          <p14:tracePt t="30352" x="6270625" y="5892800"/>
          <p14:tracePt t="30369" x="6291263" y="5878513"/>
          <p14:tracePt t="30385" x="6307138" y="5864225"/>
          <p14:tracePt t="30402" x="6327775" y="5856288"/>
          <p14:tracePt t="30419" x="6364288" y="5834063"/>
          <p14:tracePt t="30423" x="6372225" y="5819775"/>
          <p14:tracePt t="30436" x="6386513" y="5813425"/>
          <p14:tracePt t="30454" x="6451600" y="5768975"/>
          <p14:tracePt t="30471" x="6516688" y="5754688"/>
          <p14:tracePt t="30486" x="6589713" y="5726113"/>
          <p14:tracePt t="30504" x="6646863" y="5703888"/>
          <p14:tracePt t="30519" x="6691313" y="5697538"/>
          <p14:tracePt t="30535" x="6756400" y="5681663"/>
          <p14:tracePt t="30552" x="6835775" y="5646738"/>
          <p14:tracePt t="30569" x="6923088" y="5624513"/>
          <p14:tracePt t="30585" x="7032625" y="5588000"/>
          <p14:tracePt t="30602" x="7075488" y="5565775"/>
          <p14:tracePt t="30619" x="7119938" y="5545138"/>
          <p14:tracePt t="30635" x="7140575" y="5529263"/>
          <p14:tracePt t="30652" x="7162800" y="5522913"/>
          <p14:tracePt t="30669" x="7177088" y="5508625"/>
          <p14:tracePt t="30687" x="7191375" y="5500688"/>
          <p14:tracePt t="30702" x="7191375" y="5494338"/>
          <p14:tracePt t="32600" x="7191375" y="5486400"/>
          <p14:tracePt t="32609" x="7199313" y="5472113"/>
          <p14:tracePt t="32619" x="7199313" y="5457825"/>
          <p14:tracePt t="32636" x="7213600" y="5407025"/>
          <p14:tracePt t="32652" x="7221538" y="5311775"/>
          <p14:tracePt t="32669" x="7264400" y="5153025"/>
          <p14:tracePt t="32670" x="7278688" y="5014913"/>
          <p14:tracePt t="32686" x="7292975" y="4811713"/>
          <p14:tracePt t="32702" x="7307263" y="4411663"/>
          <p14:tracePt t="32704" x="7337425" y="4238625"/>
          <p14:tracePt t="32721" x="7373938" y="4035425"/>
          <p14:tracePt t="32735" x="7408863" y="3875088"/>
          <p14:tracePt t="32754" x="7431088" y="3787775"/>
          <p14:tracePt t="32769" x="7439025" y="3744913"/>
          <p14:tracePt t="32785" x="7445375" y="3722688"/>
          <p14:tracePt t="32802" x="7445375" y="3694113"/>
          <p14:tracePt t="32819" x="7445375" y="3679825"/>
          <p14:tracePt t="32835" x="7445375" y="3671888"/>
          <p14:tracePt t="32930" x="7445375" y="3665538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6441DF6-DA84-9412-7C90-4A66AAE50E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38601"/>
              </p:ext>
            </p:extLst>
          </p:nvPr>
        </p:nvGraphicFramePr>
        <p:xfrm>
          <a:off x="8009840" y="2587211"/>
          <a:ext cx="2232550" cy="226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rism 9" r:id="rId4" imgW="2419392" imgH="2456251" progId="Prism9.Document">
                  <p:embed/>
                </p:oleObj>
              </mc:Choice>
              <mc:Fallback>
                <p:oleObj name="Prism 9" r:id="rId4" imgW="2419392" imgH="2456251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6441DF6-DA84-9412-7C90-4A66AAE50E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9840" y="2587211"/>
                        <a:ext cx="2232550" cy="226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666E20B8-1552-5F96-33B5-A457F082732A}"/>
              </a:ext>
            </a:extLst>
          </p:cNvPr>
          <p:cNvSpPr txBox="1"/>
          <p:nvPr/>
        </p:nvSpPr>
        <p:spPr>
          <a:xfrm>
            <a:off x="8169604" y="2023842"/>
            <a:ext cx="191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 amosite content </a:t>
            </a:r>
          </a:p>
          <a:p>
            <a:pPr algn="ctr"/>
            <a:r>
              <a:rPr lang="it-IT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(estimated by Mn levels)</a:t>
            </a:r>
          </a:p>
        </p:txBody>
      </p:sp>
      <p:pic>
        <p:nvPicPr>
          <p:cNvPr id="50" name="Picture 4" descr="Un·e académique en Sciences de la Communication | SFSIC">
            <a:extLst>
              <a:ext uri="{FF2B5EF4-FFF2-40B4-BE49-F238E27FC236}">
                <a16:creationId xmlns:a16="http://schemas.microsoft.com/office/drawing/2014/main" id="{4C786D49-8DA9-BFAC-D82A-7B300A931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14970" r="11894" b="15227"/>
          <a:stretch/>
        </p:blipFill>
        <p:spPr bwMode="auto">
          <a:xfrm>
            <a:off x="10983716" y="0"/>
            <a:ext cx="1208284" cy="8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4057B0A-A8CD-722F-2E0A-ECA541173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503" y="890159"/>
            <a:ext cx="83406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ZoneTexte 20">
            <a:extLst>
              <a:ext uri="{FF2B5EF4-FFF2-40B4-BE49-F238E27FC236}">
                <a16:creationId xmlns:a16="http://schemas.microsoft.com/office/drawing/2014/main" id="{6F7CEAAB-F02C-D752-CDA9-EC2AF7E611F3}"/>
              </a:ext>
            </a:extLst>
          </p:cNvPr>
          <p:cNvSpPr txBox="1"/>
          <p:nvPr/>
        </p:nvSpPr>
        <p:spPr>
          <a:xfrm>
            <a:off x="1233552" y="6315073"/>
            <a:ext cx="463575" cy="9926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endParaRPr lang="en-US" sz="1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D3994A-6F64-1392-113B-FC842DD55766}"/>
              </a:ext>
            </a:extLst>
          </p:cNvPr>
          <p:cNvGrpSpPr/>
          <p:nvPr/>
        </p:nvGrpSpPr>
        <p:grpSpPr>
          <a:xfrm>
            <a:off x="1298984" y="1050421"/>
            <a:ext cx="5015274" cy="5664881"/>
            <a:chOff x="1298984" y="1050421"/>
            <a:chExt cx="5015274" cy="5664881"/>
          </a:xfrm>
        </p:grpSpPr>
        <p:pic>
          <p:nvPicPr>
            <p:cNvPr id="39" name="Espace réservé du contenu 5">
              <a:extLst>
                <a:ext uri="{FF2B5EF4-FFF2-40B4-BE49-F238E27FC236}">
                  <a16:creationId xmlns:a16="http://schemas.microsoft.com/office/drawing/2014/main" id="{CD6B6478-B5FA-C0E8-5A65-7D66C1887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5" r="22063"/>
            <a:stretch/>
          </p:blipFill>
          <p:spPr>
            <a:xfrm>
              <a:off x="1727860" y="1388918"/>
              <a:ext cx="2270246" cy="171400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0" name="Espace réservé du contenu 7">
              <a:extLst>
                <a:ext uri="{FF2B5EF4-FFF2-40B4-BE49-F238E27FC236}">
                  <a16:creationId xmlns:a16="http://schemas.microsoft.com/office/drawing/2014/main" id="{BA7BB551-1E85-1014-E940-B1CB59B6B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1" r="22181"/>
            <a:stretch/>
          </p:blipFill>
          <p:spPr>
            <a:xfrm>
              <a:off x="4068357" y="1388918"/>
              <a:ext cx="2245900" cy="171400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1" name="Image 7">
              <a:extLst>
                <a:ext uri="{FF2B5EF4-FFF2-40B4-BE49-F238E27FC236}">
                  <a16:creationId xmlns:a16="http://schemas.microsoft.com/office/drawing/2014/main" id="{8E5A218D-3D6E-9CA8-7C2B-F4153F8F3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" r="38360"/>
            <a:stretch/>
          </p:blipFill>
          <p:spPr>
            <a:xfrm>
              <a:off x="1727860" y="4985330"/>
              <a:ext cx="2270246" cy="172997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42" name="Image 8">
              <a:extLst>
                <a:ext uri="{FF2B5EF4-FFF2-40B4-BE49-F238E27FC236}">
                  <a16:creationId xmlns:a16="http://schemas.microsoft.com/office/drawing/2014/main" id="{9FD69177-A0BB-EEB3-7164-2E7C1FC9A9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17"/>
            <a:stretch/>
          </p:blipFill>
          <p:spPr>
            <a:xfrm>
              <a:off x="4068358" y="4985330"/>
              <a:ext cx="2239813" cy="171989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F3D7C7-67F5-B358-AE1C-89D6F64948C0}"/>
                </a:ext>
              </a:extLst>
            </p:cNvPr>
            <p:cNvSpPr/>
            <p:nvPr/>
          </p:nvSpPr>
          <p:spPr>
            <a:xfrm>
              <a:off x="2438699" y="1050421"/>
              <a:ext cx="1013442" cy="312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/>
                </a:rPr>
                <a:t>bright light</a:t>
              </a:r>
              <a:endPara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C14F302-6C19-EB27-C00B-87DAF1093695}"/>
                </a:ext>
              </a:extLst>
            </p:cNvPr>
            <p:cNvSpPr/>
            <p:nvPr/>
          </p:nvSpPr>
          <p:spPr>
            <a:xfrm>
              <a:off x="4602877" y="1050421"/>
              <a:ext cx="1281632" cy="312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alibri"/>
                </a:rPr>
                <a:t>polarized light </a:t>
              </a:r>
            </a:p>
          </p:txBody>
        </p:sp>
        <p:sp>
          <p:nvSpPr>
            <p:cNvPr id="46" name="ZoneTexte 19">
              <a:extLst>
                <a:ext uri="{FF2B5EF4-FFF2-40B4-BE49-F238E27FC236}">
                  <a16:creationId xmlns:a16="http://schemas.microsoft.com/office/drawing/2014/main" id="{4404CBEE-E6FD-376C-8830-0F170ACD0BFE}"/>
                </a:ext>
              </a:extLst>
            </p:cNvPr>
            <p:cNvSpPr txBox="1"/>
            <p:nvPr/>
          </p:nvSpPr>
          <p:spPr>
            <a:xfrm rot="5400000">
              <a:off x="1281971" y="5630840"/>
              <a:ext cx="462901" cy="42887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fr-BE" sz="16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SAF</a:t>
              </a:r>
              <a:endParaRPr lang="en-US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EFDA74-0984-9C7E-F2A8-795C3A80A453}"/>
                </a:ext>
              </a:extLst>
            </p:cNvPr>
            <p:cNvGrpSpPr/>
            <p:nvPr/>
          </p:nvGrpSpPr>
          <p:grpSpPr>
            <a:xfrm>
              <a:off x="1308666" y="3190877"/>
              <a:ext cx="5005592" cy="1719896"/>
              <a:chOff x="1308666" y="4946525"/>
              <a:chExt cx="5005592" cy="1719896"/>
            </a:xfrm>
          </p:grpSpPr>
          <p:pic>
            <p:nvPicPr>
              <p:cNvPr id="52" name="Espace réservé du contenu 5">
                <a:extLst>
                  <a:ext uri="{FF2B5EF4-FFF2-40B4-BE49-F238E27FC236}">
                    <a16:creationId xmlns:a16="http://schemas.microsoft.com/office/drawing/2014/main" id="{4A774FC7-469F-A143-139A-370E99BA2B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63" t="-342" r="30704" b="342"/>
              <a:stretch/>
            </p:blipFill>
            <p:spPr>
              <a:xfrm>
                <a:off x="1727860" y="4946525"/>
                <a:ext cx="2270579" cy="171400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53" name="Espace réservé du contenu 7">
                <a:extLst>
                  <a:ext uri="{FF2B5EF4-FFF2-40B4-BE49-F238E27FC236}">
                    <a16:creationId xmlns:a16="http://schemas.microsoft.com/office/drawing/2014/main" id="{00C01C57-4EC5-39EB-CA20-8598382EC0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43" t="-331" r="25550" b="331"/>
              <a:stretch/>
            </p:blipFill>
            <p:spPr>
              <a:xfrm>
                <a:off x="4083576" y="4946525"/>
                <a:ext cx="2230682" cy="1719896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38" name="ZoneTexte 19">
                <a:extLst>
                  <a:ext uri="{FF2B5EF4-FFF2-40B4-BE49-F238E27FC236}">
                    <a16:creationId xmlns:a16="http://schemas.microsoft.com/office/drawing/2014/main" id="{85408CF2-614D-EAE9-2AFF-1479B44FB123}"/>
                  </a:ext>
                </a:extLst>
              </p:cNvPr>
              <p:cNvSpPr txBox="1"/>
              <p:nvPr/>
            </p:nvSpPr>
            <p:spPr>
              <a:xfrm rot="5400000">
                <a:off x="1288135" y="5588047"/>
                <a:ext cx="462901" cy="421840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fr-BE" sz="1600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LAF</a:t>
                </a:r>
                <a:endParaRPr lang="en-US" sz="1600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54" name="Connecteur droit avec flèche 20">
              <a:extLst>
                <a:ext uri="{FF2B5EF4-FFF2-40B4-BE49-F238E27FC236}">
                  <a16:creationId xmlns:a16="http://schemas.microsoft.com/office/drawing/2014/main" id="{24913E6D-8805-9149-1C3F-C62D638A6B18}"/>
                </a:ext>
              </a:extLst>
            </p:cNvPr>
            <p:cNvCxnSpPr/>
            <p:nvPr/>
          </p:nvCxnSpPr>
          <p:spPr>
            <a:xfrm flipH="1">
              <a:off x="5945241" y="3458434"/>
              <a:ext cx="191023" cy="33695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35">
              <a:extLst>
                <a:ext uri="{FF2B5EF4-FFF2-40B4-BE49-F238E27FC236}">
                  <a16:creationId xmlns:a16="http://schemas.microsoft.com/office/drawing/2014/main" id="{D129629A-6177-3F6B-DA60-1C87E77CBEC2}"/>
                </a:ext>
              </a:extLst>
            </p:cNvPr>
            <p:cNvCxnSpPr/>
            <p:nvPr/>
          </p:nvCxnSpPr>
          <p:spPr>
            <a:xfrm flipH="1">
              <a:off x="4750718" y="4106295"/>
              <a:ext cx="191023" cy="33695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36">
              <a:extLst>
                <a:ext uri="{FF2B5EF4-FFF2-40B4-BE49-F238E27FC236}">
                  <a16:creationId xmlns:a16="http://schemas.microsoft.com/office/drawing/2014/main" id="{B115BA6B-0525-BFF6-C5EC-F527866B41D8}"/>
                </a:ext>
              </a:extLst>
            </p:cNvPr>
            <p:cNvCxnSpPr/>
            <p:nvPr/>
          </p:nvCxnSpPr>
          <p:spPr>
            <a:xfrm flipH="1">
              <a:off x="5507214" y="3616034"/>
              <a:ext cx="191023" cy="33695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18">
              <a:extLst>
                <a:ext uri="{FF2B5EF4-FFF2-40B4-BE49-F238E27FC236}">
                  <a16:creationId xmlns:a16="http://schemas.microsoft.com/office/drawing/2014/main" id="{F4CFD315-B318-5ED1-295C-8D7985A22AD6}"/>
                </a:ext>
              </a:extLst>
            </p:cNvPr>
            <p:cNvSpPr txBox="1"/>
            <p:nvPr/>
          </p:nvSpPr>
          <p:spPr>
            <a:xfrm rot="5400000">
              <a:off x="1300173" y="1986373"/>
              <a:ext cx="436483" cy="41017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fr-BE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PBS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8FD6E5B8-F67D-1D69-DDFC-BF35652719D1}"/>
              </a:ext>
            </a:extLst>
          </p:cNvPr>
          <p:cNvSpPr txBox="1">
            <a:spLocks/>
          </p:cNvSpPr>
          <p:nvPr/>
        </p:nvSpPr>
        <p:spPr>
          <a:xfrm>
            <a:off x="838200" y="565888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In-vivo:</a:t>
            </a:r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long amosite is </a:t>
            </a:r>
            <a:r>
              <a:rPr lang="it-IT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retained</a:t>
            </a:r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lungs 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F7D4C77F-B448-EE77-182F-B5050C86F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1" y="2885235"/>
            <a:ext cx="892296" cy="12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62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36"/>
    </mc:Choice>
    <mc:Fallback xmlns="">
      <p:transition spd="slow" advTm="20536"/>
    </mc:Fallback>
  </mc:AlternateContent>
  <p:extLst>
    <p:ext uri="{3A86A75C-4F4B-4683-9AE1-C65F6400EC91}">
      <p14:laserTraceLst xmlns:p14="http://schemas.microsoft.com/office/powerpoint/2010/main">
        <p14:tracePtLst>
          <p14:tracePt t="943" x="7445375" y="3657600"/>
          <p14:tracePt t="967" x="7445375" y="3649663"/>
          <p14:tracePt t="984" x="7445375" y="3643313"/>
          <p14:tracePt t="3604" x="7445375" y="3635375"/>
          <p14:tracePt t="3611" x="7459663" y="3621088"/>
          <p14:tracePt t="3620" x="7481888" y="3606800"/>
          <p14:tracePt t="3636" x="7510463" y="3570288"/>
          <p14:tracePt t="3653" x="7546975" y="3533775"/>
          <p14:tracePt t="3654" x="7561263" y="3519488"/>
          <p14:tracePt t="3670" x="7577138" y="3505200"/>
          <p14:tracePt t="3687" x="7634288" y="3417888"/>
          <p14:tracePt t="3703" x="7678738" y="3324225"/>
          <p14:tracePt t="3719" x="7743825" y="3186113"/>
          <p14:tracePt t="3736" x="7823200" y="3011488"/>
          <p14:tracePt t="3753" x="7910513" y="2881313"/>
          <p14:tracePt t="3769" x="7975600" y="2801938"/>
          <p14:tracePt t="3786" x="8040688" y="2743200"/>
          <p14:tracePt t="3803" x="8062913" y="2714625"/>
          <p14:tracePt t="3819" x="8099425" y="2678113"/>
          <p14:tracePt t="3821" x="8105775" y="2670175"/>
          <p14:tracePt t="3836" x="8120063" y="2663825"/>
          <p14:tracePt t="3853" x="8142288" y="2649538"/>
          <p14:tracePt t="3870" x="8164513" y="2641600"/>
          <p14:tracePt t="3886" x="8193088" y="2627313"/>
          <p14:tracePt t="3903" x="8229600" y="2619375"/>
          <p14:tracePt t="3919" x="8272463" y="2605088"/>
          <p14:tracePt t="3936" x="8316913" y="2598738"/>
          <p14:tracePt t="3953" x="8404225" y="2568575"/>
          <p14:tracePt t="3969" x="8483600" y="2554288"/>
          <p14:tracePt t="3986" x="8607425" y="2554288"/>
          <p14:tracePt t="4003" x="8709025" y="2562225"/>
          <p14:tracePt t="4019" x="8788400" y="2562225"/>
          <p14:tracePt t="4036" x="8867775" y="2562225"/>
          <p14:tracePt t="4053" x="8932863" y="2562225"/>
          <p14:tracePt t="4054" x="8969375" y="2562225"/>
          <p14:tracePt t="4069" x="9005888" y="2562225"/>
          <p14:tracePt t="4071" x="9042400" y="2562225"/>
          <p14:tracePt t="4088" x="9121775" y="2562225"/>
          <p14:tracePt t="4103" x="9202738" y="2568575"/>
          <p14:tracePt t="4119" x="9274175" y="2582863"/>
          <p14:tracePt t="4136" x="9318625" y="2590800"/>
          <p14:tracePt t="4153" x="9355138" y="2598738"/>
          <p14:tracePt t="4169" x="9390063" y="2598738"/>
          <p14:tracePt t="4186" x="9420225" y="2598738"/>
          <p14:tracePt t="4203" x="9448800" y="2605088"/>
          <p14:tracePt t="4219" x="9485313" y="2613025"/>
          <p14:tracePt t="4221" x="9491663" y="2619375"/>
          <p14:tracePt t="4236" x="9507538" y="2619375"/>
          <p14:tracePt t="4253" x="9513888" y="2619375"/>
          <p14:tracePt t="4269" x="9521825" y="2619375"/>
          <p14:tracePt t="4286" x="9542463" y="2619375"/>
          <p14:tracePt t="4303" x="9564688" y="2619375"/>
          <p14:tracePt t="4319" x="9593263" y="2619375"/>
          <p14:tracePt t="4336" x="9609138" y="2627313"/>
          <p14:tracePt t="4337" x="9615488" y="2627313"/>
          <p14:tracePt t="4352" x="9623425" y="2627313"/>
          <p14:tracePt t="4386" x="9629775" y="2627313"/>
          <p14:tracePt t="4512" x="9637713" y="2627313"/>
          <p14:tracePt t="4526" x="9637713" y="2633663"/>
          <p14:tracePt t="4533" x="9644063" y="2641600"/>
          <p14:tracePt t="4549" x="9652000" y="2649538"/>
          <p14:tracePt t="4565" x="9659938" y="2655888"/>
          <p14:tracePt t="4575" x="9666288" y="2663825"/>
          <p14:tracePt t="4586" x="9674225" y="2670175"/>
          <p14:tracePt t="4603" x="9694863" y="2692400"/>
          <p14:tracePt t="4621" x="9702800" y="2714625"/>
          <p14:tracePt t="4636" x="9710738" y="2714625"/>
          <p14:tracePt t="4675" x="9710738" y="2720975"/>
          <p14:tracePt t="4686" x="9702800" y="2720975"/>
          <p14:tracePt t="4703" x="9674225" y="2735263"/>
          <p14:tracePt t="4720" x="9637713" y="2743200"/>
          <p14:tracePt t="4736" x="9609138" y="2757488"/>
          <p14:tracePt t="4753" x="9550400" y="2779713"/>
          <p14:tracePt t="4769" x="9507538" y="2794000"/>
          <p14:tracePt t="4786" x="9485313" y="2808288"/>
          <p14:tracePt t="4803" x="9471025" y="2816225"/>
          <p14:tracePt t="4819" x="9463088" y="2816225"/>
          <p14:tracePt t="4836" x="9456738" y="2822575"/>
          <p14:tracePt t="4853" x="9448800" y="2830513"/>
          <p14:tracePt t="4855" x="9448800" y="2836863"/>
          <p14:tracePt t="4871" x="9440863" y="2836863"/>
          <p14:tracePt t="4886" x="9440863" y="2844800"/>
          <p14:tracePt t="4903" x="9426575" y="2844800"/>
          <p14:tracePt t="4921" x="9420225" y="2852738"/>
          <p14:tracePt t="4936" x="9412288" y="2859088"/>
          <p14:tracePt t="4953" x="9398000" y="2859088"/>
          <p14:tracePt t="4969" x="9375775" y="2867025"/>
          <p14:tracePt t="4986" x="9361488" y="2867025"/>
          <p14:tracePt t="5003" x="9355138" y="2867025"/>
          <p14:tracePt t="5019" x="9339263" y="2873375"/>
          <p14:tracePt t="5036" x="9332913" y="2881313"/>
          <p14:tracePt t="5053" x="9324975" y="2881313"/>
          <p14:tracePt t="5069" x="9318625" y="2881313"/>
          <p14:tracePt t="5086" x="9310688" y="2887663"/>
          <p14:tracePt t="5103" x="9296400" y="2887663"/>
          <p14:tracePt t="5119" x="9288463" y="2895600"/>
          <p14:tracePt t="5136" x="9282113" y="2903538"/>
          <p14:tracePt t="5153" x="9267825" y="2917825"/>
          <p14:tracePt t="5169" x="9253538" y="2924175"/>
          <p14:tracePt t="5186" x="9237663" y="2932113"/>
          <p14:tracePt t="5203" x="9217025" y="2954338"/>
          <p14:tracePt t="5219" x="9202738" y="2968625"/>
          <p14:tracePt t="5236" x="9194800" y="2989263"/>
          <p14:tracePt t="5253" x="9180513" y="3005138"/>
          <p14:tracePt t="5254" x="9180513" y="3019425"/>
          <p14:tracePt t="5269" x="9172575" y="3033713"/>
          <p14:tracePt t="5270" x="9166225" y="3048000"/>
          <p14:tracePt t="5286" x="9158288" y="3055938"/>
          <p14:tracePt t="5303" x="9144000" y="3106738"/>
          <p14:tracePt t="5319" x="9136063" y="3135313"/>
          <p14:tracePt t="5338" x="9121775" y="3157538"/>
          <p14:tracePt t="5354" x="9115425" y="3186113"/>
          <p14:tracePt t="5369" x="9107488" y="3214688"/>
          <p14:tracePt t="5388" x="9085263" y="3273425"/>
          <p14:tracePt t="5403" x="9078913" y="3316288"/>
          <p14:tracePt t="5419" x="9064625" y="3367088"/>
          <p14:tracePt t="5436" x="9050338" y="3425825"/>
          <p14:tracePt t="5453" x="9050338" y="3468688"/>
          <p14:tracePt t="5469" x="9034463" y="3513138"/>
          <p14:tracePt t="5486" x="9028113" y="3570288"/>
          <p14:tracePt t="5503" x="9028113" y="3635375"/>
          <p14:tracePt t="5504" x="9028113" y="3671888"/>
          <p14:tracePt t="5519" x="9028113" y="3708400"/>
          <p14:tracePt t="5536" x="9028113" y="3810000"/>
          <p14:tracePt t="5537" x="9028113" y="3846513"/>
          <p14:tracePt t="5553" x="9034463" y="3940175"/>
          <p14:tracePt t="5569" x="9050338" y="4013200"/>
          <p14:tracePt t="5586" x="9050338" y="4071938"/>
          <p14:tracePt t="5603" x="9050338" y="4122738"/>
          <p14:tracePt t="5620" x="9056688" y="4194175"/>
          <p14:tracePt t="5639" x="9070975" y="4275138"/>
          <p14:tracePt t="5640" x="9078913" y="4318000"/>
          <p14:tracePt t="5653" x="9078913" y="4354513"/>
          <p14:tracePt t="5654" x="9085263" y="4376738"/>
          <p14:tracePt t="5670" x="9085263" y="4397375"/>
          <p14:tracePt t="5671" x="9085263" y="4419600"/>
          <p14:tracePt t="5686" x="9085263" y="4456113"/>
          <p14:tracePt t="5703" x="9093200" y="4498975"/>
          <p14:tracePt t="5719" x="9107488" y="4543425"/>
          <p14:tracePt t="5736" x="9107488" y="4600575"/>
          <p14:tracePt t="5753" x="9115425" y="4651375"/>
          <p14:tracePt t="5769" x="9115425" y="4687888"/>
          <p14:tracePt t="5786" x="9121775" y="4724400"/>
          <p14:tracePt t="5803" x="9129713" y="4789488"/>
          <p14:tracePt t="5819" x="9144000" y="4826000"/>
          <p14:tracePt t="5836" x="9151938" y="4868863"/>
          <p14:tracePt t="5853" x="9166225" y="4913313"/>
          <p14:tracePt t="5869" x="9180513" y="4949825"/>
          <p14:tracePt t="5886" x="9186863" y="4978400"/>
          <p14:tracePt t="5903" x="9194800" y="5000625"/>
          <p14:tracePt t="5919" x="9209088" y="5014913"/>
          <p14:tracePt t="5920" x="9209088" y="5029200"/>
          <p14:tracePt t="5936" x="9217025" y="5029200"/>
          <p14:tracePt t="5953" x="9223375" y="5037138"/>
          <p14:tracePt t="5969" x="9231313" y="5043488"/>
          <p14:tracePt t="6117" x="9237663" y="5043488"/>
          <p14:tracePt t="6133" x="9245600" y="5043488"/>
          <p14:tracePt t="6141" x="9245600" y="5037138"/>
          <p14:tracePt t="6153" x="9253538" y="5037138"/>
          <p14:tracePt t="6169" x="9259888" y="5021263"/>
          <p14:tracePt t="6171" x="9267825" y="5014913"/>
          <p14:tracePt t="6187" x="9274175" y="5000625"/>
          <p14:tracePt t="6203" x="9282113" y="4986338"/>
          <p14:tracePt t="6219" x="9296400" y="4970463"/>
          <p14:tracePt t="6236" x="9304338" y="4964113"/>
          <p14:tracePt t="6253" x="9310688" y="4956175"/>
          <p14:tracePt t="6269" x="9310688" y="4949825"/>
          <p14:tracePt t="6289" x="9324975" y="4905375"/>
          <p14:tracePt t="6303" x="9332913" y="4884738"/>
          <p14:tracePt t="6319" x="9339263" y="4840288"/>
          <p14:tracePt t="6321" x="9347200" y="4826000"/>
          <p14:tracePt t="6336" x="9355138" y="4803775"/>
          <p14:tracePt t="6353" x="9369425" y="4775200"/>
          <p14:tracePt t="6369" x="9369425" y="4738688"/>
          <p14:tracePt t="6386" x="9375775" y="4695825"/>
          <p14:tracePt t="6403" x="9390063" y="4651375"/>
          <p14:tracePt t="6419" x="9405938" y="4586288"/>
          <p14:tracePt t="6437" x="9426575" y="4543425"/>
          <p14:tracePt t="6453" x="9440863" y="4456113"/>
          <p14:tracePt t="6470" x="9456738" y="4383088"/>
          <p14:tracePt t="6486" x="9471025" y="4318000"/>
          <p14:tracePt t="6503" x="9485313" y="4238625"/>
          <p14:tracePt t="6519" x="9507538" y="4157663"/>
          <p14:tracePt t="6536" x="9521825" y="4086225"/>
          <p14:tracePt t="6553" x="9536113" y="4021138"/>
          <p14:tracePt t="6569" x="9542463" y="3954463"/>
          <p14:tracePt t="6586" x="9550400" y="3875088"/>
          <p14:tracePt t="6603" x="9550400" y="3751263"/>
          <p14:tracePt t="6619" x="9542463" y="3671888"/>
          <p14:tracePt t="6636" x="9542463" y="3598863"/>
          <p14:tracePt t="6653" x="9542463" y="3548063"/>
          <p14:tracePt t="6669" x="9542463" y="3497263"/>
          <p14:tracePt t="6686" x="9542463" y="3454400"/>
          <p14:tracePt t="6703" x="9542463" y="3411538"/>
          <p14:tracePt t="6719" x="9536113" y="3375025"/>
          <p14:tracePt t="6721" x="9536113" y="3352800"/>
          <p14:tracePt t="6736" x="9528175" y="3330575"/>
          <p14:tracePt t="6753" x="9513888" y="3309938"/>
          <p14:tracePt t="6769" x="9507538" y="3294063"/>
          <p14:tracePt t="6786" x="9499600" y="3273425"/>
          <p14:tracePt t="6803" x="9485313" y="3243263"/>
          <p14:tracePt t="6819" x="9477375" y="3214688"/>
          <p14:tracePt t="6836" x="9471025" y="3192463"/>
          <p14:tracePt t="6853" x="9456738" y="3186113"/>
          <p14:tracePt t="6869" x="9448800" y="3171825"/>
          <p14:tracePt t="6886" x="9440863" y="3163888"/>
          <p14:tracePt t="6903" x="9434513" y="3157538"/>
          <p14:tracePt t="6908" x="9426575" y="3157538"/>
          <p14:tracePt t="6919" x="9420225" y="3149600"/>
          <p14:tracePt t="6936" x="9412288" y="3141663"/>
          <p14:tracePt t="6953" x="9398000" y="3127375"/>
          <p14:tracePt t="6969" x="9390063" y="3121025"/>
          <p14:tracePt t="6986" x="9375775" y="3113088"/>
          <p14:tracePt t="6987" x="9369425" y="3113088"/>
          <p14:tracePt t="7004" x="9361488" y="3106738"/>
          <p14:tracePt t="7021" x="9355138" y="3106738"/>
          <p14:tracePt t="7036" x="9347200" y="3098800"/>
          <p14:tracePt t="7053" x="9332913" y="3090863"/>
          <p14:tracePt t="7070" x="9324975" y="3084513"/>
          <p14:tracePt t="7086" x="9318625" y="3076575"/>
          <p14:tracePt t="7103" x="9304338" y="3070225"/>
          <p14:tracePt t="7119" x="9282113" y="3062288"/>
          <p14:tracePt t="7136" x="9274175" y="3062288"/>
          <p14:tracePt t="7153" x="9267825" y="3055938"/>
          <p14:tracePt t="7169" x="9259888" y="3048000"/>
          <p14:tracePt t="7186" x="9253538" y="3040063"/>
          <p14:tracePt t="7203" x="9245600" y="3033713"/>
          <p14:tracePt t="7219" x="9237663" y="3033713"/>
          <p14:tracePt t="7236" x="9223375" y="3033713"/>
          <p14:tracePt t="7253" x="9223375" y="3025775"/>
          <p14:tracePt t="7269" x="9217025" y="3025775"/>
          <p14:tracePt t="7286" x="9209088" y="3025775"/>
          <p14:tracePt t="7319" x="9202738" y="3025775"/>
          <p14:tracePt t="7336" x="9186863" y="3025775"/>
          <p14:tracePt t="7353" x="9180513" y="3025775"/>
          <p14:tracePt t="7369" x="9166225" y="3025775"/>
          <p14:tracePt t="7386" x="9158288" y="3025775"/>
          <p14:tracePt t="7403" x="9151938" y="3025775"/>
          <p14:tracePt t="7419" x="9144000" y="3025775"/>
          <p14:tracePt t="7436" x="9136063" y="3033713"/>
          <p14:tracePt t="7453" x="9129713" y="3033713"/>
          <p14:tracePt t="7469" x="9121775" y="3048000"/>
          <p14:tracePt t="7486" x="9115425" y="3048000"/>
          <p14:tracePt t="7503" x="9107488" y="3048000"/>
          <p14:tracePt t="7519" x="9107488" y="3055938"/>
          <p14:tracePt t="7559" x="9101138" y="3055938"/>
          <p14:tracePt t="7591" x="9093200" y="3062288"/>
          <p14:tracePt t="7614" x="9093200" y="3070225"/>
          <p14:tracePt t="7621" x="9085263" y="3070225"/>
          <p14:tracePt t="7654" x="9085263" y="3076575"/>
          <p14:tracePt t="7661" x="9078913" y="3076575"/>
          <p14:tracePt t="7685" x="9078913" y="3084513"/>
          <p14:tracePt t="7699" x="9070975" y="3084513"/>
          <p14:tracePt t="7725" x="9070975" y="3090863"/>
          <p14:tracePt t="7731" x="9064625" y="3090863"/>
          <p14:tracePt t="7857" x="9064625" y="3098800"/>
          <p14:tracePt t="7951" x="9056688" y="3106738"/>
          <p14:tracePt t="7969" x="9056688" y="3113088"/>
          <p14:tracePt t="8038" x="9056688" y="3121025"/>
          <p14:tracePt t="8072" x="9050338" y="3127375"/>
          <p14:tracePt t="8099" x="9050338" y="3135313"/>
          <p14:tracePt t="8116" x="9042400" y="3135313"/>
          <p14:tracePt t="8124" x="9042400" y="3141663"/>
          <p14:tracePt t="8147" x="9042400" y="3149600"/>
          <p14:tracePt t="8172" x="9042400" y="3157538"/>
          <p14:tracePt t="8193" x="9034463" y="3157538"/>
          <p14:tracePt t="10695" x="9034463" y="3163888"/>
          <p14:tracePt t="10704" x="9034463" y="3171825"/>
          <p14:tracePt t="10719" x="9034463" y="3186113"/>
          <p14:tracePt t="10736" x="9028113" y="3214688"/>
          <p14:tracePt t="10753" x="9028113" y="3243263"/>
          <p14:tracePt t="10769" x="9020175" y="3251200"/>
          <p14:tracePt t="10786" x="9020175" y="3259138"/>
          <p14:tracePt t="10803" x="9020175" y="3273425"/>
          <p14:tracePt t="10819" x="9020175" y="3294063"/>
          <p14:tracePt t="10836" x="9005888" y="3338513"/>
          <p14:tracePt t="10853" x="9005888" y="3389313"/>
          <p14:tracePt t="10870" x="8991600" y="3454400"/>
          <p14:tracePt t="10886" x="8977313" y="3505200"/>
          <p14:tracePt t="10903" x="8969375" y="3548063"/>
          <p14:tracePt t="10919" x="8955088" y="3598863"/>
          <p14:tracePt t="10923" x="8948738" y="3614738"/>
          <p14:tracePt t="10936" x="8948738" y="3629025"/>
          <p14:tracePt t="10953" x="8940800" y="3708400"/>
          <p14:tracePt t="10969" x="8926513" y="3781425"/>
          <p14:tracePt t="10986" x="8918575" y="3860800"/>
          <p14:tracePt t="11002" x="8912225" y="3933825"/>
          <p14:tracePt t="11019" x="8912225" y="3990975"/>
          <p14:tracePt t="11036" x="8912225" y="4056063"/>
          <p14:tracePt t="11053" x="8926513" y="4114800"/>
          <p14:tracePt t="11069" x="8932863" y="4173538"/>
          <p14:tracePt t="11070" x="8940800" y="4202113"/>
          <p14:tracePt t="11086" x="8948738" y="4230688"/>
          <p14:tracePt t="11102" x="8955088" y="4289425"/>
          <p14:tracePt t="11122" x="8977313" y="4391025"/>
          <p14:tracePt t="11125" x="8991600" y="4433888"/>
          <p14:tracePt t="11136" x="8991600" y="4470400"/>
          <p14:tracePt t="11152" x="9013825" y="4572000"/>
          <p14:tracePt t="11169" x="9042400" y="4659313"/>
          <p14:tracePt t="11186" x="9064625" y="4738688"/>
          <p14:tracePt t="11202" x="9078913" y="4803775"/>
          <p14:tracePt t="11204" x="9085263" y="4833938"/>
          <p14:tracePt t="11219" x="9085263" y="4854575"/>
          <p14:tracePt t="11236" x="9136063" y="4941888"/>
          <p14:tracePt t="11252" x="9172575" y="5006975"/>
          <p14:tracePt t="11269" x="9194800" y="5043488"/>
          <p14:tracePt t="11286" x="9202738" y="5080000"/>
          <p14:tracePt t="11303" x="9217025" y="5102225"/>
          <p14:tracePt t="11319" x="9223375" y="5116513"/>
          <p14:tracePt t="11336" x="9223375" y="5122863"/>
          <p14:tracePt t="11352" x="9231313" y="5130800"/>
          <p14:tracePt t="11369" x="9245600" y="5145088"/>
          <p14:tracePt t="11439" x="9253538" y="5138738"/>
          <p14:tracePt t="11454" x="9259888" y="5130800"/>
          <p14:tracePt t="11463" x="9267825" y="5130800"/>
          <p14:tracePt t="11470" x="9267825" y="5122863"/>
          <p14:tracePt t="11486" x="9274175" y="5116513"/>
          <p14:tracePt t="11503" x="9282113" y="5102225"/>
          <p14:tracePt t="11519" x="9296400" y="5087938"/>
          <p14:tracePt t="11536" x="9304338" y="5072063"/>
          <p14:tracePt t="11552" x="9310688" y="5051425"/>
          <p14:tracePt t="11569" x="9318625" y="5029200"/>
          <p14:tracePt t="11587" x="9332913" y="5006975"/>
          <p14:tracePt t="11603" x="9339263" y="4970463"/>
          <p14:tracePt t="11619" x="9361488" y="4919663"/>
          <p14:tracePt t="11638" x="9361488" y="4891088"/>
          <p14:tracePt t="11653" x="9375775" y="4854575"/>
          <p14:tracePt t="11669" x="9383713" y="4826000"/>
          <p14:tracePt t="11686" x="9398000" y="4789488"/>
          <p14:tracePt t="11702" x="9398000" y="4746625"/>
          <p14:tracePt t="11719" x="9412288" y="4716463"/>
          <p14:tracePt t="11736" x="9420225" y="4687888"/>
          <p14:tracePt t="11752" x="9420225" y="4651375"/>
          <p14:tracePt t="11769" x="9440863" y="4600575"/>
          <p14:tracePt t="11786" x="9440863" y="4564063"/>
          <p14:tracePt t="11803" x="9456738" y="4521200"/>
          <p14:tracePt t="11819" x="9463088" y="4478338"/>
          <p14:tracePt t="11836" x="9471025" y="4448175"/>
          <p14:tracePt t="11853" x="9471025" y="4419600"/>
          <p14:tracePt t="11854" x="9471025" y="4405313"/>
          <p14:tracePt t="11869" x="9477375" y="4391025"/>
          <p14:tracePt t="11886" x="9485313" y="4368800"/>
          <p14:tracePt t="11887" x="9485313" y="4360863"/>
          <p14:tracePt t="11902" x="9491663" y="4346575"/>
          <p14:tracePt t="11919" x="9491663" y="4332288"/>
          <p14:tracePt t="11936" x="9491663" y="4310063"/>
          <p14:tracePt t="11952" x="9491663" y="4295775"/>
          <p14:tracePt t="11969" x="9491663" y="4289425"/>
          <p14:tracePt t="11986" x="9491663" y="4275138"/>
          <p14:tracePt t="12003" x="9491663" y="4267200"/>
          <p14:tracePt t="12004" x="9491663" y="4259263"/>
          <p14:tracePt t="12019" x="9491663" y="4252913"/>
          <p14:tracePt t="12036" x="9491663" y="4244975"/>
          <p14:tracePt t="12053" x="9491663" y="4238625"/>
          <p14:tracePt t="12069" x="9491663" y="4230688"/>
          <p14:tracePt t="12153" x="9491663" y="4224338"/>
          <p14:tracePt t="12170" x="9491663" y="4216400"/>
          <p14:tracePt t="12186" x="9485313" y="4208463"/>
          <p14:tracePt t="12203" x="9477375" y="4194175"/>
          <p14:tracePt t="12219" x="9477375" y="4187825"/>
          <p14:tracePt t="12252" x="9477375" y="4179888"/>
          <p14:tracePt t="12269" x="9477375" y="4165600"/>
          <p14:tracePt t="12286" x="9471025" y="4129088"/>
          <p14:tracePt t="12303" x="9471025" y="4100513"/>
          <p14:tracePt t="12319" x="9471025" y="4071938"/>
          <p14:tracePt t="12336" x="9471025" y="4064000"/>
          <p14:tracePt t="12353" x="9471025" y="4049713"/>
          <p14:tracePt t="12369" x="9471025" y="4035425"/>
          <p14:tracePt t="12386" x="9471025" y="3984625"/>
          <p14:tracePt t="12402" x="9471025" y="3962400"/>
          <p14:tracePt t="12419" x="9471025" y="3868738"/>
          <p14:tracePt t="12436" x="9477375" y="3824288"/>
          <p14:tracePt t="12452" x="9491663" y="3781425"/>
          <p14:tracePt t="12469" x="9499600" y="3730625"/>
          <p14:tracePt t="12486" x="9513888" y="3679825"/>
          <p14:tracePt t="12503" x="9521825" y="3629025"/>
          <p14:tracePt t="12521" x="9521825" y="3563938"/>
          <p14:tracePt t="12536" x="9521825" y="3541713"/>
          <p14:tracePt t="12552" x="9521825" y="3513138"/>
          <p14:tracePt t="12554" x="9521825" y="3482975"/>
          <p14:tracePt t="12569" x="9507538" y="3454400"/>
          <p14:tracePt t="12586" x="9507538" y="3425825"/>
          <p14:tracePt t="12603" x="9491663" y="3389313"/>
          <p14:tracePt t="12619" x="9485313" y="3338513"/>
          <p14:tracePt t="12636" x="9477375" y="3302000"/>
          <p14:tracePt t="12652" x="9463088" y="3273425"/>
          <p14:tracePt t="12669" x="9448800" y="3236913"/>
          <p14:tracePt t="12686" x="9440863" y="3214688"/>
          <p14:tracePt t="12703" x="9434513" y="3192463"/>
          <p14:tracePt t="12719" x="9420225" y="3171825"/>
          <p14:tracePt t="12736" x="9412288" y="3149600"/>
          <p14:tracePt t="12752" x="9405938" y="3135313"/>
          <p14:tracePt t="12769" x="9390063" y="3121025"/>
          <p14:tracePt t="12770" x="9390063" y="3113088"/>
          <p14:tracePt t="12785" x="9383713" y="3106738"/>
          <p14:tracePt t="12787" x="9375775" y="3090863"/>
          <p14:tracePt t="12802" x="9361488" y="3084513"/>
          <p14:tracePt t="12819" x="9347200" y="3055938"/>
          <p14:tracePt t="12836" x="9332913" y="3048000"/>
          <p14:tracePt t="12852" x="9318625" y="3040063"/>
          <p14:tracePt t="12869" x="9318625" y="3025775"/>
          <p14:tracePt t="12887" x="9310688" y="3025775"/>
          <p14:tracePt t="12902" x="9304338" y="3025775"/>
          <p14:tracePt t="12919" x="9304338" y="3019425"/>
          <p14:tracePt t="12937" x="9288463" y="3019425"/>
          <p14:tracePt t="12952" x="9288463" y="3011488"/>
          <p14:tracePt t="12969" x="9274175" y="3005138"/>
          <p14:tracePt t="12986" x="9267825" y="2997200"/>
          <p14:tracePt t="13002" x="9259888" y="2997200"/>
          <p14:tracePt t="13019" x="9253538" y="2997200"/>
          <p14:tracePt t="13036" x="9245600" y="2989263"/>
          <p14:tracePt t="13052" x="9231313" y="2989263"/>
          <p14:tracePt t="13069" x="9223375" y="2989263"/>
          <p14:tracePt t="13086" x="9217025" y="2989263"/>
          <p14:tracePt t="13102" x="9209088" y="2989263"/>
          <p14:tracePt t="13119" x="9202738" y="3005138"/>
          <p14:tracePt t="13136" x="9194800" y="3011488"/>
          <p14:tracePt t="13152" x="9186863" y="3019425"/>
          <p14:tracePt t="13169" x="9180513" y="3025775"/>
          <p14:tracePt t="13186" x="9166225" y="3033713"/>
          <p14:tracePt t="13187" x="9166225" y="3040063"/>
          <p14:tracePt t="13202" x="9158288" y="3048000"/>
          <p14:tracePt t="13219" x="9144000" y="3062288"/>
          <p14:tracePt t="13236" x="9136063" y="3076575"/>
          <p14:tracePt t="13252" x="9129713" y="3098800"/>
          <p14:tracePt t="13271" x="9121775" y="3113088"/>
          <p14:tracePt t="13286" x="9107488" y="3127375"/>
          <p14:tracePt t="13302" x="9101138" y="3141663"/>
          <p14:tracePt t="13319" x="9093200" y="3157538"/>
          <p14:tracePt t="13320" x="9085263" y="3171825"/>
          <p14:tracePt t="13336" x="9078913" y="3208338"/>
          <p14:tracePt t="13352" x="9064625" y="3251200"/>
          <p14:tracePt t="13369" x="9050338" y="3302000"/>
          <p14:tracePt t="13386" x="9034463" y="3352800"/>
          <p14:tracePt t="13403" x="9020175" y="3403600"/>
          <p14:tracePt t="13419" x="9020175" y="3468688"/>
          <p14:tracePt t="13436" x="9020175" y="3548063"/>
          <p14:tracePt t="13453" x="9013825" y="3629025"/>
          <p14:tracePt t="13469" x="9013825" y="3744913"/>
          <p14:tracePt t="13486" x="9013825" y="3824288"/>
          <p14:tracePt t="13503" x="9020175" y="3903663"/>
          <p14:tracePt t="13519" x="9028113" y="3984625"/>
          <p14:tracePt t="13536" x="9028113" y="4064000"/>
          <p14:tracePt t="13552" x="9034463" y="4151313"/>
          <p14:tracePt t="13569" x="9050338" y="4244975"/>
          <p14:tracePt t="13570" x="9056688" y="4275138"/>
          <p14:tracePt t="13585" x="9064625" y="4318000"/>
          <p14:tracePt t="13603" x="9085263" y="4419600"/>
          <p14:tracePt t="13619" x="9093200" y="4484688"/>
          <p14:tracePt t="13636" x="9107488" y="4543425"/>
          <p14:tracePt t="13653" x="9129713" y="4600575"/>
          <p14:tracePt t="13669" x="9136063" y="4637088"/>
          <p14:tracePt t="13686" x="9151938" y="4673600"/>
          <p14:tracePt t="13702" x="9158288" y="4687888"/>
          <p14:tracePt t="13719" x="9166225" y="4702175"/>
          <p14:tracePt t="13736" x="9180513" y="4710113"/>
          <p14:tracePt t="13752" x="9180513" y="4716463"/>
          <p14:tracePt t="13769" x="9194800" y="4724400"/>
          <p14:tracePt t="13786" x="9202738" y="4732338"/>
          <p14:tracePt t="13869" x="9209088" y="4732338"/>
          <p14:tracePt t="13885" x="9217025" y="4732338"/>
          <p14:tracePt t="13901" x="9217025" y="4724400"/>
          <p14:tracePt t="13917" x="9217025" y="4716463"/>
          <p14:tracePt t="13924" x="9217025" y="4702175"/>
          <p14:tracePt t="13936" x="9209088" y="4687888"/>
          <p14:tracePt t="13953" x="9194800" y="4665663"/>
          <p14:tracePt t="13969" x="9194800" y="4645025"/>
          <p14:tracePt t="13986" x="9194800" y="4622800"/>
          <p14:tracePt t="14003" x="9194800" y="4614863"/>
          <p14:tracePt t="14019" x="9194800" y="4608513"/>
          <p14:tracePt t="14038" x="9194800" y="4586288"/>
          <p14:tracePt t="14052" x="9202738" y="4564063"/>
          <p14:tracePt t="14069" x="9202738" y="4535488"/>
          <p14:tracePt t="14086" x="9202738" y="4521200"/>
          <p14:tracePt t="14102" x="9202738" y="4513263"/>
          <p14:tracePt t="14119" x="9202738" y="4506913"/>
          <p14:tracePt t="14136" x="9194800" y="4498975"/>
          <p14:tracePt t="14171" x="9186863" y="4498975"/>
          <p14:tracePt t="14205" x="9180513" y="4498975"/>
          <p14:tracePt t="14245" x="9172575" y="4498975"/>
          <p14:tracePt t="14254" x="9158288" y="4498975"/>
          <p14:tracePt t="14261" x="9144000" y="4498975"/>
          <p14:tracePt t="14269" x="9136063" y="4498975"/>
          <p14:tracePt t="14286" x="9121775" y="4506913"/>
          <p14:tracePt t="14302" x="9115425" y="4513263"/>
          <p14:tracePt t="14321" x="9107488" y="4513263"/>
          <p14:tracePt t="14323" x="9101138" y="4521200"/>
          <p14:tracePt t="14335" x="9101138" y="4529138"/>
          <p14:tracePt t="14352" x="9093200" y="4535488"/>
          <p14:tracePt t="14369" x="9078913" y="4543425"/>
          <p14:tracePt t="14386" x="9070975" y="4549775"/>
          <p14:tracePt t="14402" x="9064625" y="4557713"/>
          <p14:tracePt t="14403" x="9064625" y="4564063"/>
          <p14:tracePt t="14419" x="9050338" y="4572000"/>
          <p14:tracePt t="14435" x="9042400" y="4586288"/>
          <p14:tracePt t="14452" x="9034463" y="4614863"/>
          <p14:tracePt t="14469" x="9034463" y="4622800"/>
          <p14:tracePt t="14486" x="9034463" y="4645025"/>
          <p14:tracePt t="14503" x="9034463" y="4659313"/>
          <p14:tracePt t="14519" x="9042400" y="4695825"/>
          <p14:tracePt t="14538" x="9050338" y="4732338"/>
          <p14:tracePt t="14552" x="9064625" y="4760913"/>
          <p14:tracePt t="14569" x="9070975" y="4789488"/>
          <p14:tracePt t="14585" x="9085263" y="4803775"/>
          <p14:tracePt t="14602" x="9093200" y="4811713"/>
          <p14:tracePt t="14619" x="9101138" y="4818063"/>
          <p14:tracePt t="14636" x="9121775" y="4833938"/>
          <p14:tracePt t="14652" x="9129713" y="4833938"/>
          <p14:tracePt t="14669" x="9151938" y="4848225"/>
          <p14:tracePt t="14685" x="9158288" y="4854575"/>
          <p14:tracePt t="14702" x="9166225" y="4862513"/>
          <p14:tracePt t="14719" x="9172575" y="4876800"/>
          <p14:tracePt t="14735" x="9180513" y="4876800"/>
          <p14:tracePt t="14752" x="9186863" y="4884738"/>
          <p14:tracePt t="14786" x="9209088" y="4884738"/>
          <p14:tracePt t="14802" x="9217025" y="4884738"/>
          <p14:tracePt t="14819" x="9223375" y="4884738"/>
          <p14:tracePt t="14835" x="9237663" y="4868863"/>
          <p14:tracePt t="14852" x="9245600" y="4868863"/>
          <p14:tracePt t="14869" x="9253538" y="4868863"/>
          <p14:tracePt t="14885" x="9259888" y="4862513"/>
          <p14:tracePt t="14887" x="9267825" y="4862513"/>
          <p14:tracePt t="14919" x="9282113" y="4862513"/>
          <p14:tracePt t="14935" x="9288463" y="4854575"/>
          <p14:tracePt t="14955" x="9296400" y="4854575"/>
          <p14:tracePt t="14969" x="9304338" y="4848225"/>
          <p14:tracePt t="14986" x="9310688" y="4840288"/>
          <p14:tracePt t="15019" x="9310688" y="4833938"/>
          <p14:tracePt t="15036" x="9318625" y="4833938"/>
          <p14:tracePt t="15052" x="9324975" y="4826000"/>
          <p14:tracePt t="15086" x="9332913" y="4818063"/>
          <p14:tracePt t="15102" x="9332913" y="4811713"/>
          <p14:tracePt t="15119" x="9339263" y="4811713"/>
          <p14:tracePt t="15209" x="9347200" y="4803775"/>
          <p14:tracePt t="15226" x="9355138" y="4797425"/>
          <p14:tracePt t="15242" x="9355138" y="4789488"/>
          <p14:tracePt t="15249" x="9361488" y="4783138"/>
          <p14:tracePt t="15271" x="9361488" y="4775200"/>
          <p14:tracePt t="15279" x="9369425" y="4775200"/>
          <p14:tracePt t="15295" x="9369425" y="4767263"/>
          <p14:tracePt t="15319" x="9369425" y="4760913"/>
          <p14:tracePt t="15327" x="9369425" y="4752975"/>
          <p14:tracePt t="15335" x="9375775" y="4752975"/>
          <p14:tracePt t="15814" x="9375775" y="4760913"/>
          <p14:tracePt t="15821" x="9383713" y="4767263"/>
          <p14:tracePt t="15837" x="9390063" y="4783138"/>
          <p14:tracePt t="15845" x="9398000" y="4797425"/>
          <p14:tracePt t="15854" x="9398000" y="4803775"/>
          <p14:tracePt t="15869" x="9405938" y="4818063"/>
          <p14:tracePt t="15885" x="9412288" y="4826000"/>
          <p14:tracePt t="15902" x="9412288" y="4833938"/>
          <p14:tracePt t="15919" x="9420225" y="4840288"/>
          <p14:tracePt t="15935" x="9426575" y="4854575"/>
          <p14:tracePt t="15952" x="9434513" y="4862513"/>
          <p14:tracePt t="15969" x="9440863" y="4868863"/>
          <p14:tracePt t="15986" x="9456738" y="4884738"/>
          <p14:tracePt t="16002" x="9463088" y="4884738"/>
          <p14:tracePt t="16020" x="9471025" y="4891088"/>
          <p14:tracePt t="16035" x="9491663" y="4891088"/>
          <p14:tracePt t="16052" x="9528175" y="4905375"/>
          <p14:tracePt t="16069" x="9558338" y="4913313"/>
          <p14:tracePt t="16085" x="9586913" y="4919663"/>
          <p14:tracePt t="16102" x="9623425" y="4927600"/>
          <p14:tracePt t="16119" x="9666288" y="4927600"/>
          <p14:tracePt t="16135" x="9694863" y="4927600"/>
          <p14:tracePt t="16152" x="9725025" y="4927600"/>
          <p14:tracePt t="16185" x="9731375" y="4927600"/>
          <p14:tracePt t="16989" x="9731375" y="4919663"/>
          <p14:tracePt t="16997" x="9739313" y="4919663"/>
          <p14:tracePt t="17004" x="9745663" y="4913313"/>
          <p14:tracePt t="17037" x="9753600" y="4905375"/>
          <p14:tracePt t="17052" x="9761538" y="4899025"/>
          <p14:tracePt t="17069" x="9775825" y="4891088"/>
          <p14:tracePt t="17085" x="9782175" y="4884738"/>
          <p14:tracePt t="17102" x="9790113" y="4876800"/>
          <p14:tracePt t="17119" x="9796463" y="4868863"/>
          <p14:tracePt t="17136" x="9804400" y="4854575"/>
          <p14:tracePt t="17152" x="9812338" y="4848225"/>
          <p14:tracePt t="17169" x="9818688" y="4840288"/>
          <p14:tracePt t="17185" x="9818688" y="4833938"/>
          <p14:tracePt t="17202" x="9826625" y="4826000"/>
          <p14:tracePt t="17219" x="9832975" y="4818063"/>
          <p14:tracePt t="17235" x="9832975" y="4811713"/>
          <p14:tracePt t="17252" x="9832975" y="4803775"/>
          <p14:tracePt t="17269" x="9840913" y="4789488"/>
          <p14:tracePt t="17285" x="9840913" y="4783138"/>
          <p14:tracePt t="17302" x="9840913" y="4767263"/>
          <p14:tracePt t="17319" x="9847263" y="4760913"/>
          <p14:tracePt t="17335" x="9847263" y="4746625"/>
          <p14:tracePt t="17352" x="9847263" y="4738688"/>
          <p14:tracePt t="17369" x="9847263" y="4732338"/>
          <p14:tracePt t="17385" x="9840913" y="4724400"/>
          <p14:tracePt t="17404" x="9840913" y="4716463"/>
          <p14:tracePt t="17405" x="9832975" y="4710113"/>
          <p14:tracePt t="17419" x="9826625" y="4702175"/>
          <p14:tracePt t="17435" x="9818688" y="4695825"/>
          <p14:tracePt t="17452" x="9812338" y="4695825"/>
          <p14:tracePt t="17453" x="9812338" y="4687888"/>
          <p14:tracePt t="17469" x="9796463" y="4681538"/>
          <p14:tracePt t="17485" x="9790113" y="4673600"/>
          <p14:tracePt t="17502" x="9782175" y="4665663"/>
          <p14:tracePt t="17519" x="9775825" y="4651375"/>
          <p14:tracePt t="17520" x="9767888" y="4651375"/>
          <p14:tracePt t="17536" x="9767888" y="4645025"/>
          <p14:tracePt t="17552" x="9761538" y="4637088"/>
          <p14:tracePt t="17553" x="9753600" y="4637088"/>
          <p14:tracePt t="17569" x="9745663" y="4622800"/>
          <p14:tracePt t="17585" x="9739313" y="4614863"/>
          <p14:tracePt t="17602" x="9731375" y="4608513"/>
          <p14:tracePt t="17619" x="9725025" y="4600575"/>
          <p14:tracePt t="17635" x="9717088" y="4594225"/>
          <p14:tracePt t="17669" x="9702800" y="4586288"/>
          <p14:tracePt t="17686" x="9694863" y="4579938"/>
          <p14:tracePt t="17702" x="9688513" y="4564063"/>
          <p14:tracePt t="17719" x="9674225" y="4557713"/>
          <p14:tracePt t="17735" x="9666288" y="4549775"/>
          <p14:tracePt t="17752" x="9666288" y="4543425"/>
          <p14:tracePt t="17769" x="9659938" y="4535488"/>
          <p14:tracePt t="17802" x="9644063" y="4529138"/>
          <p14:tracePt t="17819" x="9637713" y="4521200"/>
          <p14:tracePt t="17835" x="9629775" y="4513263"/>
          <p14:tracePt t="17852" x="9615488" y="4506913"/>
          <p14:tracePt t="17891" x="9609138" y="4506913"/>
          <p14:tracePt t="17905" x="9609138" y="4498975"/>
          <p14:tracePt t="17938" x="9601200" y="4498975"/>
          <p14:tracePt t="17960" x="9593263" y="4498975"/>
          <p14:tracePt t="17969" x="9586913" y="4498975"/>
          <p14:tracePt t="17985" x="9578975" y="4498975"/>
          <p14:tracePt t="17999" x="9572625" y="4498975"/>
          <p14:tracePt t="18015" x="9564688" y="4498975"/>
          <p14:tracePt t="18025" x="9558338" y="4498975"/>
          <p14:tracePt t="18040" x="9550400" y="4498975"/>
          <p14:tracePt t="18055" x="9542463" y="4498975"/>
          <p14:tracePt t="18071" x="9536113" y="4498975"/>
          <p14:tracePt t="18086" x="9528175" y="4498975"/>
          <p14:tracePt t="18118" x="9521825" y="4498975"/>
          <p14:tracePt t="18135" x="9513888" y="4498975"/>
          <p14:tracePt t="18229" x="9507538" y="4498975"/>
          <p14:tracePt t="18407" x="9499600" y="4506913"/>
          <p14:tracePt t="18415" x="9499600" y="4513263"/>
          <p14:tracePt t="18431" x="9491663" y="4513263"/>
          <p14:tracePt t="18447" x="9491663" y="4521200"/>
          <p14:tracePt t="18455" x="9485313" y="4521200"/>
          <p14:tracePt t="18541" x="9477375" y="4521200"/>
          <p14:tracePt t="18565" x="9477375" y="4529138"/>
          <p14:tracePt t="18581" x="9471025" y="4529138"/>
          <p14:tracePt t="18587" x="9463088" y="4529138"/>
          <p14:tracePt t="18595" x="9463088" y="4535488"/>
          <p14:tracePt t="18611" x="9456738" y="4543425"/>
          <p14:tracePt t="18893" x="9448800" y="4543425"/>
          <p14:tracePt t="18971" x="9440863" y="4543425"/>
          <p14:tracePt t="18979" x="9434513" y="4543425"/>
          <p14:tracePt t="18987" x="9434513" y="4549775"/>
          <p14:tracePt t="19003" x="9426575" y="4549775"/>
          <p14:tracePt t="19020" x="9420225" y="4557713"/>
          <p14:tracePt t="19036" x="9412288" y="4557713"/>
          <p14:tracePt t="19052" x="9405938" y="4564063"/>
          <p14:tracePt t="19473" x="9405938" y="4572000"/>
          <p14:tracePt t="19491" x="9398000" y="4579938"/>
          <p14:tracePt t="19497" x="9398000" y="4586288"/>
          <p14:tracePt t="19504" x="9390063" y="4600575"/>
          <p14:tracePt t="19519" x="9383713" y="4614863"/>
          <p14:tracePt t="19535" x="9355138" y="4651375"/>
          <p14:tracePt t="19553" x="9274175" y="4732338"/>
          <p14:tracePt t="19569" x="9172575" y="4797425"/>
          <p14:tracePt t="19585" x="9034463" y="4833938"/>
          <p14:tracePt t="19602" x="8839200" y="4884738"/>
          <p14:tracePt t="19619" x="8621713" y="4913313"/>
          <p14:tracePt t="19637" x="8410575" y="4913313"/>
          <p14:tracePt t="19652" x="8229600" y="4891088"/>
          <p14:tracePt t="19669" x="7888288" y="4775200"/>
          <p14:tracePt t="19685" x="7662863" y="4659313"/>
          <p14:tracePt t="19702" x="7496175" y="4586288"/>
          <p14:tracePt t="19719" x="7431088" y="4557713"/>
          <p14:tracePt t="19735" x="7388225" y="4535488"/>
          <p14:tracePt t="19752" x="7351713" y="4529138"/>
          <p14:tracePt t="19769" x="7337425" y="4513263"/>
          <p14:tracePt t="19786" x="7329488" y="4513263"/>
          <p14:tracePt t="19802" x="7329488" y="4506913"/>
          <p14:tracePt t="19819" x="7329488" y="4498975"/>
          <p14:tracePt t="19835" x="7337425" y="4484688"/>
          <p14:tracePt t="19852" x="7351713" y="448468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C267AA5-3DA3-A126-7253-2916B4965434}"/>
              </a:ext>
            </a:extLst>
          </p:cNvPr>
          <p:cNvSpPr txBox="1">
            <a:spLocks/>
          </p:cNvSpPr>
          <p:nvPr/>
        </p:nvSpPr>
        <p:spPr>
          <a:xfrm>
            <a:off x="838200" y="565888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In-vitro: short amosite is more </a:t>
            </a:r>
            <a:r>
              <a:rPr lang="it-IT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cytotoxic</a:t>
            </a:r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proinflammatory</a:t>
            </a:r>
            <a:endParaRPr lang="it-IT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CD162-76EE-5CFF-CB9A-DA4A42F9FE30}"/>
              </a:ext>
            </a:extLst>
          </p:cNvPr>
          <p:cNvSpPr txBox="1"/>
          <p:nvPr/>
        </p:nvSpPr>
        <p:spPr>
          <a:xfrm>
            <a:off x="726530" y="1276140"/>
            <a:ext cx="143500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J774 mouse M</a:t>
            </a:r>
            <a:r>
              <a:rPr lang="el-G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h, 37 °C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6C068C-DF60-4D60-46A8-D493A704B660}"/>
              </a:ext>
            </a:extLst>
          </p:cNvPr>
          <p:cNvGrpSpPr/>
          <p:nvPr/>
        </p:nvGrpSpPr>
        <p:grpSpPr>
          <a:xfrm>
            <a:off x="6262688" y="2498725"/>
            <a:ext cx="3054350" cy="2557463"/>
            <a:chOff x="8254343" y="3078633"/>
            <a:chExt cx="3054350" cy="2557463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0774AF88-7846-4B2B-A2FA-FC23482E5BD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5181833"/>
                </p:ext>
              </p:extLst>
            </p:nvPr>
          </p:nvGraphicFramePr>
          <p:xfrm>
            <a:off x="8254343" y="3078633"/>
            <a:ext cx="3054350" cy="2557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Prism 9" r:id="rId3" imgW="3293081" imgH="2661899" progId="Prism9.Document">
                    <p:embed/>
                  </p:oleObj>
                </mc:Choice>
                <mc:Fallback>
                  <p:oleObj name="Prism 9" r:id="rId3" imgW="3293081" imgH="2661899" progId="Prism9.Document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0774AF88-7846-4B2B-A2FA-FC23482E5BD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54343" y="3078633"/>
                          <a:ext cx="3054350" cy="2557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E8CECC-308C-0555-7924-AD9FE33DD031}"/>
                </a:ext>
              </a:extLst>
            </p:cNvPr>
            <p:cNvSpPr txBox="1"/>
            <p:nvPr/>
          </p:nvSpPr>
          <p:spPr>
            <a:xfrm>
              <a:off x="9777222" y="5336536"/>
              <a:ext cx="6014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μ</a:t>
              </a:r>
              <a:r>
                <a:rPr lang="it-IT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g/cm</a:t>
              </a:r>
              <a:r>
                <a:rPr lang="it-IT" sz="11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229208B-AE8A-D6B8-740B-05642CF3303D}"/>
              </a:ext>
            </a:extLst>
          </p:cNvPr>
          <p:cNvGrpSpPr/>
          <p:nvPr/>
        </p:nvGrpSpPr>
        <p:grpSpPr>
          <a:xfrm>
            <a:off x="2947988" y="2513013"/>
            <a:ext cx="3109912" cy="2557462"/>
            <a:chOff x="4516912" y="2436074"/>
            <a:chExt cx="3109912" cy="2557462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F054E0CC-4D5B-4060-B304-724A5C39EBB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6316891"/>
                </p:ext>
              </p:extLst>
            </p:nvPr>
          </p:nvGraphicFramePr>
          <p:xfrm>
            <a:off x="4516912" y="2436074"/>
            <a:ext cx="3109912" cy="2557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Prism 9" r:id="rId5" imgW="3370870" imgH="2666581" progId="Prism9.Document">
                    <p:embed/>
                  </p:oleObj>
                </mc:Choice>
                <mc:Fallback>
                  <p:oleObj name="Prism 9" r:id="rId5" imgW="3370870" imgH="2666581" progId="Prism9.Document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F054E0CC-4D5B-4060-B304-724A5C39EBB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16912" y="2436074"/>
                          <a:ext cx="3109912" cy="2557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FE4A38-0EE4-74C2-60B9-68C16EDC53ED}"/>
                </a:ext>
              </a:extLst>
            </p:cNvPr>
            <p:cNvSpPr txBox="1"/>
            <p:nvPr/>
          </p:nvSpPr>
          <p:spPr>
            <a:xfrm>
              <a:off x="6116990" y="4690322"/>
              <a:ext cx="6014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μ</a:t>
              </a:r>
              <a:r>
                <a:rPr lang="it-IT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g/cm</a:t>
              </a:r>
              <a:r>
                <a:rPr lang="it-IT" sz="11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3CF4284-AE9A-B53F-6C64-3A5087BE0D33}"/>
              </a:ext>
            </a:extLst>
          </p:cNvPr>
          <p:cNvSpPr txBox="1"/>
          <p:nvPr/>
        </p:nvSpPr>
        <p:spPr>
          <a:xfrm>
            <a:off x="3872615" y="1993774"/>
            <a:ext cx="17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Extracellular LDH activity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7EB3E7-C1AF-B3B1-CA5B-DC8335687735}"/>
              </a:ext>
            </a:extLst>
          </p:cNvPr>
          <p:cNvSpPr txBox="1"/>
          <p:nvPr/>
        </p:nvSpPr>
        <p:spPr>
          <a:xfrm>
            <a:off x="7000566" y="5244301"/>
            <a:ext cx="1944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Proinfammatory activity</a:t>
            </a:r>
          </a:p>
          <a:p>
            <a:pPr algn="ctr"/>
            <a:endParaRPr lang="it-IT" sz="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4" descr="Un·e académique en Sciences de la Communication | SFSIC">
            <a:extLst>
              <a:ext uri="{FF2B5EF4-FFF2-40B4-BE49-F238E27FC236}">
                <a16:creationId xmlns:a16="http://schemas.microsoft.com/office/drawing/2014/main" id="{29D6CD31-F3DD-61CC-98AA-6284BBBDE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14970" r="11894" b="15227"/>
          <a:stretch/>
        </p:blipFill>
        <p:spPr bwMode="auto">
          <a:xfrm>
            <a:off x="10983716" y="0"/>
            <a:ext cx="1208284" cy="8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053ECF0-920E-C22B-6F8F-8BAF2E8D1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503" y="890159"/>
            <a:ext cx="83406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AE784C-EE97-78C2-2852-7EA164EC31C9}"/>
              </a:ext>
            </a:extLst>
          </p:cNvPr>
          <p:cNvSpPr txBox="1"/>
          <p:nvPr/>
        </p:nvSpPr>
        <p:spPr>
          <a:xfrm>
            <a:off x="3838331" y="5259817"/>
            <a:ext cx="1802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Cytotoxicity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BF70E5EE-EB7A-DB7D-0882-7A08686ED924}"/>
              </a:ext>
            </a:extLst>
          </p:cNvPr>
          <p:cNvSpPr/>
          <p:nvPr/>
        </p:nvSpPr>
        <p:spPr>
          <a:xfrm rot="16200000">
            <a:off x="4604356" y="3793596"/>
            <a:ext cx="262611" cy="26444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3EBEC149-7F53-CE28-E724-6F00900A3623}"/>
              </a:ext>
            </a:extLst>
          </p:cNvPr>
          <p:cNvSpPr/>
          <p:nvPr/>
        </p:nvSpPr>
        <p:spPr>
          <a:xfrm rot="16200000">
            <a:off x="7830466" y="3791758"/>
            <a:ext cx="262611" cy="26444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5FC225-0C94-8A9B-BBCF-8CF5B2245420}"/>
              </a:ext>
            </a:extLst>
          </p:cNvPr>
          <p:cNvSpPr txBox="1"/>
          <p:nvPr/>
        </p:nvSpPr>
        <p:spPr>
          <a:xfrm>
            <a:off x="7468911" y="1993495"/>
            <a:ext cx="98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IL-1</a:t>
            </a:r>
            <a:r>
              <a:rPr lang="el-G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release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138E0ED7-9572-EF2B-82D6-F5D86720F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1" y="2885235"/>
            <a:ext cx="892296" cy="12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80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49"/>
    </mc:Choice>
    <mc:Fallback xmlns="">
      <p:transition spd="slow" advTm="40249"/>
    </mc:Fallback>
  </mc:AlternateContent>
  <p:extLst>
    <p:ext uri="{3A86A75C-4F4B-4683-9AE1-C65F6400EC91}">
      <p14:laserTraceLst xmlns:p14="http://schemas.microsoft.com/office/powerpoint/2010/main">
        <p14:tracePtLst>
          <p14:tracePt t="444" x="7351713" y="4492625"/>
          <p14:tracePt t="452" x="7358063" y="4492625"/>
          <p14:tracePt t="461" x="7358063" y="4498975"/>
          <p14:tracePt t="477" x="7366000" y="4506913"/>
          <p14:tracePt t="493" x="7380288" y="4513263"/>
          <p14:tracePt t="510" x="7408863" y="4529138"/>
          <p14:tracePt t="526" x="7431088" y="4535488"/>
          <p14:tracePt t="543" x="7459663" y="4543425"/>
          <p14:tracePt t="560" x="7475538" y="4557713"/>
          <p14:tracePt t="561" x="7489825" y="4557713"/>
          <p14:tracePt t="576" x="7510463" y="4572000"/>
          <p14:tracePt t="593" x="7554913" y="4579938"/>
          <p14:tracePt t="610" x="7612063" y="4594225"/>
          <p14:tracePt t="626" x="7685088" y="4608513"/>
          <p14:tracePt t="643" x="7764463" y="4608513"/>
          <p14:tracePt t="660" x="7845425" y="4608513"/>
          <p14:tracePt t="676" x="7924800" y="4608513"/>
          <p14:tracePt t="677" x="7961313" y="4608513"/>
          <p14:tracePt t="694" x="8012113" y="4600575"/>
          <p14:tracePt t="710" x="8170863" y="4579938"/>
          <p14:tracePt t="728" x="8302625" y="4564063"/>
          <p14:tracePt t="743" x="8447088" y="4543425"/>
          <p14:tracePt t="759" x="8607425" y="4521200"/>
          <p14:tracePt t="776" x="8737600" y="4513263"/>
          <p14:tracePt t="793" x="8912225" y="4513263"/>
          <p14:tracePt t="810" x="9085263" y="4513263"/>
          <p14:tracePt t="826" x="9288463" y="4506913"/>
          <p14:tracePt t="843" x="9471025" y="4492625"/>
          <p14:tracePt t="845" x="9558338" y="4484688"/>
          <p14:tracePt t="860" x="9731375" y="4470400"/>
          <p14:tracePt t="876" x="9883775" y="4448175"/>
          <p14:tracePt t="893" x="10015538" y="4411663"/>
          <p14:tracePt t="911" x="10094913" y="4397375"/>
          <p14:tracePt t="926" x="10188575" y="4391025"/>
          <p14:tracePt t="943" x="10253663" y="4391025"/>
          <p14:tracePt t="960" x="10290175" y="4383088"/>
          <p14:tracePt t="976" x="10304463" y="4376738"/>
          <p14:tracePt t="1016" x="10312400" y="4376738"/>
          <p14:tracePt t="2200" x="10312400" y="4368800"/>
          <p14:tracePt t="2224" x="10312400" y="4360863"/>
          <p14:tracePt t="2239" x="10304463" y="4360863"/>
          <p14:tracePt t="2254" x="10304463" y="4354513"/>
          <p14:tracePt t="2271" x="10298113" y="4346575"/>
          <p14:tracePt t="2294" x="10298113" y="4340225"/>
          <p14:tracePt t="2318" x="10290175" y="4340225"/>
          <p14:tracePt t="2324" x="10290175" y="4332288"/>
          <p14:tracePt t="2340" x="10283825" y="4332288"/>
          <p14:tracePt t="2351" x="10283825" y="4325938"/>
          <p14:tracePt t="2359" x="10283825" y="4318000"/>
          <p14:tracePt t="2376" x="10269538" y="4310063"/>
          <p14:tracePt t="2393" x="10261600" y="4303713"/>
          <p14:tracePt t="2409" x="10253663" y="4303713"/>
          <p14:tracePt t="2426" x="10247313" y="4289425"/>
          <p14:tracePt t="2443" x="10247313" y="4281488"/>
          <p14:tracePt t="2460" x="10247313" y="4275138"/>
          <p14:tracePt t="2476" x="10253663" y="4267200"/>
          <p14:tracePt t="2493" x="10290175" y="4259263"/>
          <p14:tracePt t="2509" x="10326688" y="4259263"/>
          <p14:tracePt t="2526" x="10377488" y="4267200"/>
          <p14:tracePt t="2543" x="10428288" y="4303713"/>
          <p14:tracePt t="2544" x="10442575" y="4318000"/>
          <p14:tracePt t="2560" x="10456863" y="4318000"/>
          <p14:tracePt t="2577" x="10493375" y="4360863"/>
          <p14:tracePt t="2593" x="10501313" y="4368800"/>
          <p14:tracePt t="2610" x="10501313" y="4397375"/>
          <p14:tracePt t="2626" x="10501313" y="4484688"/>
          <p14:tracePt t="2643" x="10456863" y="4630738"/>
          <p14:tracePt t="2659" x="10414000" y="4775200"/>
          <p14:tracePt t="2661" x="10385425" y="4833938"/>
          <p14:tracePt t="2676" x="10348913" y="4884738"/>
          <p14:tracePt t="2693" x="10275888" y="4956175"/>
          <p14:tracePt t="2709" x="10196513" y="5021263"/>
          <p14:tracePt t="2726" x="10152063" y="5037138"/>
          <p14:tracePt t="2743" x="10117138" y="5043488"/>
          <p14:tracePt t="2760" x="10086975" y="5043488"/>
          <p14:tracePt t="2776" x="10072688" y="5043488"/>
          <p14:tracePt t="2793" x="10066338" y="5043488"/>
          <p14:tracePt t="3408" x="10072688" y="5043488"/>
          <p14:tracePt t="3416" x="10080625" y="5037138"/>
          <p14:tracePt t="3427" x="10086975" y="5037138"/>
          <p14:tracePt t="3443" x="10101263" y="5029200"/>
          <p14:tracePt t="3459" x="10117138" y="5021263"/>
          <p14:tracePt t="3476" x="10123488" y="4992688"/>
          <p14:tracePt t="3477" x="10131425" y="4970463"/>
          <p14:tracePt t="3493" x="10145713" y="4899025"/>
          <p14:tracePt t="3512" x="10167938" y="4767263"/>
          <p14:tracePt t="3526" x="10182225" y="4614863"/>
          <p14:tracePt t="3543" x="10182225" y="4419600"/>
          <p14:tracePt t="3576" x="10007600" y="3643313"/>
          <p14:tracePt t="3593" x="9775825" y="3287713"/>
          <p14:tracePt t="3610" x="9253538" y="2836863"/>
          <p14:tracePt t="3626" x="8882063" y="2582863"/>
          <p14:tracePt t="3643" x="8512175" y="2373313"/>
          <p14:tracePt t="3660" x="8178800" y="2212975"/>
          <p14:tracePt t="3676" x="7881938" y="2133600"/>
          <p14:tracePt t="3693" x="7540625" y="2082800"/>
          <p14:tracePt t="3710" x="7046913" y="2003425"/>
          <p14:tracePt t="3726" x="6697663" y="1916113"/>
          <p14:tracePt t="3743" x="6459538" y="1857375"/>
          <p14:tracePt t="3744" x="6372225" y="1836738"/>
          <p14:tracePt t="3760" x="6205538" y="1806575"/>
          <p14:tracePt t="3776" x="6037263" y="1778000"/>
          <p14:tracePt t="3793" x="5864225" y="1749425"/>
          <p14:tracePt t="3809" x="5661025" y="1698625"/>
          <p14:tracePt t="3826" x="5486400" y="1654175"/>
          <p14:tracePt t="3843" x="5356225" y="1633538"/>
          <p14:tracePt t="3859" x="5254625" y="1625600"/>
          <p14:tracePt t="3876" x="5072063" y="1625600"/>
          <p14:tracePt t="3893" x="4935538" y="1633538"/>
          <p14:tracePt t="3910" x="4760913" y="1617663"/>
          <p14:tracePt t="3926" x="4506913" y="1603375"/>
          <p14:tracePt t="3943" x="4244975" y="1603375"/>
          <p14:tracePt t="3959" x="4100513" y="1603375"/>
          <p14:tracePt t="3977" x="3925888" y="1625600"/>
          <p14:tracePt t="3993" x="3736975" y="1668463"/>
          <p14:tracePt t="4010" x="3527425" y="1741488"/>
          <p14:tracePt t="4026" x="3468688" y="1800225"/>
          <p14:tracePt t="4043" x="3468688" y="1814513"/>
          <p14:tracePt t="4292" x="3462338" y="1814513"/>
          <p14:tracePt t="4419" x="3462338" y="1806575"/>
          <p14:tracePt t="4496" x="3454400" y="1806575"/>
          <p14:tracePt t="4504" x="3446463" y="1806575"/>
          <p14:tracePt t="4513" x="3432175" y="1806575"/>
          <p14:tracePt t="4526" x="3417888" y="1806575"/>
          <p14:tracePt t="4543" x="3395663" y="1806575"/>
          <p14:tracePt t="4559" x="3352800" y="1820863"/>
          <p14:tracePt t="4576" x="3330575" y="1828800"/>
          <p14:tracePt t="4593" x="3316288" y="1828800"/>
          <p14:tracePt t="4631" x="3316288" y="1820863"/>
          <p14:tracePt t="4646" x="3316288" y="1814513"/>
          <p14:tracePt t="4661" x="3316288" y="1806575"/>
          <p14:tracePt t="4676" x="3302000" y="1800225"/>
          <p14:tracePt t="4693" x="3273425" y="1785938"/>
          <p14:tracePt t="4709" x="3236913" y="1755775"/>
          <p14:tracePt t="4726" x="3186113" y="1719263"/>
          <p14:tracePt t="4743" x="3135313" y="1676400"/>
          <p14:tracePt t="4760" x="3084513" y="1611313"/>
          <p14:tracePt t="4762" x="3048000" y="1566863"/>
          <p14:tracePt t="4776" x="3011488" y="1524000"/>
          <p14:tracePt t="4793" x="2938463" y="1436688"/>
          <p14:tracePt t="4809" x="2822575" y="1320800"/>
          <p14:tracePt t="4826" x="2735263" y="1277938"/>
          <p14:tracePt t="4843" x="2663825" y="1255713"/>
          <p14:tracePt t="4860" x="2613025" y="1241425"/>
          <p14:tracePt t="4876" x="2547938" y="1227138"/>
          <p14:tracePt t="4893" x="2503488" y="1211263"/>
          <p14:tracePt t="4909" x="2452688" y="1204913"/>
          <p14:tracePt t="4926" x="2416175" y="1182688"/>
          <p14:tracePt t="4943" x="2387600" y="1176338"/>
          <p14:tracePt t="4944" x="2387600" y="1168400"/>
          <p14:tracePt t="4962" x="2359025" y="1160463"/>
          <p14:tracePt t="4976" x="2336800" y="1139825"/>
          <p14:tracePt t="4993" x="2308225" y="1109663"/>
          <p14:tracePt t="5009" x="2271713" y="1089025"/>
          <p14:tracePt t="5026" x="2235200" y="1081088"/>
          <p14:tracePt t="5043" x="2206625" y="1058863"/>
          <p14:tracePt t="5059" x="2162175" y="1038225"/>
          <p14:tracePt t="5076" x="2097088" y="1016000"/>
          <p14:tracePt t="5093" x="2039938" y="1008063"/>
          <p14:tracePt t="5109" x="1995488" y="979488"/>
          <p14:tracePt t="5126" x="1944688" y="950913"/>
          <p14:tracePt t="5143" x="1916113" y="936625"/>
          <p14:tracePt t="5159" x="1893888" y="922338"/>
          <p14:tracePt t="5176" x="1857375" y="914400"/>
          <p14:tracePt t="5178" x="1843088" y="906463"/>
          <p14:tracePt t="5193" x="1820863" y="900113"/>
          <p14:tracePt t="5195" x="1800225" y="900113"/>
          <p14:tracePt t="5209" x="1778000" y="900113"/>
          <p14:tracePt t="5226" x="1676400" y="885825"/>
          <p14:tracePt t="5243" x="1566863" y="877888"/>
          <p14:tracePt t="5259" x="1473200" y="849313"/>
          <p14:tracePt t="5276" x="1414463" y="835025"/>
          <p14:tracePt t="5293" x="1363663" y="820738"/>
          <p14:tracePt t="5309" x="1335088" y="804863"/>
          <p14:tracePt t="5326" x="1262063" y="790575"/>
          <p14:tracePt t="5343" x="1204913" y="790575"/>
          <p14:tracePt t="5359" x="1160463" y="790575"/>
          <p14:tracePt t="5376" x="1125538" y="790575"/>
          <p14:tracePt t="5393" x="1089025" y="798513"/>
          <p14:tracePt t="5409" x="1038225" y="812800"/>
          <p14:tracePt t="5426" x="987425" y="820738"/>
          <p14:tracePt t="5443" x="950913" y="827088"/>
          <p14:tracePt t="5444" x="936625" y="835025"/>
          <p14:tracePt t="5459" x="922338" y="841375"/>
          <p14:tracePt t="5476" x="871538" y="855663"/>
          <p14:tracePt t="5493" x="841375" y="863600"/>
          <p14:tracePt t="5509" x="798513" y="877888"/>
          <p14:tracePt t="5526" x="769938" y="885825"/>
          <p14:tracePt t="5543" x="725488" y="900113"/>
          <p14:tracePt t="5559" x="688975" y="906463"/>
          <p14:tracePt t="5576" x="646113" y="922338"/>
          <p14:tracePt t="5593" x="617538" y="942975"/>
          <p14:tracePt t="5594" x="601663" y="950913"/>
          <p14:tracePt t="5609" x="573088" y="965200"/>
          <p14:tracePt t="5611" x="558800" y="979488"/>
          <p14:tracePt t="5626" x="508000" y="1008063"/>
          <p14:tracePt t="5643" x="479425" y="1038225"/>
          <p14:tracePt t="5659" x="434975" y="1074738"/>
          <p14:tracePt t="5677" x="392113" y="1109663"/>
          <p14:tracePt t="5693" x="363538" y="1146175"/>
          <p14:tracePt t="5709" x="333375" y="1176338"/>
          <p14:tracePt t="5726" x="296863" y="1227138"/>
          <p14:tracePt t="5743" x="282575" y="1262063"/>
          <p14:tracePt t="5759" x="268288" y="1306513"/>
          <p14:tracePt t="5776" x="261938" y="1371600"/>
          <p14:tracePt t="5795" x="239713" y="1414463"/>
          <p14:tracePt t="5809" x="231775" y="1450975"/>
          <p14:tracePt t="5826" x="225425" y="1481138"/>
          <p14:tracePt t="5827" x="217488" y="1495425"/>
          <p14:tracePt t="5843" x="217488" y="1516063"/>
          <p14:tracePt t="5844" x="217488" y="1531938"/>
          <p14:tracePt t="5859" x="217488" y="1546225"/>
          <p14:tracePt t="5877" x="217488" y="1603375"/>
          <p14:tracePt t="5893" x="225425" y="1647825"/>
          <p14:tracePt t="5910" x="231775" y="1690688"/>
          <p14:tracePt t="5926" x="254000" y="1741488"/>
          <p14:tracePt t="5943" x="276225" y="1785938"/>
          <p14:tracePt t="5959" x="312738" y="1836738"/>
          <p14:tracePt t="5976" x="341313" y="1879600"/>
          <p14:tracePt t="5977" x="363538" y="1893888"/>
          <p14:tracePt t="5993" x="377825" y="1908175"/>
          <p14:tracePt t="6009" x="428625" y="1958975"/>
          <p14:tracePt t="6026" x="471488" y="2003425"/>
          <p14:tracePt t="6043" x="530225" y="2046288"/>
          <p14:tracePt t="6059" x="601663" y="2097088"/>
          <p14:tracePt t="6076" x="688975" y="2147888"/>
          <p14:tracePt t="6095" x="754063" y="2206625"/>
          <p14:tracePt t="6109" x="841375" y="2249488"/>
          <p14:tracePt t="6126" x="1023938" y="2286000"/>
          <p14:tracePt t="6143" x="1154113" y="2314575"/>
          <p14:tracePt t="6159" x="1255713" y="2344738"/>
          <p14:tracePt t="6176" x="1335088" y="2365375"/>
          <p14:tracePt t="6193" x="1400175" y="2379663"/>
          <p14:tracePt t="6209" x="1458913" y="2379663"/>
          <p14:tracePt t="6226" x="1538288" y="2379663"/>
          <p14:tracePt t="6243" x="1611313" y="2365375"/>
          <p14:tracePt t="6259" x="1676400" y="2351088"/>
          <p14:tracePt t="6261" x="1698625" y="2351088"/>
          <p14:tracePt t="6276" x="1749425" y="2344738"/>
          <p14:tracePt t="6293" x="1792288" y="2328863"/>
          <p14:tracePt t="6309" x="1843088" y="2322513"/>
          <p14:tracePt t="6326" x="1930400" y="2300288"/>
          <p14:tracePt t="6343" x="2024063" y="2271713"/>
          <p14:tracePt t="6361" x="2082800" y="2257425"/>
          <p14:tracePt t="6362" x="2111375" y="2249488"/>
          <p14:tracePt t="6376" x="2133600" y="2243138"/>
          <p14:tracePt t="6393" x="2184400" y="2212975"/>
          <p14:tracePt t="6409" x="2257425" y="2170113"/>
          <p14:tracePt t="6426" x="2314575" y="2111375"/>
          <p14:tracePt t="6443" x="2373313" y="2068513"/>
          <p14:tracePt t="6459" x="2416175" y="2039938"/>
          <p14:tracePt t="6476" x="2438400" y="2009775"/>
          <p14:tracePt t="6493" x="2446338" y="1973263"/>
          <p14:tracePt t="6495" x="2452688" y="1952625"/>
          <p14:tracePt t="6509" x="2460625" y="1930400"/>
          <p14:tracePt t="6526" x="2466975" y="1887538"/>
          <p14:tracePt t="6543" x="2466975" y="1857375"/>
          <p14:tracePt t="6559" x="2466975" y="1843088"/>
          <p14:tracePt t="6576" x="2466975" y="1820863"/>
          <p14:tracePt t="6593" x="2466975" y="1800225"/>
          <p14:tracePt t="6609" x="2466975" y="1770063"/>
          <p14:tracePt t="6611" x="2466975" y="1749425"/>
          <p14:tracePt t="6627" x="2466975" y="1735138"/>
          <p14:tracePt t="6627" x="2466975" y="1719263"/>
          <p14:tracePt t="6645" x="2466975" y="1712913"/>
          <p14:tracePt t="6659" x="2466975" y="1704975"/>
          <p14:tracePt t="6676" x="2466975" y="1698625"/>
          <p14:tracePt t="6919" x="2466975" y="1690688"/>
          <p14:tracePt t="7208" x="2466975" y="1684338"/>
          <p14:tracePt t="7216" x="2466975" y="1676400"/>
          <p14:tracePt t="7226" x="2466975" y="1668463"/>
          <p14:tracePt t="7243" x="2466975" y="1654175"/>
          <p14:tracePt t="7260" x="2466975" y="1639888"/>
          <p14:tracePt t="7276" x="2466975" y="1625600"/>
          <p14:tracePt t="7278" x="2466975" y="1611313"/>
          <p14:tracePt t="7293" x="2466975" y="1597025"/>
          <p14:tracePt t="7310" x="2466975" y="1560513"/>
          <p14:tracePt t="7326" x="2466975" y="1509713"/>
          <p14:tracePt t="7343" x="2466975" y="1481138"/>
          <p14:tracePt t="7359" x="2460625" y="1444625"/>
          <p14:tracePt t="7365" x="2452688" y="1422400"/>
          <p14:tracePt t="7376" x="2446338" y="1400175"/>
          <p14:tracePt t="7393" x="2424113" y="1363663"/>
          <p14:tracePt t="7409" x="2409825" y="1328738"/>
          <p14:tracePt t="7426" x="2387600" y="1298575"/>
          <p14:tracePt t="7443" x="2359025" y="1262063"/>
          <p14:tracePt t="7444" x="2344738" y="1247775"/>
          <p14:tracePt t="7460" x="2322513" y="1219200"/>
          <p14:tracePt t="7476" x="2271713" y="1168400"/>
          <p14:tracePt t="7493" x="2243138" y="1139825"/>
          <p14:tracePt t="7509" x="2206625" y="1103313"/>
          <p14:tracePt t="7526" x="2176463" y="1074738"/>
          <p14:tracePt t="7543" x="2141538" y="1044575"/>
          <p14:tracePt t="7560" x="2105025" y="1023938"/>
          <p14:tracePt t="7576" x="2039938" y="993775"/>
          <p14:tracePt t="7593" x="1989138" y="973138"/>
          <p14:tracePt t="7609" x="1952625" y="957263"/>
          <p14:tracePt t="7626" x="1908175" y="942975"/>
          <p14:tracePt t="7643" x="1871663" y="928688"/>
          <p14:tracePt t="7660" x="1820863" y="914400"/>
          <p14:tracePt t="7676" x="1770063" y="906463"/>
          <p14:tracePt t="7678" x="1741488" y="900113"/>
          <p14:tracePt t="7693" x="1698625" y="892175"/>
          <p14:tracePt t="7709" x="1633538" y="877888"/>
          <p14:tracePt t="7726" x="1566863" y="877888"/>
          <p14:tracePt t="7742" x="1524000" y="877888"/>
          <p14:tracePt t="7760" x="1481138" y="877888"/>
          <p14:tracePt t="7776" x="1436688" y="877888"/>
          <p14:tracePt t="7793" x="1385888" y="885825"/>
          <p14:tracePt t="7810" x="1343025" y="892175"/>
          <p14:tracePt t="7826" x="1270000" y="906463"/>
          <p14:tracePt t="7827" x="1241425" y="914400"/>
          <p14:tracePt t="7843" x="1196975" y="922338"/>
          <p14:tracePt t="7859" x="1131888" y="936625"/>
          <p14:tracePt t="7876" x="1089025" y="950913"/>
          <p14:tracePt t="7893" x="1044575" y="957263"/>
          <p14:tracePt t="7909" x="1001713" y="973138"/>
          <p14:tracePt t="7926" x="965200" y="979488"/>
          <p14:tracePt t="7943" x="928688" y="1001713"/>
          <p14:tracePt t="7944" x="914400" y="1001713"/>
          <p14:tracePt t="7960" x="900113" y="1016000"/>
          <p14:tracePt t="7976" x="849313" y="1044575"/>
          <p14:tracePt t="7993" x="820738" y="1066800"/>
          <p14:tracePt t="8009" x="784225" y="1089025"/>
          <p14:tracePt t="8026" x="754063" y="1109663"/>
          <p14:tracePt t="8043" x="725488" y="1125538"/>
          <p14:tracePt t="8059" x="703263" y="1139825"/>
          <p14:tracePt t="8076" x="696913" y="1154113"/>
          <p14:tracePt t="8077" x="682625" y="1160463"/>
          <p14:tracePt t="8093" x="674688" y="1168400"/>
          <p14:tracePt t="8109" x="668338" y="1190625"/>
          <p14:tracePt t="8127" x="652463" y="1204913"/>
          <p14:tracePt t="8142" x="646113" y="1211263"/>
          <p14:tracePt t="8159" x="646113" y="1219200"/>
          <p14:tracePt t="8176" x="638175" y="1227138"/>
          <p14:tracePt t="8192" x="631825" y="1241425"/>
          <p14:tracePt t="8209" x="617538" y="1270000"/>
          <p14:tracePt t="8226" x="609600" y="1284288"/>
          <p14:tracePt t="8243" x="601663" y="1312863"/>
          <p14:tracePt t="8259" x="601663" y="1328738"/>
          <p14:tracePt t="8276" x="601663" y="1335088"/>
          <p14:tracePt t="8292" x="601663" y="1343025"/>
          <p14:tracePt t="8309" x="601663" y="1357313"/>
          <p14:tracePt t="8326" x="601663" y="1363663"/>
          <p14:tracePt t="8343" x="601663" y="1371600"/>
          <p14:tracePt t="8359" x="601663" y="1385888"/>
          <p14:tracePt t="8376" x="601663" y="1393825"/>
          <p14:tracePt t="8393" x="609600" y="1408113"/>
          <p14:tracePt t="8409" x="609600" y="1414463"/>
          <p14:tracePt t="8426" x="609600" y="1422400"/>
          <p14:tracePt t="8443" x="609600" y="1430338"/>
          <p14:tracePt t="8459" x="609600" y="1436688"/>
          <p14:tracePt t="8476" x="617538" y="1444625"/>
          <p14:tracePt t="8493" x="617538" y="1450975"/>
          <p14:tracePt t="8509" x="617538" y="1465263"/>
          <p14:tracePt t="8526" x="631825" y="1487488"/>
          <p14:tracePt t="8543" x="631825" y="1501775"/>
          <p14:tracePt t="8559" x="638175" y="1509713"/>
          <p14:tracePt t="8576" x="646113" y="1516063"/>
          <p14:tracePt t="8593" x="652463" y="1531938"/>
          <p14:tracePt t="8609" x="660400" y="1538288"/>
          <p14:tracePt t="8626" x="668338" y="1546225"/>
          <p14:tracePt t="8643" x="674688" y="1560513"/>
          <p14:tracePt t="8659" x="682625" y="1566863"/>
          <p14:tracePt t="8676" x="688975" y="1582738"/>
          <p14:tracePt t="8692" x="703263" y="1597025"/>
          <p14:tracePt t="8709" x="711200" y="1617663"/>
          <p14:tracePt t="8726" x="719138" y="1633538"/>
          <p14:tracePt t="8727" x="725488" y="1654175"/>
          <p14:tracePt t="8743" x="733425" y="1668463"/>
          <p14:tracePt t="8744" x="733425" y="1676400"/>
          <p14:tracePt t="8759" x="747713" y="1690688"/>
          <p14:tracePt t="8776" x="776288" y="1735138"/>
          <p14:tracePt t="8793" x="798513" y="1770063"/>
          <p14:tracePt t="8809" x="835025" y="1814513"/>
          <p14:tracePt t="8826" x="885825" y="1851025"/>
          <p14:tracePt t="8830" x="914400" y="1865313"/>
          <p14:tracePt t="8843" x="936625" y="1879600"/>
          <p14:tracePt t="8859" x="1023938" y="1916113"/>
          <p14:tracePt t="8876" x="1095375" y="1958975"/>
          <p14:tracePt t="8893" x="1146175" y="1981200"/>
          <p14:tracePt t="8909" x="1196975" y="2017713"/>
          <p14:tracePt t="8926" x="1227138" y="2024063"/>
          <p14:tracePt t="8943" x="1247775" y="2039938"/>
          <p14:tracePt t="8959" x="1277938" y="2060575"/>
          <p14:tracePt t="8976" x="1320800" y="2068513"/>
          <p14:tracePt t="8993" x="1357313" y="2082800"/>
          <p14:tracePt t="9009" x="1363663" y="2082800"/>
          <p14:tracePt t="9026" x="1371600" y="2082800"/>
          <p14:tracePt t="9043" x="1379538" y="2082800"/>
          <p14:tracePt t="9906" x="1385888" y="2082800"/>
          <p14:tracePt t="9920" x="1400175" y="2090738"/>
          <p14:tracePt t="9928" x="1430338" y="2105025"/>
          <p14:tracePt t="9944" x="1501775" y="2147888"/>
          <p14:tracePt t="9959" x="1524000" y="2162175"/>
          <p14:tracePt t="9976" x="1633538" y="2271713"/>
          <p14:tracePt t="9993" x="1719263" y="2359025"/>
          <p14:tracePt t="10009" x="1806575" y="2452688"/>
          <p14:tracePt t="10026" x="1865313" y="2562225"/>
          <p14:tracePt t="10044" x="1916113" y="2692400"/>
          <p14:tracePt t="10046" x="1952625" y="2771775"/>
          <p14:tracePt t="10059" x="1981200" y="2859088"/>
          <p14:tracePt t="10076" x="2133600" y="3163888"/>
          <p14:tracePt t="10093" x="2206625" y="3360738"/>
          <p14:tracePt t="10109" x="2263775" y="3497263"/>
          <p14:tracePt t="10126" x="2308225" y="3614738"/>
          <p14:tracePt t="10142" x="2359025" y="3722688"/>
          <p14:tracePt t="10159" x="2466975" y="3860800"/>
          <p14:tracePt t="10176" x="2582863" y="3998913"/>
          <p14:tracePt t="10193" x="2714625" y="4100513"/>
          <p14:tracePt t="10194" x="2771775" y="4137025"/>
          <p14:tracePt t="10210" x="2836863" y="4179888"/>
          <p14:tracePt t="10226" x="2968625" y="4289425"/>
          <p14:tracePt t="10243" x="3127375" y="4405313"/>
          <p14:tracePt t="10259" x="3344863" y="4549775"/>
          <p14:tracePt t="10276" x="3584575" y="4710113"/>
          <p14:tracePt t="10293" x="3767138" y="4833938"/>
          <p14:tracePt t="10309" x="3911600" y="4891088"/>
          <p14:tracePt t="10326" x="4013200" y="4949825"/>
          <p14:tracePt t="10343" x="4086225" y="5000625"/>
          <p14:tracePt t="10344" x="4086225" y="5021263"/>
          <p14:tracePt t="10361" x="4086225" y="5057775"/>
          <p14:tracePt t="10877" x="4078288" y="5037138"/>
          <p14:tracePt t="10884" x="4078288" y="5029200"/>
          <p14:tracePt t="10908" x="4078288" y="5037138"/>
          <p14:tracePt t="10926" x="4078288" y="5065713"/>
          <p14:tracePt t="10943" x="4092575" y="5072063"/>
          <p14:tracePt t="10959" x="4137025" y="5087938"/>
          <p14:tracePt t="10976" x="4208463" y="5102225"/>
          <p14:tracePt t="10993" x="4281488" y="5108575"/>
          <p14:tracePt t="11010" x="4303713" y="5116513"/>
          <p14:tracePt t="11026" x="4383088" y="5108575"/>
          <p14:tracePt t="11043" x="4411663" y="5102225"/>
          <p14:tracePt t="11059" x="4433888" y="5094288"/>
          <p14:tracePt t="11076" x="4441825" y="5087938"/>
          <p14:tracePt t="11093" x="4448175" y="5065713"/>
          <p14:tracePt t="11109" x="4462463" y="5037138"/>
          <p14:tracePt t="11126" x="4470400" y="5021263"/>
          <p14:tracePt t="11143" x="4478338" y="5014913"/>
          <p14:tracePt t="11159" x="4492625" y="5006975"/>
          <p14:tracePt t="11176" x="4492625" y="4992688"/>
          <p14:tracePt t="11193" x="4498975" y="4986338"/>
          <p14:tracePt t="11209" x="4506913" y="4970463"/>
          <p14:tracePt t="11226" x="4513263" y="4956175"/>
          <p14:tracePt t="11243" x="4529138" y="4949825"/>
          <p14:tracePt t="11259" x="4535488" y="4941888"/>
          <p14:tracePt t="11276" x="4543425" y="4927600"/>
          <p14:tracePt t="11292" x="4549775" y="4919663"/>
          <p14:tracePt t="11309" x="4564063" y="4905375"/>
          <p14:tracePt t="11328" x="4564063" y="4884738"/>
          <p14:tracePt t="11343" x="4564063" y="4862513"/>
          <p14:tracePt t="11359" x="4564063" y="4854575"/>
          <p14:tracePt t="11363" x="4572000" y="4848225"/>
          <p14:tracePt t="11376" x="4572000" y="4840288"/>
          <p14:tracePt t="11393" x="4572000" y="4833938"/>
          <p14:tracePt t="11409" x="4572000" y="4826000"/>
          <p14:tracePt t="11426" x="4572000" y="4811713"/>
          <p14:tracePt t="11442" x="4564063" y="4797425"/>
          <p14:tracePt t="11459" x="4549775" y="4783138"/>
          <p14:tracePt t="11476" x="4543425" y="4775200"/>
          <p14:tracePt t="11492" x="4535488" y="4767263"/>
          <p14:tracePt t="11510" x="4529138" y="4760913"/>
          <p14:tracePt t="11526" x="4521200" y="4752975"/>
          <p14:tracePt t="11527" x="4513263" y="4746625"/>
          <p14:tracePt t="11542" x="4506913" y="4738688"/>
          <p14:tracePt t="11559" x="4498975" y="4732338"/>
          <p14:tracePt t="11576" x="4484688" y="4716463"/>
          <p14:tracePt t="11592" x="4470400" y="4702175"/>
          <p14:tracePt t="11609" x="4462463" y="4695825"/>
          <p14:tracePt t="11626" x="4448175" y="4687888"/>
          <p14:tracePt t="11627" x="4441825" y="4681538"/>
          <p14:tracePt t="11643" x="4433888" y="4673600"/>
          <p14:tracePt t="11660" x="4419600" y="4665663"/>
          <p14:tracePt t="11661" x="4411663" y="4665663"/>
          <p14:tracePt t="11676" x="4397375" y="4665663"/>
          <p14:tracePt t="11692" x="4383088" y="4665663"/>
          <p14:tracePt t="11709" x="4376738" y="4665663"/>
          <p14:tracePt t="11726" x="4368800" y="4665663"/>
          <p14:tracePt t="11761" x="4360863" y="4665663"/>
          <p14:tracePt t="11776" x="4354513" y="4665663"/>
          <p14:tracePt t="11793" x="4340225" y="4665663"/>
          <p14:tracePt t="11809" x="4325938" y="4681538"/>
          <p14:tracePt t="11811" x="4310063" y="4681538"/>
          <p14:tracePt t="11826" x="4289425" y="4695825"/>
          <p14:tracePt t="11842" x="4259263" y="4702175"/>
          <p14:tracePt t="11859" x="4244975" y="4710113"/>
          <p14:tracePt t="11876" x="4238625" y="4716463"/>
          <p14:tracePt t="11893" x="4230688" y="4724400"/>
          <p14:tracePt t="11909" x="4224338" y="4732338"/>
          <p14:tracePt t="11926" x="4208463" y="4746625"/>
          <p14:tracePt t="11943" x="4202113" y="4752975"/>
          <p14:tracePt t="11959" x="4179888" y="4767263"/>
          <p14:tracePt t="11976" x="4151313" y="4797425"/>
          <p14:tracePt t="11992" x="4114800" y="4833938"/>
          <p14:tracePt t="12009" x="4092575" y="4862513"/>
          <p14:tracePt t="12026" x="4086225" y="4884738"/>
          <p14:tracePt t="12027" x="4078288" y="4899025"/>
          <p14:tracePt t="12042" x="4071938" y="4919663"/>
          <p14:tracePt t="12044" x="4064000" y="4935538"/>
          <p14:tracePt t="12059" x="4064000" y="4956175"/>
          <p14:tracePt t="12078" x="4056063" y="5029200"/>
          <p14:tracePt t="12093" x="4049713" y="5072063"/>
          <p14:tracePt t="12109" x="4049713" y="5116513"/>
          <p14:tracePt t="12126" x="4049713" y="5145088"/>
          <p14:tracePt t="12142" x="4056063" y="5181600"/>
          <p14:tracePt t="12159" x="4064000" y="5210175"/>
          <p14:tracePt t="12176" x="4086225" y="5246688"/>
          <p14:tracePt t="12177" x="4100513" y="5260975"/>
          <p14:tracePt t="12193" x="4122738" y="5275263"/>
          <p14:tracePt t="12209" x="4179888" y="5326063"/>
          <p14:tracePt t="12226" x="4230688" y="5362575"/>
          <p14:tracePt t="12243" x="4275138" y="5370513"/>
          <p14:tracePt t="12259" x="4310063" y="5376863"/>
          <p14:tracePt t="12276" x="4340225" y="5376863"/>
          <p14:tracePt t="12292" x="4376738" y="5370513"/>
          <p14:tracePt t="12309" x="4411663" y="5356225"/>
          <p14:tracePt t="12326" x="4484688" y="5319713"/>
          <p14:tracePt t="12342" x="4543425" y="5297488"/>
          <p14:tracePt t="12359" x="4600575" y="5260975"/>
          <p14:tracePt t="12376" x="4645025" y="5240338"/>
          <p14:tracePt t="12393" x="4695825" y="5224463"/>
          <p14:tracePt t="12409" x="4716463" y="5210175"/>
          <p14:tracePt t="12426" x="4732338" y="5195888"/>
          <p14:tracePt t="12442" x="4738688" y="5189538"/>
          <p14:tracePt t="12459" x="4746625" y="5181600"/>
          <p14:tracePt t="12476" x="4760913" y="5167313"/>
          <p14:tracePt t="12493" x="4760913" y="5159375"/>
          <p14:tracePt t="12526" x="4760913" y="5145088"/>
          <p14:tracePt t="12543" x="4767263" y="5138738"/>
          <p14:tracePt t="12559" x="4767263" y="5130800"/>
          <p14:tracePt t="12576" x="4767263" y="5122863"/>
          <p14:tracePt t="12577" x="4767263" y="5116513"/>
          <p14:tracePt t="12640" x="4767263" y="5108575"/>
          <p14:tracePt t="12656" x="4767263" y="5102225"/>
          <p14:tracePt t="12665" x="4760913" y="5102225"/>
          <p14:tracePt t="12676" x="4752975" y="5102225"/>
          <p14:tracePt t="12693" x="4746625" y="5094288"/>
          <p14:tracePt t="12709" x="4732338" y="5072063"/>
          <p14:tracePt t="12726" x="4681538" y="5037138"/>
          <p14:tracePt t="12743" x="4645025" y="5014913"/>
          <p14:tracePt t="12759" x="4614863" y="5014913"/>
          <p14:tracePt t="12776" x="4572000" y="5014913"/>
          <p14:tracePt t="12792" x="4513263" y="5014913"/>
          <p14:tracePt t="12809" x="4456113" y="5014913"/>
          <p14:tracePt t="12811" x="4433888" y="5014913"/>
          <p14:tracePt t="12826" x="4419600" y="5014913"/>
          <p14:tracePt t="12843" x="4397375" y="5014913"/>
          <p14:tracePt t="12859" x="4383088" y="5014913"/>
          <p14:tracePt t="15574" x="4391025" y="5014913"/>
          <p14:tracePt t="15588" x="4397375" y="5014913"/>
          <p14:tracePt t="15598" x="4405313" y="5014913"/>
          <p14:tracePt t="15609" x="4411663" y="5014913"/>
          <p14:tracePt t="15626" x="4441825" y="5021263"/>
          <p14:tracePt t="15642" x="4456113" y="5029200"/>
          <p14:tracePt t="15659" x="4470400" y="5037138"/>
          <p14:tracePt t="15676" x="4478338" y="5043488"/>
          <p14:tracePt t="15694" x="4484688" y="5051425"/>
          <p14:tracePt t="15709" x="4492625" y="5057775"/>
          <p14:tracePt t="15726" x="4506913" y="5065713"/>
          <p14:tracePt t="15743" x="4521200" y="5080000"/>
          <p14:tracePt t="15744" x="4521200" y="5087938"/>
          <p14:tracePt t="15759" x="4535488" y="5108575"/>
          <p14:tracePt t="15776" x="4557713" y="5145088"/>
          <p14:tracePt t="15792" x="4564063" y="5159375"/>
          <p14:tracePt t="15809" x="4572000" y="5167313"/>
          <p14:tracePt t="15826" x="4579938" y="5173663"/>
          <p14:tracePt t="15842" x="4594225" y="5195888"/>
          <p14:tracePt t="15859" x="4614863" y="5240338"/>
          <p14:tracePt t="15876" x="4651375" y="5297488"/>
          <p14:tracePt t="15877" x="4673600" y="5326063"/>
          <p14:tracePt t="15892" x="4687888" y="5348288"/>
          <p14:tracePt t="15910" x="4738688" y="5407025"/>
          <p14:tracePt t="15926" x="4767263" y="5421313"/>
          <p14:tracePt t="15942" x="4797425" y="5427663"/>
          <p14:tracePt t="15959" x="4826000" y="5443538"/>
          <p14:tracePt t="15976" x="4854575" y="5449888"/>
          <p14:tracePt t="15992" x="4862513" y="5457825"/>
          <p14:tracePt t="16009" x="4868863" y="5457825"/>
          <p14:tracePt t="16026" x="4868863" y="5449888"/>
          <p14:tracePt t="16042" x="4868863" y="5443538"/>
          <p14:tracePt t="16059" x="4868863" y="5427663"/>
          <p14:tracePt t="16075" x="4868863" y="5421313"/>
          <p14:tracePt t="16176" x="4854575" y="5413375"/>
          <p14:tracePt t="16184" x="4848225" y="5407025"/>
          <p14:tracePt t="16192" x="4840288" y="5407025"/>
          <p14:tracePt t="16209" x="4826000" y="5399088"/>
          <p14:tracePt t="16226" x="4797425" y="5376863"/>
          <p14:tracePt t="16242" x="4789488" y="5348288"/>
          <p14:tracePt t="16259" x="4767263" y="5311775"/>
          <p14:tracePt t="16276" x="4746625" y="5240338"/>
          <p14:tracePt t="16292" x="4738688" y="5153025"/>
          <p14:tracePt t="16309" x="4738688" y="5094288"/>
          <p14:tracePt t="16326" x="4738688" y="5037138"/>
          <p14:tracePt t="16342" x="4724400" y="4956175"/>
          <p14:tracePt t="16359" x="4710113" y="4899025"/>
          <p14:tracePt t="16375" x="4702175" y="4876800"/>
          <p14:tracePt t="16392" x="4695825" y="4848225"/>
          <p14:tracePt t="16394" x="4687888" y="4840288"/>
          <p14:tracePt t="16409" x="4681538" y="4826000"/>
          <p14:tracePt t="16410" x="4659313" y="4826000"/>
          <p14:tracePt t="16425" x="4630738" y="4803775"/>
          <p14:tracePt t="16442" x="4594225" y="4789488"/>
          <p14:tracePt t="16459" x="4549775" y="4783138"/>
          <p14:tracePt t="16476" x="4513263" y="4783138"/>
          <p14:tracePt t="16492" x="4462463" y="4789488"/>
          <p14:tracePt t="16509" x="4397375" y="4803775"/>
          <p14:tracePt t="16526" x="4354513" y="4811713"/>
          <p14:tracePt t="16527" x="4318000" y="4818063"/>
          <p14:tracePt t="16542" x="4275138" y="4833938"/>
          <p14:tracePt t="16559" x="4208463" y="4848225"/>
          <p14:tracePt t="16575" x="4151313" y="4854575"/>
          <p14:tracePt t="16592" x="4137025" y="4862513"/>
          <p14:tracePt t="16609" x="4129088" y="4868863"/>
          <p14:tracePt t="16676" x="4143375" y="4876800"/>
          <p14:tracePt t="16684" x="4157663" y="4876800"/>
          <p14:tracePt t="16692" x="4173538" y="4884738"/>
          <p14:tracePt t="16709" x="4216400" y="4884738"/>
          <p14:tracePt t="16726" x="4275138" y="4884738"/>
          <p14:tracePt t="16742" x="4354513" y="4868863"/>
          <p14:tracePt t="16759" x="4419600" y="4868863"/>
          <p14:tracePt t="16776" x="4462463" y="4868863"/>
          <p14:tracePt t="16777" x="4478338" y="4868863"/>
          <p14:tracePt t="16792" x="4492625" y="4868863"/>
          <p14:tracePt t="16809" x="4529138" y="4868863"/>
          <p14:tracePt t="16811" x="4543425" y="4868863"/>
          <p14:tracePt t="16826" x="4579938" y="4876800"/>
          <p14:tracePt t="16842" x="4594225" y="4876800"/>
          <p14:tracePt t="16859" x="4594225" y="4884738"/>
          <p14:tracePt t="16928" x="4600575" y="4884738"/>
          <p14:tracePt t="16944" x="4572000" y="4884738"/>
          <p14:tracePt t="16952" x="4549775" y="4876800"/>
          <p14:tracePt t="16961" x="4529138" y="4876800"/>
          <p14:tracePt t="16976" x="4456113" y="4876800"/>
          <p14:tracePt t="16992" x="4376738" y="4884738"/>
          <p14:tracePt t="17009" x="4289425" y="4899025"/>
          <p14:tracePt t="17025" x="4238625" y="4899025"/>
          <p14:tracePt t="17042" x="4202113" y="4905375"/>
          <p14:tracePt t="17059" x="4179888" y="4905375"/>
          <p14:tracePt t="17108" x="4179888" y="4913313"/>
          <p14:tracePt t="17170" x="4187825" y="4919663"/>
          <p14:tracePt t="17178" x="4194175" y="4927600"/>
          <p14:tracePt t="17186" x="4208463" y="4927600"/>
          <p14:tracePt t="17194" x="4224338" y="4935538"/>
          <p14:tracePt t="17209" x="4238625" y="4941888"/>
          <p14:tracePt t="17226" x="4310063" y="4956175"/>
          <p14:tracePt t="17242" x="4354513" y="4978400"/>
          <p14:tracePt t="17259" x="4391025" y="4992688"/>
          <p14:tracePt t="17276" x="4433888" y="5021263"/>
          <p14:tracePt t="17292" x="4462463" y="5029200"/>
          <p14:tracePt t="17309" x="4470400" y="5037138"/>
          <p14:tracePt t="17326" x="4470400" y="5043488"/>
          <p14:tracePt t="17374" x="4462463" y="5043488"/>
          <p14:tracePt t="17383" x="4456113" y="5051425"/>
          <p14:tracePt t="17392" x="4448175" y="5051425"/>
          <p14:tracePt t="17409" x="4427538" y="5057775"/>
          <p14:tracePt t="17426" x="4419600" y="5057775"/>
          <p14:tracePt t="17442" x="4405313" y="5072063"/>
          <p14:tracePt t="17459" x="4397375" y="5072063"/>
          <p14:tracePt t="17475" x="4391025" y="5072063"/>
          <p14:tracePt t="18542" x="4397375" y="5072063"/>
          <p14:tracePt t="18669" x="4405313" y="5072063"/>
          <p14:tracePt t="18708" x="4411663" y="5072063"/>
          <p14:tracePt t="18730" x="4419600" y="5072063"/>
          <p14:tracePt t="18849" x="4427538" y="5072063"/>
          <p14:tracePt t="18880" x="4427538" y="5080000"/>
          <p14:tracePt t="18888" x="4433888" y="5080000"/>
          <p14:tracePt t="18896" x="4448175" y="5087938"/>
          <p14:tracePt t="18909" x="4456113" y="5094288"/>
          <p14:tracePt t="18926" x="4492625" y="5102225"/>
          <p14:tracePt t="18942" x="4608513" y="5122863"/>
          <p14:tracePt t="18959" x="4710113" y="5138738"/>
          <p14:tracePt t="18977" x="4818063" y="5159375"/>
          <p14:tracePt t="18992" x="4949825" y="5173663"/>
          <p14:tracePt t="19010" x="5108575" y="5181600"/>
          <p14:tracePt t="19026" x="5311775" y="5181600"/>
          <p14:tracePt t="19042" x="5545138" y="5195888"/>
          <p14:tracePt t="19059" x="5834063" y="5195888"/>
          <p14:tracePt t="19061" x="5957888" y="5189538"/>
          <p14:tracePt t="19075" x="6088063" y="5181600"/>
          <p14:tracePt t="19092" x="6386513" y="5173663"/>
          <p14:tracePt t="19109" x="6567488" y="5173663"/>
          <p14:tracePt t="19126" x="6748463" y="5173663"/>
          <p14:tracePt t="19142" x="6900863" y="5173663"/>
          <p14:tracePt t="19159" x="7032625" y="5173663"/>
          <p14:tracePt t="19175" x="7112000" y="5167313"/>
          <p14:tracePt t="19177" x="7148513" y="5159375"/>
          <p14:tracePt t="19192" x="7191375" y="5159375"/>
          <p14:tracePt t="19209" x="7272338" y="5145088"/>
          <p14:tracePt t="19210" x="7329488" y="5130800"/>
          <p14:tracePt t="19226" x="7431088" y="5102225"/>
          <p14:tracePt t="19242" x="7554913" y="5087938"/>
          <p14:tracePt t="19259" x="7634288" y="5072063"/>
          <p14:tracePt t="19275" x="7735888" y="5057775"/>
          <p14:tracePt t="19292" x="7815263" y="5043488"/>
          <p14:tracePt t="19309" x="7866063" y="5037138"/>
          <p14:tracePt t="19326" x="7924800" y="5029200"/>
          <p14:tracePt t="19342" x="7924800" y="5021263"/>
          <p14:tracePt t="19390" x="7924800" y="5014913"/>
          <p14:tracePt t="19407" x="7924800" y="5006975"/>
          <p14:tracePt t="19468" x="7916863" y="5006975"/>
          <p14:tracePt t="19477" x="7902575" y="5006975"/>
          <p14:tracePt t="19484" x="7888288" y="5006975"/>
          <p14:tracePt t="19493" x="7866063" y="5000625"/>
          <p14:tracePt t="19509" x="7831138" y="5000625"/>
          <p14:tracePt t="19525" x="7786688" y="5000625"/>
          <p14:tracePt t="19542" x="7735888" y="5000625"/>
          <p14:tracePt t="19559" x="7693025" y="5000625"/>
          <p14:tracePt t="19575" x="7648575" y="5000625"/>
          <p14:tracePt t="19592" x="7605713" y="5006975"/>
          <p14:tracePt t="19609" x="7532688" y="5014913"/>
          <p14:tracePt t="19628" x="7467600" y="5029200"/>
          <p14:tracePt t="19642" x="7416800" y="5037138"/>
          <p14:tracePt t="19659" x="7366000" y="5051425"/>
          <p14:tracePt t="19676" x="7337425" y="5065713"/>
          <p14:tracePt t="19692" x="7315200" y="5072063"/>
          <p14:tracePt t="19694" x="7307263" y="5080000"/>
          <p14:tracePt t="19709" x="7300913" y="5080000"/>
          <p14:tracePt t="19710" x="7300913" y="5087938"/>
          <p14:tracePt t="19742" x="7300913" y="5094288"/>
          <p14:tracePt t="19759" x="7300913" y="5102225"/>
          <p14:tracePt t="19775" x="7307263" y="5108575"/>
          <p14:tracePt t="19792" x="7315200" y="5116513"/>
          <p14:tracePt t="19809" x="7329488" y="5122863"/>
          <p14:tracePt t="19825" x="7337425" y="5122863"/>
          <p14:tracePt t="19842" x="7366000" y="5130800"/>
          <p14:tracePt t="19859" x="7388225" y="5130800"/>
          <p14:tracePt t="19861" x="7402513" y="5130800"/>
          <p14:tracePt t="19875" x="7416800" y="5130800"/>
          <p14:tracePt t="19892" x="7475538" y="5130800"/>
          <p14:tracePt t="19909" x="7518400" y="5116513"/>
          <p14:tracePt t="19925" x="7561263" y="5102225"/>
          <p14:tracePt t="19942" x="7612063" y="5072063"/>
          <p14:tracePt t="19959" x="7648575" y="5057775"/>
          <p14:tracePt t="19975" x="7670800" y="5051425"/>
          <p14:tracePt t="19992" x="7685088" y="5037138"/>
          <p14:tracePt t="20009" x="7699375" y="5021263"/>
          <p14:tracePt t="20026" x="7699375" y="5006975"/>
          <p14:tracePt t="20042" x="7693025" y="4978400"/>
          <p14:tracePt t="20059" x="7662863" y="4941888"/>
          <p14:tracePt t="20076" x="7648575" y="4927600"/>
          <p14:tracePt t="20093" x="7627938" y="4913313"/>
          <p14:tracePt t="20109" x="7620000" y="4899025"/>
          <p14:tracePt t="20125" x="7605713" y="4891088"/>
          <p14:tracePt t="20142" x="7591425" y="4884738"/>
          <p14:tracePt t="20159" x="7583488" y="4884738"/>
          <p14:tracePt t="20175" x="7577138" y="4884738"/>
          <p14:tracePt t="20192" x="7569200" y="4884738"/>
          <p14:tracePt t="20208" x="7554913" y="4884738"/>
          <p14:tracePt t="20225" x="7546975" y="4891088"/>
          <p14:tracePt t="20242" x="7540625" y="4899025"/>
          <p14:tracePt t="20243" x="7532688" y="4899025"/>
          <p14:tracePt t="20259" x="7526338" y="4899025"/>
          <p14:tracePt t="20275" x="7518400" y="4905375"/>
          <p14:tracePt t="20292" x="7510463" y="4913313"/>
          <p14:tracePt t="20309" x="7510463" y="4919663"/>
          <p14:tracePt t="20325" x="7504113" y="4919663"/>
          <p14:tracePt t="20363" x="7496175" y="4919663"/>
          <p14:tracePt t="20377" x="7489825" y="4927600"/>
          <p14:tracePt t="20392" x="7475538" y="4935538"/>
          <p14:tracePt t="20409" x="7453313" y="4941888"/>
          <p14:tracePt t="20426" x="7408863" y="4956175"/>
          <p14:tracePt t="20442" x="7373938" y="4964113"/>
          <p14:tracePt t="20459" x="7358063" y="4978400"/>
          <p14:tracePt t="20476" x="7343775" y="4986338"/>
          <p14:tracePt t="20477" x="7337425" y="4992688"/>
          <p14:tracePt t="20509" x="7329488" y="5000625"/>
          <p14:tracePt t="20525" x="7315200" y="5014913"/>
          <p14:tracePt t="20544" x="7300913" y="5051425"/>
          <p14:tracePt t="20559" x="7292975" y="5087938"/>
          <p14:tracePt t="20575" x="7278688" y="5116513"/>
          <p14:tracePt t="20594" x="7256463" y="5138738"/>
          <p14:tracePt t="20609" x="7221538" y="5153025"/>
          <p14:tracePt t="20625" x="7199313" y="5167313"/>
          <p14:tracePt t="20642" x="7191375" y="5173663"/>
          <p14:tracePt t="20659" x="7177088" y="5189538"/>
          <p14:tracePt t="20675" x="7162800" y="5195888"/>
          <p14:tracePt t="20692" x="7154863" y="5203825"/>
          <p14:tracePt t="20709" x="7140575" y="5218113"/>
          <p14:tracePt t="20725" x="7134225" y="5218113"/>
          <p14:tracePt t="20742" x="7134225" y="5224463"/>
          <p14:tracePt t="20920" x="7126288" y="5224463"/>
          <p14:tracePt t="20936" x="7119938" y="5224463"/>
          <p14:tracePt t="20945" x="7112000" y="5224463"/>
          <p14:tracePt t="20959" x="7083425" y="5224463"/>
          <p14:tracePt t="20976" x="7053263" y="5218113"/>
          <p14:tracePt t="20992" x="7024688" y="5203825"/>
          <p14:tracePt t="21009" x="7002463" y="5195888"/>
          <p14:tracePt t="21026" x="6988175" y="5181600"/>
          <p14:tracePt t="21042" x="6981825" y="5181600"/>
          <p14:tracePt t="21043" x="6973888" y="5173663"/>
          <p14:tracePt t="21076" x="6967538" y="5173663"/>
          <p14:tracePt t="21224" x="6967538" y="5181600"/>
          <p14:tracePt t="21233" x="6967538" y="5189538"/>
          <p14:tracePt t="21318" x="6959600" y="5189538"/>
          <p14:tracePt t="21327" x="6945313" y="5181600"/>
          <p14:tracePt t="21335" x="6931025" y="5173663"/>
          <p14:tracePt t="21342" x="6900863" y="5159375"/>
          <p14:tracePt t="21359" x="6850063" y="5130800"/>
          <p14:tracePt t="21375" x="6815138" y="5116513"/>
          <p14:tracePt t="21392" x="6764338" y="5102225"/>
          <p14:tracePt t="21409" x="6669088" y="5065713"/>
          <p14:tracePt t="21425" x="6538913" y="5006975"/>
          <p14:tracePt t="21442" x="6357938" y="4935538"/>
          <p14:tracePt t="21461" x="6262688" y="4891088"/>
          <p14:tracePt t="21475" x="6189663" y="4862513"/>
          <p14:tracePt t="21492" x="6103938" y="4848225"/>
          <p14:tracePt t="21509" x="6008688" y="4833938"/>
          <p14:tracePt t="21525" x="5878513" y="4803775"/>
          <p14:tracePt t="21542" x="5748338" y="4767263"/>
          <p14:tracePt t="21559" x="5638800" y="4710113"/>
          <p14:tracePt t="21560" x="5595938" y="4681538"/>
          <p14:tracePt t="21575" x="5545138" y="4659313"/>
          <p14:tracePt t="21592" x="5413375" y="4630738"/>
          <p14:tracePt t="21609" x="5334000" y="4622800"/>
          <p14:tracePt t="21625" x="5260975" y="4622800"/>
          <p14:tracePt t="21642" x="5218113" y="4614863"/>
          <p14:tracePt t="21659" x="5189538" y="4608513"/>
          <p14:tracePt t="21675" x="5167313" y="4600575"/>
          <p14:tracePt t="21692" x="5159375" y="4600575"/>
          <p14:tracePt t="21772" x="5159375" y="4608513"/>
          <p14:tracePt t="21789" x="5159375" y="4614863"/>
          <p14:tracePt t="22666" x="5159375" y="4630738"/>
          <p14:tracePt t="22674" x="5173663" y="4665663"/>
          <p14:tracePt t="22692" x="5218113" y="4738688"/>
          <p14:tracePt t="22708" x="5240338" y="4789488"/>
          <p14:tracePt t="22725" x="5260975" y="4818063"/>
          <p14:tracePt t="22742" x="5297488" y="4854575"/>
          <p14:tracePt t="22743" x="5319713" y="4868863"/>
          <p14:tracePt t="22760" x="5376863" y="4913313"/>
          <p14:tracePt t="22777" x="5443538" y="4935538"/>
          <p14:tracePt t="22792" x="5508625" y="4941888"/>
          <p14:tracePt t="22810" x="5551488" y="4941888"/>
          <p14:tracePt t="22825" x="5580063" y="4941888"/>
          <p14:tracePt t="22844" x="5595938" y="4935538"/>
          <p14:tracePt t="22859" x="5602288" y="4919663"/>
          <p14:tracePt t="22875" x="5616575" y="4913313"/>
          <p14:tracePt t="22892" x="5624513" y="4905375"/>
          <p14:tracePt t="22908" x="5624513" y="4899025"/>
          <p14:tracePt t="22925" x="5630863" y="4868863"/>
          <p14:tracePt t="22942" x="5630863" y="4854575"/>
          <p14:tracePt t="22959" x="5630863" y="4833938"/>
          <p14:tracePt t="22975" x="5630863" y="4811713"/>
          <p14:tracePt t="22992" x="5630863" y="4797425"/>
          <p14:tracePt t="23009" x="5624513" y="4775200"/>
          <p14:tracePt t="23025" x="5610225" y="4752975"/>
          <p14:tracePt t="23027" x="5595938" y="4738688"/>
          <p14:tracePt t="23042" x="5573713" y="4716463"/>
          <p14:tracePt t="23058" x="5559425" y="4695825"/>
          <p14:tracePt t="23075" x="5545138" y="4687888"/>
          <p14:tracePt t="23092" x="5537200" y="4681538"/>
          <p14:tracePt t="23109" x="5522913" y="4681538"/>
          <p14:tracePt t="23125" x="5494338" y="4681538"/>
          <p14:tracePt t="23142" x="5478463" y="4681538"/>
          <p14:tracePt t="23159" x="5464175" y="4695825"/>
          <p14:tracePt t="23175" x="5457825" y="4732338"/>
          <p14:tracePt t="23177" x="5449888" y="4760913"/>
          <p14:tracePt t="23194" x="5449888" y="4840288"/>
          <p14:tracePt t="23210" x="5478463" y="4935538"/>
          <p14:tracePt t="23225" x="5551488" y="5006975"/>
          <p14:tracePt t="23242" x="5661025" y="5065713"/>
          <p14:tracePt t="23259" x="5776913" y="5094288"/>
          <p14:tracePt t="23275" x="5892800" y="5094288"/>
          <p14:tracePt t="23292" x="6002338" y="5072063"/>
          <p14:tracePt t="23308" x="6081713" y="5000625"/>
          <p14:tracePt t="23325" x="6110288" y="4919663"/>
          <p14:tracePt t="23342" x="6124575" y="4833938"/>
          <p14:tracePt t="23359" x="6138863" y="4752975"/>
          <p14:tracePt t="23375" x="6154738" y="4702175"/>
          <p14:tracePt t="23392" x="6161088" y="4659313"/>
          <p14:tracePt t="23408" x="6169025" y="4622800"/>
          <p14:tracePt t="23410" x="6169025" y="4608513"/>
          <p14:tracePt t="23425" x="6169025" y="4600575"/>
          <p14:tracePt t="23427" x="6175375" y="4586288"/>
          <p14:tracePt t="23442" x="6183313" y="4543425"/>
          <p14:tracePt t="23459" x="6197600" y="4462463"/>
          <p14:tracePt t="23475" x="6205538" y="4354513"/>
          <p14:tracePt t="23492" x="6211888" y="4238625"/>
          <p14:tracePt t="23509" x="6219825" y="4114800"/>
          <p14:tracePt t="23525" x="6226175" y="3970338"/>
          <p14:tracePt t="23542" x="6248400" y="3810000"/>
          <p14:tracePt t="23543" x="6262688" y="3736975"/>
          <p14:tracePt t="23559" x="6284913" y="3686175"/>
          <p14:tracePt t="23560" x="6313488" y="3629025"/>
          <p14:tracePt t="23575" x="6327775" y="3578225"/>
          <p14:tracePt t="23592" x="6335713" y="3454400"/>
          <p14:tracePt t="23608" x="6327775" y="3381375"/>
          <p14:tracePt t="23625" x="6307138" y="3324225"/>
          <p14:tracePt t="23642" x="6291263" y="3273425"/>
          <p14:tracePt t="23659" x="6284913" y="3228975"/>
          <p14:tracePt t="23676" x="6270625" y="3186113"/>
          <p14:tracePt t="23693" x="6262688" y="3121025"/>
          <p14:tracePt t="23708" x="6248400" y="3084513"/>
          <p14:tracePt t="23725" x="6240463" y="3048000"/>
          <p14:tracePt t="23742" x="6226175" y="3025775"/>
          <p14:tracePt t="23759" x="6219825" y="3005138"/>
          <p14:tracePt t="23775" x="6211888" y="2989263"/>
          <p14:tracePt t="23792" x="6205538" y="2989263"/>
          <p14:tracePt t="23793" x="6205538" y="2982913"/>
          <p14:tracePt t="23850" x="6197600" y="2982913"/>
          <p14:tracePt t="23858" x="6189663" y="3005138"/>
          <p14:tracePt t="23866" x="6189663" y="3025775"/>
          <p14:tracePt t="23875" x="6183313" y="3048000"/>
          <p14:tracePt t="23892" x="6169025" y="3098800"/>
          <p14:tracePt t="23909" x="6161088" y="3149600"/>
          <p14:tracePt t="23925" x="6154738" y="3214688"/>
          <p14:tracePt t="23942" x="6138863" y="3294063"/>
          <p14:tracePt t="23943" x="6138863" y="3330575"/>
          <p14:tracePt t="23959" x="6132513" y="3375025"/>
          <p14:tracePt t="23960" x="6124575" y="3411538"/>
          <p14:tracePt t="23975" x="6118225" y="3454400"/>
          <p14:tracePt t="23976" x="6110288" y="3513138"/>
          <p14:tracePt t="23992" x="6088063" y="3621088"/>
          <p14:tracePt t="24009" x="6067425" y="3744913"/>
          <p14:tracePt t="24025" x="6053138" y="3868738"/>
          <p14:tracePt t="24042" x="6037263" y="3990975"/>
          <p14:tracePt t="24059" x="6022975" y="4071938"/>
          <p14:tracePt t="24076" x="6008688" y="4151313"/>
          <p14:tracePt t="24092" x="5994400" y="4244975"/>
          <p14:tracePt t="24108" x="5980113" y="4281488"/>
          <p14:tracePt t="24125" x="5972175" y="4303713"/>
          <p14:tracePt t="24142" x="5972175" y="4310063"/>
          <p14:tracePt t="24226" x="5972175" y="4295775"/>
          <p14:tracePt t="24234" x="5972175" y="4275138"/>
          <p14:tracePt t="24242" x="5972175" y="4238625"/>
          <p14:tracePt t="24259" x="5972175" y="4151313"/>
          <p14:tracePt t="24275" x="5980113" y="4071938"/>
          <p14:tracePt t="24292" x="5986463" y="3990975"/>
          <p14:tracePt t="24309" x="6002338" y="3903663"/>
          <p14:tracePt t="24325" x="6008688" y="3824288"/>
          <p14:tracePt t="24342" x="6022975" y="3751263"/>
          <p14:tracePt t="24359" x="6037263" y="3635375"/>
          <p14:tracePt t="24375" x="6037263" y="3563938"/>
          <p14:tracePt t="24394" x="6037263" y="3519488"/>
          <p14:tracePt t="24409" x="6037263" y="3468688"/>
          <p14:tracePt t="24425" x="6037263" y="3417888"/>
          <p14:tracePt t="24442" x="6022975" y="3360738"/>
          <p14:tracePt t="24459" x="6022975" y="3330575"/>
          <p14:tracePt t="24460" x="6016625" y="3316288"/>
          <p14:tracePt t="24475" x="6016625" y="3302000"/>
          <p14:tracePt t="24492" x="6008688" y="3287713"/>
          <p14:tracePt t="24508" x="6008688" y="3279775"/>
          <p14:tracePt t="25590" x="6008688" y="3287713"/>
          <p14:tracePt t="25606" x="6016625" y="3294063"/>
          <p14:tracePt t="25631" x="6016625" y="3302000"/>
          <p14:tracePt t="25738" x="6016625" y="3309938"/>
          <p14:tracePt t="25819" x="6016625" y="3316288"/>
          <p14:tracePt t="25857" x="6022975" y="3316288"/>
          <p14:tracePt t="25875" x="6022975" y="3324225"/>
          <p14:tracePt t="25892" x="6022975" y="3330575"/>
          <p14:tracePt t="25908" x="6030913" y="3338513"/>
          <p14:tracePt t="25925" x="6030913" y="3344863"/>
          <p14:tracePt t="26272" x="6030913" y="3338513"/>
          <p14:tracePt t="26288" x="6037263" y="3330575"/>
          <p14:tracePt t="26297" x="6037263" y="3324225"/>
          <p14:tracePt t="26304" x="6037263" y="3309938"/>
          <p14:tracePt t="26313" x="6037263" y="3302000"/>
          <p14:tracePt t="26325" x="6037263" y="3279775"/>
          <p14:tracePt t="26342" x="6037263" y="3259138"/>
          <p14:tracePt t="26358" x="6037263" y="3251200"/>
          <p14:tracePt t="26375" x="6045200" y="3236913"/>
          <p14:tracePt t="26394" x="6045200" y="3228975"/>
          <p14:tracePt t="26408" x="6045200" y="3222625"/>
          <p14:tracePt t="26425" x="6045200" y="3208338"/>
          <p14:tracePt t="26442" x="6053138" y="3200400"/>
          <p14:tracePt t="26458" x="6053138" y="3192463"/>
          <p14:tracePt t="26828" x="6053138" y="3200400"/>
          <p14:tracePt t="26837" x="6053138" y="3214688"/>
          <p14:tracePt t="26844" x="6059488" y="3228975"/>
          <p14:tracePt t="26859" x="6067425" y="3251200"/>
          <p14:tracePt t="26875" x="6073775" y="3302000"/>
          <p14:tracePt t="26892" x="6088063" y="3360738"/>
          <p14:tracePt t="26894" x="6096000" y="3403600"/>
          <p14:tracePt t="26908" x="6110288" y="3482975"/>
          <p14:tracePt t="26925" x="6132513" y="3563938"/>
          <p14:tracePt t="26942" x="6146800" y="3649663"/>
          <p14:tracePt t="26959" x="6161088" y="3730625"/>
          <p14:tracePt t="26975" x="6175375" y="3846513"/>
          <p14:tracePt t="26992" x="6189663" y="3970338"/>
          <p14:tracePt t="27008" x="6211888" y="4143375"/>
          <p14:tracePt t="27025" x="6240463" y="4267200"/>
          <p14:tracePt t="27043" x="6262688" y="4383088"/>
          <p14:tracePt t="27058" x="6276975" y="4484688"/>
          <p14:tracePt t="27075" x="6291263" y="4572000"/>
          <p14:tracePt t="27092" x="6307138" y="4659313"/>
          <p14:tracePt t="27093" x="6313488" y="4702175"/>
          <p14:tracePt t="27109" x="6327775" y="4746625"/>
          <p14:tracePt t="27125" x="6378575" y="4833938"/>
          <p14:tracePt t="27142" x="6459538" y="4941888"/>
          <p14:tracePt t="27158" x="6538913" y="4986338"/>
          <p14:tracePt t="27175" x="6618288" y="5021263"/>
          <p14:tracePt t="27192" x="6742113" y="5037138"/>
          <p14:tracePt t="27209" x="6858000" y="5037138"/>
          <p14:tracePt t="27225" x="6981825" y="5037138"/>
          <p14:tracePt t="27244" x="7205663" y="5037138"/>
          <p14:tracePt t="27259" x="7292975" y="5037138"/>
          <p14:tracePt t="27260" x="7373938" y="5037138"/>
          <p14:tracePt t="27275" x="7459663" y="5037138"/>
          <p14:tracePt t="27292" x="7735888" y="5037138"/>
          <p14:tracePt t="27308" x="7910513" y="5021263"/>
          <p14:tracePt t="27325" x="8085138" y="5006975"/>
          <p14:tracePt t="27342" x="8251825" y="4992688"/>
          <p14:tracePt t="27359" x="8374063" y="4978400"/>
          <p14:tracePt t="27375" x="8491538" y="4978400"/>
          <p14:tracePt t="27392" x="8613775" y="4978400"/>
          <p14:tracePt t="27408" x="8672513" y="4978400"/>
          <p14:tracePt t="27425" x="8715375" y="4964113"/>
          <p14:tracePt t="27442" x="8774113" y="4949825"/>
          <p14:tracePt t="27458" x="8824913" y="4941888"/>
          <p14:tracePt t="27475" x="8861425" y="4927600"/>
          <p14:tracePt t="27492" x="8890000" y="4919663"/>
          <p14:tracePt t="27509" x="8897938" y="4919663"/>
          <p14:tracePt t="27550" x="8904288" y="4913313"/>
          <p14:tracePt t="27566" x="8912225" y="4913313"/>
          <p14:tracePt t="27575" x="8918575" y="4913313"/>
          <p14:tracePt t="27592" x="8932863" y="4913313"/>
          <p14:tracePt t="27629" x="8940800" y="4913313"/>
          <p14:tracePt t="27666" x="8948738" y="4913313"/>
          <p14:tracePt t="27674" x="8955088" y="4927600"/>
          <p14:tracePt t="27694" x="8969375" y="4941888"/>
          <p14:tracePt t="27708" x="8977313" y="4949825"/>
          <p14:tracePt t="27725" x="8983663" y="4949825"/>
          <p14:tracePt t="27998" x="8991600" y="4949825"/>
          <p14:tracePt t="28067" x="8999538" y="4949825"/>
          <p14:tracePt t="28083" x="8999538" y="4956175"/>
          <p14:tracePt t="28090" x="9005888" y="4956175"/>
          <p14:tracePt t="28099" x="9013825" y="4964113"/>
          <p14:tracePt t="28108" x="9028113" y="4978400"/>
          <p14:tracePt t="28125" x="9064625" y="4986338"/>
          <p14:tracePt t="28142" x="9129713" y="4992688"/>
          <p14:tracePt t="28159" x="9172575" y="4992688"/>
          <p14:tracePt t="28175" x="9209088" y="4964113"/>
          <p14:tracePt t="28192" x="9237663" y="4949825"/>
          <p14:tracePt t="28208" x="9253538" y="4935538"/>
          <p14:tracePt t="28225" x="9253538" y="4927600"/>
          <p14:tracePt t="28242" x="9259888" y="4927600"/>
          <p14:tracePt t="28258" x="9259888" y="4905375"/>
          <p14:tracePt t="28275" x="9259888" y="4876800"/>
          <p14:tracePt t="28292" x="9259888" y="4854575"/>
          <p14:tracePt t="28308" x="9267825" y="4848225"/>
          <p14:tracePt t="28342" x="9267825" y="4833938"/>
          <p14:tracePt t="28358" x="9274175" y="4826000"/>
          <p14:tracePt t="28376" x="9282113" y="4811713"/>
          <p14:tracePt t="28392" x="9282113" y="4789488"/>
          <p14:tracePt t="28408" x="9288463" y="4775200"/>
          <p14:tracePt t="28425" x="9296400" y="4760913"/>
          <p14:tracePt t="28442" x="9296400" y="4738688"/>
          <p14:tracePt t="28458" x="9296400" y="4716463"/>
          <p14:tracePt t="28475" x="9304338" y="4687888"/>
          <p14:tracePt t="28492" x="9304338" y="4659313"/>
          <p14:tracePt t="28508" x="9310688" y="4622800"/>
          <p14:tracePt t="28525" x="9310688" y="4594225"/>
          <p14:tracePt t="28542" x="9310688" y="4564063"/>
          <p14:tracePt t="28558" x="9310688" y="4535488"/>
          <p14:tracePt t="28575" x="9310688" y="4506913"/>
          <p14:tracePt t="28576" x="9310688" y="4492625"/>
          <p14:tracePt t="28592" x="9310688" y="4462463"/>
          <p14:tracePt t="28608" x="9310688" y="4427538"/>
          <p14:tracePt t="28625" x="9310688" y="4397375"/>
          <p14:tracePt t="28642" x="9318625" y="4354513"/>
          <p14:tracePt t="28658" x="9332913" y="4318000"/>
          <p14:tracePt t="28675" x="9339263" y="4267200"/>
          <p14:tracePt t="28692" x="9347200" y="4208463"/>
          <p14:tracePt t="28708" x="9355138" y="4143375"/>
          <p14:tracePt t="28725" x="9355138" y="4100513"/>
          <p14:tracePt t="28726" x="9355138" y="4078288"/>
          <p14:tracePt t="28742" x="9361488" y="4041775"/>
          <p14:tracePt t="28760" x="9369425" y="4013200"/>
          <p14:tracePt t="28775" x="9369425" y="3984625"/>
          <p14:tracePt t="28792" x="9369425" y="3962400"/>
          <p14:tracePt t="28809" x="9369425" y="3948113"/>
          <p14:tracePt t="28825" x="9369425" y="3940175"/>
          <p14:tracePt t="28928" x="9375775" y="3948113"/>
          <p14:tracePt t="28937" x="9383713" y="3970338"/>
          <p14:tracePt t="28943" x="9383713" y="3990975"/>
          <p14:tracePt t="28958" x="9383713" y="4013200"/>
          <p14:tracePt t="28975" x="9398000" y="4056063"/>
          <p14:tracePt t="28992" x="9412288" y="4122738"/>
          <p14:tracePt t="29008" x="9426575" y="4157663"/>
          <p14:tracePt t="29025" x="9434513" y="4208463"/>
          <p14:tracePt t="29043" x="9448800" y="4244975"/>
          <p14:tracePt t="29059" x="9456738" y="4289425"/>
          <p14:tracePt t="29075" x="9456738" y="4303713"/>
          <p14:tracePt t="29092" x="9471025" y="4340225"/>
          <p14:tracePt t="29108" x="9485313" y="4368800"/>
          <p14:tracePt t="29125" x="9491663" y="4376738"/>
          <p14:tracePt t="29142" x="9491663" y="4391025"/>
          <p14:tracePt t="29158" x="9499600" y="4411663"/>
          <p14:tracePt t="29175" x="9499600" y="4433888"/>
          <p14:tracePt t="29192" x="9507538" y="4441825"/>
          <p14:tracePt t="29208" x="9513888" y="4448175"/>
          <p14:tracePt t="29225" x="9521825" y="4462463"/>
          <p14:tracePt t="29242" x="9528175" y="4470400"/>
          <p14:tracePt t="29258" x="9536113" y="4492625"/>
          <p14:tracePt t="29275" x="9542463" y="4513263"/>
          <p14:tracePt t="29292" x="9550400" y="4521200"/>
          <p14:tracePt t="29308" x="9558338" y="4529138"/>
          <p14:tracePt t="29325" x="9558338" y="4535488"/>
          <p14:tracePt t="29438" x="9558338" y="4543425"/>
          <p14:tracePt t="31736" x="9558338" y="4521200"/>
          <p14:tracePt t="31744" x="9558338" y="4492625"/>
          <p14:tracePt t="31752" x="9558338" y="4448175"/>
          <p14:tracePt t="31758" x="9564688" y="4391025"/>
          <p14:tracePt t="31775" x="9578975" y="4238625"/>
          <p14:tracePt t="31791" x="9615488" y="4056063"/>
          <p14:tracePt t="31808" x="9637713" y="3846513"/>
          <p14:tracePt t="31825" x="9680575" y="3686175"/>
          <p14:tracePt t="31842" x="9710738" y="3541713"/>
          <p14:tracePt t="31858" x="9739313" y="3381375"/>
          <p14:tracePt t="31875" x="9761538" y="3228975"/>
          <p14:tracePt t="31891" x="9761538" y="3098800"/>
          <p14:tracePt t="31893" x="9761538" y="3040063"/>
          <p14:tracePt t="31908" x="9753600" y="2954338"/>
          <p14:tracePt t="31925" x="9731375" y="2867025"/>
          <p14:tracePt t="31942" x="9694863" y="2786063"/>
          <p14:tracePt t="31958" x="9652000" y="2700338"/>
          <p14:tracePt t="31975" x="9593263" y="2619375"/>
          <p14:tracePt t="31992" x="9550400" y="2562225"/>
          <p14:tracePt t="31996" x="9528175" y="2532063"/>
          <p14:tracePt t="32009" x="9513888" y="2517775"/>
          <p14:tracePt t="32010" x="9499600" y="2503488"/>
          <p14:tracePt t="32025" x="9477375" y="2481263"/>
          <p14:tracePt t="32026" x="9448800" y="2460625"/>
          <p14:tracePt t="32042" x="9405938" y="2409825"/>
          <p14:tracePt t="32058" x="9355138" y="2351088"/>
          <p14:tracePt t="32075" x="9304338" y="2314575"/>
          <p14:tracePt t="32092" x="9237663" y="2271713"/>
          <p14:tracePt t="32108" x="9186863" y="2257425"/>
          <p14:tracePt t="32125" x="9136063" y="2243138"/>
          <p14:tracePt t="32141" x="9064625" y="2227263"/>
          <p14:tracePt t="32143" x="9028113" y="2206625"/>
          <p14:tracePt t="32158" x="8983663" y="2176463"/>
          <p14:tracePt t="32175" x="8940800" y="2141538"/>
          <p14:tracePt t="32191" x="8861425" y="2097088"/>
          <p14:tracePt t="32208" x="8745538" y="2032000"/>
          <p14:tracePt t="32225" x="8621713" y="1989138"/>
          <p14:tracePt t="32241" x="8534400" y="1958975"/>
          <p14:tracePt t="32258" x="8440738" y="1938338"/>
          <p14:tracePt t="32259" x="8396288" y="1922463"/>
          <p14:tracePt t="32275" x="8345488" y="1916113"/>
          <p14:tracePt t="32276" x="8308975" y="1908175"/>
          <p14:tracePt t="32291" x="8237538" y="1901825"/>
          <p14:tracePt t="32308" x="8201025" y="1887538"/>
          <p14:tracePt t="32325" x="8156575" y="1879600"/>
          <p14:tracePt t="32341" x="8120063" y="1865313"/>
          <p14:tracePt t="32359" x="8077200" y="1857375"/>
          <p14:tracePt t="32375" x="8004175" y="1843088"/>
          <p14:tracePt t="32391" x="7939088" y="1836738"/>
          <p14:tracePt t="32408" x="7896225" y="1836738"/>
          <p14:tracePt t="32409" x="7866063" y="1828800"/>
          <p14:tracePt t="32425" x="7837488" y="1820863"/>
          <p14:tracePt t="32442" x="7780338" y="1814513"/>
          <p14:tracePt t="32458" x="7743825" y="1806575"/>
          <p14:tracePt t="32475" x="7685088" y="1800225"/>
          <p14:tracePt t="32492" x="7620000" y="1792288"/>
          <p14:tracePt t="32510" x="7569200" y="1792288"/>
          <p14:tracePt t="32525" x="7510463" y="1800225"/>
          <p14:tracePt t="32541" x="7453313" y="1814513"/>
          <p14:tracePt t="32558" x="7424738" y="1828800"/>
          <p14:tracePt t="32575" x="7394575" y="1851025"/>
          <p14:tracePt t="32591" x="7373938" y="1857375"/>
          <p14:tracePt t="32608" x="7343775" y="1871663"/>
          <p14:tracePt t="32625" x="7329488" y="1887538"/>
          <p14:tracePt t="32641" x="7315200" y="1901825"/>
          <p14:tracePt t="32658" x="7307263" y="1922463"/>
          <p14:tracePt t="32675" x="7292975" y="1944688"/>
          <p14:tracePt t="32676" x="7286625" y="1958975"/>
          <p14:tracePt t="32691" x="7286625" y="1973263"/>
          <p14:tracePt t="32708" x="7272338" y="2009775"/>
          <p14:tracePt t="32725" x="7264400" y="2039938"/>
          <p14:tracePt t="32741" x="7256463" y="2074863"/>
          <p14:tracePt t="32758" x="7250113" y="2082800"/>
          <p14:tracePt t="32775" x="7250113" y="2097088"/>
          <p14:tracePt t="32791" x="7250113" y="2105025"/>
          <p14:tracePt t="32793" x="7250113" y="2111375"/>
          <p14:tracePt t="32808" x="7250113" y="2119313"/>
          <p14:tracePt t="32825" x="7250113" y="2125663"/>
          <p14:tracePt t="32841" x="7250113" y="2147888"/>
          <p14:tracePt t="32861" x="7250113" y="2162175"/>
          <p14:tracePt t="32875" x="7250113" y="2192338"/>
          <p14:tracePt t="32893" x="7250113" y="2198688"/>
          <p14:tracePt t="32908" x="7250113" y="2206625"/>
          <p14:tracePt t="32925" x="7250113" y="2212975"/>
          <p14:tracePt t="32942" x="7264400" y="2227263"/>
          <p14:tracePt t="32958" x="7272338" y="2249488"/>
          <p14:tracePt t="32975" x="7278688" y="2278063"/>
          <p14:tracePt t="32991" x="7286625" y="2308225"/>
          <p14:tracePt t="33008" x="7292975" y="2322513"/>
          <p14:tracePt t="33025" x="7292975" y="2336800"/>
          <p14:tracePt t="33041" x="7300913" y="2359025"/>
          <p14:tracePt t="33058" x="7307263" y="2379663"/>
          <p14:tracePt t="33075" x="7315200" y="2416175"/>
          <p14:tracePt t="33092" x="7329488" y="2466975"/>
          <p14:tracePt t="33108" x="7337425" y="2511425"/>
          <p14:tracePt t="33125" x="7351713" y="2554288"/>
          <p14:tracePt t="33141" x="7358063" y="2582863"/>
          <p14:tracePt t="33158" x="7366000" y="2605088"/>
          <p14:tracePt t="33175" x="7366000" y="2613025"/>
          <p14:tracePt t="33191" x="7373938" y="2613025"/>
          <p14:tracePt t="33208" x="7380288" y="2627313"/>
          <p14:tracePt t="33242" x="7380288" y="2633663"/>
          <p14:tracePt t="33272" x="7380288" y="2641600"/>
          <p14:tracePt t="34590" x="7380288" y="2649538"/>
          <p14:tracePt t="34613" x="7380288" y="2655888"/>
          <p14:tracePt t="34816" x="7388225" y="2655888"/>
          <p14:tracePt t="34910" x="7394575" y="2655888"/>
          <p14:tracePt t="34926" x="7402513" y="2649538"/>
          <p14:tracePt t="34936" x="7416800" y="2649538"/>
          <p14:tracePt t="34943" x="7424738" y="2649538"/>
          <p14:tracePt t="34958" x="7453313" y="2641600"/>
          <p14:tracePt t="34975" x="7475538" y="2633663"/>
          <p14:tracePt t="34991" x="7496175" y="2633663"/>
          <p14:tracePt t="35008" x="7510463" y="2633663"/>
          <p14:tracePt t="35318" x="7518400" y="2633663"/>
          <p14:tracePt t="35336" x="7532688" y="2633663"/>
          <p14:tracePt t="35344" x="7569200" y="2633663"/>
          <p14:tracePt t="35351" x="7627938" y="2633663"/>
          <p14:tracePt t="35358" x="7685088" y="2641600"/>
          <p14:tracePt t="35375" x="7743825" y="2655888"/>
          <p14:tracePt t="35391" x="7743825" y="2663825"/>
          <p14:tracePt t="35408" x="7758113" y="2663825"/>
          <p14:tracePt t="35425" x="7772400" y="2663825"/>
          <p14:tracePt t="35442" x="7808913" y="2663825"/>
          <p14:tracePt t="35458" x="7866063" y="2663825"/>
          <p14:tracePt t="35475" x="7902575" y="2663825"/>
          <p14:tracePt t="35491" x="7932738" y="2663825"/>
          <p14:tracePt t="35508" x="7961313" y="2663825"/>
          <p14:tracePt t="35525" x="7997825" y="2663825"/>
          <p14:tracePt t="35541" x="8026400" y="2663825"/>
          <p14:tracePt t="35558" x="8048625" y="266382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755A78C-D7A8-DE5C-5D4E-BC63C89C9B82}"/>
              </a:ext>
            </a:extLst>
          </p:cNvPr>
          <p:cNvSpPr txBox="1">
            <a:spLocks/>
          </p:cNvSpPr>
          <p:nvPr/>
        </p:nvSpPr>
        <p:spPr>
          <a:xfrm>
            <a:off x="838200" y="565888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pic>
        <p:nvPicPr>
          <p:cNvPr id="17" name="Picture 4" descr="Un·e académique en Sciences de la Communication | SFSIC">
            <a:extLst>
              <a:ext uri="{FF2B5EF4-FFF2-40B4-BE49-F238E27FC236}">
                <a16:creationId xmlns:a16="http://schemas.microsoft.com/office/drawing/2014/main" id="{598CE933-0BA4-888F-43D4-B61091405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14970" r="11894" b="15227"/>
          <a:stretch/>
        </p:blipFill>
        <p:spPr bwMode="auto">
          <a:xfrm>
            <a:off x="10983716" y="0"/>
            <a:ext cx="1208284" cy="8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4B501C-6474-8CF4-0092-F2AB0D4F5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503" y="890159"/>
            <a:ext cx="83406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B323A33-B4C2-E189-00CC-373F1887C3AC}"/>
              </a:ext>
            </a:extLst>
          </p:cNvPr>
          <p:cNvGrpSpPr/>
          <p:nvPr/>
        </p:nvGrpSpPr>
        <p:grpSpPr>
          <a:xfrm>
            <a:off x="2914537" y="1349608"/>
            <a:ext cx="6307505" cy="4470161"/>
            <a:chOff x="3198001" y="1084432"/>
            <a:chExt cx="6307505" cy="447016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904035B-957D-A819-D52A-E9D23CE28920}"/>
                </a:ext>
              </a:extLst>
            </p:cNvPr>
            <p:cNvGrpSpPr/>
            <p:nvPr/>
          </p:nvGrpSpPr>
          <p:grpSpPr>
            <a:xfrm>
              <a:off x="3198001" y="1084432"/>
              <a:ext cx="6307505" cy="4470161"/>
              <a:chOff x="3314964" y="701661"/>
              <a:chExt cx="6307505" cy="4470161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AB305C-DE07-30E5-4CE8-839F0B1315C4}"/>
                  </a:ext>
                </a:extLst>
              </p:cNvPr>
              <p:cNvSpPr txBox="1"/>
              <p:nvPr/>
            </p:nvSpPr>
            <p:spPr>
              <a:xfrm>
                <a:off x="3347981" y="701661"/>
                <a:ext cx="55632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chemeClr val="accent1"/>
                    </a:solidFill>
                    <a:latin typeface="+mj-lt"/>
                  </a:rPr>
                  <a:t>1. In-vivo amosite lung pathogenic activity is </a:t>
                </a:r>
                <a:r>
                  <a:rPr lang="it-IT" b="1" i="1" dirty="0">
                    <a:solidFill>
                      <a:schemeClr val="accent1"/>
                    </a:solidFill>
                    <a:latin typeface="+mj-lt"/>
                  </a:rPr>
                  <a:t>s</a:t>
                </a:r>
                <a:r>
                  <a:rPr lang="it-IT" b="1" i="1" dirty="0">
                    <a:solidFill>
                      <a:schemeClr val="accent1"/>
                    </a:solidFill>
                    <a:latin typeface="+mj-lt"/>
                    <a:sym typeface="Wingdings" panose="05000000000000000000" pitchFamily="2" charset="2"/>
                  </a:rPr>
                  <a:t>ize dependent</a:t>
                </a:r>
                <a:endParaRPr lang="it-IT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E2DE16-FDF2-8492-AE99-E91A9A5F6C93}"/>
                  </a:ext>
                </a:extLst>
              </p:cNvPr>
              <p:cNvSpPr txBox="1"/>
              <p:nvPr/>
            </p:nvSpPr>
            <p:spPr>
              <a:xfrm>
                <a:off x="3314964" y="3140497"/>
                <a:ext cx="630750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chemeClr val="accent1"/>
                    </a:solidFill>
                    <a:latin typeface="+mj-lt"/>
                  </a:rPr>
                  <a:t>2. Predictivity of in-vitro assays </a:t>
                </a:r>
                <a:r>
                  <a:rPr lang="it-IT" b="1" i="1" dirty="0">
                    <a:solidFill>
                      <a:schemeClr val="accent1"/>
                    </a:solidFill>
                    <a:latin typeface="+mj-lt"/>
                  </a:rPr>
                  <a:t>supported</a:t>
                </a:r>
                <a:r>
                  <a:rPr lang="it-IT" b="1" dirty="0">
                    <a:solidFill>
                      <a:schemeClr val="accent1"/>
                    </a:solidFill>
                    <a:latin typeface="+mj-lt"/>
                  </a:rPr>
                  <a:t> by in-vivo investigations</a:t>
                </a:r>
                <a:endParaRPr lang="it-IT" b="1" i="1" dirty="0">
                  <a:solidFill>
                    <a:schemeClr val="accent1"/>
                  </a:solidFill>
                  <a:latin typeface="+mj-lt"/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2591BB9-6D5A-1ACC-B718-F1AF045AEA9B}"/>
                </a:ext>
              </a:extLst>
            </p:cNvPr>
            <p:cNvGrpSpPr/>
            <p:nvPr/>
          </p:nvGrpSpPr>
          <p:grpSpPr>
            <a:xfrm>
              <a:off x="3944673" y="3967197"/>
              <a:ext cx="5091315" cy="622633"/>
              <a:chOff x="3785191" y="3871500"/>
              <a:chExt cx="5091315" cy="622633"/>
            </a:xfrm>
          </p:grpSpPr>
          <p:sp>
            <p:nvSpPr>
              <p:cNvPr id="11" name="Rounded Rectangle 20">
                <a:extLst>
                  <a:ext uri="{FF2B5EF4-FFF2-40B4-BE49-F238E27FC236}">
                    <a16:creationId xmlns:a16="http://schemas.microsoft.com/office/drawing/2014/main" id="{EA211A05-C185-3177-1211-FB0638F89D64}"/>
                  </a:ext>
                </a:extLst>
              </p:cNvPr>
              <p:cNvSpPr/>
              <p:nvPr/>
            </p:nvSpPr>
            <p:spPr>
              <a:xfrm>
                <a:off x="3785191" y="3882133"/>
                <a:ext cx="2053936" cy="612000"/>
              </a:xfrm>
              <a:prstGeom prst="roundRect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82945" tIns="41473" rIns="82945" bIns="41473" anchor="ctr"/>
              <a:lstStyle/>
              <a:p>
                <a:pPr algn="ctr">
                  <a:defRPr/>
                </a:pPr>
                <a:r>
                  <a:rPr lang="en-US" sz="1400" b="1" i="1" dirty="0">
                    <a:solidFill>
                      <a:schemeClr val="tx1"/>
                    </a:solidFill>
                    <a:latin typeface="+mj-lt"/>
                  </a:rPr>
                  <a:t>Overloading</a:t>
                </a:r>
                <a:r>
                  <a:rPr lang="en-US" sz="1400" b="1" dirty="0">
                    <a:solidFill>
                      <a:schemeClr val="tx1"/>
                    </a:solidFill>
                    <a:latin typeface="+mj-lt"/>
                  </a:rPr>
                  <a:t> of short fibers by cultured macrophages</a:t>
                </a:r>
              </a:p>
            </p:txBody>
          </p:sp>
          <p:cxnSp>
            <p:nvCxnSpPr>
              <p:cNvPr id="12" name="Connettore 2 7">
                <a:extLst>
                  <a:ext uri="{FF2B5EF4-FFF2-40B4-BE49-F238E27FC236}">
                    <a16:creationId xmlns:a16="http://schemas.microsoft.com/office/drawing/2014/main" id="{C7A813ED-065D-CCA5-C192-1637F810DE8B}"/>
                  </a:ext>
                </a:extLst>
              </p:cNvPr>
              <p:cNvCxnSpPr/>
              <p:nvPr/>
            </p:nvCxnSpPr>
            <p:spPr>
              <a:xfrm>
                <a:off x="5908177" y="4171321"/>
                <a:ext cx="7200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ounded Rectangle 20">
                <a:extLst>
                  <a:ext uri="{FF2B5EF4-FFF2-40B4-BE49-F238E27FC236}">
                    <a16:creationId xmlns:a16="http://schemas.microsoft.com/office/drawing/2014/main" id="{30434850-2C07-CAF0-4EA4-4715CC8D8E36}"/>
                  </a:ext>
                </a:extLst>
              </p:cNvPr>
              <p:cNvSpPr/>
              <p:nvPr/>
            </p:nvSpPr>
            <p:spPr>
              <a:xfrm>
                <a:off x="6716506" y="3871500"/>
                <a:ext cx="2160000" cy="612000"/>
              </a:xfrm>
              <a:prstGeom prst="roundRect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82945" tIns="41473" rIns="82945" bIns="41473"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  <a:latin typeface="+mj-lt"/>
                  </a:rPr>
                  <a:t>In-vitro results </a:t>
                </a:r>
                <a:r>
                  <a:rPr lang="en-US" sz="1400" b="1" i="1" dirty="0">
                    <a:solidFill>
                      <a:schemeClr val="tx1"/>
                    </a:solidFill>
                    <a:latin typeface="+mj-lt"/>
                  </a:rPr>
                  <a:t>poorly</a:t>
                </a:r>
                <a:r>
                  <a:rPr lang="en-US" sz="140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400" b="1" i="1" dirty="0">
                    <a:solidFill>
                      <a:schemeClr val="tx1"/>
                    </a:solidFill>
                    <a:latin typeface="+mj-lt"/>
                  </a:rPr>
                  <a:t>representative</a:t>
                </a:r>
                <a:r>
                  <a:rPr lang="en-US" sz="140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1400" b="1" i="1" u="sng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40E061E-1699-D5BA-191C-2D562F0C5902}"/>
                </a:ext>
              </a:extLst>
            </p:cNvPr>
            <p:cNvGrpSpPr/>
            <p:nvPr/>
          </p:nvGrpSpPr>
          <p:grpSpPr>
            <a:xfrm>
              <a:off x="3944673" y="2232436"/>
              <a:ext cx="5091315" cy="622633"/>
              <a:chOff x="3785191" y="1701153"/>
              <a:chExt cx="5091315" cy="622633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0BD126A-A6DA-7042-C350-F6AAF8AC52DF}"/>
                  </a:ext>
                </a:extLst>
              </p:cNvPr>
              <p:cNvSpPr/>
              <p:nvPr/>
            </p:nvSpPr>
            <p:spPr>
              <a:xfrm>
                <a:off x="3785191" y="1711786"/>
                <a:ext cx="2053936" cy="612000"/>
              </a:xfrm>
              <a:prstGeom prst="roundRect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82945" tIns="41473" rIns="82945" bIns="41473"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  <a:latin typeface="+mj-lt"/>
                  </a:rPr>
                  <a:t>Short fibers </a:t>
                </a:r>
                <a:r>
                  <a:rPr lang="en-US" sz="1400" b="1" i="1" dirty="0">
                    <a:solidFill>
                      <a:schemeClr val="tx1"/>
                    </a:solidFill>
                    <a:latin typeface="+mj-lt"/>
                  </a:rPr>
                  <a:t>cleared/removed</a:t>
                </a:r>
                <a:r>
                  <a:rPr lang="en-US" sz="1400" b="1" dirty="0">
                    <a:solidFill>
                      <a:schemeClr val="tx1"/>
                    </a:solidFill>
                    <a:latin typeface="+mj-lt"/>
                  </a:rPr>
                  <a:t> from the lungs</a:t>
                </a:r>
              </a:p>
            </p:txBody>
          </p:sp>
          <p:cxnSp>
            <p:nvCxnSpPr>
              <p:cNvPr id="22" name="Connettore 2 7">
                <a:extLst>
                  <a:ext uri="{FF2B5EF4-FFF2-40B4-BE49-F238E27FC236}">
                    <a16:creationId xmlns:a16="http://schemas.microsoft.com/office/drawing/2014/main" id="{A2823D0E-9340-7B3A-653A-1854525E17E7}"/>
                  </a:ext>
                </a:extLst>
              </p:cNvPr>
              <p:cNvCxnSpPr/>
              <p:nvPr/>
            </p:nvCxnSpPr>
            <p:spPr>
              <a:xfrm>
                <a:off x="5908177" y="2000974"/>
                <a:ext cx="7200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ounded Rectangle 20">
                <a:extLst>
                  <a:ext uri="{FF2B5EF4-FFF2-40B4-BE49-F238E27FC236}">
                    <a16:creationId xmlns:a16="http://schemas.microsoft.com/office/drawing/2014/main" id="{BC62C260-55F9-BB79-31BE-7A56D05C8D0F}"/>
                  </a:ext>
                </a:extLst>
              </p:cNvPr>
              <p:cNvSpPr/>
              <p:nvPr/>
            </p:nvSpPr>
            <p:spPr>
              <a:xfrm>
                <a:off x="6716506" y="1701153"/>
                <a:ext cx="2160000" cy="612000"/>
              </a:xfrm>
              <a:prstGeom prst="roundRect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82945" tIns="41473" rIns="82945" bIns="41473"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  <a:latin typeface="+mj-lt"/>
                  </a:rPr>
                  <a:t>No/low </a:t>
                </a:r>
                <a:r>
                  <a:rPr lang="en-US" sz="1400" b="1" i="1" dirty="0">
                    <a:solidFill>
                      <a:schemeClr val="tx1"/>
                    </a:solidFill>
                    <a:latin typeface="+mj-lt"/>
                  </a:rPr>
                  <a:t>lung</a:t>
                </a:r>
                <a:r>
                  <a:rPr lang="en-US" sz="140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400" b="1" i="1" dirty="0">
                    <a:solidFill>
                      <a:schemeClr val="tx1"/>
                    </a:solidFill>
                    <a:latin typeface="+mj-lt"/>
                  </a:rPr>
                  <a:t>inflammation</a:t>
                </a:r>
                <a:r>
                  <a:rPr lang="en-US" sz="1400" b="1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:r>
                  <a:rPr lang="en-US" sz="1400" b="1" i="1" dirty="0">
                    <a:solidFill>
                      <a:schemeClr val="tx1"/>
                    </a:solidFill>
                    <a:latin typeface="+mj-lt"/>
                  </a:rPr>
                  <a:t>fibrosis</a:t>
                </a:r>
                <a:endParaRPr lang="en-US" sz="1400" b="1" i="1" u="sng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DE78F79-5FAB-9AF4-9C58-26DD43204532}"/>
                </a:ext>
              </a:extLst>
            </p:cNvPr>
            <p:cNvGrpSpPr/>
            <p:nvPr/>
          </p:nvGrpSpPr>
          <p:grpSpPr>
            <a:xfrm>
              <a:off x="3944678" y="1509766"/>
              <a:ext cx="5091315" cy="622633"/>
              <a:chOff x="3785191" y="1701153"/>
              <a:chExt cx="5091315" cy="622633"/>
            </a:xfrm>
          </p:grpSpPr>
          <p:sp>
            <p:nvSpPr>
              <p:cNvPr id="7" name="Rounded Rectangle 20">
                <a:extLst>
                  <a:ext uri="{FF2B5EF4-FFF2-40B4-BE49-F238E27FC236}">
                    <a16:creationId xmlns:a16="http://schemas.microsoft.com/office/drawing/2014/main" id="{63634C1A-CFDD-BCE4-3BD3-9A459431D5A1}"/>
                  </a:ext>
                </a:extLst>
              </p:cNvPr>
              <p:cNvSpPr/>
              <p:nvPr/>
            </p:nvSpPr>
            <p:spPr>
              <a:xfrm>
                <a:off x="3785191" y="1711786"/>
                <a:ext cx="2053936" cy="612000"/>
              </a:xfrm>
              <a:prstGeom prst="roundRect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82945" tIns="41473" rIns="82945" bIns="41473"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  <a:latin typeface="+mj-lt"/>
                  </a:rPr>
                  <a:t>Long fibers </a:t>
                </a:r>
                <a:r>
                  <a:rPr lang="en-US" sz="1400" b="1" i="1" dirty="0">
                    <a:solidFill>
                      <a:schemeClr val="tx1"/>
                    </a:solidFill>
                    <a:latin typeface="+mj-lt"/>
                  </a:rPr>
                  <a:t>retained</a:t>
                </a:r>
                <a:r>
                  <a:rPr lang="en-US" sz="1400" b="1" dirty="0">
                    <a:solidFill>
                      <a:schemeClr val="tx1"/>
                    </a:solidFill>
                    <a:latin typeface="+mj-lt"/>
                  </a:rPr>
                  <a:t> in the lungs</a:t>
                </a:r>
              </a:p>
            </p:txBody>
          </p:sp>
          <p:cxnSp>
            <p:nvCxnSpPr>
              <p:cNvPr id="8" name="Connettore 2 7">
                <a:extLst>
                  <a:ext uri="{FF2B5EF4-FFF2-40B4-BE49-F238E27FC236}">
                    <a16:creationId xmlns:a16="http://schemas.microsoft.com/office/drawing/2014/main" id="{2486CAA5-9FD0-DF59-DD19-77C78BF230DC}"/>
                  </a:ext>
                </a:extLst>
              </p:cNvPr>
              <p:cNvCxnSpPr/>
              <p:nvPr/>
            </p:nvCxnSpPr>
            <p:spPr>
              <a:xfrm>
                <a:off x="5908177" y="2000974"/>
                <a:ext cx="7200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ounded Rectangle 20">
                <a:extLst>
                  <a:ext uri="{FF2B5EF4-FFF2-40B4-BE49-F238E27FC236}">
                    <a16:creationId xmlns:a16="http://schemas.microsoft.com/office/drawing/2014/main" id="{0021CDF7-6745-A8A9-C48D-AAF697E764E9}"/>
                  </a:ext>
                </a:extLst>
              </p:cNvPr>
              <p:cNvSpPr/>
              <p:nvPr/>
            </p:nvSpPr>
            <p:spPr>
              <a:xfrm>
                <a:off x="6716506" y="1701153"/>
                <a:ext cx="2160000" cy="612000"/>
              </a:xfrm>
              <a:prstGeom prst="roundRect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lIns="82945" tIns="41473" rIns="82945" bIns="41473"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  <a:latin typeface="+mj-lt"/>
                  </a:rPr>
                  <a:t>Onset of </a:t>
                </a:r>
                <a:r>
                  <a:rPr lang="en-US" sz="1400" b="1" i="1" dirty="0">
                    <a:solidFill>
                      <a:schemeClr val="tx1"/>
                    </a:solidFill>
                    <a:latin typeface="+mj-lt"/>
                  </a:rPr>
                  <a:t>lung</a:t>
                </a:r>
                <a:r>
                  <a:rPr lang="en-US" sz="140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400" b="1" i="1" dirty="0">
                    <a:solidFill>
                      <a:schemeClr val="tx1"/>
                    </a:solidFill>
                    <a:latin typeface="+mj-lt"/>
                  </a:rPr>
                  <a:t>inflammation</a:t>
                </a:r>
                <a:r>
                  <a:rPr lang="en-US" sz="1400" b="1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:r>
                  <a:rPr lang="en-US" sz="1400" b="1" i="1" dirty="0">
                    <a:solidFill>
                      <a:schemeClr val="tx1"/>
                    </a:solidFill>
                    <a:latin typeface="+mj-lt"/>
                  </a:rPr>
                  <a:t>fibrosis</a:t>
                </a:r>
                <a:endParaRPr lang="en-US" sz="1400" b="1" i="1" u="sng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16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28"/>
    </mc:Choice>
    <mc:Fallback xmlns="">
      <p:transition spd="slow" advTm="52128"/>
    </mc:Fallback>
  </mc:AlternateContent>
  <p:extLst>
    <p:ext uri="{3A86A75C-4F4B-4683-9AE1-C65F6400EC91}">
      <p14:laserTraceLst xmlns:p14="http://schemas.microsoft.com/office/powerpoint/2010/main">
        <p14:tracePtLst>
          <p14:tracePt t="1152" x="8054975" y="2663825"/>
          <p14:tracePt t="1161" x="8099425" y="2655888"/>
          <p14:tracePt t="1169" x="8135938" y="2649538"/>
          <p14:tracePt t="1177" x="8178800" y="2641600"/>
          <p14:tracePt t="1192" x="8229600" y="2641600"/>
          <p14:tracePt t="1210" x="8308975" y="2655888"/>
          <p14:tracePt t="1225" x="8323263" y="2663825"/>
          <p14:tracePt t="1242" x="8331200" y="2663825"/>
          <p14:tracePt t="1258" x="8367713" y="2655888"/>
          <p14:tracePt t="1275" x="8469313" y="2633663"/>
          <p14:tracePt t="1292" x="8593138" y="2613025"/>
          <p14:tracePt t="1308" x="8694738" y="2613025"/>
          <p14:tracePt t="1325" x="8751888" y="2613025"/>
          <p14:tracePt t="1342" x="8780463" y="2619375"/>
          <p14:tracePt t="1358" x="8824913" y="2627313"/>
          <p14:tracePt t="1376" x="8897938" y="2641600"/>
          <p14:tracePt t="1392" x="8977313" y="2655888"/>
          <p14:tracePt t="1408" x="9056688" y="2663825"/>
          <p14:tracePt t="1425" x="9136063" y="2670175"/>
          <p14:tracePt t="1442" x="9253538" y="2670175"/>
          <p14:tracePt t="1459" x="9355138" y="2678113"/>
          <p14:tracePt t="1475" x="9375775" y="2684463"/>
          <p14:tracePt t="1491" x="9375775" y="2692400"/>
          <p14:tracePt t="4211" x="9383713" y="2692400"/>
          <p14:tracePt t="4359" x="9405938" y="2684463"/>
          <p14:tracePt t="4367" x="9426575" y="2670175"/>
          <p14:tracePt t="4375" x="9448800" y="2670175"/>
          <p14:tracePt t="4391" x="9463088" y="2663825"/>
          <p14:tracePt t="4439" x="9463088" y="2655888"/>
          <p14:tracePt t="4453" x="9463088" y="2641600"/>
          <p14:tracePt t="4460" x="9463088" y="2605088"/>
          <p14:tracePt t="4476" x="9463088" y="2568575"/>
          <p14:tracePt t="4492" x="9463088" y="2460625"/>
          <p14:tracePt t="4508" x="9426575" y="2263775"/>
          <p14:tracePt t="4525" x="9405938" y="2097088"/>
          <p14:tracePt t="4542" x="9355138" y="1922463"/>
          <p14:tracePt t="4558" x="9245600" y="1727200"/>
          <p14:tracePt t="4575" x="9144000" y="1574800"/>
          <p14:tracePt t="4592" x="9034463" y="1450975"/>
          <p14:tracePt t="4608" x="8918575" y="1335088"/>
          <p14:tracePt t="4625" x="8774113" y="1227138"/>
          <p14:tracePt t="4642" x="8650288" y="1160463"/>
          <p14:tracePt t="4658" x="8404225" y="1066800"/>
          <p14:tracePt t="4675" x="8201025" y="1008063"/>
          <p14:tracePt t="4692" x="7939088" y="965200"/>
          <p14:tracePt t="4708" x="7729538" y="950913"/>
          <p14:tracePt t="4725" x="7496175" y="936625"/>
          <p14:tracePt t="4742" x="7162800" y="936625"/>
          <p14:tracePt t="4758" x="6815138" y="906463"/>
          <p14:tracePt t="4775" x="6567488" y="906463"/>
          <p14:tracePt t="4791" x="6342063" y="906463"/>
          <p14:tracePt t="4808" x="6067425" y="936625"/>
          <p14:tracePt t="4825" x="5827713" y="936625"/>
          <p14:tracePt t="4842" x="5630863" y="928688"/>
          <p14:tracePt t="4858" x="5464175" y="906463"/>
          <p14:tracePt t="4875" x="5326063" y="877888"/>
          <p14:tracePt t="4892" x="5189538" y="849313"/>
          <p14:tracePt t="4908" x="4992688" y="827088"/>
          <p14:tracePt t="4925" x="4905375" y="827088"/>
          <p14:tracePt t="4942" x="4833938" y="835025"/>
          <p14:tracePt t="4958" x="4789488" y="849313"/>
          <p14:tracePt t="4975" x="4752975" y="849313"/>
          <p14:tracePt t="4991" x="4738688" y="855663"/>
          <p14:tracePt t="5008" x="4732338" y="863600"/>
          <p14:tracePt t="5025" x="4724400" y="871538"/>
          <p14:tracePt t="5387" x="4724400" y="877888"/>
          <p14:tracePt t="5396" x="4746625" y="885825"/>
          <p14:tracePt t="5402" x="4752975" y="885825"/>
          <p14:tracePt t="5418" x="4760913" y="885825"/>
          <p14:tracePt t="5496" x="4767263" y="885825"/>
          <p14:tracePt t="5505" x="4767263" y="892175"/>
          <p14:tracePt t="5522" x="4775200" y="892175"/>
          <p14:tracePt t="5542" x="4783138" y="892175"/>
          <p14:tracePt t="5551" x="4783138" y="900113"/>
          <p14:tracePt t="5559" x="4797425" y="906463"/>
          <p14:tracePt t="5575" x="4818063" y="906463"/>
          <p14:tracePt t="5591" x="4833938" y="922338"/>
          <p14:tracePt t="5610" x="4848225" y="928688"/>
          <p14:tracePt t="5625" x="4862513" y="928688"/>
          <p14:tracePt t="5641" x="4868863" y="936625"/>
          <p14:tracePt t="5658" x="4884738" y="942975"/>
          <p14:tracePt t="5675" x="4891088" y="942975"/>
          <p14:tracePt t="5692" x="4899025" y="950913"/>
          <p14:tracePt t="5693" x="4905375" y="950913"/>
          <p14:tracePt t="5708" x="4905375" y="957263"/>
          <p14:tracePt t="5725" x="4919663" y="957263"/>
          <p14:tracePt t="5742" x="4949825" y="973138"/>
          <p14:tracePt t="5758" x="4970463" y="973138"/>
          <p14:tracePt t="5775" x="5006975" y="973138"/>
          <p14:tracePt t="5791" x="5037138" y="979488"/>
          <p14:tracePt t="5808" x="5080000" y="979488"/>
          <p14:tracePt t="5825" x="5138738" y="987425"/>
          <p14:tracePt t="5841" x="5173663" y="993775"/>
          <p14:tracePt t="5859" x="5232400" y="1001713"/>
          <p14:tracePt t="5875" x="5326063" y="1016000"/>
          <p14:tracePt t="5891" x="5457825" y="1023938"/>
          <p14:tracePt t="5908" x="5610225" y="1038225"/>
          <p14:tracePt t="5910" x="5697538" y="1044575"/>
          <p14:tracePt t="5925" x="5799138" y="1052513"/>
          <p14:tracePt t="5942" x="6022975" y="1066800"/>
          <p14:tracePt t="5958" x="6400800" y="1066800"/>
          <p14:tracePt t="5975" x="6626225" y="1066800"/>
          <p14:tracePt t="5991" x="6815138" y="1081088"/>
          <p14:tracePt t="6008" x="6973888" y="1089025"/>
          <p14:tracePt t="6025" x="7089775" y="1109663"/>
          <p14:tracePt t="6041" x="7170738" y="1117600"/>
          <p14:tracePt t="6058" x="7205663" y="1117600"/>
          <p14:tracePt t="6078" x="7227888" y="1125538"/>
          <p14:tracePt t="6091" x="7242175" y="1125538"/>
          <p14:tracePt t="6108" x="7286625" y="1125538"/>
          <p14:tracePt t="6125" x="7315200" y="1131888"/>
          <p14:tracePt t="6141" x="7329488" y="1131888"/>
          <p14:tracePt t="6159" x="7337425" y="1131888"/>
          <p14:tracePt t="6175" x="7343775" y="1131888"/>
          <p14:tracePt t="6191" x="7373938" y="1131888"/>
          <p14:tracePt t="6208" x="7416800" y="1146175"/>
          <p14:tracePt t="6225" x="7431088" y="1154113"/>
          <p14:tracePt t="6241" x="7439025" y="1154113"/>
          <p14:tracePt t="6351" x="7431088" y="1154113"/>
          <p14:tracePt t="6359" x="7416800" y="1154113"/>
          <p14:tracePt t="6367" x="7402513" y="1146175"/>
          <p14:tracePt t="6375" x="7380288" y="1139825"/>
          <p14:tracePt t="6391" x="7358063" y="1131888"/>
          <p14:tracePt t="6408" x="7337425" y="1117600"/>
          <p14:tracePt t="6425" x="7315200" y="1109663"/>
          <p14:tracePt t="6441" x="7286625" y="1103313"/>
          <p14:tracePt t="6458" x="7264400" y="1103313"/>
          <p14:tracePt t="6460" x="7242175" y="1103313"/>
          <p14:tracePt t="6475" x="7227888" y="1103313"/>
          <p14:tracePt t="6477" x="7213600" y="1103313"/>
          <p14:tracePt t="6491" x="7185025" y="1103313"/>
          <p14:tracePt t="6508" x="7154863" y="1109663"/>
          <p14:tracePt t="6525" x="7140575" y="1117600"/>
          <p14:tracePt t="6541" x="7126288" y="1131888"/>
          <p14:tracePt t="6558" x="7119938" y="1139825"/>
          <p14:tracePt t="6575" x="7112000" y="1146175"/>
          <p14:tracePt t="6591" x="7104063" y="1154113"/>
          <p14:tracePt t="6609" x="7097713" y="1168400"/>
          <p14:tracePt t="6625" x="7097713" y="1182688"/>
          <p14:tracePt t="6642" x="7097713" y="1204913"/>
          <p14:tracePt t="6659" x="7097713" y="1219200"/>
          <p14:tracePt t="6675" x="7112000" y="1233488"/>
          <p14:tracePt t="6691" x="7134225" y="1241425"/>
          <p14:tracePt t="6708" x="7170738" y="1247775"/>
          <p14:tracePt t="6725" x="7227888" y="1247775"/>
          <p14:tracePt t="6726" x="7264400" y="1255713"/>
          <p14:tracePt t="6742" x="7323138" y="1255713"/>
          <p14:tracePt t="6758" x="7445375" y="1262063"/>
          <p14:tracePt t="6775" x="7627938" y="1262063"/>
          <p14:tracePt t="6792" x="7764463" y="1255713"/>
          <p14:tracePt t="6808" x="7924800" y="1255713"/>
          <p14:tracePt t="6825" x="8113713" y="1262063"/>
          <p14:tracePt t="6841" x="8316913" y="1277938"/>
          <p14:tracePt t="6858" x="8497888" y="1284288"/>
          <p14:tracePt t="6875" x="8628063" y="1298575"/>
          <p14:tracePt t="6876" x="8664575" y="1306513"/>
          <p14:tracePt t="6891" x="8766175" y="1343025"/>
          <p14:tracePt t="6908" x="8861425" y="1385888"/>
          <p14:tracePt t="6927" x="8969375" y="1450975"/>
          <p14:tracePt t="6941" x="9050338" y="1495425"/>
          <p14:tracePt t="6958" x="9101138" y="1552575"/>
          <p14:tracePt t="6975" x="9151938" y="1603375"/>
          <p14:tracePt t="6993" x="9194800" y="1654175"/>
          <p14:tracePt t="6995" x="9217025" y="1668463"/>
          <p14:tracePt t="7008" x="9231313" y="1698625"/>
          <p14:tracePt t="7025" x="9245600" y="1712913"/>
          <p14:tracePt t="7041" x="9253538" y="1719263"/>
          <p14:tracePt t="7058" x="9259888" y="1727200"/>
          <p14:tracePt t="7075" x="9267825" y="1735138"/>
          <p14:tracePt t="7092" x="9274175" y="1741488"/>
          <p14:tracePt t="7108" x="9282113" y="1741488"/>
          <p14:tracePt t="7143" x="9288463" y="1735138"/>
          <p14:tracePt t="7159" x="9288463" y="1719263"/>
          <p14:tracePt t="7175" x="9288463" y="1704975"/>
          <p14:tracePt t="7191" x="9288463" y="1684338"/>
          <p14:tracePt t="7208" x="9288463" y="1668463"/>
          <p14:tracePt t="7225" x="9288463" y="1633538"/>
          <p14:tracePt t="7241" x="9282113" y="1603375"/>
          <p14:tracePt t="7258" x="9274175" y="1574800"/>
          <p14:tracePt t="7275" x="9253538" y="1524000"/>
          <p14:tracePt t="7291" x="9245600" y="1495425"/>
          <p14:tracePt t="7308" x="9237663" y="1458913"/>
          <p14:tracePt t="7325" x="9217025" y="1430338"/>
          <p14:tracePt t="7341" x="9194800" y="1393825"/>
          <p14:tracePt t="7358" x="9129713" y="1343025"/>
          <p14:tracePt t="7375" x="9020175" y="1277938"/>
          <p14:tracePt t="7392" x="8918575" y="1204913"/>
          <p14:tracePt t="7408" x="8745538" y="1139825"/>
          <p14:tracePt t="7425" x="8607425" y="1109663"/>
          <p14:tracePt t="7441" x="8461375" y="1081088"/>
          <p14:tracePt t="7458" x="8258175" y="1044575"/>
          <p14:tracePt t="7475" x="7989888" y="1023938"/>
          <p14:tracePt t="7491" x="7670800" y="1023938"/>
          <p14:tracePt t="7508" x="7439025" y="1044575"/>
          <p14:tracePt t="7525" x="7235825" y="1052513"/>
          <p14:tracePt t="7542" x="6996113" y="1058863"/>
          <p14:tracePt t="7543" x="6872288" y="1058863"/>
          <p14:tracePt t="7558" x="6632575" y="1058863"/>
          <p14:tracePt t="7575" x="6313488" y="1058863"/>
          <p14:tracePt t="7591" x="6132513" y="1052513"/>
          <p14:tracePt t="7608" x="5986463" y="1052513"/>
          <p14:tracePt t="7625" x="5849938" y="1052513"/>
          <p14:tracePt t="7641" x="5718175" y="1052513"/>
          <p14:tracePt t="7658" x="5514975" y="1052513"/>
          <p14:tracePt t="7676" x="5370513" y="1052513"/>
          <p14:tracePt t="7691" x="5268913" y="1052513"/>
          <p14:tracePt t="7708" x="5189538" y="1052513"/>
          <p14:tracePt t="7725" x="5102225" y="1052513"/>
          <p14:tracePt t="7741" x="5021263" y="1052513"/>
          <p14:tracePt t="7758" x="4927600" y="1052513"/>
          <p14:tracePt t="7775" x="4818063" y="1038225"/>
          <p14:tracePt t="7776" x="4752975" y="1016000"/>
          <p14:tracePt t="7791" x="4710113" y="1008063"/>
          <p14:tracePt t="7808" x="4572000" y="979488"/>
          <p14:tracePt t="7825" x="4492625" y="957263"/>
          <p14:tracePt t="7842" x="4376738" y="957263"/>
          <p14:tracePt t="7858" x="4238625" y="950913"/>
          <p14:tracePt t="7875" x="4122738" y="942975"/>
          <p14:tracePt t="7892" x="4005263" y="942975"/>
          <p14:tracePt t="7908" x="3919538" y="957263"/>
          <p14:tracePt t="7925" x="3824288" y="979488"/>
          <p14:tracePt t="7942" x="3722688" y="993775"/>
          <p14:tracePt t="7943" x="3665538" y="1008063"/>
          <p14:tracePt t="7958" x="3541713" y="1030288"/>
          <p14:tracePt t="7975" x="3446463" y="1074738"/>
          <p14:tracePt t="7992" x="3395663" y="1117600"/>
          <p14:tracePt t="8008" x="3344863" y="1168400"/>
          <p14:tracePt t="8025" x="3294063" y="1233488"/>
          <p14:tracePt t="8041" x="3259138" y="1306513"/>
          <p14:tracePt t="8058" x="3236913" y="1379538"/>
          <p14:tracePt t="8060" x="3228975" y="1400175"/>
          <p14:tracePt t="8075" x="3214688" y="1473200"/>
          <p14:tracePt t="8091" x="3208338" y="1552575"/>
          <p14:tracePt t="8108" x="3200400" y="1633538"/>
          <p14:tracePt t="8125" x="3192463" y="1698625"/>
          <p14:tracePt t="8141" x="3178175" y="1763713"/>
          <p14:tracePt t="8158" x="3178175" y="1800225"/>
          <p14:tracePt t="8176" x="3192463" y="1851025"/>
          <p14:tracePt t="8191" x="3200400" y="1865313"/>
          <p14:tracePt t="8210" x="3222625" y="1879600"/>
          <p14:tracePt t="8225" x="3236913" y="1893888"/>
          <p14:tracePt t="8241" x="3243263" y="1901825"/>
          <p14:tracePt t="8258" x="3251200" y="1908175"/>
          <p14:tracePt t="8275" x="3259138" y="1916113"/>
          <p14:tracePt t="8291" x="3265488" y="1922463"/>
          <p14:tracePt t="8308" x="3273425" y="1930400"/>
          <p14:tracePt t="8325" x="3287713" y="1944688"/>
          <p14:tracePt t="8341" x="3330575" y="1966913"/>
          <p14:tracePt t="8358" x="3367088" y="1995488"/>
          <p14:tracePt t="8375" x="3395663" y="2009775"/>
          <p14:tracePt t="8391" x="3432175" y="2039938"/>
          <p14:tracePt t="8408" x="3454400" y="2060575"/>
          <p14:tracePt t="8425" x="3476625" y="2090738"/>
          <p14:tracePt t="8441" x="3497263" y="2111375"/>
          <p14:tracePt t="8442" x="3513138" y="2125663"/>
          <p14:tracePt t="8458" x="3533775" y="2147888"/>
          <p14:tracePt t="8475" x="3541713" y="2155825"/>
          <p14:tracePt t="10828" x="3548063" y="2155825"/>
          <p14:tracePt t="10837" x="3570288" y="2155825"/>
          <p14:tracePt t="10846" x="3614738" y="2155825"/>
          <p14:tracePt t="10860" x="3722688" y="2170113"/>
          <p14:tracePt t="10875" x="3883025" y="2184400"/>
          <p14:tracePt t="10892" x="4078288" y="2198688"/>
          <p14:tracePt t="10908" x="4244975" y="2198688"/>
          <p14:tracePt t="10926" x="4405313" y="2198688"/>
          <p14:tracePt t="10941" x="4600575" y="2198688"/>
          <p14:tracePt t="10958" x="4833938" y="2198688"/>
          <p14:tracePt t="10975" x="5138738" y="2198688"/>
          <p14:tracePt t="10991" x="5529263" y="2192338"/>
          <p14:tracePt t="11008" x="5616575" y="2176463"/>
          <p14:tracePt t="11025" x="5638800" y="2170113"/>
          <p14:tracePt t="11043" x="5661025" y="2155825"/>
          <p14:tracePt t="11047" x="5667375" y="2155825"/>
          <p14:tracePt t="11058" x="5675313" y="2147888"/>
          <p14:tracePt t="11075" x="5681663" y="2147888"/>
          <p14:tracePt t="11148" x="5681663" y="2141538"/>
          <p14:tracePt t="11203" x="5689600" y="2141538"/>
          <p14:tracePt t="11212" x="5703888" y="2147888"/>
          <p14:tracePt t="11219" x="5718175" y="2155825"/>
          <p14:tracePt t="11227" x="5740400" y="2162175"/>
          <p14:tracePt t="11241" x="5754688" y="2170113"/>
          <p14:tracePt t="11258" x="5791200" y="2176463"/>
          <p14:tracePt t="11259" x="5805488" y="2176463"/>
          <p14:tracePt t="11275" x="5842000" y="2192338"/>
          <p14:tracePt t="11292" x="5884863" y="2198688"/>
          <p14:tracePt t="11308" x="5935663" y="2212975"/>
          <p14:tracePt t="11325" x="5994400" y="2227263"/>
          <p14:tracePt t="11341" x="6045200" y="2227263"/>
          <p14:tracePt t="11358" x="6110288" y="2227263"/>
          <p14:tracePt t="11374" x="6205538" y="2227263"/>
          <p14:tracePt t="11391" x="6284913" y="2220913"/>
          <p14:tracePt t="11408" x="6335713" y="2206625"/>
          <p14:tracePt t="11425" x="6364288" y="2206625"/>
          <p14:tracePt t="11441" x="6372225" y="2198688"/>
          <p14:tracePt t="11458" x="6400800" y="2176463"/>
          <p14:tracePt t="11475" x="6443663" y="2170113"/>
          <p14:tracePt t="11491" x="6502400" y="2155825"/>
          <p14:tracePt t="11493" x="6530975" y="2147888"/>
          <p14:tracePt t="11508" x="6553200" y="2147888"/>
          <p14:tracePt t="11525" x="6618288" y="2125663"/>
          <p14:tracePt t="11541" x="6669088" y="2111375"/>
          <p14:tracePt t="11558" x="6705600" y="2082800"/>
          <p14:tracePt t="11576" x="6742113" y="2060575"/>
          <p14:tracePt t="11592" x="6770688" y="2046288"/>
          <p14:tracePt t="11608" x="6778625" y="2039938"/>
          <p14:tracePt t="11625" x="6784975" y="2024063"/>
          <p14:tracePt t="11641" x="6792913" y="2017713"/>
          <p14:tracePt t="11658" x="6799263" y="2003425"/>
          <p14:tracePt t="11674" x="6799263" y="1981200"/>
          <p14:tracePt t="11691" x="6799263" y="1973263"/>
          <p14:tracePt t="11725" x="6799263" y="1966913"/>
          <p14:tracePt t="11799" x="6799263" y="1958975"/>
          <p14:tracePt t="11822" x="6799263" y="1952625"/>
          <p14:tracePt t="11838" x="6792913" y="1952625"/>
          <p14:tracePt t="11848" x="6784975" y="1944688"/>
          <p14:tracePt t="11869" x="6778625" y="1944688"/>
          <p14:tracePt t="11885" x="6770688" y="1944688"/>
          <p14:tracePt t="11900" x="6764338" y="1944688"/>
          <p14:tracePt t="11909" x="6756400" y="1944688"/>
          <p14:tracePt t="11925" x="6748463" y="1944688"/>
          <p14:tracePt t="11941" x="6742113" y="1944688"/>
          <p14:tracePt t="11958" x="6734175" y="1944688"/>
          <p14:tracePt t="11975" x="6727825" y="1952625"/>
          <p14:tracePt t="11991" x="6713538" y="1966913"/>
          <p14:tracePt t="12008" x="6691313" y="1981200"/>
          <p14:tracePt t="12025" x="6662738" y="2003425"/>
          <p14:tracePt t="12026" x="6646863" y="2009775"/>
          <p14:tracePt t="12041" x="6640513" y="2017713"/>
          <p14:tracePt t="12058" x="6618288" y="2046288"/>
          <p14:tracePt t="12075" x="6604000" y="2060575"/>
          <p14:tracePt t="12091" x="6604000" y="2068513"/>
          <p14:tracePt t="12120" x="6604000" y="2074863"/>
          <p14:tracePt t="12190" x="6596063" y="2082800"/>
          <p14:tracePt t="12206" x="6596063" y="2090738"/>
          <p14:tracePt t="15311" x="6596063" y="2097088"/>
          <p14:tracePt t="15334" x="6596063" y="2105025"/>
          <p14:tracePt t="15499" x="6596063" y="2111375"/>
          <p14:tracePt t="15507" x="6604000" y="2125663"/>
          <p14:tracePt t="15515" x="6618288" y="2155825"/>
          <p14:tracePt t="15525" x="6632575" y="2176463"/>
          <p14:tracePt t="15541" x="6640513" y="2220913"/>
          <p14:tracePt t="15558" x="6596063" y="2263775"/>
          <p14:tracePt t="15574" x="6510338" y="2314575"/>
          <p14:tracePt t="15591" x="6423025" y="2344738"/>
          <p14:tracePt t="15592" x="6378575" y="2365375"/>
          <p14:tracePt t="15608" x="6350000" y="2387600"/>
          <p14:tracePt t="15609" x="6307138" y="2409825"/>
          <p14:tracePt t="15624" x="6219825" y="2452688"/>
          <p14:tracePt t="15641" x="6138863" y="2466975"/>
          <p14:tracePt t="15658" x="6088063" y="2466975"/>
          <p14:tracePt t="15674" x="6037263" y="2466975"/>
          <p14:tracePt t="15691" x="5994400" y="2460625"/>
          <p14:tracePt t="15708" x="5951538" y="2460625"/>
          <p14:tracePt t="15724" x="5892800" y="2460625"/>
          <p14:tracePt t="15741" x="5849938" y="2466975"/>
          <p14:tracePt t="15742" x="5827713" y="2466975"/>
          <p14:tracePt t="15760" x="5799138" y="2466975"/>
          <p14:tracePt t="15775" x="5783263" y="2474913"/>
          <p14:tracePt t="15791" x="5776913" y="2481263"/>
          <p14:tracePt t="15808" x="5768975" y="2481263"/>
          <p14:tracePt t="15846" x="5762625" y="2481263"/>
          <p14:tracePt t="15858" x="5762625" y="2489200"/>
          <p14:tracePt t="15875" x="5718175" y="2511425"/>
          <p14:tracePt t="15891" x="5703888" y="2540000"/>
          <p14:tracePt t="15908" x="5697538" y="2562225"/>
          <p14:tracePt t="15924" x="5681663" y="2576513"/>
          <p14:tracePt t="15958" x="5675313" y="2582863"/>
          <p14:tracePt t="15991" x="5661025" y="2590800"/>
          <p14:tracePt t="16008" x="5653088" y="2590800"/>
          <p14:tracePt t="16024" x="5646738" y="2590800"/>
          <p14:tracePt t="16213" x="5630863" y="2590800"/>
          <p14:tracePt t="16220" x="5616575" y="2590800"/>
          <p14:tracePt t="16230" x="5602288" y="2576513"/>
          <p14:tracePt t="16241" x="5580063" y="2562225"/>
          <p14:tracePt t="16259" x="5529263" y="2547938"/>
          <p14:tracePt t="16275" x="5486400" y="2532063"/>
          <p14:tracePt t="16291" x="5370513" y="2497138"/>
          <p14:tracePt t="16308" x="5246688" y="2452688"/>
          <p14:tracePt t="16325" x="5145088" y="2416175"/>
          <p14:tracePt t="16341" x="5051425" y="2395538"/>
          <p14:tracePt t="16358" x="5006975" y="2379663"/>
          <p14:tracePt t="16375" x="4964113" y="2373313"/>
          <p14:tracePt t="16376" x="4935538" y="2365375"/>
          <p14:tracePt t="16392" x="4913313" y="2359025"/>
          <p14:tracePt t="16408" x="4840288" y="2351088"/>
          <p14:tracePt t="16425" x="4732338" y="2344738"/>
          <p14:tracePt t="16441" x="4665663" y="2336800"/>
          <p14:tracePt t="16458" x="4614863" y="2328863"/>
          <p14:tracePt t="16475" x="4543425" y="2322513"/>
          <p14:tracePt t="16491" x="4462463" y="2322513"/>
          <p14:tracePt t="16508" x="4376738" y="2322513"/>
          <p14:tracePt t="16524" x="4275138" y="2328863"/>
          <p14:tracePt t="16526" x="4238625" y="2328863"/>
          <p14:tracePt t="16541" x="4208463" y="2328863"/>
          <p14:tracePt t="16558" x="4157663" y="2328863"/>
          <p14:tracePt t="16574" x="4092575" y="2328863"/>
          <p14:tracePt t="16591" x="4021138" y="2344738"/>
          <p14:tracePt t="16608" x="3962400" y="2351088"/>
          <p14:tracePt t="16624" x="3897313" y="2365375"/>
          <p14:tracePt t="16641" x="3832225" y="2379663"/>
          <p14:tracePt t="16658" x="3787775" y="2387600"/>
          <p14:tracePt t="16674" x="3730625" y="2401888"/>
          <p14:tracePt t="16691" x="3694113" y="2424113"/>
          <p14:tracePt t="16708" x="3665538" y="2460625"/>
          <p14:tracePt t="16724" x="3635375" y="2489200"/>
          <p14:tracePt t="16741" x="3614738" y="2540000"/>
          <p14:tracePt t="16758" x="3598863" y="2590800"/>
          <p14:tracePt t="16775" x="3578225" y="2670175"/>
          <p14:tracePt t="16776" x="3563938" y="2706688"/>
          <p14:tracePt t="16791" x="3548063" y="2751138"/>
          <p14:tracePt t="16808" x="3527425" y="2808288"/>
          <p14:tracePt t="16824" x="3505200" y="2867025"/>
          <p14:tracePt t="16841" x="3490913" y="2903538"/>
          <p14:tracePt t="16858" x="3490913" y="2938463"/>
          <p14:tracePt t="16875" x="3490913" y="2989263"/>
          <p14:tracePt t="16891" x="3533775" y="3070225"/>
          <p14:tracePt t="16908" x="3570288" y="3127375"/>
          <p14:tracePt t="16924" x="3621088" y="3178175"/>
          <p14:tracePt t="16941" x="3671888" y="3214688"/>
          <p14:tracePt t="16958" x="3751263" y="3273425"/>
          <p14:tracePt t="16974" x="3824288" y="3324225"/>
          <p14:tracePt t="16991" x="3889375" y="3367088"/>
          <p14:tracePt t="17008" x="3962400" y="3395663"/>
          <p14:tracePt t="17024" x="4056063" y="3417888"/>
          <p14:tracePt t="17041" x="4173538" y="3432175"/>
          <p14:tracePt t="17058" x="4346575" y="3446463"/>
          <p14:tracePt t="17074" x="4492625" y="3440113"/>
          <p14:tracePt t="17091" x="4608513" y="3440113"/>
          <p14:tracePt t="17108" x="4716463" y="3440113"/>
          <p14:tracePt t="17124" x="4833938" y="3432175"/>
          <p14:tracePt t="17141" x="4964113" y="3395663"/>
          <p14:tracePt t="17157" x="5138738" y="3344863"/>
          <p14:tracePt t="17175" x="5275263" y="3302000"/>
          <p14:tracePt t="17176" x="5348288" y="3279775"/>
          <p14:tracePt t="17191" x="5399088" y="3259138"/>
          <p14:tracePt t="17208" x="5464175" y="3236913"/>
          <p14:tracePt t="17209" x="5486400" y="3228975"/>
          <p14:tracePt t="17224" x="5537200" y="3222625"/>
          <p14:tracePt t="17241" x="5580063" y="3214688"/>
          <p14:tracePt t="17257" x="5588000" y="3214688"/>
          <p14:tracePt t="17561" x="5595938" y="3214688"/>
          <p14:tracePt t="19262" x="5610225" y="3208338"/>
          <p14:tracePt t="19271" x="5630863" y="3200400"/>
          <p14:tracePt t="19281" x="5653088" y="3200400"/>
          <p14:tracePt t="19291" x="5681663" y="3200400"/>
          <p14:tracePt t="19308" x="5754688" y="3214688"/>
          <p14:tracePt t="19325" x="5799138" y="3236913"/>
          <p14:tracePt t="19341" x="5864225" y="3259138"/>
          <p14:tracePt t="19358" x="5915025" y="3265488"/>
          <p14:tracePt t="19374" x="6002338" y="3265488"/>
          <p14:tracePt t="19391" x="6132513" y="3265488"/>
          <p14:tracePt t="19407" x="6321425" y="3273425"/>
          <p14:tracePt t="19425" x="6510338" y="3302000"/>
          <p14:tracePt t="19426" x="6575425" y="3309938"/>
          <p14:tracePt t="19441" x="6646863" y="3316288"/>
          <p14:tracePt t="19443" x="6734175" y="3316288"/>
          <p14:tracePt t="19458" x="6821488" y="3316288"/>
          <p14:tracePt t="19475" x="7069138" y="3309938"/>
          <p14:tracePt t="19491" x="7242175" y="3316288"/>
          <p14:tracePt t="19508" x="7445375" y="3338513"/>
          <p14:tracePt t="19524" x="7605713" y="3360738"/>
          <p14:tracePt t="19541" x="7758113" y="3367088"/>
          <p14:tracePt t="19557" x="7932738" y="3367088"/>
          <p14:tracePt t="19574" x="8135938" y="3352800"/>
          <p14:tracePt t="19591" x="8243888" y="3352800"/>
          <p14:tracePt t="19608" x="8861425" y="3389313"/>
          <p14:tracePt t="19624" x="9005888" y="3395663"/>
          <p14:tracePt t="19641" x="9121775" y="3395663"/>
          <p14:tracePt t="19658" x="9194800" y="3395663"/>
          <p14:tracePt t="19675" x="9253538" y="3360738"/>
          <p14:tracePt t="19691" x="9296400" y="3330575"/>
          <p14:tracePt t="19708" x="9332913" y="3309938"/>
          <p14:tracePt t="19724" x="9339263" y="3302000"/>
          <p14:tracePt t="19741" x="9347200" y="3287713"/>
          <p14:tracePt t="19758" x="9347200" y="3259138"/>
          <p14:tracePt t="19774" x="9339263" y="3243263"/>
          <p14:tracePt t="19791" x="9339263" y="3214688"/>
          <p14:tracePt t="19808" x="9332913" y="3192463"/>
          <p14:tracePt t="19824" x="9332913" y="3178175"/>
          <p14:tracePt t="19841" x="9332913" y="3171825"/>
          <p14:tracePt t="19842" x="9332913" y="3163888"/>
          <p14:tracePt t="19859" x="9339263" y="3149600"/>
          <p14:tracePt t="19874" x="9339263" y="3135313"/>
          <p14:tracePt t="19891" x="9339263" y="3127375"/>
          <p14:tracePt t="20116" x="9339263" y="3121025"/>
          <p14:tracePt t="20132" x="9339263" y="3106738"/>
          <p14:tracePt t="20141" x="9332913" y="3090863"/>
          <p14:tracePt t="20157" x="9324975" y="3084513"/>
          <p14:tracePt t="20174" x="9318625" y="3076575"/>
          <p14:tracePt t="20191" x="9310688" y="3070225"/>
          <p14:tracePt t="20207" x="9304338" y="3055938"/>
          <p14:tracePt t="20225" x="9288463" y="3033713"/>
          <p14:tracePt t="20241" x="9267825" y="3005138"/>
          <p14:tracePt t="20243" x="9259888" y="2989263"/>
          <p14:tracePt t="20258" x="9245600" y="2968625"/>
          <p14:tracePt t="20274" x="9209088" y="2924175"/>
          <p14:tracePt t="20291" x="9202738" y="2909888"/>
          <p14:tracePt t="20307" x="9194800" y="2895600"/>
          <p14:tracePt t="20324" x="9172575" y="2867025"/>
          <p14:tracePt t="20341" x="9151938" y="2836863"/>
          <p14:tracePt t="20358" x="9129713" y="2801938"/>
          <p14:tracePt t="20374" x="9101138" y="2757488"/>
          <p14:tracePt t="20391" x="9093200" y="2751138"/>
          <p14:tracePt t="20408" x="9064625" y="2720975"/>
          <p14:tracePt t="20424" x="9042400" y="2714625"/>
          <p14:tracePt t="20441" x="9028113" y="2706688"/>
          <p14:tracePt t="20458" x="9020175" y="2700338"/>
          <p14:tracePt t="20474" x="9005888" y="2684463"/>
          <p14:tracePt t="20491" x="8983663" y="2670175"/>
          <p14:tracePt t="20492" x="8977313" y="2670175"/>
          <p14:tracePt t="20508" x="8963025" y="2663825"/>
          <p14:tracePt t="20524" x="8932863" y="2641600"/>
          <p14:tracePt t="20541" x="8897938" y="2627313"/>
          <p14:tracePt t="20558" x="8861425" y="2613025"/>
          <p14:tracePt t="20574" x="8831263" y="2605088"/>
          <p14:tracePt t="20591" x="8802688" y="2590800"/>
          <p14:tracePt t="20607" x="8766175" y="2582863"/>
          <p14:tracePt t="20624" x="8737600" y="2568575"/>
          <p14:tracePt t="20626" x="8723313" y="2568575"/>
          <p14:tracePt t="20641" x="8701088" y="2562225"/>
          <p14:tracePt t="20658" x="8664575" y="2554288"/>
          <p14:tracePt t="20659" x="8643938" y="2547938"/>
          <p14:tracePt t="20674" x="8593138" y="2532063"/>
          <p14:tracePt t="20691" x="8548688" y="2525713"/>
          <p14:tracePt t="20707" x="8505825" y="2511425"/>
          <p14:tracePt t="20724" x="8461375" y="2503488"/>
          <p14:tracePt t="20741" x="8396288" y="2489200"/>
          <p14:tracePt t="20758" x="8353425" y="2481263"/>
          <p14:tracePt t="20774" x="8302625" y="2481263"/>
          <p14:tracePt t="20792" x="8272463" y="2481263"/>
          <p14:tracePt t="20807" x="8237538" y="2489200"/>
          <p14:tracePt t="20824" x="8207375" y="2497138"/>
          <p14:tracePt t="20841" x="8170863" y="2497138"/>
          <p14:tracePt t="20857" x="8120063" y="2497138"/>
          <p14:tracePt t="20860" x="8099425" y="2489200"/>
          <p14:tracePt t="20874" x="8062913" y="2481263"/>
          <p14:tracePt t="20891" x="8026400" y="2474913"/>
          <p14:tracePt t="20908" x="7983538" y="2474913"/>
          <p14:tracePt t="20909" x="7961313" y="2481263"/>
          <p14:tracePt t="20924" x="7910513" y="2497138"/>
          <p14:tracePt t="20941" x="7866063" y="2511425"/>
          <p14:tracePt t="20957" x="7823200" y="2525713"/>
          <p14:tracePt t="20974" x="7780338" y="2532063"/>
          <p14:tracePt t="20991" x="7743825" y="2532063"/>
          <p14:tracePt t="21007" x="7707313" y="2532063"/>
          <p14:tracePt t="21024" x="7670800" y="2540000"/>
          <p14:tracePt t="21041" x="7627938" y="2554288"/>
          <p14:tracePt t="21042" x="7597775" y="2554288"/>
          <p14:tracePt t="21057" x="7540625" y="2562225"/>
          <p14:tracePt t="21074" x="7496175" y="2568575"/>
          <p14:tracePt t="21091" x="7467600" y="2576513"/>
          <p14:tracePt t="21107" x="7431088" y="2576513"/>
          <p14:tracePt t="21124" x="7408863" y="2582863"/>
          <p14:tracePt t="21141" x="7380288" y="2582863"/>
          <p14:tracePt t="21142" x="7366000" y="2590800"/>
          <p14:tracePt t="21158" x="7351713" y="2598738"/>
          <p14:tracePt t="21174" x="7329488" y="2598738"/>
          <p14:tracePt t="21191" x="7323138" y="2613025"/>
          <p14:tracePt t="21209" x="7315200" y="2613025"/>
          <p14:tracePt t="21284" x="7307263" y="2613025"/>
          <p14:tracePt t="21755" x="7300913" y="2613025"/>
          <p14:tracePt t="21763" x="7300913" y="2605088"/>
          <p14:tracePt t="21780" x="7300913" y="2598738"/>
          <p14:tracePt t="21803" x="7300913" y="2590800"/>
          <p14:tracePt t="22036" x="7300913" y="2598738"/>
          <p14:tracePt t="22077" x="7307263" y="2598738"/>
          <p14:tracePt t="22092" x="7307263" y="2605088"/>
          <p14:tracePt t="22101" x="7307263" y="2613025"/>
          <p14:tracePt t="22109" x="7315200" y="2613025"/>
          <p14:tracePt t="22124" x="7315200" y="2619375"/>
          <p14:tracePt t="22428" x="7315200" y="2627313"/>
          <p14:tracePt t="22446" x="7315200" y="2633663"/>
          <p14:tracePt t="22454" x="7323138" y="2641600"/>
          <p14:tracePt t="22469" x="7323138" y="2649538"/>
          <p14:tracePt t="22476" x="7329488" y="2649538"/>
          <p14:tracePt t="22491" x="7329488" y="2655888"/>
          <p14:tracePt t="22507" x="7337425" y="2663825"/>
          <p14:tracePt t="22524" x="7351713" y="2678113"/>
          <p14:tracePt t="22541" x="7358063" y="2684463"/>
          <p14:tracePt t="22557" x="7366000" y="2684463"/>
          <p14:tracePt t="22575" x="7366000" y="2692400"/>
          <p14:tracePt t="22591" x="7373938" y="2700338"/>
          <p14:tracePt t="22608" x="7380288" y="2700338"/>
          <p14:tracePt t="22625" x="7380288" y="2706688"/>
          <p14:tracePt t="22641" x="7394575" y="2706688"/>
          <p14:tracePt t="22657" x="7402513" y="2706688"/>
          <p14:tracePt t="22674" x="7424738" y="2706688"/>
          <p14:tracePt t="22691" x="7453313" y="2706688"/>
          <p14:tracePt t="22707" x="7496175" y="2706688"/>
          <p14:tracePt t="22724" x="7546975" y="2700338"/>
          <p14:tracePt t="22726" x="7569200" y="2692400"/>
          <p14:tracePt t="22741" x="7591425" y="2692400"/>
          <p14:tracePt t="22742" x="7612063" y="2684463"/>
          <p14:tracePt t="22757" x="7634288" y="2684463"/>
          <p14:tracePt t="22758" x="7656513" y="2678113"/>
          <p14:tracePt t="22774" x="7693025" y="2678113"/>
          <p14:tracePt t="22791" x="7808913" y="2663825"/>
          <p14:tracePt t="22807" x="7896225" y="2649538"/>
          <p14:tracePt t="22824" x="8004175" y="2633663"/>
          <p14:tracePt t="22841" x="8113713" y="2619375"/>
          <p14:tracePt t="22857" x="8237538" y="2605088"/>
          <p14:tracePt t="22875" x="8353425" y="2590800"/>
          <p14:tracePt t="22876" x="8410575" y="2582863"/>
          <p14:tracePt t="22891" x="8461375" y="2576513"/>
          <p14:tracePt t="22907" x="8593138" y="2547938"/>
          <p14:tracePt t="22924" x="8664575" y="2532063"/>
          <p14:tracePt t="22941" x="8723313" y="2532063"/>
          <p14:tracePt t="22957" x="8780463" y="2532063"/>
          <p14:tracePt t="22974" x="8861425" y="2532063"/>
          <p14:tracePt t="22991" x="8912225" y="2540000"/>
          <p14:tracePt t="22993" x="8932863" y="2554288"/>
          <p14:tracePt t="23007" x="8955088" y="2562225"/>
          <p14:tracePt t="23024" x="8983663" y="2582863"/>
          <p14:tracePt t="23041" x="9020175" y="2633663"/>
          <p14:tracePt t="23057" x="9042400" y="2670175"/>
          <p14:tracePt t="23074" x="9056688" y="2700338"/>
          <p14:tracePt t="23091" x="9064625" y="2728913"/>
          <p14:tracePt t="23107" x="9078913" y="2765425"/>
          <p14:tracePt t="23124" x="9078913" y="2794000"/>
          <p14:tracePt t="23141" x="9078913" y="2836863"/>
          <p14:tracePt t="23142" x="9064625" y="2859088"/>
          <p14:tracePt t="23157" x="9050338" y="2881313"/>
          <p14:tracePt t="23159" x="9042400" y="2895600"/>
          <p14:tracePt t="23174" x="9020175" y="2909888"/>
          <p14:tracePt t="23191" x="8969375" y="2954338"/>
          <p14:tracePt t="23207" x="8926513" y="2968625"/>
          <p14:tracePt t="23224" x="8839200" y="3011488"/>
          <p14:tracePt t="23241" x="8737600" y="3033713"/>
          <p14:tracePt t="23257" x="8650288" y="3055938"/>
          <p14:tracePt t="23274" x="8556625" y="3070225"/>
          <p14:tracePt t="23291" x="8440738" y="3076575"/>
          <p14:tracePt t="23307" x="8389938" y="3076575"/>
          <p14:tracePt t="23324" x="8345488" y="3076575"/>
          <p14:tracePt t="23341" x="8308975" y="3076575"/>
          <p14:tracePt t="23357" x="8266113" y="3076575"/>
          <p14:tracePt t="23374" x="8229600" y="3070225"/>
          <p14:tracePt t="23391" x="8193088" y="3070225"/>
          <p14:tracePt t="23408" x="8150225" y="3062288"/>
          <p14:tracePt t="23425" x="8128000" y="3062288"/>
          <p14:tracePt t="23441" x="8085138" y="3062288"/>
          <p14:tracePt t="23457" x="8069263" y="3062288"/>
          <p14:tracePt t="23474" x="8062913" y="3055938"/>
          <p14:tracePt t="23491" x="8054975" y="3055938"/>
          <p14:tracePt t="23524" x="8048625" y="3055938"/>
          <p14:tracePt t="23952" x="8054975" y="3062288"/>
          <p14:tracePt t="23959" x="8069263" y="3070225"/>
          <p14:tracePt t="23972" x="8077200" y="3076575"/>
          <p14:tracePt t="23991" x="8091488" y="3084513"/>
          <p14:tracePt t="24008" x="8105775" y="3090863"/>
          <p14:tracePt t="24024" x="8128000" y="3106738"/>
          <p14:tracePt t="24041" x="8156575" y="3113088"/>
          <p14:tracePt t="24058" x="8193088" y="3127375"/>
          <p14:tracePt t="24074" x="8207375" y="3141663"/>
          <p14:tracePt t="24075" x="8229600" y="3141663"/>
          <p14:tracePt t="24090" x="8243888" y="3157538"/>
          <p14:tracePt t="24108" x="8280400" y="3163888"/>
          <p14:tracePt t="24124" x="8308975" y="3178175"/>
          <p14:tracePt t="24141" x="8339138" y="3178175"/>
          <p14:tracePt t="24157" x="8359775" y="3178175"/>
          <p14:tracePt t="24174" x="8382000" y="3178175"/>
          <p14:tracePt t="24191" x="8404225" y="3178175"/>
          <p14:tracePt t="24207" x="8432800" y="3178175"/>
          <p14:tracePt t="24209" x="8447088" y="3178175"/>
          <p14:tracePt t="24224" x="8469313" y="3186113"/>
          <p14:tracePt t="24241" x="8512175" y="3200400"/>
          <p14:tracePt t="24257" x="8548688" y="3214688"/>
          <p14:tracePt t="24274" x="8556625" y="3214688"/>
          <p14:tracePt t="24483" x="8542338" y="3214688"/>
          <p14:tracePt t="24491" x="8534400" y="3214688"/>
          <p14:tracePt t="24507" x="8505825" y="3214688"/>
          <p14:tracePt t="24524" x="8475663" y="3208338"/>
          <p14:tracePt t="24541" x="8432800" y="3208338"/>
          <p14:tracePt t="24557" x="8374063" y="3208338"/>
          <p14:tracePt t="24574" x="8266113" y="3208338"/>
          <p14:tracePt t="24591" x="8113713" y="3192463"/>
          <p14:tracePt t="24592" x="8004175" y="3186113"/>
          <p14:tracePt t="24608" x="7902575" y="3186113"/>
          <p14:tracePt t="24624" x="7729538" y="3192463"/>
          <p14:tracePt t="24641" x="7532688" y="3214688"/>
          <p14:tracePt t="24657" x="7170738" y="3259138"/>
          <p14:tracePt t="24674" x="6880225" y="3294063"/>
          <p14:tracePt t="24691" x="6488113" y="3338513"/>
          <p14:tracePt t="24707" x="6161088" y="3360738"/>
          <p14:tracePt t="24724" x="5921375" y="3360738"/>
          <p14:tracePt t="24740" x="5703888" y="3381375"/>
          <p14:tracePt t="24742" x="5610225" y="3395663"/>
          <p14:tracePt t="24757" x="5283200" y="3468688"/>
          <p14:tracePt t="24774" x="4978400" y="3533775"/>
          <p14:tracePt t="24792" x="4803775" y="3548063"/>
          <p14:tracePt t="24807" x="4659313" y="3563938"/>
          <p14:tracePt t="24824" x="4521200" y="3578225"/>
          <p14:tracePt t="24841" x="4411663" y="3578225"/>
          <p14:tracePt t="24857" x="4332288" y="3563938"/>
          <p14:tracePt t="24859" x="4303713" y="3563938"/>
          <p14:tracePt t="24874" x="4275138" y="3563938"/>
          <p14:tracePt t="24875" x="4238625" y="3563938"/>
          <p14:tracePt t="24891" x="4179888" y="3570288"/>
          <p14:tracePt t="24907" x="4137025" y="3578225"/>
          <p14:tracePt t="24924" x="4064000" y="3584575"/>
          <p14:tracePt t="24941" x="3984625" y="3584575"/>
          <p14:tracePt t="24957" x="3889375" y="3584575"/>
          <p14:tracePt t="24974" x="3759200" y="3584575"/>
          <p14:tracePt t="24991" x="3643313" y="3584575"/>
          <p14:tracePt t="24992" x="3584575" y="3584575"/>
          <p14:tracePt t="25007" x="3541713" y="3584575"/>
          <p14:tracePt t="25024" x="3446463" y="3592513"/>
          <p14:tracePt t="25041" x="3309938" y="3570288"/>
          <p14:tracePt t="25057" x="3236913" y="3563938"/>
          <p14:tracePt t="25074" x="3163888" y="3556000"/>
          <p14:tracePt t="25091" x="3135313" y="3556000"/>
          <p14:tracePt t="25108" x="3106738" y="3556000"/>
          <p14:tracePt t="25124" x="3090863" y="3563938"/>
          <p14:tracePt t="25140" x="3062288" y="3570288"/>
          <p14:tracePt t="25157" x="3055938" y="3584575"/>
          <p14:tracePt t="25174" x="3040063" y="3592513"/>
          <p14:tracePt t="25191" x="3025775" y="3598863"/>
          <p14:tracePt t="25207" x="2997200" y="3621088"/>
          <p14:tracePt t="25224" x="2960688" y="3649663"/>
          <p14:tracePt t="25240" x="2909888" y="3694113"/>
          <p14:tracePt t="25242" x="2873375" y="3722688"/>
          <p14:tracePt t="25258" x="2836863" y="3751263"/>
          <p14:tracePt t="25259" x="2816225" y="3767138"/>
          <p14:tracePt t="25274" x="2786063" y="3795713"/>
          <p14:tracePt t="25290" x="2692400" y="3875088"/>
          <p14:tracePt t="25307" x="2655888" y="3925888"/>
          <p14:tracePt t="25324" x="2641600" y="3970338"/>
          <p14:tracePt t="25341" x="2633663" y="4013200"/>
          <p14:tracePt t="25357" x="2619375" y="4078288"/>
          <p14:tracePt t="25374" x="2605088" y="4143375"/>
          <p14:tracePt t="25391" x="2598738" y="4187825"/>
          <p14:tracePt t="25407" x="2590800" y="4224338"/>
          <p14:tracePt t="25409" x="2582863" y="4244975"/>
          <p14:tracePt t="25424" x="2582863" y="4259263"/>
          <p14:tracePt t="25440" x="2590800" y="4310063"/>
          <p14:tracePt t="25457" x="2598738" y="4340225"/>
          <p14:tracePt t="25474" x="2613025" y="4376738"/>
          <p14:tracePt t="25491" x="2641600" y="4405313"/>
          <p14:tracePt t="25508" x="2670175" y="4419600"/>
          <p14:tracePt t="25524" x="2692400" y="4433888"/>
          <p14:tracePt t="25540" x="2714625" y="4433888"/>
          <p14:tracePt t="25558" x="2728913" y="4433888"/>
          <p14:tracePt t="25574" x="2735263" y="4433888"/>
          <p14:tracePt t="25590" x="2743200" y="4433888"/>
          <p14:tracePt t="25607" x="2751138" y="4433888"/>
          <p14:tracePt t="25624" x="2757488" y="4433888"/>
          <p14:tracePt t="25640" x="2765425" y="4433888"/>
          <p14:tracePt t="25674" x="2771775" y="4433888"/>
          <p14:tracePt t="26365" x="2771775" y="4427538"/>
          <p14:tracePt t="26373" x="2779713" y="4419600"/>
          <p14:tracePt t="26388" x="2786063" y="4419600"/>
          <p14:tracePt t="26407" x="2794000" y="4411663"/>
          <p14:tracePt t="26424" x="2801938" y="4397375"/>
          <p14:tracePt t="26441" x="2808288" y="4383088"/>
          <p14:tracePt t="26457" x="2816225" y="4360863"/>
          <p14:tracePt t="26459" x="2816225" y="4354513"/>
          <p14:tracePt t="26476" x="2816225" y="4340225"/>
          <p14:tracePt t="26491" x="2816225" y="4295775"/>
          <p14:tracePt t="26507" x="2816225" y="4259263"/>
          <p14:tracePt t="26524" x="2816225" y="4230688"/>
          <p14:tracePt t="26541" x="2808288" y="4216400"/>
          <p14:tracePt t="26557" x="2808288" y="4194175"/>
          <p14:tracePt t="26574" x="2801938" y="4179888"/>
          <p14:tracePt t="26590" x="2794000" y="4173538"/>
          <p14:tracePt t="26592" x="2794000" y="4165600"/>
          <p14:tracePt t="29171" x="2808288" y="4165600"/>
          <p14:tracePt t="29180" x="2844800" y="4157663"/>
          <p14:tracePt t="29190" x="2867025" y="4151313"/>
          <p14:tracePt t="29207" x="2903538" y="4151313"/>
          <p14:tracePt t="29224" x="2932113" y="4143375"/>
          <p14:tracePt t="29240" x="2974975" y="4137025"/>
          <p14:tracePt t="29242" x="2997200" y="4137025"/>
          <p14:tracePt t="29257" x="3048000" y="4129088"/>
          <p14:tracePt t="29274" x="3084513" y="4129088"/>
          <p14:tracePt t="29292" x="3106738" y="4129088"/>
          <p14:tracePt t="29307" x="3121025" y="4129088"/>
          <p14:tracePt t="29382" x="3127375" y="4129088"/>
          <p14:tracePt t="29391" x="3149600" y="4129088"/>
          <p14:tracePt t="29407" x="3192463" y="4151313"/>
          <p14:tracePt t="29424" x="3236913" y="4173538"/>
          <p14:tracePt t="29440" x="3273425" y="4187825"/>
          <p14:tracePt t="29457" x="3309938" y="4194175"/>
          <p14:tracePt t="29474" x="3367088" y="4208463"/>
          <p14:tracePt t="29490" x="3446463" y="4230688"/>
          <p14:tracePt t="29507" x="3497263" y="4238625"/>
          <p14:tracePt t="29524" x="3513138" y="4238625"/>
          <p14:tracePt t="29845" x="3505200" y="4230688"/>
          <p14:tracePt t="29852" x="3497263" y="4230688"/>
          <p14:tracePt t="29861" x="3497263" y="4224338"/>
          <p14:tracePt t="29876" x="3490913" y="4224338"/>
          <p14:tracePt t="29925" x="3482975" y="4216400"/>
          <p14:tracePt t="29947" x="3476625" y="4208463"/>
          <p14:tracePt t="30003" x="3468688" y="4208463"/>
          <p14:tracePt t="30143" x="3468688" y="4202113"/>
          <p14:tracePt t="30207" x="3468688" y="4194175"/>
          <p14:tracePt t="31799" x="3468688" y="4208463"/>
          <p14:tracePt t="31806" x="3468688" y="4224338"/>
          <p14:tracePt t="31824" x="3468688" y="4230688"/>
          <p14:tracePt t="31845" x="3468688" y="4224338"/>
          <p14:tracePt t="31857" x="3490913" y="4187825"/>
          <p14:tracePt t="31874" x="3468688" y="4187825"/>
          <p14:tracePt t="31930" x="3476625" y="4187825"/>
          <p14:tracePt t="31939" x="3497263" y="4187825"/>
          <p14:tracePt t="31947" x="3533775" y="4187825"/>
          <p14:tracePt t="31958" x="3570288" y="4187825"/>
          <p14:tracePt t="31974" x="3614738" y="4194175"/>
          <p14:tracePt t="31990" x="3665538" y="4194175"/>
          <p14:tracePt t="32007" x="3700463" y="4187825"/>
          <p14:tracePt t="32024" x="3838575" y="4179888"/>
          <p14:tracePt t="32040" x="4318000" y="4129088"/>
          <p14:tracePt t="32057" x="4456113" y="4114800"/>
          <p14:tracePt t="32074" x="4572000" y="4100513"/>
          <p14:tracePt t="32090" x="4716463" y="4092575"/>
          <p14:tracePt t="32107" x="4919663" y="4092575"/>
          <p14:tracePt t="32124" x="5181600" y="4137025"/>
          <p14:tracePt t="32140" x="5384800" y="4165600"/>
          <p14:tracePt t="32157" x="5529263" y="4165600"/>
          <p14:tracePt t="32174" x="5595938" y="4165600"/>
          <p14:tracePt t="32190" x="5638800" y="4157663"/>
          <p14:tracePt t="32208" x="5653088" y="4143375"/>
          <p14:tracePt t="32224" x="5661025" y="4143375"/>
          <p14:tracePt t="32363" x="5646738" y="4143375"/>
          <p14:tracePt t="32371" x="5638800" y="4143375"/>
          <p14:tracePt t="32380" x="5624513" y="4143375"/>
          <p14:tracePt t="32390" x="5610225" y="4143375"/>
          <p14:tracePt t="32407" x="5588000" y="4151313"/>
          <p14:tracePt t="32424" x="5551488" y="4157663"/>
          <p14:tracePt t="32426" x="5537200" y="4157663"/>
          <p14:tracePt t="32440" x="5514975" y="4157663"/>
          <p14:tracePt t="32457" x="5486400" y="4157663"/>
          <p14:tracePt t="32474" x="5478463" y="4165600"/>
          <p14:tracePt t="32490" x="5472113" y="4165600"/>
          <p14:tracePt t="32526" x="5464175" y="4165600"/>
          <p14:tracePt t="32540" x="5457825" y="4173538"/>
          <p14:tracePt t="32589" x="5449888" y="4173538"/>
          <p14:tracePt t="32707" x="5449888" y="4179888"/>
          <p14:tracePt t="32809" x="5464175" y="4187825"/>
          <p14:tracePt t="32834" x="5472113" y="4187825"/>
          <p14:tracePt t="32849" x="5486400" y="4187825"/>
          <p14:tracePt t="32857" x="5494338" y="4187825"/>
          <p14:tracePt t="32873" x="5514975" y="4187825"/>
          <p14:tracePt t="32890" x="5529263" y="4187825"/>
          <p14:tracePt t="32907" x="5545138" y="4187825"/>
          <p14:tracePt t="32923" x="5551488" y="4187825"/>
          <p14:tracePt t="32960" x="5559425" y="4187825"/>
          <p14:tracePt t="32973" x="5565775" y="4187825"/>
          <p14:tracePt t="32990" x="5573713" y="4187825"/>
          <p14:tracePt t="33007" x="5580063" y="4187825"/>
          <p14:tracePt t="33024" x="5588000" y="4187825"/>
          <p14:tracePt t="33058" x="5588000" y="4179888"/>
          <p14:tracePt t="33074" x="5595938" y="4179888"/>
          <p14:tracePt t="33092" x="5602288" y="4173538"/>
          <p14:tracePt t="33107" x="5610225" y="4173538"/>
          <p14:tracePt t="33124" x="5616575" y="4165600"/>
          <p14:tracePt t="33140" x="5624513" y="4157663"/>
          <p14:tracePt t="33157" x="5630863" y="4151313"/>
          <p14:tracePt t="33176" x="5646738" y="4143375"/>
          <p14:tracePt t="33190" x="5653088" y="4137025"/>
          <p14:tracePt t="33207" x="5667375" y="4137025"/>
          <p14:tracePt t="33224" x="5675313" y="4137025"/>
          <p14:tracePt t="33240" x="5681663" y="4137025"/>
          <p14:tracePt t="33257" x="5697538" y="4137025"/>
          <p14:tracePt t="33273" x="5703888" y="4129088"/>
          <p14:tracePt t="33290" x="5711825" y="4129088"/>
          <p14:tracePt t="33307" x="5711825" y="4122738"/>
          <p14:tracePt t="33323" x="5718175" y="4114800"/>
          <p14:tracePt t="33340" x="5726113" y="4106863"/>
          <p14:tracePt t="33357" x="5726113" y="4092575"/>
          <p14:tracePt t="33373" x="5732463" y="4078288"/>
          <p14:tracePt t="33390" x="5740400" y="4071938"/>
          <p14:tracePt t="33407" x="5740400" y="4056063"/>
          <p14:tracePt t="33424" x="5740400" y="4049713"/>
          <p14:tracePt t="33440" x="5740400" y="4027488"/>
          <p14:tracePt t="33457" x="5740400" y="4013200"/>
          <p14:tracePt t="33458" x="5732463" y="3990975"/>
          <p14:tracePt t="33474" x="5726113" y="3984625"/>
          <p14:tracePt t="33490" x="5718175" y="3962400"/>
          <p14:tracePt t="33507" x="5711825" y="3954463"/>
          <p14:tracePt t="33523" x="5711825" y="3940175"/>
          <p14:tracePt t="33540" x="5711825" y="3933825"/>
          <p14:tracePt t="33557" x="5703888" y="3925888"/>
          <p14:tracePt t="33590" x="5703888" y="3919538"/>
          <p14:tracePt t="33607" x="5697538" y="3911600"/>
          <p14:tracePt t="33608" x="5689600" y="3903663"/>
          <p14:tracePt t="33624" x="5689600" y="3889375"/>
          <p14:tracePt t="33640" x="5667375" y="3846513"/>
          <p14:tracePt t="33657" x="5661025" y="3824288"/>
          <p14:tracePt t="33673" x="5653088" y="3810000"/>
          <p14:tracePt t="33690" x="5646738" y="3787775"/>
          <p14:tracePt t="33707" x="5630863" y="3773488"/>
          <p14:tracePt t="33723" x="5610225" y="3744913"/>
          <p14:tracePt t="33740" x="5559425" y="3700463"/>
          <p14:tracePt t="33757" x="5508625" y="3665538"/>
          <p14:tracePt t="33773" x="5457825" y="3643313"/>
          <p14:tracePt t="33790" x="5421313" y="3621088"/>
          <p14:tracePt t="33807" x="5376863" y="3606800"/>
          <p14:tracePt t="33823" x="5326063" y="3592513"/>
          <p14:tracePt t="33840" x="5283200" y="3578225"/>
          <p14:tracePt t="33857" x="5246688" y="3570288"/>
          <p14:tracePt t="33874" x="5210175" y="3556000"/>
          <p14:tracePt t="33890" x="5145088" y="3541713"/>
          <p14:tracePt t="33907" x="5116513" y="3527425"/>
          <p14:tracePt t="33923" x="5080000" y="3527425"/>
          <p14:tracePt t="33940" x="5051425" y="3513138"/>
          <p14:tracePt t="33957" x="5021263" y="3505200"/>
          <p14:tracePt t="33973" x="4978400" y="3490913"/>
          <p14:tracePt t="33990" x="4941888" y="3482975"/>
          <p14:tracePt t="34007" x="4899025" y="3468688"/>
          <p14:tracePt t="34008" x="4884738" y="3462338"/>
          <p14:tracePt t="34024" x="4862513" y="3462338"/>
          <p14:tracePt t="34040" x="4797425" y="3440113"/>
          <p14:tracePt t="34057" x="4760913" y="3440113"/>
          <p14:tracePt t="34074" x="4724400" y="3425825"/>
          <p14:tracePt t="34090" x="4687888" y="3417888"/>
          <p14:tracePt t="34107" x="4645025" y="3403600"/>
          <p14:tracePt t="34123" x="4608513" y="3395663"/>
          <p14:tracePt t="34140" x="4572000" y="3395663"/>
          <p14:tracePt t="34141" x="4557713" y="3389313"/>
          <p14:tracePt t="34157" x="4521200" y="3381375"/>
          <p14:tracePt t="34173" x="4484688" y="3381375"/>
          <p14:tracePt t="34190" x="4456113" y="3381375"/>
          <p14:tracePt t="34207" x="4419600" y="3381375"/>
          <p14:tracePt t="34224" x="4383088" y="3389313"/>
          <p14:tracePt t="34240" x="4346575" y="3395663"/>
          <p14:tracePt t="34242" x="4340225" y="3395663"/>
          <p14:tracePt t="34257" x="4332288" y="3395663"/>
          <p14:tracePt t="34273" x="4325938" y="3395663"/>
          <p14:tracePt t="34290" x="4318000" y="3395663"/>
          <p14:tracePt t="34307" x="4303713" y="3395663"/>
          <p14:tracePt t="34323" x="4295775" y="3403600"/>
          <p14:tracePt t="34549" x="4295775" y="3411538"/>
          <p14:tracePt t="36007" x="4281488" y="3411538"/>
          <p14:tracePt t="36016" x="4275138" y="3411538"/>
          <p14:tracePt t="36031" x="4275138" y="3417888"/>
          <p14:tracePt t="36040" x="4267200" y="3417888"/>
          <p14:tracePt t="36056" x="4259263" y="3417888"/>
          <p14:tracePt t="36093" x="4252913" y="3417888"/>
          <p14:tracePt t="36109" x="4244975" y="3417888"/>
          <p14:tracePt t="36125" x="4230688" y="3417888"/>
          <p14:tracePt t="36140" x="4224338" y="3417888"/>
          <p14:tracePt t="36157" x="4208463" y="3425825"/>
          <p14:tracePt t="36174" x="4194175" y="3425825"/>
          <p14:tracePt t="36190" x="4187825" y="3425825"/>
          <p14:tracePt t="36987" x="4194175" y="3425825"/>
          <p14:tracePt t="36995" x="4252913" y="3417888"/>
          <p14:tracePt t="37004" x="4325938" y="3411538"/>
          <p14:tracePt t="37012" x="4405313" y="3395663"/>
          <p14:tracePt t="37023" x="4484688" y="3389313"/>
          <p14:tracePt t="37040" x="4630738" y="3381375"/>
          <p14:tracePt t="37057" x="4818063" y="3381375"/>
          <p14:tracePt t="37058" x="4935538" y="3403600"/>
          <p14:tracePt t="37073" x="5181600" y="3462338"/>
          <p14:tracePt t="37090" x="5384800" y="3476625"/>
          <p14:tracePt t="37108" x="5580063" y="3490913"/>
          <p14:tracePt t="37123" x="5776913" y="3513138"/>
          <p14:tracePt t="37140" x="5980113" y="3533775"/>
          <p14:tracePt t="37157" x="6154738" y="3548063"/>
          <p14:tracePt t="37174" x="6276975" y="3563938"/>
          <p14:tracePt t="37190" x="6350000" y="3578225"/>
          <p14:tracePt t="37207" x="6372225" y="3578225"/>
          <p14:tracePt t="37255" x="6386513" y="3578225"/>
          <p14:tracePt t="37261" x="6408738" y="3578225"/>
          <p14:tracePt t="37273" x="6429375" y="3584575"/>
          <p14:tracePt t="37290" x="6473825" y="3598863"/>
          <p14:tracePt t="37307" x="6510338" y="3606800"/>
          <p14:tracePt t="37323" x="6516688" y="3606800"/>
          <p14:tracePt t="37395" x="6510338" y="3606800"/>
          <p14:tracePt t="37402" x="6494463" y="3606800"/>
          <p14:tracePt t="37412" x="6473825" y="3606800"/>
          <p14:tracePt t="37424" x="6451600" y="3606800"/>
          <p14:tracePt t="37440" x="6423025" y="3606800"/>
          <p14:tracePt t="37457" x="6372225" y="3621088"/>
          <p14:tracePt t="37473" x="6321425" y="3621088"/>
          <p14:tracePt t="37490" x="6240463" y="3621088"/>
          <p14:tracePt t="37507" x="6175375" y="3614738"/>
          <p14:tracePt t="37523" x="6138863" y="3606800"/>
          <p14:tracePt t="37540" x="6110288" y="3606800"/>
          <p14:tracePt t="37557" x="6088063" y="3614738"/>
          <p14:tracePt t="37573" x="6081713" y="3614738"/>
          <p14:tracePt t="37607" x="6073775" y="3621088"/>
          <p14:tracePt t="37623" x="6059488" y="3629025"/>
          <p14:tracePt t="37640" x="6053138" y="3635375"/>
          <p14:tracePt t="37657" x="6045200" y="3643313"/>
          <p14:tracePt t="37673" x="6030913" y="3649663"/>
          <p14:tracePt t="37690" x="6022975" y="3657600"/>
          <p14:tracePt t="37707" x="6016625" y="3665538"/>
          <p14:tracePt t="37708" x="6016625" y="3671888"/>
          <p14:tracePt t="37723" x="6008688" y="3671888"/>
          <p14:tracePt t="37740" x="6002338" y="3679825"/>
          <p14:tracePt t="37757" x="5986463" y="3686175"/>
          <p14:tracePt t="37773" x="5980113" y="3700463"/>
          <p14:tracePt t="37790" x="5972175" y="3700463"/>
          <p14:tracePt t="37807" x="5957888" y="3708400"/>
          <p14:tracePt t="37823" x="5951538" y="3716338"/>
          <p14:tracePt t="37840" x="5935663" y="3730625"/>
          <p14:tracePt t="37857" x="5921375" y="3736975"/>
          <p14:tracePt t="37873" x="5907088" y="3744913"/>
          <p14:tracePt t="37890" x="5900738" y="3751263"/>
          <p14:tracePt t="37907" x="5878513" y="3759200"/>
          <p14:tracePt t="37923" x="5870575" y="3773488"/>
          <p14:tracePt t="37940" x="5856288" y="3773488"/>
          <p14:tracePt t="37957" x="5856288" y="3781425"/>
          <p14:tracePt t="37973" x="5849938" y="3781425"/>
          <p14:tracePt t="38227" x="5849938" y="3787775"/>
          <p14:tracePt t="38398" x="5849938" y="3795713"/>
          <p14:tracePt t="38571" x="5849938" y="3802063"/>
          <p14:tracePt t="39749" x="5849938" y="3810000"/>
          <p14:tracePt t="39759" x="5849938" y="3832225"/>
          <p14:tracePt t="39772" x="5849938" y="3875088"/>
          <p14:tracePt t="39779" x="5849938" y="3897313"/>
          <p14:tracePt t="39790" x="5849938" y="3911600"/>
          <p14:tracePt t="39807" x="5856288" y="3948113"/>
          <p14:tracePt t="39823" x="5864225" y="3970338"/>
          <p14:tracePt t="39840" x="5864225" y="3976688"/>
          <p14:tracePt t="39857" x="5870575" y="3990975"/>
          <p14:tracePt t="39873" x="5870575" y="3998913"/>
          <p14:tracePt t="39890" x="5870575" y="4013200"/>
          <p14:tracePt t="39907" x="5870575" y="4027488"/>
          <p14:tracePt t="39923" x="5870575" y="4056063"/>
          <p14:tracePt t="39940" x="5878513" y="4064000"/>
          <p14:tracePt t="39956" x="5878513" y="4078288"/>
          <p14:tracePt t="39958" x="5878513" y="4086225"/>
          <p14:tracePt t="39973" x="5884863" y="4092575"/>
          <p14:tracePt t="39990" x="5892800" y="4114800"/>
          <p14:tracePt t="39991" x="5900738" y="4129088"/>
          <p14:tracePt t="40007" x="5921375" y="4157663"/>
          <p14:tracePt t="40023" x="5951538" y="4194175"/>
          <p14:tracePt t="40041" x="5980113" y="4224338"/>
          <p14:tracePt t="40057" x="6008688" y="4244975"/>
          <p14:tracePt t="40073" x="6045200" y="4252913"/>
          <p14:tracePt t="40090" x="6096000" y="4259263"/>
          <p14:tracePt t="40106" x="6169025" y="4275138"/>
          <p14:tracePt t="40123" x="6219825" y="4275138"/>
          <p14:tracePt t="40140" x="6276975" y="4275138"/>
          <p14:tracePt t="40157" x="6350000" y="4275138"/>
          <p14:tracePt t="40173" x="6437313" y="4259263"/>
          <p14:tracePt t="40190" x="6530975" y="4252913"/>
          <p14:tracePt t="40207" x="6618288" y="4244975"/>
          <p14:tracePt t="40224" x="6719888" y="4244975"/>
          <p14:tracePt t="40225" x="6764338" y="4244975"/>
          <p14:tracePt t="40240" x="6821488" y="4244975"/>
          <p14:tracePt t="40257" x="6981825" y="4244975"/>
          <p14:tracePt t="40273" x="7061200" y="4244975"/>
          <p14:tracePt t="40290" x="7112000" y="4244975"/>
          <p14:tracePt t="40307" x="7170738" y="4244975"/>
          <p14:tracePt t="40323" x="7227888" y="4238625"/>
          <p14:tracePt t="40340" x="7300913" y="4224338"/>
          <p14:tracePt t="40356" x="7373938" y="4224338"/>
          <p14:tracePt t="40373" x="7416800" y="4224338"/>
          <p14:tracePt t="40390" x="7526338" y="4230688"/>
          <p14:tracePt t="40407" x="7627938" y="4244975"/>
          <p14:tracePt t="40423" x="7729538" y="4244975"/>
          <p14:tracePt t="40440" x="7851775" y="4244975"/>
          <p14:tracePt t="40457" x="7975600" y="4238625"/>
          <p14:tracePt t="40473" x="8091488" y="4238625"/>
          <p14:tracePt t="40490" x="8207375" y="4238625"/>
          <p14:tracePt t="40506" x="8359775" y="4244975"/>
          <p14:tracePt t="40523" x="8424863" y="4252913"/>
          <p14:tracePt t="40540" x="8497888" y="4259263"/>
          <p14:tracePt t="40556" x="8548688" y="4259263"/>
          <p14:tracePt t="40573" x="8562975" y="4259263"/>
          <p14:tracePt t="40609" x="8556625" y="4244975"/>
          <p14:tracePt t="40623" x="8512175" y="4230688"/>
          <p14:tracePt t="40640" x="8432800" y="4216400"/>
          <p14:tracePt t="40656" x="8272463" y="4194175"/>
          <p14:tracePt t="40673" x="8142288" y="4179888"/>
          <p14:tracePt t="40690" x="8012113" y="4165600"/>
          <p14:tracePt t="40706" x="7910513" y="4157663"/>
          <p14:tracePt t="40723" x="7808913" y="4157663"/>
          <p14:tracePt t="40740" x="7743825" y="4157663"/>
          <p14:tracePt t="40757" x="7648575" y="4157663"/>
          <p14:tracePt t="40773" x="7526338" y="4157663"/>
          <p14:tracePt t="40790" x="7459663" y="4151313"/>
          <p14:tracePt t="40807" x="7424738" y="4151313"/>
          <p14:tracePt t="40823" x="7408863" y="4151313"/>
          <p14:tracePt t="40899" x="7459663" y="4151313"/>
          <p14:tracePt t="40907" x="7489825" y="4151313"/>
          <p14:tracePt t="40923" x="7597775" y="4151313"/>
          <p14:tracePt t="40940" x="7743825" y="4143375"/>
          <p14:tracePt t="40959" x="7924800" y="4137025"/>
          <p14:tracePt t="40973" x="8120063" y="4122738"/>
          <p14:tracePt t="40990" x="8323263" y="4122738"/>
          <p14:tracePt t="40992" x="8410575" y="4122738"/>
          <p14:tracePt t="41007" x="8483600" y="4122738"/>
          <p14:tracePt t="41024" x="8664575" y="4122738"/>
          <p14:tracePt t="41040" x="8853488" y="4129088"/>
          <p14:tracePt t="41057" x="9050338" y="4129088"/>
          <p14:tracePt t="41073" x="9121775" y="4114800"/>
          <p14:tracePt t="41090" x="9151938" y="4106863"/>
          <p14:tracePt t="41377" x="9158288" y="4106863"/>
          <p14:tracePt t="41392" x="9166225" y="4106863"/>
          <p14:tracePt t="41408" x="9172575" y="4106863"/>
          <p14:tracePt t="41417" x="9180513" y="4114800"/>
          <p14:tracePt t="41425" x="9186863" y="4122738"/>
          <p14:tracePt t="41440" x="9209088" y="4122738"/>
          <p14:tracePt t="41456" x="9237663" y="4137025"/>
          <p14:tracePt t="41473" x="9245600" y="4151313"/>
          <p14:tracePt t="41490" x="9259888" y="4157663"/>
          <p14:tracePt t="41507" x="9282113" y="4157663"/>
          <p14:tracePt t="41523" x="9304338" y="4173538"/>
          <p14:tracePt t="41540" x="9324975" y="4179888"/>
          <p14:tracePt t="41542" x="9339263" y="4187825"/>
          <p14:tracePt t="41556" x="9347200" y="4194175"/>
          <p14:tracePt t="41573" x="9361488" y="4202113"/>
          <p14:tracePt t="41590" x="9383713" y="4216400"/>
          <p14:tracePt t="41607" x="9405938" y="4238625"/>
          <p14:tracePt t="41623" x="9426575" y="4259263"/>
          <p14:tracePt t="41640" x="9434513" y="4281488"/>
          <p14:tracePt t="41656" x="9440863" y="4310063"/>
          <p14:tracePt t="41673" x="9448800" y="4346575"/>
          <p14:tracePt t="41675" x="9448800" y="4391025"/>
          <p14:tracePt t="41690" x="9448800" y="4433888"/>
          <p14:tracePt t="41707" x="9398000" y="4651375"/>
          <p14:tracePt t="41726" x="9304338" y="4818063"/>
          <p14:tracePt t="41740" x="9129713" y="5000625"/>
          <p14:tracePt t="41757" x="8912225" y="5159375"/>
          <p14:tracePt t="41773" x="8650288" y="5275263"/>
          <p14:tracePt t="41791" x="8339138" y="5356225"/>
          <p14:tracePt t="41793" x="8186738" y="5392738"/>
          <p14:tracePt t="41806" x="7967663" y="5435600"/>
          <p14:tracePt t="41823" x="7583488" y="5514975"/>
          <p14:tracePt t="41840" x="7250113" y="5602288"/>
          <p14:tracePt t="41856" x="6865938" y="5616575"/>
          <p14:tracePt t="41873" x="6640513" y="5616575"/>
          <p14:tracePt t="41890" x="6480175" y="5624513"/>
          <p14:tracePt t="41907" x="6313488" y="5616575"/>
          <p14:tracePt t="41923" x="6154738" y="5595938"/>
          <p14:tracePt t="41940" x="6037263" y="5580063"/>
          <p14:tracePt t="41941" x="5986463" y="5565775"/>
          <p14:tracePt t="41956" x="5870575" y="5522913"/>
          <p14:tracePt t="41973" x="5776913" y="5486400"/>
          <p14:tracePt t="41992" x="5711825" y="5472113"/>
          <p14:tracePt t="42006" x="5646738" y="5457825"/>
          <p14:tracePt t="42023" x="5588000" y="5443538"/>
          <p14:tracePt t="42040" x="5514975" y="5435600"/>
          <p14:tracePt t="42056" x="5443538" y="5421313"/>
          <p14:tracePt t="42073" x="5362575" y="5407025"/>
          <p14:tracePt t="42075" x="5341938" y="5399088"/>
          <p14:tracePt t="42090" x="5326063" y="5392738"/>
          <p14:tracePt t="42091" x="5311775" y="5392738"/>
          <p14:tracePt t="42106" x="5275263" y="5376863"/>
          <p14:tracePt t="42123" x="5254625" y="5370513"/>
          <p14:tracePt t="42140" x="5246688" y="5362575"/>
          <p14:tracePt t="42156" x="5224463" y="5341938"/>
          <p14:tracePt t="42173" x="5203825" y="5326063"/>
          <p14:tracePt t="42190" x="5181600" y="5311775"/>
          <p14:tracePt t="42206" x="5173663" y="5305425"/>
          <p14:tracePt t="42223" x="5167313" y="5305425"/>
          <p14:tracePt t="42240" x="5159375" y="5297488"/>
          <p14:tracePt t="42302" x="5159375" y="5291138"/>
          <p14:tracePt t="42324" x="5159375" y="5283200"/>
          <p14:tracePt t="42335" x="5167313" y="5283200"/>
          <p14:tracePt t="42341" x="5167313" y="5275263"/>
          <p14:tracePt t="42356" x="5189538" y="5268913"/>
          <p14:tracePt t="42373" x="5218113" y="5254625"/>
          <p14:tracePt t="42390" x="5254625" y="5246688"/>
          <p14:tracePt t="42407" x="5283200" y="5240338"/>
          <p14:tracePt t="42423" x="5326063" y="5232400"/>
          <p14:tracePt t="42440" x="5384800" y="5210175"/>
          <p14:tracePt t="42456" x="5443538" y="5181600"/>
          <p14:tracePt t="42473" x="5472113" y="5145088"/>
          <p14:tracePt t="42490" x="5486400" y="5116513"/>
          <p14:tracePt t="42506" x="5494338" y="5072063"/>
          <p14:tracePt t="42523" x="5494338" y="5051425"/>
          <p14:tracePt t="42540" x="5494338" y="5043488"/>
          <p14:tracePt t="42556" x="5494338" y="5037138"/>
          <p14:tracePt t="42590" x="5494338" y="5029200"/>
          <p14:tracePt t="42772" x="5494338" y="5021263"/>
          <p14:tracePt t="42985" x="5494338" y="5029200"/>
          <p14:tracePt t="42994" x="5494338" y="5037138"/>
          <p14:tracePt t="42998" x="5494338" y="5043488"/>
          <p14:tracePt t="43006" x="5494338" y="5051425"/>
          <p14:tracePt t="43023" x="5500688" y="5065713"/>
          <p14:tracePt t="43040" x="5508625" y="5080000"/>
          <p14:tracePt t="43056" x="5514975" y="5108575"/>
          <p14:tracePt t="43073" x="5514975" y="5138738"/>
          <p14:tracePt t="43090" x="5514975" y="5153025"/>
          <p14:tracePt t="43106" x="5514975" y="5159375"/>
          <p14:tracePt t="43267" x="5522913" y="5159375"/>
          <p14:tracePt t="43275" x="5522913" y="5153025"/>
          <p14:tracePt t="43283" x="5529263" y="5153025"/>
          <p14:tracePt t="43292" x="5529263" y="5145088"/>
          <p14:tracePt t="43307" x="5545138" y="5122863"/>
          <p14:tracePt t="43323" x="5565775" y="5108575"/>
          <p14:tracePt t="43340" x="5588000" y="5080000"/>
          <p14:tracePt t="43356" x="5602288" y="5051425"/>
          <p14:tracePt t="43373" x="5616575" y="5029200"/>
          <p14:tracePt t="43390" x="5646738" y="5000625"/>
          <p14:tracePt t="43391" x="5661025" y="4986338"/>
          <p14:tracePt t="43406" x="5697538" y="4949825"/>
          <p14:tracePt t="43423" x="5718175" y="4919663"/>
          <p14:tracePt t="43440" x="5740400" y="4891088"/>
          <p14:tracePt t="43456" x="5754688" y="4862513"/>
          <p14:tracePt t="43473" x="5762625" y="4848225"/>
          <p14:tracePt t="43490" x="5768975" y="4826000"/>
          <p14:tracePt t="43506" x="5783263" y="4803775"/>
          <p14:tracePt t="43524" x="5791200" y="4760913"/>
          <p14:tracePt t="43540" x="5791200" y="4752975"/>
          <p14:tracePt t="43556" x="5805488" y="4702175"/>
          <p14:tracePt t="43573" x="5813425" y="4673600"/>
          <p14:tracePt t="43590" x="5827713" y="4645025"/>
          <p14:tracePt t="43606" x="5827713" y="4622800"/>
          <p14:tracePt t="43623" x="5827713" y="4614863"/>
          <p14:tracePt t="43640" x="5827713" y="4600575"/>
          <p14:tracePt t="43656" x="5827713" y="4572000"/>
          <p14:tracePt t="43673" x="5834063" y="4564063"/>
          <p14:tracePt t="43674" x="5834063" y="4557713"/>
          <p14:tracePt t="43690" x="5834063" y="4549775"/>
          <p14:tracePt t="43706" x="5834063" y="4543425"/>
          <p14:tracePt t="43723" x="5834063" y="4529138"/>
          <p14:tracePt t="43739" x="5834063" y="4521200"/>
          <p14:tracePt t="43757" x="5834063" y="4506913"/>
          <p14:tracePt t="43774" x="5834063" y="4492625"/>
          <p14:tracePt t="43790" x="5834063" y="4484688"/>
          <p14:tracePt t="43806" x="5834063" y="4478338"/>
          <p14:tracePt t="43840" x="5834063" y="4470400"/>
          <p14:tracePt t="45807" x="5834063" y="4492625"/>
          <p14:tracePt t="45815" x="5827713" y="4513263"/>
          <p14:tracePt t="45824" x="5819775" y="4543425"/>
          <p14:tracePt t="45840" x="5805488" y="4586288"/>
          <p14:tracePt t="45856" x="5799138" y="4622800"/>
          <p14:tracePt t="45873" x="5791200" y="4630738"/>
          <p14:tracePt t="45889" x="5783263" y="4645025"/>
          <p14:tracePt t="45906" x="5783263" y="4651375"/>
          <p14:tracePt t="45923" x="5776913" y="4659313"/>
          <p14:tracePt t="45939" x="5776913" y="4665663"/>
          <p14:tracePt t="46105" x="5783263" y="4665663"/>
          <p14:tracePt t="46119" x="5791200" y="4665663"/>
          <p14:tracePt t="46128" x="5791200" y="4673600"/>
          <p14:tracePt t="46150" x="5791200" y="4681538"/>
          <p14:tracePt t="46159" x="5776913" y="4681538"/>
          <p14:tracePt t="46173" x="5762625" y="4681538"/>
          <p14:tracePt t="46190" x="5726113" y="4687888"/>
          <p14:tracePt t="46207" x="5675313" y="4681538"/>
          <p14:tracePt t="46223" x="5646738" y="4681538"/>
          <p14:tracePt t="46240" x="5616575" y="4681538"/>
          <p14:tracePt t="46256" x="5595938" y="4687888"/>
          <p14:tracePt t="46273" x="5588000" y="4695825"/>
          <p14:tracePt t="46290" x="5580063" y="4695825"/>
          <p14:tracePt t="46306" x="5573713" y="4695825"/>
          <p14:tracePt t="46308" x="5565775" y="4695825"/>
          <p14:tracePt t="46403" x="5565775" y="4702175"/>
          <p14:tracePt t="46410" x="5573713" y="4702175"/>
          <p14:tracePt t="46416" x="5573713" y="4710113"/>
          <p14:tracePt t="46425" x="5580063" y="4710113"/>
          <p14:tracePt t="46440" x="5588000" y="4716463"/>
          <p14:tracePt t="46456" x="5595938" y="4732338"/>
          <p14:tracePt t="46473" x="5602288" y="4746625"/>
          <p14:tracePt t="46489" x="5624513" y="4775200"/>
          <p14:tracePt t="46506" x="5630863" y="4797425"/>
          <p14:tracePt t="46523" x="5646738" y="4826000"/>
          <p14:tracePt t="46540" x="5667375" y="4854575"/>
          <p14:tracePt t="46556" x="5681663" y="4868863"/>
          <p14:tracePt t="46573" x="5697538" y="4884738"/>
          <p14:tracePt t="46590" x="5718175" y="4905375"/>
          <p14:tracePt t="46606" x="5754688" y="4949825"/>
          <p14:tracePt t="46623" x="5768975" y="4964113"/>
          <p14:tracePt t="46639" x="5776913" y="4970463"/>
          <p14:tracePt t="46657" x="5783263" y="4970463"/>
          <p14:tracePt t="46673" x="5791200" y="4986338"/>
          <p14:tracePt t="46689" x="5805488" y="4992688"/>
          <p14:tracePt t="46707" x="5834063" y="5006975"/>
          <p14:tracePt t="46723" x="5849938" y="5014913"/>
          <p14:tracePt t="46739" x="5878513" y="5021263"/>
          <p14:tracePt t="46757" x="5907088" y="5021263"/>
          <p14:tracePt t="46773" x="5935663" y="5021263"/>
          <p14:tracePt t="46789" x="5972175" y="5021263"/>
          <p14:tracePt t="46806" x="6016625" y="5021263"/>
          <p14:tracePt t="46808" x="6037263" y="5021263"/>
          <p14:tracePt t="46823" x="6059488" y="5021263"/>
          <p14:tracePt t="46840" x="6103938" y="5021263"/>
          <p14:tracePt t="46856" x="6175375" y="5021263"/>
          <p14:tracePt t="46873" x="6240463" y="5006975"/>
          <p14:tracePt t="46890" x="6364288" y="5006975"/>
          <p14:tracePt t="46906" x="6488113" y="5006975"/>
          <p14:tracePt t="46923" x="6662738" y="5014913"/>
          <p14:tracePt t="46940" x="6829425" y="5037138"/>
          <p14:tracePt t="46956" x="6988175" y="5051425"/>
          <p14:tracePt t="46958" x="7075488" y="5065713"/>
          <p14:tracePt t="46974" x="7242175" y="5080000"/>
          <p14:tracePt t="46990" x="7329488" y="5080000"/>
          <p14:tracePt t="47006" x="7532688" y="5057775"/>
          <p14:tracePt t="47023" x="7577138" y="5043488"/>
          <p14:tracePt t="47302" x="7577138" y="5037138"/>
          <p14:tracePt t="47312" x="7569200" y="5037138"/>
          <p14:tracePt t="47366" x="7569200" y="5029200"/>
          <p14:tracePt t="47412" x="7569200" y="5021263"/>
          <p14:tracePt t="47539" x="7569200" y="5014913"/>
          <p14:tracePt t="47571" x="7577138" y="5014913"/>
          <p14:tracePt t="47624" x="7583488" y="5014913"/>
          <p14:tracePt t="47641" x="7591425" y="5014913"/>
          <p14:tracePt t="47678" x="7597775" y="5014913"/>
          <p14:tracePt t="47687" x="7597775" y="5006975"/>
          <p14:tracePt t="47695" x="7605713" y="5006975"/>
          <p14:tracePt t="47706" x="7605713" y="5000625"/>
          <p14:tracePt t="47723" x="7605713" y="4992688"/>
          <p14:tracePt t="49953" x="7612063" y="4992688"/>
          <p14:tracePt t="49961" x="7612063" y="5000625"/>
          <p14:tracePt t="49973" x="7620000" y="5000625"/>
          <p14:tracePt t="49989" x="7627938" y="5006975"/>
          <p14:tracePt t="50007" x="7634288" y="5014913"/>
          <p14:tracePt t="50023" x="7656513" y="5037138"/>
          <p14:tracePt t="50039" x="7662863" y="5051425"/>
          <p14:tracePt t="50056" x="7670800" y="5057775"/>
          <p14:tracePt t="50073" x="7678738" y="5065713"/>
          <p14:tracePt t="50090" x="7699375" y="5065713"/>
          <p14:tracePt t="50106" x="7713663" y="5072063"/>
          <p14:tracePt t="50123" x="7729538" y="5072063"/>
          <p14:tracePt t="50139" x="7735888" y="508000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4C37A720FD3C43A3E61289032922F4" ma:contentTypeVersion="11" ma:contentTypeDescription="Crée un document." ma:contentTypeScope="" ma:versionID="2991ea1764eb62e92bb6a14a26f0f4aa">
  <xsd:schema xmlns:xsd="http://www.w3.org/2001/XMLSchema" xmlns:xs="http://www.w3.org/2001/XMLSchema" xmlns:p="http://schemas.microsoft.com/office/2006/metadata/properties" xmlns:ns3="cdd832af-0f74-4414-8cb2-cb49b3bc5e37" xmlns:ns4="b3fb6935-7ca7-4584-a75b-2ecaea187fb9" targetNamespace="http://schemas.microsoft.com/office/2006/metadata/properties" ma:root="true" ma:fieldsID="83236154a388c56c67f223571d844801" ns3:_="" ns4:_="">
    <xsd:import namespace="cdd832af-0f74-4414-8cb2-cb49b3bc5e37"/>
    <xsd:import namespace="b3fb6935-7ca7-4584-a75b-2ecaea187f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832af-0f74-4414-8cb2-cb49b3bc5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b6935-7ca7-4584-a75b-2ecaea187fb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323430-E0C6-43CE-A833-9CCA93A9DA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9B3D15-B6DE-4BC1-87BE-B6717AC8010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cdd832af-0f74-4414-8cb2-cb49b3bc5e37"/>
    <ds:schemaRef ds:uri="http://schemas.microsoft.com/office/2006/documentManagement/types"/>
    <ds:schemaRef ds:uri="b3fb6935-7ca7-4584-a75b-2ecaea187fb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7A342B-A88F-41D3-8AE3-C39BA8126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d832af-0f74-4414-8cb2-cb49b3bc5e37"/>
    <ds:schemaRef ds:uri="b3fb6935-7ca7-4584-a75b-2ecaea187f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9386</TotalTime>
  <Words>486</Words>
  <Application>Microsoft Office PowerPoint</Application>
  <PresentationFormat>Widescreen</PresentationFormat>
  <Paragraphs>131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Tahoma</vt:lpstr>
      <vt:lpstr>Office Theme</vt:lpstr>
      <vt:lpstr>Prism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Riccardo Leinardi</dc:creator>
  <cp:lastModifiedBy>Riccardo Leinardi</cp:lastModifiedBy>
  <cp:revision>130</cp:revision>
  <dcterms:created xsi:type="dcterms:W3CDTF">2022-03-30T12:57:33Z</dcterms:created>
  <dcterms:modified xsi:type="dcterms:W3CDTF">2022-05-24T06:14:59Z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0x010100D44C37A720FD3C43A3E61289032922F4</vt:lpwstr>
  </property>
</Properties>
</file>