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2.xml" ContentType="application/vnd.openxmlformats-officedocument.drawingml.chartshapes+xml"/>
  <Override PartName="/ppt/charts/chart9.xml" ContentType="application/vnd.openxmlformats-officedocument.drawingml.chart+xml"/>
  <Override PartName="/ppt/drawings/drawing3.xml" ContentType="application/vnd.openxmlformats-officedocument.drawingml.chartshapes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96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fr-T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F8BE"/>
    <a:srgbClr val="CDFD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5678" autoAdjust="0"/>
  </p:normalViewPr>
  <p:slideViewPr>
    <p:cSldViewPr snapToGrid="0">
      <p:cViewPr varScale="1">
        <p:scale>
          <a:sx n="73" d="100"/>
          <a:sy n="73" d="100"/>
        </p:scale>
        <p:origin x="10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\Desktop\stat_ratio\indice_radar_evi2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\Desktop\evol_ndvi_p\p28_ndvi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\Desktop\evol_ndvi_p\p28_EVI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\Desktop\evol_ndvi_p\p28_EVI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\Desktop\evol_ndvi_p\p2_ndvi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\Desktop\evol_ratio_p\p2_ndvi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\Desktop\stat_ratio\stat_ratio_12032018manqu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Hp\Desktop\stat_ratio\stat_ratio_12032018manqu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Hp\Desktop\stat_ratio\indice_rad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GB" sz="1800" dirty="0"/>
              <a:t>% Production and import of cereals in Tunisia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r-TN"/>
        </a:p>
      </c:txPr>
    </c:title>
    <c:autoTitleDeleted val="0"/>
    <c:plotArea>
      <c:layout/>
      <c:areaChart>
        <c:grouping val="percentStacked"/>
        <c:varyColors val="0"/>
        <c:ser>
          <c:idx val="0"/>
          <c:order val="0"/>
          <c:tx>
            <c:strRef>
              <c:f>Feuil1!$B$8</c:f>
              <c:strCache>
                <c:ptCount val="1"/>
                <c:pt idx="0">
                  <c:v>Production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c:spPr>
          <c:cat>
            <c:numRef>
              <c:f>Feuil1!$C$7:$S$7</c:f>
              <c:numCache>
                <c:formatCode>General</c:formatCod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Feuil1!$C$8:$S$8</c:f>
              <c:numCache>
                <c:formatCode>#,##0</c:formatCode>
                <c:ptCount val="17"/>
                <c:pt idx="0">
                  <c:v>10066</c:v>
                </c:pt>
                <c:pt idx="1">
                  <c:v>7583</c:v>
                </c:pt>
                <c:pt idx="2">
                  <c:v>5861</c:v>
                </c:pt>
                <c:pt idx="3">
                  <c:v>5153</c:v>
                </c:pt>
                <c:pt idx="4">
                  <c:v>7200</c:v>
                </c:pt>
                <c:pt idx="5">
                  <c:v>7790</c:v>
                </c:pt>
                <c:pt idx="6">
                  <c:v>9345</c:v>
                </c:pt>
                <c:pt idx="7">
                  <c:v>9307</c:v>
                </c:pt>
                <c:pt idx="8">
                  <c:v>7664</c:v>
                </c:pt>
                <c:pt idx="9">
                  <c:v>9431</c:v>
                </c:pt>
                <c:pt idx="10">
                  <c:v>7626</c:v>
                </c:pt>
                <c:pt idx="11">
                  <c:v>6630</c:v>
                </c:pt>
                <c:pt idx="12">
                  <c:v>7814</c:v>
                </c:pt>
                <c:pt idx="13">
                  <c:v>7432</c:v>
                </c:pt>
                <c:pt idx="14">
                  <c:v>11393</c:v>
                </c:pt>
                <c:pt idx="15">
                  <c:v>7716</c:v>
                </c:pt>
                <c:pt idx="16">
                  <c:v>8321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00-47C5-863D-1BF236AD586E}"/>
            </c:ext>
          </c:extLst>
        </c:ser>
        <c:ser>
          <c:idx val="1"/>
          <c:order val="1"/>
          <c:tx>
            <c:strRef>
              <c:f>Feuil1!$B$9</c:f>
              <c:strCache>
                <c:ptCount val="1"/>
                <c:pt idx="0">
                  <c:v>Import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Feuil1!$C$7:$S$7</c:f>
              <c:numCache>
                <c:formatCode>General</c:formatCod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Feuil1!$C$9:$S$9</c:f>
              <c:numCache>
                <c:formatCode>#,##0</c:formatCode>
                <c:ptCount val="17"/>
                <c:pt idx="0">
                  <c:v>14605</c:v>
                </c:pt>
                <c:pt idx="1">
                  <c:v>17892</c:v>
                </c:pt>
                <c:pt idx="2">
                  <c:v>20966</c:v>
                </c:pt>
                <c:pt idx="3">
                  <c:v>19881</c:v>
                </c:pt>
                <c:pt idx="4">
                  <c:v>15597</c:v>
                </c:pt>
                <c:pt idx="5">
                  <c:v>17842</c:v>
                </c:pt>
                <c:pt idx="6">
                  <c:v>16820</c:v>
                </c:pt>
                <c:pt idx="7">
                  <c:v>17455</c:v>
                </c:pt>
                <c:pt idx="8">
                  <c:v>22115</c:v>
                </c:pt>
                <c:pt idx="9">
                  <c:v>19218</c:v>
                </c:pt>
                <c:pt idx="10">
                  <c:v>22220</c:v>
                </c:pt>
                <c:pt idx="11">
                  <c:v>25008</c:v>
                </c:pt>
                <c:pt idx="12">
                  <c:v>22200</c:v>
                </c:pt>
                <c:pt idx="13">
                  <c:v>24452</c:v>
                </c:pt>
                <c:pt idx="14">
                  <c:v>21406</c:v>
                </c:pt>
                <c:pt idx="15">
                  <c:v>26358</c:v>
                </c:pt>
                <c:pt idx="16">
                  <c:v>25804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00-47C5-863D-1BF236AD58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6844416"/>
        <c:axId val="106842336"/>
      </c:areaChart>
      <c:catAx>
        <c:axId val="1068444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TN"/>
          </a:p>
        </c:txPr>
        <c:crossAx val="106842336"/>
        <c:crosses val="autoZero"/>
        <c:auto val="1"/>
        <c:lblAlgn val="ctr"/>
        <c:lblOffset val="100"/>
        <c:noMultiLvlLbl val="0"/>
      </c:catAx>
      <c:valAx>
        <c:axId val="106842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TN"/>
          </a:p>
        </c:txPr>
        <c:crossAx val="106844416"/>
        <c:crossesAt val="1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1100" b="1">
          <a:solidFill>
            <a:sysClr val="windowText" lastClr="000000"/>
          </a:solidFill>
        </a:defRPr>
      </a:pPr>
      <a:endParaRPr lang="fr-TN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val_exp2!$K$1</c:f>
              <c:strCache>
                <c:ptCount val="1"/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6"/>
            <c:spPr>
              <a:solidFill>
                <a:schemeClr val="accent1">
                  <a:shade val="76000"/>
                </a:schemeClr>
              </a:solidFill>
              <a:ln w="9525">
                <a:solidFill>
                  <a:schemeClr val="accent1">
                    <a:shade val="76000"/>
                  </a:schemeClr>
                </a:solidFill>
                <a:round/>
              </a:ln>
              <a:effectLst/>
            </c:spPr>
          </c:marker>
          <c:trendline>
            <c:spPr>
              <a:ln w="9525" cap="rnd">
                <a:solidFill>
                  <a:schemeClr val="accent1">
                    <a:shade val="76000"/>
                  </a:schemeClr>
                </a:solidFill>
              </a:ln>
              <a:effectLst/>
            </c:spPr>
            <c:trendlineType val="linear"/>
            <c:dispRSqr val="0"/>
            <c:dispEq val="0"/>
          </c:trendline>
          <c:xVal>
            <c:numRef>
              <c:f>val_exp2!$J$2:$J$29</c:f>
              <c:numCache>
                <c:formatCode>General</c:formatCode>
                <c:ptCount val="28"/>
                <c:pt idx="0">
                  <c:v>0</c:v>
                </c:pt>
                <c:pt idx="1">
                  <c:v>18.38386697093388</c:v>
                </c:pt>
                <c:pt idx="2">
                  <c:v>13.310285925463603</c:v>
                </c:pt>
                <c:pt idx="3">
                  <c:v>39.164383043734652</c:v>
                </c:pt>
                <c:pt idx="4">
                  <c:v>35.571077635253722</c:v>
                </c:pt>
                <c:pt idx="5">
                  <c:v>43.442887100155588</c:v>
                </c:pt>
                <c:pt idx="6">
                  <c:v>22.398597411469943</c:v>
                </c:pt>
                <c:pt idx="7">
                  <c:v>58.075177308594384</c:v>
                </c:pt>
                <c:pt idx="8">
                  <c:v>14.887525426080037</c:v>
                </c:pt>
                <c:pt idx="9">
                  <c:v>49.379846292475364</c:v>
                </c:pt>
                <c:pt idx="10">
                  <c:v>31.026932811194534</c:v>
                </c:pt>
                <c:pt idx="11">
                  <c:v>38.486584610418312</c:v>
                </c:pt>
                <c:pt idx="12">
                  <c:v>23.233389725853659</c:v>
                </c:pt>
                <c:pt idx="13">
                  <c:v>44.874562313091147</c:v>
                </c:pt>
                <c:pt idx="14">
                  <c:v>32.183818289526215</c:v>
                </c:pt>
                <c:pt idx="15">
                  <c:v>22.968388646998065</c:v>
                </c:pt>
                <c:pt idx="16">
                  <c:v>25.866526510943384</c:v>
                </c:pt>
                <c:pt idx="17">
                  <c:v>26.282519302654986</c:v>
                </c:pt>
                <c:pt idx="18">
                  <c:v>23.966884512361414</c:v>
                </c:pt>
                <c:pt idx="19">
                  <c:v>27.005142787404964</c:v>
                </c:pt>
                <c:pt idx="20">
                  <c:v>54.721274638269662</c:v>
                </c:pt>
                <c:pt idx="21">
                  <c:v>49.647512537448044</c:v>
                </c:pt>
                <c:pt idx="22">
                  <c:v>44.870607611211298</c:v>
                </c:pt>
                <c:pt idx="23">
                  <c:v>42.323173034934413</c:v>
                </c:pt>
                <c:pt idx="24">
                  <c:v>38.616034558268339</c:v>
                </c:pt>
                <c:pt idx="25">
                  <c:v>31.685322935720308</c:v>
                </c:pt>
                <c:pt idx="26">
                  <c:v>44.982595311276206</c:v>
                </c:pt>
                <c:pt idx="27">
                  <c:v>37.934674089455385</c:v>
                </c:pt>
              </c:numCache>
            </c:numRef>
          </c:xVal>
          <c:yVal>
            <c:numRef>
              <c:f>val_exp2!$K$2:$K$29</c:f>
              <c:numCache>
                <c:formatCode>General</c:formatCode>
                <c:ptCount val="28"/>
                <c:pt idx="0">
                  <c:v>0</c:v>
                </c:pt>
                <c:pt idx="7">
                  <c:v>58.075177308594384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C99-4D69-A9FB-4249D677464E}"/>
            </c:ext>
          </c:extLst>
        </c:ser>
        <c:ser>
          <c:idx val="1"/>
          <c:order val="1"/>
          <c:tx>
            <c:strRef>
              <c:f>val_exp2!$L$1</c:f>
              <c:strCache>
                <c:ptCount val="1"/>
                <c:pt idx="0">
                  <c:v>rdtmes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6"/>
            <c:spPr>
              <a:solidFill>
                <a:schemeClr val="accent1"/>
              </a:solidFill>
              <a:ln w="9525">
                <a:solidFill>
                  <a:schemeClr val="accent1">
                    <a:tint val="77000"/>
                  </a:schemeClr>
                </a:solidFill>
                <a:round/>
              </a:ln>
              <a:effectLst/>
            </c:spPr>
          </c:marker>
          <c:xVal>
            <c:numRef>
              <c:f>val_exp2!$J$2:$J$29</c:f>
              <c:numCache>
                <c:formatCode>General</c:formatCode>
                <c:ptCount val="28"/>
                <c:pt idx="0">
                  <c:v>0</c:v>
                </c:pt>
                <c:pt idx="1">
                  <c:v>18.38386697093388</c:v>
                </c:pt>
                <c:pt idx="2">
                  <c:v>13.310285925463603</c:v>
                </c:pt>
                <c:pt idx="3">
                  <c:v>39.164383043734652</c:v>
                </c:pt>
                <c:pt idx="4">
                  <c:v>35.571077635253722</c:v>
                </c:pt>
                <c:pt idx="5">
                  <c:v>43.442887100155588</c:v>
                </c:pt>
                <c:pt idx="6">
                  <c:v>22.398597411469943</c:v>
                </c:pt>
                <c:pt idx="7">
                  <c:v>58.075177308594384</c:v>
                </c:pt>
                <c:pt idx="8">
                  <c:v>14.887525426080037</c:v>
                </c:pt>
                <c:pt idx="9">
                  <c:v>49.379846292475364</c:v>
                </c:pt>
                <c:pt idx="10">
                  <c:v>31.026932811194534</c:v>
                </c:pt>
                <c:pt idx="11">
                  <c:v>38.486584610418312</c:v>
                </c:pt>
                <c:pt idx="12">
                  <c:v>23.233389725853659</c:v>
                </c:pt>
                <c:pt idx="13">
                  <c:v>44.874562313091147</c:v>
                </c:pt>
                <c:pt idx="14">
                  <c:v>32.183818289526215</c:v>
                </c:pt>
                <c:pt idx="15">
                  <c:v>22.968388646998065</c:v>
                </c:pt>
                <c:pt idx="16">
                  <c:v>25.866526510943384</c:v>
                </c:pt>
                <c:pt idx="17">
                  <c:v>26.282519302654986</c:v>
                </c:pt>
                <c:pt idx="18">
                  <c:v>23.966884512361414</c:v>
                </c:pt>
                <c:pt idx="19">
                  <c:v>27.005142787404964</c:v>
                </c:pt>
                <c:pt idx="20">
                  <c:v>54.721274638269662</c:v>
                </c:pt>
                <c:pt idx="21">
                  <c:v>49.647512537448044</c:v>
                </c:pt>
                <c:pt idx="22">
                  <c:v>44.870607611211298</c:v>
                </c:pt>
                <c:pt idx="23">
                  <c:v>42.323173034934413</c:v>
                </c:pt>
                <c:pt idx="24">
                  <c:v>38.616034558268339</c:v>
                </c:pt>
                <c:pt idx="25">
                  <c:v>31.685322935720308</c:v>
                </c:pt>
                <c:pt idx="26">
                  <c:v>44.982595311276206</c:v>
                </c:pt>
                <c:pt idx="27">
                  <c:v>37.934674089455385</c:v>
                </c:pt>
              </c:numCache>
            </c:numRef>
          </c:xVal>
          <c:yVal>
            <c:numRef>
              <c:f>val_exp2!$L$2:$L$29</c:f>
              <c:numCache>
                <c:formatCode>0.00</c:formatCode>
                <c:ptCount val="28"/>
                <c:pt idx="1">
                  <c:v>22.967111111111116</c:v>
                </c:pt>
                <c:pt idx="2">
                  <c:v>12.856888888888887</c:v>
                </c:pt>
                <c:pt idx="3">
                  <c:v>44.118518518518513</c:v>
                </c:pt>
                <c:pt idx="4">
                  <c:v>41.224444444444458</c:v>
                </c:pt>
                <c:pt idx="5">
                  <c:v>31.913333333333334</c:v>
                </c:pt>
                <c:pt idx="6">
                  <c:v>34.05777777777778</c:v>
                </c:pt>
                <c:pt idx="7">
                  <c:v>46.350222222222229</c:v>
                </c:pt>
                <c:pt idx="8">
                  <c:v>20.885925925925932</c:v>
                </c:pt>
                <c:pt idx="9">
                  <c:v>66.382222222222239</c:v>
                </c:pt>
                <c:pt idx="10">
                  <c:v>44.613333333333344</c:v>
                </c:pt>
                <c:pt idx="11">
                  <c:v>52.121481481481489</c:v>
                </c:pt>
                <c:pt idx="12">
                  <c:v>32.085925925925928</c:v>
                </c:pt>
                <c:pt idx="13">
                  <c:v>71.348148148148141</c:v>
                </c:pt>
                <c:pt idx="14">
                  <c:v>46.651851851851859</c:v>
                </c:pt>
                <c:pt idx="15">
                  <c:v>30.583703703703698</c:v>
                </c:pt>
                <c:pt idx="16">
                  <c:v>35.457777777777771</c:v>
                </c:pt>
                <c:pt idx="17">
                  <c:v>41.392592592592592</c:v>
                </c:pt>
                <c:pt idx="18">
                  <c:v>34.112592592592591</c:v>
                </c:pt>
                <c:pt idx="19">
                  <c:v>48.66962962962964</c:v>
                </c:pt>
                <c:pt idx="20">
                  <c:v>69.552592592592603</c:v>
                </c:pt>
                <c:pt idx="21">
                  <c:v>60.577777777777783</c:v>
                </c:pt>
                <c:pt idx="22">
                  <c:v>54.527407407407424</c:v>
                </c:pt>
                <c:pt idx="23">
                  <c:v>39.466666666666676</c:v>
                </c:pt>
                <c:pt idx="24">
                  <c:v>45.943703703703704</c:v>
                </c:pt>
                <c:pt idx="25">
                  <c:v>37.226666666666667</c:v>
                </c:pt>
                <c:pt idx="26">
                  <c:v>51.093333333333334</c:v>
                </c:pt>
                <c:pt idx="27">
                  <c:v>42.31111111111111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EC99-4D69-A9FB-4249D67746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2095616"/>
        <c:axId val="293559680"/>
      </c:scatterChart>
      <c:valAx>
        <c:axId val="222095616"/>
        <c:scaling>
          <c:orientation val="minMax"/>
          <c:max val="8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cap="none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600" cap="none" dirty="0" err="1">
                    <a:solidFill>
                      <a:schemeClr val="tx1"/>
                    </a:solidFill>
                  </a:rPr>
                  <a:t>Estimated</a:t>
                </a:r>
                <a:r>
                  <a:rPr lang="fr-FR" sz="1600" cap="none" dirty="0">
                    <a:solidFill>
                      <a:schemeClr val="tx1"/>
                    </a:solidFill>
                  </a:rPr>
                  <a:t> grain </a:t>
                </a:r>
                <a:r>
                  <a:rPr lang="fr-FR" sz="1600" cap="none" dirty="0" err="1">
                    <a:solidFill>
                      <a:schemeClr val="tx1"/>
                    </a:solidFill>
                  </a:rPr>
                  <a:t>yield</a:t>
                </a:r>
                <a:r>
                  <a:rPr lang="fr-FR" sz="1600" cap="none" dirty="0">
                    <a:solidFill>
                      <a:schemeClr val="tx1"/>
                    </a:solidFill>
                  </a:rPr>
                  <a:t> (</a:t>
                </a:r>
                <a:r>
                  <a:rPr lang="fr-FR" sz="1600" cap="none" dirty="0" err="1">
                    <a:solidFill>
                      <a:schemeClr val="tx1"/>
                    </a:solidFill>
                  </a:rPr>
                  <a:t>qx</a:t>
                </a:r>
                <a:r>
                  <a:rPr lang="fr-FR" sz="1600" cap="none" dirty="0">
                    <a:solidFill>
                      <a:schemeClr val="tx1"/>
                    </a:solidFill>
                  </a:rPr>
                  <a:t>/ha)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cap="none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r-T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TN"/>
          </a:p>
        </c:txPr>
        <c:crossAx val="293559680"/>
        <c:crosses val="autoZero"/>
        <c:crossBetween val="midCat"/>
        <c:majorUnit val="10"/>
      </c:valAx>
      <c:valAx>
        <c:axId val="293559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cap="none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600" cap="none" dirty="0" err="1">
                    <a:solidFill>
                      <a:schemeClr val="tx1"/>
                    </a:solidFill>
                  </a:rPr>
                  <a:t>Measured</a:t>
                </a:r>
                <a:r>
                  <a:rPr lang="fr-FR" sz="1600" cap="none" dirty="0">
                    <a:solidFill>
                      <a:schemeClr val="tx1"/>
                    </a:solidFill>
                  </a:rPr>
                  <a:t> grain </a:t>
                </a:r>
                <a:r>
                  <a:rPr lang="fr-FR" sz="1600" cap="none" dirty="0" err="1">
                    <a:solidFill>
                      <a:schemeClr val="tx1"/>
                    </a:solidFill>
                  </a:rPr>
                  <a:t>yield</a:t>
                </a:r>
                <a:r>
                  <a:rPr lang="fr-FR" sz="1600" cap="none" dirty="0">
                    <a:solidFill>
                      <a:schemeClr val="tx1"/>
                    </a:solidFill>
                  </a:rPr>
                  <a:t> (</a:t>
                </a:r>
                <a:r>
                  <a:rPr lang="fr-FR" sz="1600" cap="none" dirty="0" err="1">
                    <a:solidFill>
                      <a:schemeClr val="tx1"/>
                    </a:solidFill>
                  </a:rPr>
                  <a:t>qx</a:t>
                </a:r>
                <a:r>
                  <a:rPr lang="fr-FR" sz="1600" cap="none" dirty="0">
                    <a:solidFill>
                      <a:schemeClr val="tx1"/>
                    </a:solidFill>
                  </a:rPr>
                  <a:t>/ha)</a:t>
                </a:r>
              </a:p>
            </c:rich>
          </c:tx>
          <c:layout>
            <c:manualLayout>
              <c:xMode val="edge"/>
              <c:yMode val="edge"/>
              <c:x val="2.3657255233349283E-2"/>
              <c:y val="2.564146863198722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cap="none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r-T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TN"/>
          </a:p>
        </c:txPr>
        <c:crossAx val="2220956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fr-TN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Feuil1!$A$2</c:f>
              <c:strCache>
                <c:ptCount val="1"/>
                <c:pt idx="0">
                  <c:v>NDV_p28</c:v>
                </c:pt>
              </c:strCache>
            </c:strRef>
          </c:tx>
          <c:spPr>
            <a:ln w="31750" cap="rnd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1"/>
                </a:solidFill>
                <a:prstDash val="solid"/>
                <a:round/>
              </a:ln>
              <a:effectLst/>
            </c:spPr>
          </c:marker>
          <c:cat>
            <c:numRef>
              <c:f>Feuil1!$B$1:$W$1</c:f>
              <c:numCache>
                <c:formatCode>d\-mmm</c:formatCode>
                <c:ptCount val="22"/>
                <c:pt idx="0">
                  <c:v>42979</c:v>
                </c:pt>
                <c:pt idx="1">
                  <c:v>42996</c:v>
                </c:pt>
                <c:pt idx="2">
                  <c:v>42999</c:v>
                </c:pt>
                <c:pt idx="3">
                  <c:v>43016</c:v>
                </c:pt>
                <c:pt idx="4">
                  <c:v>43026</c:v>
                </c:pt>
                <c:pt idx="5">
                  <c:v>43046</c:v>
                </c:pt>
                <c:pt idx="6">
                  <c:v>43116</c:v>
                </c:pt>
                <c:pt idx="7">
                  <c:v>43126</c:v>
                </c:pt>
                <c:pt idx="8">
                  <c:v>43159</c:v>
                </c:pt>
                <c:pt idx="9">
                  <c:v>43169</c:v>
                </c:pt>
                <c:pt idx="10">
                  <c:v>43196</c:v>
                </c:pt>
                <c:pt idx="11">
                  <c:v>43199</c:v>
                </c:pt>
                <c:pt idx="12">
                  <c:v>43206</c:v>
                </c:pt>
                <c:pt idx="13">
                  <c:v>43219</c:v>
                </c:pt>
                <c:pt idx="14">
                  <c:v>43246</c:v>
                </c:pt>
                <c:pt idx="15">
                  <c:v>43249</c:v>
                </c:pt>
                <c:pt idx="16">
                  <c:v>43256</c:v>
                </c:pt>
                <c:pt idx="17">
                  <c:v>43259</c:v>
                </c:pt>
                <c:pt idx="18">
                  <c:v>43269</c:v>
                </c:pt>
                <c:pt idx="19">
                  <c:v>43279</c:v>
                </c:pt>
                <c:pt idx="20">
                  <c:v>43286</c:v>
                </c:pt>
                <c:pt idx="21" formatCode="m/d/yyyy">
                  <c:v>43343</c:v>
                </c:pt>
              </c:numCache>
            </c:numRef>
          </c:cat>
          <c:val>
            <c:numRef>
              <c:f>Feuil1!$B$2:$W$2</c:f>
              <c:numCache>
                <c:formatCode>General</c:formatCode>
                <c:ptCount val="22"/>
                <c:pt idx="0">
                  <c:v>0.118723</c:v>
                </c:pt>
                <c:pt idx="1">
                  <c:v>0.12307800000000001</c:v>
                </c:pt>
                <c:pt idx="2">
                  <c:v>0.12442400000000001</c:v>
                </c:pt>
                <c:pt idx="3">
                  <c:v>0.13913300000000001</c:v>
                </c:pt>
                <c:pt idx="4">
                  <c:v>0.14998</c:v>
                </c:pt>
                <c:pt idx="5">
                  <c:v>0.21541099999999999</c:v>
                </c:pt>
                <c:pt idx="6">
                  <c:v>0.21301800000000001</c:v>
                </c:pt>
                <c:pt idx="7">
                  <c:v>0.24571499999999999</c:v>
                </c:pt>
                <c:pt idx="8">
                  <c:v>0.52226700000000004</c:v>
                </c:pt>
                <c:pt idx="9">
                  <c:v>0.530891</c:v>
                </c:pt>
                <c:pt idx="10">
                  <c:v>0.738541</c:v>
                </c:pt>
                <c:pt idx="11">
                  <c:v>0.68333299999999997</c:v>
                </c:pt>
                <c:pt idx="12">
                  <c:v>0.56997799999999998</c:v>
                </c:pt>
                <c:pt idx="13">
                  <c:v>0.46381</c:v>
                </c:pt>
                <c:pt idx="14">
                  <c:v>0.195549</c:v>
                </c:pt>
                <c:pt idx="15">
                  <c:v>0.185917</c:v>
                </c:pt>
                <c:pt idx="16">
                  <c:v>0.17427000000000001</c:v>
                </c:pt>
                <c:pt idx="17">
                  <c:v>0.17219899999999999</c:v>
                </c:pt>
                <c:pt idx="18">
                  <c:v>0.16642699999999999</c:v>
                </c:pt>
                <c:pt idx="19">
                  <c:v>0.44380700000000001</c:v>
                </c:pt>
                <c:pt idx="20">
                  <c:v>0.134377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B46-4466-97A9-35456F025B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4822272"/>
        <c:axId val="294903808"/>
      </c:lineChart>
      <c:dateAx>
        <c:axId val="294822272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low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fr-TN"/>
          </a:p>
        </c:txPr>
        <c:crossAx val="294903808"/>
        <c:crosses val="autoZero"/>
        <c:auto val="1"/>
        <c:lblOffset val="100"/>
        <c:baseTimeUnit val="days"/>
      </c:dateAx>
      <c:valAx>
        <c:axId val="294903808"/>
        <c:scaling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NDVI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r-TN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TN"/>
          </a:p>
        </c:txPr>
        <c:crossAx val="29482227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fr-T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Feuil1!$A$2</c:f>
              <c:strCache>
                <c:ptCount val="1"/>
                <c:pt idx="0">
                  <c:v>NDV_p28</c:v>
                </c:pt>
              </c:strCache>
            </c:strRef>
          </c:tx>
          <c:spPr>
            <a:ln w="31750" cap="rnd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1"/>
                </a:solidFill>
                <a:prstDash val="solid"/>
                <a:round/>
              </a:ln>
              <a:effectLst/>
            </c:spPr>
          </c:marker>
          <c:cat>
            <c:numRef>
              <c:f>Feuil1!$B$1:$W$1</c:f>
              <c:numCache>
                <c:formatCode>d\-mmm</c:formatCode>
                <c:ptCount val="22"/>
                <c:pt idx="0">
                  <c:v>42979</c:v>
                </c:pt>
                <c:pt idx="1">
                  <c:v>42996</c:v>
                </c:pt>
                <c:pt idx="2">
                  <c:v>42999</c:v>
                </c:pt>
                <c:pt idx="3">
                  <c:v>43016</c:v>
                </c:pt>
                <c:pt idx="4">
                  <c:v>43026</c:v>
                </c:pt>
                <c:pt idx="5">
                  <c:v>43046</c:v>
                </c:pt>
                <c:pt idx="6">
                  <c:v>43116</c:v>
                </c:pt>
                <c:pt idx="7">
                  <c:v>43126</c:v>
                </c:pt>
                <c:pt idx="8">
                  <c:v>43159</c:v>
                </c:pt>
                <c:pt idx="9">
                  <c:v>43169</c:v>
                </c:pt>
                <c:pt idx="10">
                  <c:v>43196</c:v>
                </c:pt>
                <c:pt idx="11">
                  <c:v>43199</c:v>
                </c:pt>
                <c:pt idx="12">
                  <c:v>43206</c:v>
                </c:pt>
                <c:pt idx="13">
                  <c:v>43219</c:v>
                </c:pt>
                <c:pt idx="14">
                  <c:v>43246</c:v>
                </c:pt>
                <c:pt idx="15">
                  <c:v>43249</c:v>
                </c:pt>
                <c:pt idx="16">
                  <c:v>43256</c:v>
                </c:pt>
                <c:pt idx="17">
                  <c:v>43259</c:v>
                </c:pt>
                <c:pt idx="18">
                  <c:v>43269</c:v>
                </c:pt>
                <c:pt idx="19">
                  <c:v>43279</c:v>
                </c:pt>
                <c:pt idx="20">
                  <c:v>43286</c:v>
                </c:pt>
                <c:pt idx="21" formatCode="m/d/yyyy">
                  <c:v>43343</c:v>
                </c:pt>
              </c:numCache>
            </c:numRef>
          </c:cat>
          <c:val>
            <c:numRef>
              <c:f>Feuil1!$B$2:$W$2</c:f>
              <c:numCache>
                <c:formatCode>General</c:formatCode>
                <c:ptCount val="22"/>
                <c:pt idx="0">
                  <c:v>6.0298999999999998E-2</c:v>
                </c:pt>
                <c:pt idx="1">
                  <c:v>6.3616000000000006E-2</c:v>
                </c:pt>
                <c:pt idx="2">
                  <c:v>6.3499E-2</c:v>
                </c:pt>
                <c:pt idx="3">
                  <c:v>7.4193999999999996E-2</c:v>
                </c:pt>
                <c:pt idx="4">
                  <c:v>7.8010999999999997E-2</c:v>
                </c:pt>
                <c:pt idx="5">
                  <c:v>0.117325</c:v>
                </c:pt>
                <c:pt idx="6">
                  <c:v>0.118951</c:v>
                </c:pt>
                <c:pt idx="7">
                  <c:v>0.139876</c:v>
                </c:pt>
                <c:pt idx="8">
                  <c:v>0.43633899999999998</c:v>
                </c:pt>
                <c:pt idx="9">
                  <c:v>0.46531299999999998</c:v>
                </c:pt>
                <c:pt idx="10">
                  <c:v>1.0325660000000001</c:v>
                </c:pt>
                <c:pt idx="11">
                  <c:v>0.78428699999999996</c:v>
                </c:pt>
                <c:pt idx="12">
                  <c:v>0.52000299999999999</c:v>
                </c:pt>
                <c:pt idx="13">
                  <c:v>0.36247200000000002</c:v>
                </c:pt>
                <c:pt idx="14">
                  <c:v>0.11509900000000001</c:v>
                </c:pt>
                <c:pt idx="15">
                  <c:v>0.104824</c:v>
                </c:pt>
                <c:pt idx="16">
                  <c:v>9.8981E-2</c:v>
                </c:pt>
                <c:pt idx="17">
                  <c:v>9.4753000000000004E-2</c:v>
                </c:pt>
                <c:pt idx="18">
                  <c:v>9.2179999999999998E-2</c:v>
                </c:pt>
                <c:pt idx="19">
                  <c:v>7.6258999999999993E-2</c:v>
                </c:pt>
                <c:pt idx="20">
                  <c:v>6.9894999999999999E-2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46B-42BE-8215-0EA49D42AB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5460864"/>
        <c:axId val="425462784"/>
      </c:lineChart>
      <c:dateAx>
        <c:axId val="425460864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TN"/>
          </a:p>
        </c:txPr>
        <c:crossAx val="425462784"/>
        <c:crosses val="autoZero"/>
        <c:auto val="1"/>
        <c:lblOffset val="100"/>
        <c:baseTimeUnit val="days"/>
      </c:dateAx>
      <c:valAx>
        <c:axId val="42546278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EVI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r-TN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TN"/>
          </a:p>
        </c:txPr>
        <c:crossAx val="425460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fr-T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Feuil1!$A$2</c:f>
              <c:strCache>
                <c:ptCount val="1"/>
                <c:pt idx="0">
                  <c:v>EV_p28</c:v>
                </c:pt>
              </c:strCache>
            </c:strRef>
          </c:tx>
          <c:spPr>
            <a:ln w="31750" cap="rnd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1"/>
                </a:solidFill>
                <a:prstDash val="solid"/>
                <a:round/>
              </a:ln>
              <a:effectLst/>
            </c:spPr>
          </c:marker>
          <c:cat>
            <c:numRef>
              <c:f>Feuil1!$B$1:$W$1</c:f>
              <c:numCache>
                <c:formatCode>d\-mmm</c:formatCode>
                <c:ptCount val="22"/>
                <c:pt idx="0">
                  <c:v>42979</c:v>
                </c:pt>
                <c:pt idx="1">
                  <c:v>42996</c:v>
                </c:pt>
                <c:pt idx="2">
                  <c:v>42999</c:v>
                </c:pt>
                <c:pt idx="3">
                  <c:v>43016</c:v>
                </c:pt>
                <c:pt idx="4">
                  <c:v>43026</c:v>
                </c:pt>
                <c:pt idx="5">
                  <c:v>43046</c:v>
                </c:pt>
                <c:pt idx="6">
                  <c:v>43116</c:v>
                </c:pt>
                <c:pt idx="7">
                  <c:v>43126</c:v>
                </c:pt>
                <c:pt idx="8">
                  <c:v>43159</c:v>
                </c:pt>
                <c:pt idx="9">
                  <c:v>43169</c:v>
                </c:pt>
                <c:pt idx="10">
                  <c:v>43196</c:v>
                </c:pt>
                <c:pt idx="11">
                  <c:v>43199</c:v>
                </c:pt>
                <c:pt idx="12">
                  <c:v>43206</c:v>
                </c:pt>
                <c:pt idx="13">
                  <c:v>43219</c:v>
                </c:pt>
                <c:pt idx="14">
                  <c:v>43246</c:v>
                </c:pt>
                <c:pt idx="15">
                  <c:v>43249</c:v>
                </c:pt>
                <c:pt idx="16">
                  <c:v>43256</c:v>
                </c:pt>
                <c:pt idx="17">
                  <c:v>43259</c:v>
                </c:pt>
                <c:pt idx="18">
                  <c:v>43269</c:v>
                </c:pt>
                <c:pt idx="19">
                  <c:v>43279</c:v>
                </c:pt>
                <c:pt idx="20">
                  <c:v>43286</c:v>
                </c:pt>
                <c:pt idx="21" formatCode="m/d/yyyy">
                  <c:v>43343</c:v>
                </c:pt>
              </c:numCache>
            </c:numRef>
          </c:cat>
          <c:val>
            <c:numRef>
              <c:f>Feuil1!$B$2:$W$2</c:f>
              <c:numCache>
                <c:formatCode>General</c:formatCode>
                <c:ptCount val="22"/>
                <c:pt idx="0">
                  <c:v>0.18434400000000001</c:v>
                </c:pt>
                <c:pt idx="1">
                  <c:v>0.190887</c:v>
                </c:pt>
                <c:pt idx="2">
                  <c:v>0.19445999999999999</c:v>
                </c:pt>
                <c:pt idx="3">
                  <c:v>0.218505</c:v>
                </c:pt>
                <c:pt idx="4">
                  <c:v>0.233071</c:v>
                </c:pt>
                <c:pt idx="5">
                  <c:v>0.34872300000000001</c:v>
                </c:pt>
                <c:pt idx="6">
                  <c:v>0.343032</c:v>
                </c:pt>
                <c:pt idx="7">
                  <c:v>0.41209899999999999</c:v>
                </c:pt>
                <c:pt idx="8">
                  <c:v>1.0800479999999999</c:v>
                </c:pt>
                <c:pt idx="9">
                  <c:v>1.1047750000000001</c:v>
                </c:pt>
                <c:pt idx="10">
                  <c:v>1.755366</c:v>
                </c:pt>
                <c:pt idx="11">
                  <c:v>1.533101</c:v>
                </c:pt>
                <c:pt idx="12">
                  <c:v>1.183873</c:v>
                </c:pt>
                <c:pt idx="13">
                  <c:v>0.90643700000000005</c:v>
                </c:pt>
                <c:pt idx="14">
                  <c:v>0.31983800000000001</c:v>
                </c:pt>
                <c:pt idx="15">
                  <c:v>0.30178100000000002</c:v>
                </c:pt>
                <c:pt idx="16">
                  <c:v>0.28372700000000001</c:v>
                </c:pt>
                <c:pt idx="17">
                  <c:v>0.278588</c:v>
                </c:pt>
                <c:pt idx="18">
                  <c:v>0.27063399999999999</c:v>
                </c:pt>
                <c:pt idx="19">
                  <c:v>0.23066800000000001</c:v>
                </c:pt>
                <c:pt idx="20">
                  <c:v>0.21177399999999999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5A1-44E6-836D-59C6AE1BAA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5589760"/>
        <c:axId val="432649728"/>
      </c:lineChart>
      <c:dateAx>
        <c:axId val="425589760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TN"/>
          </a:p>
        </c:txPr>
        <c:crossAx val="432649728"/>
        <c:crosses val="autoZero"/>
        <c:auto val="1"/>
        <c:lblOffset val="100"/>
        <c:baseTimeUnit val="days"/>
      </c:dateAx>
      <c:valAx>
        <c:axId val="432649728"/>
        <c:scaling>
          <c:orientation val="minMax"/>
          <c:max val="2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EVI2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r-TN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TN"/>
          </a:p>
        </c:txPr>
        <c:crossAx val="425589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fr-T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Feuil1!$A$2</c:f>
              <c:strCache>
                <c:ptCount val="1"/>
                <c:pt idx="0">
                  <c:v>NDVI_p2</c:v>
                </c:pt>
              </c:strCache>
            </c:strRef>
          </c:tx>
          <c:spPr>
            <a:ln w="31750" cap="rnd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1"/>
                </a:solidFill>
                <a:prstDash val="solid"/>
                <a:round/>
              </a:ln>
              <a:effectLst/>
            </c:spPr>
          </c:marker>
          <c:cat>
            <c:numRef>
              <c:f>Feuil1!$B$1:$X$1</c:f>
              <c:numCache>
                <c:formatCode>d\-mmm</c:formatCode>
                <c:ptCount val="23"/>
                <c:pt idx="0" formatCode="m/d/yyyy">
                  <c:v>42979</c:v>
                </c:pt>
                <c:pt idx="1">
                  <c:v>42979</c:v>
                </c:pt>
                <c:pt idx="2">
                  <c:v>42996</c:v>
                </c:pt>
                <c:pt idx="3">
                  <c:v>42999</c:v>
                </c:pt>
                <c:pt idx="4">
                  <c:v>43016</c:v>
                </c:pt>
                <c:pt idx="5">
                  <c:v>43026</c:v>
                </c:pt>
                <c:pt idx="6">
                  <c:v>43046</c:v>
                </c:pt>
                <c:pt idx="7">
                  <c:v>43116</c:v>
                </c:pt>
                <c:pt idx="8">
                  <c:v>43126</c:v>
                </c:pt>
                <c:pt idx="9">
                  <c:v>43136</c:v>
                </c:pt>
                <c:pt idx="10">
                  <c:v>43159</c:v>
                </c:pt>
                <c:pt idx="11">
                  <c:v>43169</c:v>
                </c:pt>
                <c:pt idx="12">
                  <c:v>43196</c:v>
                </c:pt>
                <c:pt idx="13">
                  <c:v>43199</c:v>
                </c:pt>
                <c:pt idx="14">
                  <c:v>43206</c:v>
                </c:pt>
                <c:pt idx="15">
                  <c:v>43219</c:v>
                </c:pt>
                <c:pt idx="16">
                  <c:v>43246</c:v>
                </c:pt>
                <c:pt idx="17">
                  <c:v>43249</c:v>
                </c:pt>
                <c:pt idx="18">
                  <c:v>43256</c:v>
                </c:pt>
                <c:pt idx="19">
                  <c:v>43259</c:v>
                </c:pt>
                <c:pt idx="20">
                  <c:v>43279</c:v>
                </c:pt>
                <c:pt idx="21">
                  <c:v>43286</c:v>
                </c:pt>
                <c:pt idx="22" formatCode="m/d/yyyy">
                  <c:v>43343</c:v>
                </c:pt>
              </c:numCache>
            </c:numRef>
          </c:cat>
          <c:val>
            <c:numRef>
              <c:f>Feuil1!$B$2:$X$2</c:f>
              <c:numCache>
                <c:formatCode>General</c:formatCode>
                <c:ptCount val="23"/>
                <c:pt idx="1">
                  <c:v>0.11851100000000001</c:v>
                </c:pt>
                <c:pt idx="2">
                  <c:v>0.121889</c:v>
                </c:pt>
                <c:pt idx="3">
                  <c:v>0.11971900000000001</c:v>
                </c:pt>
                <c:pt idx="4">
                  <c:v>0.12139800000000001</c:v>
                </c:pt>
                <c:pt idx="5">
                  <c:v>0.141259</c:v>
                </c:pt>
                <c:pt idx="6">
                  <c:v>0.16828399999999999</c:v>
                </c:pt>
                <c:pt idx="7">
                  <c:v>0.28575200000000001</c:v>
                </c:pt>
                <c:pt idx="8">
                  <c:v>0.31695299999999998</c:v>
                </c:pt>
                <c:pt idx="9">
                  <c:v>0.32884099999999999</c:v>
                </c:pt>
                <c:pt idx="10">
                  <c:v>0.45081199999999999</c:v>
                </c:pt>
                <c:pt idx="11">
                  <c:v>0.37037700000000001</c:v>
                </c:pt>
                <c:pt idx="12">
                  <c:v>0.28078399999999998</c:v>
                </c:pt>
                <c:pt idx="13">
                  <c:v>0.25552900000000001</c:v>
                </c:pt>
                <c:pt idx="14">
                  <c:v>0.21326300000000001</c:v>
                </c:pt>
                <c:pt idx="15">
                  <c:v>0.180369</c:v>
                </c:pt>
                <c:pt idx="16">
                  <c:v>0.18595400000000001</c:v>
                </c:pt>
                <c:pt idx="17">
                  <c:v>0.200043</c:v>
                </c:pt>
                <c:pt idx="18">
                  <c:v>0.18796399999999999</c:v>
                </c:pt>
                <c:pt idx="19">
                  <c:v>0.18001700000000001</c:v>
                </c:pt>
                <c:pt idx="20">
                  <c:v>9.6289E-2</c:v>
                </c:pt>
                <c:pt idx="21">
                  <c:v>0.11390699999999999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7E5-4D33-9164-58661B9D79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2621056"/>
        <c:axId val="472622592"/>
      </c:lineChart>
      <c:dateAx>
        <c:axId val="472621056"/>
        <c:scaling>
          <c:orientation val="minMax"/>
        </c:scaling>
        <c:delete val="0"/>
        <c:axPos val="b"/>
        <c:numFmt formatCode="[$-40C]d\-mmm;@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r-TN"/>
          </a:p>
        </c:txPr>
        <c:crossAx val="472622592"/>
        <c:crosses val="autoZero"/>
        <c:auto val="1"/>
        <c:lblOffset val="100"/>
        <c:baseTimeUnit val="days"/>
        <c:majorUnit val="30"/>
        <c:majorTimeUnit val="days"/>
      </c:dateAx>
      <c:valAx>
        <c:axId val="472622592"/>
        <c:scaling>
          <c:orientation val="minMax"/>
          <c:max val="0.8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NDVI</a:t>
                </a:r>
              </a:p>
            </c:rich>
          </c:tx>
          <c:overlay val="0"/>
          <c:spPr>
            <a:solidFill>
              <a:schemeClr val="bg1"/>
            </a:solidFill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r-TN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TN"/>
          </a:p>
        </c:txPr>
        <c:crossAx val="472621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6350" cap="flat" cmpd="sng" algn="ctr">
      <a:solidFill>
        <a:schemeClr val="bg1">
          <a:lumMod val="50000"/>
        </a:schemeClr>
      </a:solidFill>
      <a:prstDash val="solid"/>
      <a:miter lim="800000"/>
    </a:ln>
    <a:effectLst/>
  </c:spPr>
  <c:txPr>
    <a:bodyPr/>
    <a:lstStyle/>
    <a:p>
      <a:pPr>
        <a:defRPr/>
      </a:pPr>
      <a:endParaRPr lang="fr-TN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Feuil1!$A$2</c:f>
              <c:strCache>
                <c:ptCount val="1"/>
                <c:pt idx="0">
                  <c:v>NDVI_p2</c:v>
                </c:pt>
              </c:strCache>
            </c:strRef>
          </c:tx>
          <c:spPr>
            <a:ln w="31750" cap="rnd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1"/>
                </a:solidFill>
                <a:prstDash val="solid"/>
                <a:round/>
              </a:ln>
              <a:effectLst/>
            </c:spPr>
          </c:marker>
          <c:cat>
            <c:numRef>
              <c:f>Feuil1!$B$1:$BH$1</c:f>
              <c:numCache>
                <c:formatCode>d\-mmm</c:formatCode>
                <c:ptCount val="59"/>
                <c:pt idx="0" formatCode="m/d/yyyy">
                  <c:v>42979</c:v>
                </c:pt>
                <c:pt idx="1">
                  <c:v>42985</c:v>
                </c:pt>
                <c:pt idx="2">
                  <c:v>42997</c:v>
                </c:pt>
                <c:pt idx="3">
                  <c:v>42998</c:v>
                </c:pt>
                <c:pt idx="4">
                  <c:v>43004</c:v>
                </c:pt>
                <c:pt idx="5">
                  <c:v>43009</c:v>
                </c:pt>
                <c:pt idx="6">
                  <c:v>43016</c:v>
                </c:pt>
                <c:pt idx="7">
                  <c:v>43022</c:v>
                </c:pt>
                <c:pt idx="8">
                  <c:v>43033</c:v>
                </c:pt>
                <c:pt idx="9">
                  <c:v>43046</c:v>
                </c:pt>
                <c:pt idx="10">
                  <c:v>43052</c:v>
                </c:pt>
                <c:pt idx="11">
                  <c:v>43057</c:v>
                </c:pt>
                <c:pt idx="12">
                  <c:v>43069</c:v>
                </c:pt>
                <c:pt idx="13">
                  <c:v>43081</c:v>
                </c:pt>
                <c:pt idx="14">
                  <c:v>43087</c:v>
                </c:pt>
                <c:pt idx="15">
                  <c:v>43093</c:v>
                </c:pt>
                <c:pt idx="16">
                  <c:v>43099</c:v>
                </c:pt>
                <c:pt idx="17">
                  <c:v>43105</c:v>
                </c:pt>
                <c:pt idx="18">
                  <c:v>43111</c:v>
                </c:pt>
                <c:pt idx="19">
                  <c:v>43117</c:v>
                </c:pt>
                <c:pt idx="20">
                  <c:v>43124</c:v>
                </c:pt>
                <c:pt idx="21">
                  <c:v>43129</c:v>
                </c:pt>
                <c:pt idx="22">
                  <c:v>43136</c:v>
                </c:pt>
                <c:pt idx="23">
                  <c:v>43141</c:v>
                </c:pt>
                <c:pt idx="24">
                  <c:v>43148</c:v>
                </c:pt>
                <c:pt idx="25">
                  <c:v>43153</c:v>
                </c:pt>
                <c:pt idx="26">
                  <c:v>43159</c:v>
                </c:pt>
                <c:pt idx="27">
                  <c:v>43165</c:v>
                </c:pt>
                <c:pt idx="28">
                  <c:v>43171</c:v>
                </c:pt>
                <c:pt idx="29">
                  <c:v>43177</c:v>
                </c:pt>
                <c:pt idx="30">
                  <c:v>43184</c:v>
                </c:pt>
                <c:pt idx="31">
                  <c:v>43189</c:v>
                </c:pt>
                <c:pt idx="32">
                  <c:v>43196</c:v>
                </c:pt>
                <c:pt idx="33">
                  <c:v>43201</c:v>
                </c:pt>
                <c:pt idx="34">
                  <c:v>43207</c:v>
                </c:pt>
                <c:pt idx="35">
                  <c:v>43213</c:v>
                </c:pt>
                <c:pt idx="36">
                  <c:v>43219</c:v>
                </c:pt>
                <c:pt idx="37">
                  <c:v>43225</c:v>
                </c:pt>
                <c:pt idx="38">
                  <c:v>43231</c:v>
                </c:pt>
                <c:pt idx="39">
                  <c:v>43237</c:v>
                </c:pt>
                <c:pt idx="40">
                  <c:v>43244</c:v>
                </c:pt>
                <c:pt idx="41">
                  <c:v>43249</c:v>
                </c:pt>
                <c:pt idx="42">
                  <c:v>43256</c:v>
                </c:pt>
                <c:pt idx="43">
                  <c:v>43262</c:v>
                </c:pt>
                <c:pt idx="44">
                  <c:v>43268</c:v>
                </c:pt>
                <c:pt idx="45">
                  <c:v>43273</c:v>
                </c:pt>
                <c:pt idx="46">
                  <c:v>43279</c:v>
                </c:pt>
                <c:pt idx="47">
                  <c:v>43286</c:v>
                </c:pt>
                <c:pt idx="48">
                  <c:v>43292</c:v>
                </c:pt>
                <c:pt idx="49">
                  <c:v>43298</c:v>
                </c:pt>
                <c:pt idx="50">
                  <c:v>43303</c:v>
                </c:pt>
                <c:pt idx="51">
                  <c:v>43309</c:v>
                </c:pt>
                <c:pt idx="52">
                  <c:v>43321</c:v>
                </c:pt>
                <c:pt idx="53">
                  <c:v>43327</c:v>
                </c:pt>
                <c:pt idx="54">
                  <c:v>43333</c:v>
                </c:pt>
                <c:pt idx="55">
                  <c:v>43339</c:v>
                </c:pt>
                <c:pt idx="56">
                  <c:v>43343</c:v>
                </c:pt>
              </c:numCache>
            </c:numRef>
          </c:cat>
          <c:val>
            <c:numRef>
              <c:f>Feuil1!$B$2:$BH$2</c:f>
              <c:numCache>
                <c:formatCode>General</c:formatCode>
                <c:ptCount val="59"/>
                <c:pt idx="1">
                  <c:v>-8.8823360000000005</c:v>
                </c:pt>
                <c:pt idx="2">
                  <c:v>-8.5288219999999999</c:v>
                </c:pt>
                <c:pt idx="3">
                  <c:v>-9.9313719999999996</c:v>
                </c:pt>
                <c:pt idx="4">
                  <c:v>-8.8495799999999996</c:v>
                </c:pt>
                <c:pt idx="5">
                  <c:v>-9.5234769999999997</c:v>
                </c:pt>
                <c:pt idx="6">
                  <c:v>-9.3283059999999995</c:v>
                </c:pt>
                <c:pt idx="7">
                  <c:v>-10.6898</c:v>
                </c:pt>
                <c:pt idx="8">
                  <c:v>-10.734919</c:v>
                </c:pt>
                <c:pt idx="9">
                  <c:v>-10.052681</c:v>
                </c:pt>
                <c:pt idx="10">
                  <c:v>-11.02816</c:v>
                </c:pt>
                <c:pt idx="11">
                  <c:v>-11.312920999999999</c:v>
                </c:pt>
                <c:pt idx="12">
                  <c:v>-11.304021000000001</c:v>
                </c:pt>
                <c:pt idx="13">
                  <c:v>-10.645545</c:v>
                </c:pt>
                <c:pt idx="14">
                  <c:v>-9.5704370000000001</c:v>
                </c:pt>
                <c:pt idx="15">
                  <c:v>-10.137962999999999</c:v>
                </c:pt>
                <c:pt idx="16">
                  <c:v>-9.8425519999999995</c:v>
                </c:pt>
                <c:pt idx="17">
                  <c:v>-9.3392490000000006</c:v>
                </c:pt>
                <c:pt idx="18">
                  <c:v>-9.0396260000000002</c:v>
                </c:pt>
                <c:pt idx="19">
                  <c:v>-9.5206809999999997</c:v>
                </c:pt>
                <c:pt idx="20">
                  <c:v>-9.0290750000000006</c:v>
                </c:pt>
                <c:pt idx="21">
                  <c:v>-9.2949459999999995</c:v>
                </c:pt>
                <c:pt idx="22">
                  <c:v>-8.6741489999999999</c:v>
                </c:pt>
                <c:pt idx="23">
                  <c:v>-9.1216620000000006</c:v>
                </c:pt>
                <c:pt idx="24">
                  <c:v>-6.6205119999999997</c:v>
                </c:pt>
                <c:pt idx="25">
                  <c:v>-7.9353680000000004</c:v>
                </c:pt>
                <c:pt idx="26">
                  <c:v>-6.591704</c:v>
                </c:pt>
                <c:pt idx="27">
                  <c:v>-5.8414159999999997</c:v>
                </c:pt>
                <c:pt idx="28">
                  <c:v>-6.2948019999999998</c:v>
                </c:pt>
                <c:pt idx="29">
                  <c:v>-6.0728520000000001</c:v>
                </c:pt>
                <c:pt idx="30">
                  <c:v>-7.0106339999999996</c:v>
                </c:pt>
                <c:pt idx="31">
                  <c:v>-6.8496779999999999</c:v>
                </c:pt>
                <c:pt idx="32">
                  <c:v>-7.1379760000000001</c:v>
                </c:pt>
                <c:pt idx="33">
                  <c:v>-7.9325460000000003</c:v>
                </c:pt>
                <c:pt idx="34">
                  <c:v>-5.072749</c:v>
                </c:pt>
                <c:pt idx="35">
                  <c:v>-8.717314</c:v>
                </c:pt>
                <c:pt idx="36">
                  <c:v>-8.2325099999999996</c:v>
                </c:pt>
                <c:pt idx="37">
                  <c:v>-8.1456920000000004</c:v>
                </c:pt>
                <c:pt idx="38">
                  <c:v>-8.5752140000000008</c:v>
                </c:pt>
                <c:pt idx="39">
                  <c:v>-9.8688000000000002</c:v>
                </c:pt>
                <c:pt idx="40">
                  <c:v>-9.0550460000000008</c:v>
                </c:pt>
                <c:pt idx="41">
                  <c:v>-9.3367909999999998</c:v>
                </c:pt>
                <c:pt idx="42">
                  <c:v>-8.659618</c:v>
                </c:pt>
                <c:pt idx="43">
                  <c:v>-8.8819040000000005</c:v>
                </c:pt>
                <c:pt idx="44">
                  <c:v>-11.174583</c:v>
                </c:pt>
                <c:pt idx="45">
                  <c:v>-17.340713000000001</c:v>
                </c:pt>
                <c:pt idx="46">
                  <c:v>-14.32471</c:v>
                </c:pt>
                <c:pt idx="47">
                  <c:v>-13.108682999999999</c:v>
                </c:pt>
                <c:pt idx="48">
                  <c:v>-13.749139</c:v>
                </c:pt>
                <c:pt idx="49">
                  <c:v>-14.807854000000001</c:v>
                </c:pt>
                <c:pt idx="50">
                  <c:v>-14.358839</c:v>
                </c:pt>
                <c:pt idx="51">
                  <c:v>-15.155782</c:v>
                </c:pt>
                <c:pt idx="52">
                  <c:v>-15.356877000000001</c:v>
                </c:pt>
                <c:pt idx="53">
                  <c:v>-11.368793999999999</c:v>
                </c:pt>
                <c:pt idx="54">
                  <c:v>-9.5835399999999993</c:v>
                </c:pt>
                <c:pt idx="55">
                  <c:v>-7.7143829999999998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C63-455C-A6E3-F2BC771787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0858368"/>
        <c:axId val="530859904"/>
      </c:lineChart>
      <c:dateAx>
        <c:axId val="530858368"/>
        <c:scaling>
          <c:orientation val="minMax"/>
        </c:scaling>
        <c:delete val="0"/>
        <c:axPos val="b"/>
        <c:numFmt formatCode="[$-40C]d\-mmm;@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TN"/>
          </a:p>
        </c:txPr>
        <c:crossAx val="530859904"/>
        <c:crosses val="autoZero"/>
        <c:auto val="1"/>
        <c:lblOffset val="100"/>
        <c:baseTimeUnit val="days"/>
      </c:dateAx>
      <c:valAx>
        <c:axId val="530859904"/>
        <c:scaling>
          <c:orientation val="minMax"/>
          <c:min val="-20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VH/VV (db)</a:t>
                </a:r>
              </a:p>
            </c:rich>
          </c:tx>
          <c:overlay val="0"/>
          <c:spPr>
            <a:solidFill>
              <a:schemeClr val="bg1"/>
            </a:solidFill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r-TN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TN"/>
          </a:p>
        </c:txPr>
        <c:crossAx val="530858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solidFill>
        <a:schemeClr val="bg1">
          <a:lumMod val="50000"/>
        </a:schemeClr>
      </a:solidFill>
      <a:prstDash val="solid"/>
      <a:miter lim="800000"/>
    </a:ln>
    <a:effectLst/>
  </c:spPr>
  <c:txPr>
    <a:bodyPr/>
    <a:lstStyle/>
    <a:p>
      <a:pPr>
        <a:defRPr/>
      </a:pPr>
      <a:endParaRPr lang="fr-TN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dirty="0"/>
              <a:t>Evolution of grain </a:t>
            </a:r>
            <a:r>
              <a:rPr lang="fr-FR" dirty="0" err="1"/>
              <a:t>yield</a:t>
            </a:r>
            <a:r>
              <a:rPr lang="fr-FR" dirty="0"/>
              <a:t> for 12 Mars2018</a:t>
            </a:r>
          </a:p>
        </c:rich>
      </c:tx>
      <c:layout>
        <c:manualLayout>
          <c:xMode val="edge"/>
          <c:yMode val="edge"/>
          <c:x val="9.4934059614291216E-2"/>
          <c:y val="4.126856275228678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8649192903628141E-2"/>
          <c:y val="0.25584159620954749"/>
          <c:w val="0.78855793984553635"/>
          <c:h val="0.55928892052757506"/>
        </c:manualLayout>
      </c:layout>
      <c:scatterChart>
        <c:scatterStyle val="lineMarker"/>
        <c:varyColors val="0"/>
        <c:ser>
          <c:idx val="0"/>
          <c:order val="0"/>
          <c:tx>
            <c:strRef>
              <c:f>'10 MARS (2)'!$C$1</c:f>
              <c:strCache>
                <c:ptCount val="1"/>
                <c:pt idx="0">
                  <c:v>RDT</c:v>
                </c:pt>
              </c:strCache>
            </c:strRef>
          </c:tx>
          <c:spPr>
            <a:ln w="47625">
              <a:noFill/>
            </a:ln>
          </c:spPr>
          <c:marker>
            <c:spPr>
              <a:solidFill>
                <a:schemeClr val="accent3">
                  <a:lumMod val="75000"/>
                </a:schemeClr>
              </a:solidFill>
            </c:spPr>
          </c:marker>
          <c:trendline>
            <c:trendlineType val="exp"/>
            <c:dispRSqr val="1"/>
            <c:dispEq val="1"/>
            <c:trendlineLbl>
              <c:layout>
                <c:manualLayout>
                  <c:x val="-0.1157780045251763"/>
                  <c:y val="-2.1934877106448761E-2"/>
                </c:manualLayout>
              </c:layout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dirty="0"/>
                      <a:t>y = 448.79e0.503x
</a:t>
                    </a:r>
                    <a:r>
                      <a:rPr lang="en-US" sz="1600" dirty="0">
                        <a:solidFill>
                          <a:srgbClr val="FF0000"/>
                        </a:solidFill>
                      </a:rPr>
                      <a:t>R² = 0.54</a:t>
                    </a:r>
                  </a:p>
                </c:rich>
              </c:tx>
              <c:numFmt formatCode="General" sourceLinked="0"/>
            </c:trendlineLbl>
          </c:trendline>
          <c:xVal>
            <c:numRef>
              <c:f>'10 MARS (2)'!$B$2:$B$24</c:f>
              <c:numCache>
                <c:formatCode>General</c:formatCode>
                <c:ptCount val="23"/>
                <c:pt idx="0">
                  <c:v>-6.2948019999999998</c:v>
                </c:pt>
                <c:pt idx="1">
                  <c:v>-7.4853430000000003</c:v>
                </c:pt>
                <c:pt idx="2">
                  <c:v>-4.7620060000000004</c:v>
                </c:pt>
                <c:pt idx="3">
                  <c:v>-5.2698280000000004</c:v>
                </c:pt>
                <c:pt idx="4">
                  <c:v>-6.3736740000000003</c:v>
                </c:pt>
                <c:pt idx="5">
                  <c:v>-5.7663190000000002</c:v>
                </c:pt>
                <c:pt idx="6">
                  <c:v>-5.0527430000000004</c:v>
                </c:pt>
                <c:pt idx="7">
                  <c:v>-4.3684620000000001</c:v>
                </c:pt>
                <c:pt idx="8">
                  <c:v>-4.0877359999999996</c:v>
                </c:pt>
                <c:pt idx="9">
                  <c:v>-5.8745180000000001</c:v>
                </c:pt>
                <c:pt idx="10">
                  <c:v>-4.6641209999999997</c:v>
                </c:pt>
                <c:pt idx="11">
                  <c:v>-4.4493330000000002</c:v>
                </c:pt>
                <c:pt idx="12">
                  <c:v>-5.646045</c:v>
                </c:pt>
                <c:pt idx="13">
                  <c:v>-4.9223549999999996</c:v>
                </c:pt>
                <c:pt idx="14">
                  <c:v>-5.480416</c:v>
                </c:pt>
                <c:pt idx="15">
                  <c:v>-4.2404820000000001</c:v>
                </c:pt>
                <c:pt idx="16">
                  <c:v>-4.127148</c:v>
                </c:pt>
                <c:pt idx="17">
                  <c:v>-3.8919030000000001</c:v>
                </c:pt>
                <c:pt idx="18">
                  <c:v>-4.1447589999999996</c:v>
                </c:pt>
                <c:pt idx="19">
                  <c:v>-4.9573729999999996</c:v>
                </c:pt>
                <c:pt idx="20">
                  <c:v>-4.8064330000000002</c:v>
                </c:pt>
                <c:pt idx="21">
                  <c:v>-6.1249700000000002</c:v>
                </c:pt>
                <c:pt idx="22">
                  <c:v>-4.2305339999999996</c:v>
                </c:pt>
              </c:numCache>
            </c:numRef>
          </c:xVal>
          <c:yVal>
            <c:numRef>
              <c:f>'10 MARS (2)'!$C$2:$C$24</c:f>
              <c:numCache>
                <c:formatCode>0.00</c:formatCode>
                <c:ptCount val="23"/>
                <c:pt idx="0">
                  <c:v>10.675555555555555</c:v>
                </c:pt>
                <c:pt idx="1">
                  <c:v>3.6</c:v>
                </c:pt>
                <c:pt idx="2">
                  <c:v>45.048888888888889</c:v>
                </c:pt>
                <c:pt idx="3">
                  <c:v>20.216296296296296</c:v>
                </c:pt>
                <c:pt idx="4">
                  <c:v>38.512592592592597</c:v>
                </c:pt>
                <c:pt idx="5">
                  <c:v>51.271111111111111</c:v>
                </c:pt>
                <c:pt idx="6">
                  <c:v>42.998518518518523</c:v>
                </c:pt>
                <c:pt idx="7">
                  <c:v>43.294814814814821</c:v>
                </c:pt>
                <c:pt idx="8">
                  <c:v>45.28592592592593</c:v>
                </c:pt>
                <c:pt idx="9">
                  <c:v>21.845925925925929</c:v>
                </c:pt>
                <c:pt idx="10">
                  <c:v>34.8237037037037</c:v>
                </c:pt>
                <c:pt idx="11">
                  <c:v>56.482962962962965</c:v>
                </c:pt>
                <c:pt idx="12">
                  <c:v>36.794074074074075</c:v>
                </c:pt>
                <c:pt idx="13">
                  <c:v>37.783703703703715</c:v>
                </c:pt>
                <c:pt idx="14">
                  <c:v>40.785185185185199</c:v>
                </c:pt>
                <c:pt idx="15">
                  <c:v>41.514074074074074</c:v>
                </c:pt>
                <c:pt idx="16">
                  <c:v>50.325925925925937</c:v>
                </c:pt>
                <c:pt idx="17">
                  <c:v>48.666666666666671</c:v>
                </c:pt>
                <c:pt idx="18">
                  <c:v>63.748148148148147</c:v>
                </c:pt>
                <c:pt idx="19">
                  <c:v>54.139259259259269</c:v>
                </c:pt>
                <c:pt idx="20">
                  <c:v>51.691851851851858</c:v>
                </c:pt>
                <c:pt idx="21">
                  <c:v>32.657777777777781</c:v>
                </c:pt>
                <c:pt idx="22">
                  <c:v>32.340740740740749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DFB-4ECC-8257-3574A6BA5C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0088320"/>
        <c:axId val="470221952"/>
      </c:scatterChart>
      <c:valAx>
        <c:axId val="470088320"/>
        <c:scaling>
          <c:orientation val="minMax"/>
          <c:min val="-1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VH/VV (db)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70221952"/>
        <c:crossesAt val="0"/>
        <c:crossBetween val="midCat"/>
        <c:majorUnit val="2"/>
      </c:valAx>
      <c:valAx>
        <c:axId val="47022195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Grain yield (qx/ha)</a:t>
                </a:r>
              </a:p>
            </c:rich>
          </c:tx>
          <c:layout>
            <c:manualLayout>
              <c:xMode val="edge"/>
              <c:yMode val="edge"/>
              <c:x val="0.92480081912325052"/>
              <c:y val="0.27140444636724576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470088320"/>
        <c:crosses val="autoZero"/>
        <c:crossBetween val="midCat"/>
        <c:majorUnit val="20"/>
        <c:minorUnit val="1"/>
      </c:valAx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 sz="1400">
          <a:solidFill>
            <a:schemeClr val="dk1"/>
          </a:solidFill>
          <a:latin typeface="+mn-lt"/>
          <a:ea typeface="+mn-ea"/>
          <a:cs typeface="+mn-cs"/>
        </a:defRPr>
      </a:pPr>
      <a:endParaRPr lang="fr-TN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pPr>
              <a:solidFill>
                <a:schemeClr val="accent3">
                  <a:lumMod val="75000"/>
                </a:schemeClr>
              </a:solidFill>
            </c:spPr>
          </c:marker>
          <c:xVal>
            <c:numRef>
              <c:f>val_exp2!$D$2:$D$29</c:f>
              <c:numCache>
                <c:formatCode>0.00</c:formatCode>
                <c:ptCount val="28"/>
                <c:pt idx="0" formatCode="General">
                  <c:v>0</c:v>
                </c:pt>
                <c:pt idx="1">
                  <c:v>22.967111111111116</c:v>
                </c:pt>
                <c:pt idx="2">
                  <c:v>12.856888888888887</c:v>
                </c:pt>
                <c:pt idx="3">
                  <c:v>44.118518518518513</c:v>
                </c:pt>
                <c:pt idx="4">
                  <c:v>41.224444444444458</c:v>
                </c:pt>
                <c:pt idx="5">
                  <c:v>31.913333333333334</c:v>
                </c:pt>
                <c:pt idx="6">
                  <c:v>34.05777777777778</c:v>
                </c:pt>
                <c:pt idx="7">
                  <c:v>46.350222222222229</c:v>
                </c:pt>
                <c:pt idx="8">
                  <c:v>20.885925925925932</c:v>
                </c:pt>
                <c:pt idx="9">
                  <c:v>66.382222222222239</c:v>
                </c:pt>
                <c:pt idx="10">
                  <c:v>44.613333333333344</c:v>
                </c:pt>
                <c:pt idx="11">
                  <c:v>52.121481481481489</c:v>
                </c:pt>
                <c:pt idx="12">
                  <c:v>32.085925925925928</c:v>
                </c:pt>
                <c:pt idx="13">
                  <c:v>71.348148148148141</c:v>
                </c:pt>
                <c:pt idx="14">
                  <c:v>46.651851851851859</c:v>
                </c:pt>
                <c:pt idx="15">
                  <c:v>30.583703703703698</c:v>
                </c:pt>
                <c:pt idx="16">
                  <c:v>35.457777777777771</c:v>
                </c:pt>
                <c:pt idx="17">
                  <c:v>41.392592592592592</c:v>
                </c:pt>
                <c:pt idx="18">
                  <c:v>34.112592592592591</c:v>
                </c:pt>
                <c:pt idx="19">
                  <c:v>48.66962962962964</c:v>
                </c:pt>
                <c:pt idx="20">
                  <c:v>69.552592592592603</c:v>
                </c:pt>
                <c:pt idx="21">
                  <c:v>60.577777777777783</c:v>
                </c:pt>
                <c:pt idx="22">
                  <c:v>54.527407407407424</c:v>
                </c:pt>
                <c:pt idx="23">
                  <c:v>39.466666666666676</c:v>
                </c:pt>
                <c:pt idx="24">
                  <c:v>45.943703703703704</c:v>
                </c:pt>
                <c:pt idx="25">
                  <c:v>37.226666666666667</c:v>
                </c:pt>
                <c:pt idx="26">
                  <c:v>51.093333333333334</c:v>
                </c:pt>
                <c:pt idx="27">
                  <c:v>42.31111111111111</c:v>
                </c:pt>
              </c:numCache>
            </c:numRef>
          </c:xVal>
          <c:yVal>
            <c:numRef>
              <c:f>val_exp2!$E$2:$E$29</c:f>
              <c:numCache>
                <c:formatCode>0.00</c:formatCode>
                <c:ptCount val="28"/>
                <c:pt idx="1">
                  <c:v>22.990862917253502</c:v>
                </c:pt>
                <c:pt idx="2">
                  <c:v>14.830771897587503</c:v>
                </c:pt>
                <c:pt idx="3">
                  <c:v>16.596755036608673</c:v>
                </c:pt>
                <c:pt idx="4">
                  <c:v>25.465653343384478</c:v>
                </c:pt>
                <c:pt idx="5">
                  <c:v>27.447058549068792</c:v>
                </c:pt>
                <c:pt idx="6">
                  <c:v>22.765314244417691</c:v>
                </c:pt>
                <c:pt idx="7">
                  <c:v>16.369880714674462</c:v>
                </c:pt>
                <c:pt idx="8">
                  <c:v>20.231001679905436</c:v>
                </c:pt>
                <c:pt idx="9">
                  <c:v>13.341084813473268</c:v>
                </c:pt>
                <c:pt idx="10">
                  <c:v>16.224066731439994</c:v>
                </c:pt>
                <c:pt idx="11">
                  <c:v>38.683597211784765</c:v>
                </c:pt>
                <c:pt idx="12">
                  <c:v>26.260632602007828</c:v>
                </c:pt>
                <c:pt idx="13">
                  <c:v>56.425698987517436</c:v>
                </c:pt>
                <c:pt idx="14">
                  <c:v>21.532328771017092</c:v>
                </c:pt>
                <c:pt idx="15">
                  <c:v>25.795780641637478</c:v>
                </c:pt>
                <c:pt idx="16">
                  <c:v>53.757992279790599</c:v>
                </c:pt>
                <c:pt idx="17">
                  <c:v>33.852625005889536</c:v>
                </c:pt>
                <c:pt idx="18">
                  <c:v>37.661068365424839</c:v>
                </c:pt>
                <c:pt idx="19">
                  <c:v>23.214979316827645</c:v>
                </c:pt>
                <c:pt idx="20">
                  <c:v>32.143024909156857</c:v>
                </c:pt>
                <c:pt idx="21">
                  <c:v>42.583207887948099</c:v>
                </c:pt>
                <c:pt idx="22">
                  <c:v>35.379379185505066</c:v>
                </c:pt>
                <c:pt idx="23">
                  <c:v>41.07470079469433</c:v>
                </c:pt>
                <c:pt idx="24">
                  <c:v>32.318227615875109</c:v>
                </c:pt>
                <c:pt idx="25">
                  <c:v>47.904515990859146</c:v>
                </c:pt>
                <c:pt idx="26">
                  <c:v>38.388869105562897</c:v>
                </c:pt>
                <c:pt idx="27">
                  <c:v>31.454872434804493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594-4C15-B666-79A8443815D3}"/>
            </c:ext>
          </c:extLst>
        </c:ser>
        <c:ser>
          <c:idx val="1"/>
          <c:order val="1"/>
          <c:spPr>
            <a:ln w="28575">
              <a:noFill/>
            </a:ln>
          </c:spPr>
          <c:marker>
            <c:spPr>
              <a:noFill/>
              <a:ln>
                <a:noFill/>
              </a:ln>
            </c:spPr>
          </c:marker>
          <c:trendline>
            <c:trendlineType val="linear"/>
            <c:dispRSqr val="0"/>
            <c:dispEq val="0"/>
          </c:trendline>
          <c:xVal>
            <c:numRef>
              <c:f>val_exp2!$D$2:$D$29</c:f>
              <c:numCache>
                <c:formatCode>0.00</c:formatCode>
                <c:ptCount val="28"/>
                <c:pt idx="0" formatCode="General">
                  <c:v>0</c:v>
                </c:pt>
                <c:pt idx="1">
                  <c:v>22.967111111111116</c:v>
                </c:pt>
                <c:pt idx="2">
                  <c:v>12.856888888888887</c:v>
                </c:pt>
                <c:pt idx="3">
                  <c:v>44.118518518518513</c:v>
                </c:pt>
                <c:pt idx="4">
                  <c:v>41.224444444444458</c:v>
                </c:pt>
                <c:pt idx="5">
                  <c:v>31.913333333333334</c:v>
                </c:pt>
                <c:pt idx="6">
                  <c:v>34.05777777777778</c:v>
                </c:pt>
                <c:pt idx="7">
                  <c:v>46.350222222222229</c:v>
                </c:pt>
                <c:pt idx="8">
                  <c:v>20.885925925925932</c:v>
                </c:pt>
                <c:pt idx="9">
                  <c:v>66.382222222222239</c:v>
                </c:pt>
                <c:pt idx="10">
                  <c:v>44.613333333333344</c:v>
                </c:pt>
                <c:pt idx="11">
                  <c:v>52.121481481481489</c:v>
                </c:pt>
                <c:pt idx="12">
                  <c:v>32.085925925925928</c:v>
                </c:pt>
                <c:pt idx="13">
                  <c:v>71.348148148148141</c:v>
                </c:pt>
                <c:pt idx="14">
                  <c:v>46.651851851851859</c:v>
                </c:pt>
                <c:pt idx="15">
                  <c:v>30.583703703703698</c:v>
                </c:pt>
                <c:pt idx="16">
                  <c:v>35.457777777777771</c:v>
                </c:pt>
                <c:pt idx="17">
                  <c:v>41.392592592592592</c:v>
                </c:pt>
                <c:pt idx="18">
                  <c:v>34.112592592592591</c:v>
                </c:pt>
                <c:pt idx="19">
                  <c:v>48.66962962962964</c:v>
                </c:pt>
                <c:pt idx="20">
                  <c:v>69.552592592592603</c:v>
                </c:pt>
                <c:pt idx="21">
                  <c:v>60.577777777777783</c:v>
                </c:pt>
                <c:pt idx="22">
                  <c:v>54.527407407407424</c:v>
                </c:pt>
                <c:pt idx="23">
                  <c:v>39.466666666666676</c:v>
                </c:pt>
                <c:pt idx="24">
                  <c:v>45.943703703703704</c:v>
                </c:pt>
                <c:pt idx="25">
                  <c:v>37.226666666666667</c:v>
                </c:pt>
                <c:pt idx="26">
                  <c:v>51.093333333333334</c:v>
                </c:pt>
                <c:pt idx="27">
                  <c:v>42.31111111111111</c:v>
                </c:pt>
              </c:numCache>
            </c:numRef>
          </c:xVal>
          <c:yVal>
            <c:numRef>
              <c:f>val_exp2!$F$2:$F$29</c:f>
              <c:numCache>
                <c:formatCode>General</c:formatCode>
                <c:ptCount val="28"/>
                <c:pt idx="0">
                  <c:v>0</c:v>
                </c:pt>
                <c:pt idx="20" formatCode="0.00">
                  <c:v>69.55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594-4C15-B666-79A8443815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0628992"/>
        <c:axId val="150643456"/>
      </c:scatterChart>
      <c:valAx>
        <c:axId val="1506289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fr-FR" sz="1400" baseline="0" dirty="0" err="1"/>
                  <a:t>Measured</a:t>
                </a:r>
                <a:r>
                  <a:rPr lang="fr-FR" sz="1400" baseline="0" dirty="0"/>
                  <a:t> grain </a:t>
                </a:r>
                <a:r>
                  <a:rPr lang="fr-FR" sz="1400" baseline="0" dirty="0" err="1"/>
                  <a:t>yield</a:t>
                </a:r>
                <a:r>
                  <a:rPr lang="fr-FR" sz="1400" baseline="0" dirty="0"/>
                  <a:t> (</a:t>
                </a:r>
                <a:r>
                  <a:rPr lang="fr-FR" sz="1400" baseline="0" dirty="0" err="1"/>
                  <a:t>qx</a:t>
                </a:r>
                <a:r>
                  <a:rPr lang="fr-FR" sz="1400" baseline="0" dirty="0"/>
                  <a:t>/ha)</a:t>
                </a:r>
                <a:endParaRPr lang="fr-FR" sz="14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50643456"/>
        <c:crosses val="autoZero"/>
        <c:crossBetween val="midCat"/>
        <c:majorUnit val="10"/>
      </c:valAx>
      <c:valAx>
        <c:axId val="15064345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fr-FR" sz="1400" dirty="0" err="1"/>
                  <a:t>Estimated</a:t>
                </a:r>
                <a:r>
                  <a:rPr lang="fr-FR" sz="1400" baseline="0" dirty="0"/>
                  <a:t> grain </a:t>
                </a:r>
                <a:r>
                  <a:rPr lang="fr-FR" sz="1400" baseline="0" dirty="0" err="1"/>
                  <a:t>yield</a:t>
                </a:r>
                <a:r>
                  <a:rPr lang="fr-FR" sz="1400" baseline="0" dirty="0"/>
                  <a:t> </a:t>
                </a:r>
                <a:r>
                  <a:rPr lang="fr-FR" sz="1400" dirty="0"/>
                  <a:t>(</a:t>
                </a:r>
                <a:r>
                  <a:rPr lang="fr-FR" sz="1400" dirty="0" err="1"/>
                  <a:t>qx</a:t>
                </a:r>
                <a:r>
                  <a:rPr lang="fr-FR" sz="1400" dirty="0"/>
                  <a:t>/ha)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150628992"/>
        <c:crosses val="autoZero"/>
        <c:crossBetween val="midCat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combin_graines!$J$1</c:f>
              <c:strCache>
                <c:ptCount val="1"/>
                <c:pt idx="0">
                  <c:v>RDT</c:v>
                </c:pt>
              </c:strCache>
            </c:strRef>
          </c:tx>
          <c:spPr>
            <a:ln w="47625">
              <a:noFill/>
            </a:ln>
          </c:spPr>
          <c:marker>
            <c:spPr>
              <a:solidFill>
                <a:srgbClr val="0070C0"/>
              </a:solidFill>
            </c:spPr>
          </c:marker>
          <c:trendline>
            <c:trendlineType val="exp"/>
            <c:dispRSqr val="1"/>
            <c:dispEq val="1"/>
            <c:trendlineLbl>
              <c:layout>
                <c:manualLayout>
                  <c:x val="-0.22075247367339865"/>
                  <c:y val="9.6607845517110866E-2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rgbClr val="FF0000"/>
                        </a:solidFill>
                      </a:defRPr>
                    </a:pPr>
                    <a:r>
                      <a:rPr lang="en-US" b="1">
                        <a:solidFill>
                          <a:srgbClr val="FF0000"/>
                        </a:solidFill>
                      </a:rPr>
                      <a:t>R² = 0.6364</a:t>
                    </a:r>
                  </a:p>
                </c:rich>
              </c:tx>
              <c:numFmt formatCode="General" sourceLinked="0"/>
            </c:trendlineLbl>
          </c:trendline>
          <c:xVal>
            <c:numRef>
              <c:f>combin_graines!$I$2:$I$24</c:f>
              <c:numCache>
                <c:formatCode>General</c:formatCode>
                <c:ptCount val="23"/>
                <c:pt idx="0">
                  <c:v>0.6147279488943127</c:v>
                </c:pt>
                <c:pt idx="1">
                  <c:v>0.53906070053600375</c:v>
                </c:pt>
                <c:pt idx="2">
                  <c:v>0.94694555865321384</c:v>
                </c:pt>
                <c:pt idx="3">
                  <c:v>0.73786254978567933</c:v>
                </c:pt>
                <c:pt idx="4">
                  <c:v>0.72741168833589809</c:v>
                </c:pt>
                <c:pt idx="5">
                  <c:v>0.9366559323574748</c:v>
                </c:pt>
                <c:pt idx="6">
                  <c:v>0.92568921576254803</c:v>
                </c:pt>
                <c:pt idx="7">
                  <c:v>0.86956134785721451</c:v>
                </c:pt>
                <c:pt idx="8">
                  <c:v>0.97686388864360241</c:v>
                </c:pt>
                <c:pt idx="9">
                  <c:v>0.73096469730181013</c:v>
                </c:pt>
                <c:pt idx="10">
                  <c:v>0.87674672327392578</c:v>
                </c:pt>
                <c:pt idx="11">
                  <c:v>0.90287917663528849</c:v>
                </c:pt>
                <c:pt idx="12">
                  <c:v>0.73747375513355873</c:v>
                </c:pt>
                <c:pt idx="13">
                  <c:v>0.80346032375039245</c:v>
                </c:pt>
                <c:pt idx="14">
                  <c:v>0.74843769844374797</c:v>
                </c:pt>
                <c:pt idx="15">
                  <c:v>0.82607089483229978</c:v>
                </c:pt>
                <c:pt idx="16">
                  <c:v>0.89540691738233902</c:v>
                </c:pt>
                <c:pt idx="17">
                  <c:v>0.90675116846887105</c:v>
                </c:pt>
                <c:pt idx="18">
                  <c:v>0.96017595071565653</c:v>
                </c:pt>
                <c:pt idx="19">
                  <c:v>0.8689538653480211</c:v>
                </c:pt>
                <c:pt idx="20">
                  <c:v>0.90934970678244076</c:v>
                </c:pt>
                <c:pt idx="21">
                  <c:v>0.61494988834465947</c:v>
                </c:pt>
                <c:pt idx="22">
                  <c:v>0.88374420591854053</c:v>
                </c:pt>
              </c:numCache>
            </c:numRef>
          </c:xVal>
          <c:yVal>
            <c:numRef>
              <c:f>combin_graines!$J$2:$J$24</c:f>
              <c:numCache>
                <c:formatCode>0.00</c:formatCode>
                <c:ptCount val="23"/>
                <c:pt idx="0">
                  <c:v>10.675555555555555</c:v>
                </c:pt>
                <c:pt idx="1">
                  <c:v>3.6</c:v>
                </c:pt>
                <c:pt idx="2">
                  <c:v>45.048888888888889</c:v>
                </c:pt>
                <c:pt idx="3">
                  <c:v>20.216296296296296</c:v>
                </c:pt>
                <c:pt idx="4">
                  <c:v>38.512592592592597</c:v>
                </c:pt>
                <c:pt idx="5">
                  <c:v>51.271111111111111</c:v>
                </c:pt>
                <c:pt idx="6">
                  <c:v>42.998518518518523</c:v>
                </c:pt>
                <c:pt idx="7">
                  <c:v>43.294814814814821</c:v>
                </c:pt>
                <c:pt idx="8">
                  <c:v>45.28592592592593</c:v>
                </c:pt>
                <c:pt idx="9">
                  <c:v>21.845925925925929</c:v>
                </c:pt>
                <c:pt idx="10">
                  <c:v>34.8237037037037</c:v>
                </c:pt>
                <c:pt idx="11">
                  <c:v>56.482962962962965</c:v>
                </c:pt>
                <c:pt idx="12">
                  <c:v>36.794074074074075</c:v>
                </c:pt>
                <c:pt idx="13">
                  <c:v>37.783703703703715</c:v>
                </c:pt>
                <c:pt idx="14">
                  <c:v>40.785185185185199</c:v>
                </c:pt>
                <c:pt idx="15">
                  <c:v>41.514074074074074</c:v>
                </c:pt>
                <c:pt idx="16">
                  <c:v>50.325925925925937</c:v>
                </c:pt>
                <c:pt idx="17">
                  <c:v>48.666666666666671</c:v>
                </c:pt>
                <c:pt idx="18">
                  <c:v>63.748148148148147</c:v>
                </c:pt>
                <c:pt idx="19">
                  <c:v>54.139259259259269</c:v>
                </c:pt>
                <c:pt idx="20">
                  <c:v>51.691851851851858</c:v>
                </c:pt>
                <c:pt idx="21">
                  <c:v>32.657777777777781</c:v>
                </c:pt>
                <c:pt idx="22">
                  <c:v>32.340740740740749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CF2-48A8-8954-D6517F7FDC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0710528"/>
        <c:axId val="150713472"/>
      </c:scatterChart>
      <c:valAx>
        <c:axId val="150710528"/>
        <c:scaling>
          <c:orientation val="minMax"/>
          <c:max val="1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Combined index radar-NDVI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50713472"/>
        <c:crosses val="autoZero"/>
        <c:crossBetween val="midCat"/>
        <c:majorUnit val="0.2"/>
      </c:valAx>
      <c:valAx>
        <c:axId val="15071347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fr-FR" dirty="0"/>
                  <a:t>Grain </a:t>
                </a:r>
                <a:r>
                  <a:rPr lang="fr-FR" dirty="0" err="1"/>
                  <a:t>yield</a:t>
                </a:r>
                <a:r>
                  <a:rPr lang="fr-FR" dirty="0"/>
                  <a:t>  (</a:t>
                </a:r>
                <a:r>
                  <a:rPr lang="fr-FR" dirty="0" err="1"/>
                  <a:t>qx</a:t>
                </a:r>
                <a:r>
                  <a:rPr lang="fr-FR" dirty="0"/>
                  <a:t>/ha)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150710528"/>
        <c:crosses val="autoZero"/>
        <c:crossBetween val="midCat"/>
      </c:valAx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 sz="1800">
          <a:solidFill>
            <a:schemeClr val="dk1"/>
          </a:solidFill>
          <a:latin typeface="+mn-lt"/>
          <a:ea typeface="+mn-ea"/>
          <a:cs typeface="+mn-cs"/>
        </a:defRPr>
      </a:pPr>
      <a:endParaRPr lang="fr-TN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21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2">
      <a:schemeClr val="dk1"/>
    </cs:effectRef>
    <cs:fontRef idx="minor">
      <a:schemeClr val="tx1"/>
    </cs:fontRef>
  </cs:dataPoint>
  <cs:dataPoint3D>
    <cs:lnRef idx="0"/>
    <cs:fillRef idx="1">
      <cs:styleClr val="auto"/>
    </cs:fillRef>
    <cs:effectRef idx="2">
      <a:schemeClr val="dk1"/>
    </cs:effectRef>
    <cs:fontRef idx="minor">
      <a:schemeClr val="tx1"/>
    </cs:fontRef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2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 mods="ignoreCSTransforms">
      <cs:styleClr val="0">
        <a:shade val="25000"/>
      </cs:styleClr>
    </cs:fillRef>
    <cs:effectRef idx="2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 mods="ignoreCSTransforms">
      <cs:styleClr val="0">
        <a:tint val="25000"/>
      </cs:styleClr>
    </cs:fillRef>
    <cs:effectRef idx="2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21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2">
      <a:schemeClr val="dk1"/>
    </cs:effectRef>
    <cs:fontRef idx="minor">
      <a:schemeClr val="tx1"/>
    </cs:fontRef>
  </cs:dataPoint>
  <cs:dataPoint3D>
    <cs:lnRef idx="0"/>
    <cs:fillRef idx="1">
      <cs:styleClr val="auto"/>
    </cs:fillRef>
    <cs:effectRef idx="2">
      <a:schemeClr val="dk1"/>
    </cs:effectRef>
    <cs:fontRef idx="minor">
      <a:schemeClr val="tx1"/>
    </cs:fontRef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2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 mods="ignoreCSTransforms">
      <cs:styleClr val="0">
        <a:shade val="25000"/>
      </cs:styleClr>
    </cs:fillRef>
    <cs:effectRef idx="2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 mods="ignoreCSTransforms">
      <cs:styleClr val="0">
        <a:tint val="25000"/>
      </cs:styleClr>
    </cs:fillRef>
    <cs:effectRef idx="2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21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2">
      <a:schemeClr val="dk1"/>
    </cs:effectRef>
    <cs:fontRef idx="minor">
      <a:schemeClr val="tx1"/>
    </cs:fontRef>
  </cs:dataPoint>
  <cs:dataPoint3D>
    <cs:lnRef idx="0"/>
    <cs:fillRef idx="1">
      <cs:styleClr val="auto"/>
    </cs:fillRef>
    <cs:effectRef idx="2">
      <a:schemeClr val="dk1"/>
    </cs:effectRef>
    <cs:fontRef idx="minor">
      <a:schemeClr val="tx1"/>
    </cs:fontRef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2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 mods="ignoreCSTransforms">
      <cs:styleClr val="0">
        <a:shade val="25000"/>
      </cs:styleClr>
    </cs:fillRef>
    <cs:effectRef idx="2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 mods="ignoreCSTransforms">
      <cs:styleClr val="0">
        <a:tint val="25000"/>
      </cs:styleClr>
    </cs:fillRef>
    <cs:effectRef idx="2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21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2">
      <a:schemeClr val="dk1"/>
    </cs:effectRef>
    <cs:fontRef idx="minor">
      <a:schemeClr val="tx1"/>
    </cs:fontRef>
  </cs:dataPoint>
  <cs:dataPoint3D>
    <cs:lnRef idx="0"/>
    <cs:fillRef idx="1">
      <cs:styleClr val="auto"/>
    </cs:fillRef>
    <cs:effectRef idx="2">
      <a:schemeClr val="dk1"/>
    </cs:effectRef>
    <cs:fontRef idx="minor">
      <a:schemeClr val="tx1"/>
    </cs:fontRef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2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 mods="ignoreCSTransforms">
      <cs:styleClr val="0">
        <a:shade val="25000"/>
      </cs:styleClr>
    </cs:fillRef>
    <cs:effectRef idx="2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 mods="ignoreCSTransforms">
      <cs:styleClr val="0">
        <a:tint val="25000"/>
      </cs:styleClr>
    </cs:fillRef>
    <cs:effectRef idx="2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121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2">
      <a:schemeClr val="dk1"/>
    </cs:effectRef>
    <cs:fontRef idx="minor">
      <a:schemeClr val="tx1"/>
    </cs:fontRef>
  </cs:dataPoint>
  <cs:dataPoint3D>
    <cs:lnRef idx="0"/>
    <cs:fillRef idx="1">
      <cs:styleClr val="auto"/>
    </cs:fillRef>
    <cs:effectRef idx="2">
      <a:schemeClr val="dk1"/>
    </cs:effectRef>
    <cs:fontRef idx="minor">
      <a:schemeClr val="tx1"/>
    </cs:fontRef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2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 mods="ignoreCSTransforms">
      <cs:styleClr val="0">
        <a:shade val="25000"/>
      </cs:styleClr>
    </cs:fillRef>
    <cs:effectRef idx="2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 mods="ignoreCSTransforms">
      <cs:styleClr val="0">
        <a:tint val="25000"/>
      </cs:styleClr>
    </cs:fillRef>
    <cs:effectRef idx="2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B60870-E42F-4EC5-91CB-CD04A59AD826}" type="doc">
      <dgm:prSet loTypeId="urn:microsoft.com/office/officeart/2005/8/layout/hProcess11" loCatId="process" qsTypeId="urn:microsoft.com/office/officeart/2005/8/quickstyle/3d4" qsCatId="3D" csTypeId="urn:microsoft.com/office/officeart/2005/8/colors/colorful5" csCatId="colorful" phldr="1"/>
      <dgm:spPr/>
    </dgm:pt>
    <dgm:pt modelId="{AFC0545C-4E52-458D-B62C-88F2644D0E8B}">
      <dgm:prSet phldrT="[Texte]" custT="1"/>
      <dgm:spPr/>
      <dgm:t>
        <a:bodyPr vert="vert270"/>
        <a:lstStyle/>
        <a:p>
          <a:r>
            <a:rPr lang="fr-FR" sz="1000" b="1" i="0" u="none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01/09</a:t>
          </a:r>
          <a:endParaRPr lang="fr-FR" sz="1000" b="1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64241856-05AE-47F7-8BBF-720FC92E3CC3}" type="parTrans" cxnId="{4BD5EC1C-8B0E-4310-8E3C-AE4E2EE6C9B7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467515F8-B389-4981-9EBB-0BD536D844EF}" type="sibTrans" cxnId="{4BD5EC1C-8B0E-4310-8E3C-AE4E2EE6C9B7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88E2BA5A-D742-4264-9D76-571768517E40}">
      <dgm:prSet phldrT="[Texte]" custT="1"/>
      <dgm:spPr/>
      <dgm:t>
        <a:bodyPr vert="vert270"/>
        <a:lstStyle/>
        <a:p>
          <a:r>
            <a:rPr lang="fr-FR" sz="1000" b="1" i="0" u="none" dirty="0">
              <a:solidFill>
                <a:schemeClr val="tx1"/>
              </a:solidFill>
            </a:rPr>
            <a:t>18/09</a:t>
          </a:r>
        </a:p>
      </dgm:t>
    </dgm:pt>
    <dgm:pt modelId="{F5CD6E9A-2CB2-47FA-BF26-780E55A37306}" type="parTrans" cxnId="{C66A8581-68C5-40E1-9A0B-22F8EBF9DDAF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17023446-01D8-43BC-9E04-C813E8F7240D}" type="sibTrans" cxnId="{C66A8581-68C5-40E1-9A0B-22F8EBF9DDAF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1084A890-2B56-4E34-8353-35ECEFB9D047}">
      <dgm:prSet phldrT="[Texte]" custT="1"/>
      <dgm:spPr/>
      <dgm:t>
        <a:bodyPr vert="vert270"/>
        <a:lstStyle/>
        <a:p>
          <a:r>
            <a:rPr lang="fr-FR" sz="1000" b="1" i="0" u="none" dirty="0">
              <a:solidFill>
                <a:schemeClr val="tx1"/>
              </a:solidFill>
            </a:rPr>
            <a:t>21/09</a:t>
          </a:r>
        </a:p>
      </dgm:t>
    </dgm:pt>
    <dgm:pt modelId="{8BDF1BCD-A766-4D7C-B706-F25F4966B3F2}" type="parTrans" cxnId="{0FFA26E6-170A-4502-8BFF-AA16603BB44B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EA28AE96-360C-4D15-A503-AC088410004C}" type="sibTrans" cxnId="{0FFA26E6-170A-4502-8BFF-AA16603BB44B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534AE5FE-928B-4EF7-8F07-3105B213DE0F}">
      <dgm:prSet phldrT="[Texte]" custT="1"/>
      <dgm:spPr/>
      <dgm:t>
        <a:bodyPr vert="vert270"/>
        <a:lstStyle/>
        <a:p>
          <a:r>
            <a:rPr lang="fr-FR" sz="1000" b="1" i="0" u="none" dirty="0">
              <a:solidFill>
                <a:schemeClr val="tx1"/>
              </a:solidFill>
            </a:rPr>
            <a:t>08/10</a:t>
          </a:r>
        </a:p>
      </dgm:t>
    </dgm:pt>
    <dgm:pt modelId="{4BA83B57-BB4D-45CF-B23A-9575C025B5B9}" type="parTrans" cxnId="{ED514B12-D21F-465D-99BF-D467773CE026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8D1BC2E6-E0AA-4847-A3B5-B29CED284E4F}" type="sibTrans" cxnId="{ED514B12-D21F-465D-99BF-D467773CE026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C77B073C-3BBD-4BA5-907E-036C330F8BE4}">
      <dgm:prSet phldrT="[Texte]" custT="1"/>
      <dgm:spPr/>
      <dgm:t>
        <a:bodyPr vert="vert270"/>
        <a:lstStyle/>
        <a:p>
          <a:r>
            <a:rPr lang="fr-FR" sz="1000" b="1" i="0" u="none" dirty="0">
              <a:solidFill>
                <a:schemeClr val="tx1"/>
              </a:solidFill>
            </a:rPr>
            <a:t>18/10</a:t>
          </a:r>
        </a:p>
      </dgm:t>
    </dgm:pt>
    <dgm:pt modelId="{41C7A131-C7A3-4FC8-8AE6-EA3A77D13DEC}" type="parTrans" cxnId="{820856B5-D8EC-435D-A010-2D7915E7BFE8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318E2614-D9E4-4865-B6E5-F1ECC4072E8D}" type="sibTrans" cxnId="{820856B5-D8EC-435D-A010-2D7915E7BFE8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CC9AF630-FD3F-422C-A6F2-58D2CDC3DA22}">
      <dgm:prSet phldrT="[Texte]" custT="1"/>
      <dgm:spPr/>
      <dgm:t>
        <a:bodyPr vert="vert270"/>
        <a:lstStyle/>
        <a:p>
          <a:r>
            <a:rPr lang="fr-FR" sz="1000" b="1" i="0" u="none" dirty="0">
              <a:solidFill>
                <a:schemeClr val="tx1"/>
              </a:solidFill>
            </a:rPr>
            <a:t>07/11</a:t>
          </a:r>
        </a:p>
      </dgm:t>
    </dgm:pt>
    <dgm:pt modelId="{6D758C94-BFA3-4C78-88FC-0CBB4E307DDE}" type="parTrans" cxnId="{74A6C257-28DB-46CD-A35C-9C1BA3EAA837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D340EF24-3298-4FC4-9C63-16F41FBC9BC1}" type="sibTrans" cxnId="{74A6C257-28DB-46CD-A35C-9C1BA3EAA837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1F8A8290-D2FA-447F-A51A-EF5AAF82B52A}">
      <dgm:prSet phldrT="[Texte]" custT="1"/>
      <dgm:spPr/>
      <dgm:t>
        <a:bodyPr vert="vert270"/>
        <a:lstStyle/>
        <a:p>
          <a:r>
            <a:rPr lang="fr-FR" sz="1000" b="1" i="0" u="none" dirty="0">
              <a:solidFill>
                <a:schemeClr val="tx1"/>
              </a:solidFill>
            </a:rPr>
            <a:t>16/01</a:t>
          </a:r>
        </a:p>
      </dgm:t>
    </dgm:pt>
    <dgm:pt modelId="{F91CEA6D-5D53-49F3-A897-7DF9A02F877E}" type="parTrans" cxnId="{3FFA4198-A8B1-4598-8D0D-DE248BA2C9D3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E6B91716-FCF9-4832-BA09-D1930CB3BB33}" type="sibTrans" cxnId="{3FFA4198-A8B1-4598-8D0D-DE248BA2C9D3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6647129D-F5C6-4BBF-84BB-6202BAC3AC9C}">
      <dgm:prSet phldrT="[Texte]" custT="1"/>
      <dgm:spPr/>
      <dgm:t>
        <a:bodyPr vert="vert270"/>
        <a:lstStyle/>
        <a:p>
          <a:r>
            <a:rPr lang="fr-FR" sz="1000" b="1" i="0" u="none" dirty="0">
              <a:solidFill>
                <a:schemeClr val="tx1"/>
              </a:solidFill>
            </a:rPr>
            <a:t>26/01</a:t>
          </a:r>
        </a:p>
      </dgm:t>
    </dgm:pt>
    <dgm:pt modelId="{0633309F-EA93-45FC-B5F8-0C807EC215CB}" type="parTrans" cxnId="{1D1ED7C6-85FF-4D93-9FE4-9CF2D5BD801D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A7A23CE4-E695-4270-9E4A-2665D5B114DF}" type="sibTrans" cxnId="{1D1ED7C6-85FF-4D93-9FE4-9CF2D5BD801D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DD09CC05-E7F1-4531-BDCE-7C14FBEFA63F}">
      <dgm:prSet phldrT="[Texte]" custT="1"/>
      <dgm:spPr/>
      <dgm:t>
        <a:bodyPr vert="vert270"/>
        <a:lstStyle/>
        <a:p>
          <a:r>
            <a:rPr lang="fr-FR" sz="1000" b="1" i="0" u="none" dirty="0">
              <a:solidFill>
                <a:schemeClr val="tx1"/>
              </a:solidFill>
            </a:rPr>
            <a:t>05/02</a:t>
          </a:r>
        </a:p>
      </dgm:t>
    </dgm:pt>
    <dgm:pt modelId="{6BB2CC15-8317-4A8D-824E-21B3195EAEA3}" type="parTrans" cxnId="{535BBAE0-D29D-42B8-A14D-70276F0C8435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97B9A5CF-F76D-4272-80D8-262F192FD41C}" type="sibTrans" cxnId="{535BBAE0-D29D-42B8-A14D-70276F0C8435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0ED9795F-40E5-4413-B71E-A7FABEA7D1E9}">
      <dgm:prSet phldrT="[Texte]" custT="1"/>
      <dgm:spPr/>
      <dgm:t>
        <a:bodyPr vert="vert270"/>
        <a:lstStyle/>
        <a:p>
          <a:r>
            <a:rPr lang="fr-FR" sz="1000" b="1" i="0" u="none" dirty="0">
              <a:solidFill>
                <a:schemeClr val="tx1"/>
              </a:solidFill>
            </a:rPr>
            <a:t>28/02</a:t>
          </a:r>
        </a:p>
      </dgm:t>
    </dgm:pt>
    <dgm:pt modelId="{8F2F7E7E-2966-4456-8285-6442788EAB21}" type="parTrans" cxnId="{389D0F9F-ABFF-4ACB-AD85-4306233DCF35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8565FBF7-C9CA-4167-96E5-72BF8626ACC8}" type="sibTrans" cxnId="{389D0F9F-ABFF-4ACB-AD85-4306233DCF35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8AEFD739-ABB5-4C48-B61D-3CBB47DCEFD4}">
      <dgm:prSet phldrT="[Texte]" custT="1"/>
      <dgm:spPr/>
      <dgm:t>
        <a:bodyPr vert="vert270"/>
        <a:lstStyle/>
        <a:p>
          <a:r>
            <a:rPr lang="fr-FR" sz="1000" b="1" i="0" u="none" dirty="0">
              <a:solidFill>
                <a:schemeClr val="tx1"/>
              </a:solidFill>
            </a:rPr>
            <a:t>10/03</a:t>
          </a:r>
        </a:p>
      </dgm:t>
    </dgm:pt>
    <dgm:pt modelId="{F19756C4-A1BB-43D2-9029-A5394290E4D5}" type="parTrans" cxnId="{50BFAB97-7CB3-417B-8B16-2AD1F4DA2710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54A57BD1-D903-482E-ABC8-15F727222048}" type="sibTrans" cxnId="{50BFAB97-7CB3-417B-8B16-2AD1F4DA2710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33603F47-A7D6-4A19-851D-CBB4F8CA10B4}">
      <dgm:prSet phldrT="[Texte]" custT="1"/>
      <dgm:spPr/>
      <dgm:t>
        <a:bodyPr vert="vert270"/>
        <a:lstStyle/>
        <a:p>
          <a:r>
            <a:rPr lang="fr-FR" sz="1000" b="1" i="0" u="none" dirty="0">
              <a:solidFill>
                <a:schemeClr val="tx1"/>
              </a:solidFill>
            </a:rPr>
            <a:t>06/04</a:t>
          </a:r>
        </a:p>
      </dgm:t>
    </dgm:pt>
    <dgm:pt modelId="{A01ACC0B-4103-482D-BB63-E26DB944CB99}" type="parTrans" cxnId="{6D942ACF-B64B-4111-99EA-4C5BAF59CE34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8F013C8F-D144-472F-A2D7-5DE15F04B259}" type="sibTrans" cxnId="{6D942ACF-B64B-4111-99EA-4C5BAF59CE34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6694B5DF-2922-417D-826B-F1C6B3DD8A29}">
      <dgm:prSet phldrT="[Texte]" custT="1"/>
      <dgm:spPr/>
      <dgm:t>
        <a:bodyPr vert="vert270"/>
        <a:lstStyle/>
        <a:p>
          <a:r>
            <a:rPr lang="fr-FR" sz="1000" b="1" i="0" u="none" dirty="0">
              <a:solidFill>
                <a:schemeClr val="tx1"/>
              </a:solidFill>
            </a:rPr>
            <a:t>09/04</a:t>
          </a:r>
        </a:p>
      </dgm:t>
    </dgm:pt>
    <dgm:pt modelId="{C4E46FA7-D0FF-41FC-9DAA-ED9DCC2E6A82}" type="parTrans" cxnId="{EDEFEFE7-D30F-4C3C-9457-3AF33449E49C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659A3E43-EA08-44BA-A8C7-F5A10E385038}" type="sibTrans" cxnId="{EDEFEFE7-D30F-4C3C-9457-3AF33449E49C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1AD79BC0-F850-4DB0-AE4E-DF5AFA69F8DE}">
      <dgm:prSet phldrT="[Texte]" custT="1"/>
      <dgm:spPr/>
      <dgm:t>
        <a:bodyPr vert="vert270"/>
        <a:lstStyle/>
        <a:p>
          <a:r>
            <a:rPr lang="fr-FR" sz="1000" b="1" i="0" u="none" dirty="0">
              <a:solidFill>
                <a:schemeClr val="tx1"/>
              </a:solidFill>
            </a:rPr>
            <a:t>16/04</a:t>
          </a:r>
        </a:p>
      </dgm:t>
    </dgm:pt>
    <dgm:pt modelId="{1CC9439E-7990-4168-9F2F-271034AC9B9F}" type="parTrans" cxnId="{C0E23376-B396-4763-9357-C86D313748FE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BEAB36C8-B25A-4477-931B-E5BCCD72F805}" type="sibTrans" cxnId="{C0E23376-B396-4763-9357-C86D313748FE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52C4E84A-56B4-4CD9-B54F-2FA982AB4FDA}">
      <dgm:prSet phldrT="[Texte]" custT="1"/>
      <dgm:spPr/>
      <dgm:t>
        <a:bodyPr vert="vert270"/>
        <a:lstStyle/>
        <a:p>
          <a:r>
            <a:rPr lang="fr-FR" sz="1000" b="1" i="0" u="none" dirty="0">
              <a:solidFill>
                <a:schemeClr val="tx1"/>
              </a:solidFill>
            </a:rPr>
            <a:t>29/04</a:t>
          </a:r>
        </a:p>
      </dgm:t>
    </dgm:pt>
    <dgm:pt modelId="{2DE6010A-7541-4A40-8B0D-B4EF000D0EA0}" type="parTrans" cxnId="{BA5D4353-2CF8-4AE1-94DC-AEDDAAD63B2D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A86BC1CC-D13B-4E4A-9997-5BFF3F490BE1}" type="sibTrans" cxnId="{BA5D4353-2CF8-4AE1-94DC-AEDDAAD63B2D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C1AB5FBF-13F3-49D3-B0EE-2E186DCCCFD2}">
      <dgm:prSet phldrT="[Texte]" custT="1"/>
      <dgm:spPr/>
      <dgm:t>
        <a:bodyPr vert="vert270"/>
        <a:lstStyle/>
        <a:p>
          <a:r>
            <a:rPr lang="fr-FR" sz="1000" b="1" i="0" u="none" dirty="0">
              <a:solidFill>
                <a:schemeClr val="tx1"/>
              </a:solidFill>
            </a:rPr>
            <a:t>26/05</a:t>
          </a:r>
        </a:p>
      </dgm:t>
    </dgm:pt>
    <dgm:pt modelId="{338C7C69-874C-4C11-8643-7394B803D008}" type="parTrans" cxnId="{613E8219-E399-412A-A4B9-7B8EE54A794B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896E084E-7BBE-4CE3-9BE5-2090BCDBC486}" type="sibTrans" cxnId="{613E8219-E399-412A-A4B9-7B8EE54A794B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D96EB6C7-D89C-4B6F-8357-C6D9AD63411F}">
      <dgm:prSet phldrT="[Texte]" custT="1"/>
      <dgm:spPr/>
      <dgm:t>
        <a:bodyPr vert="vert270"/>
        <a:lstStyle/>
        <a:p>
          <a:r>
            <a:rPr lang="fr-FR" sz="1000" b="1" i="0" u="none" dirty="0">
              <a:solidFill>
                <a:schemeClr val="tx1"/>
              </a:solidFill>
            </a:rPr>
            <a:t>29/05</a:t>
          </a:r>
        </a:p>
      </dgm:t>
    </dgm:pt>
    <dgm:pt modelId="{0D6AF17F-9AEB-454D-874D-5CFE389EA23D}" type="parTrans" cxnId="{809A7C05-FAEB-4285-91D4-1E87D11E2C03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F3208F46-E2D6-468B-9982-24EC1600FF56}" type="sibTrans" cxnId="{809A7C05-FAEB-4285-91D4-1E87D11E2C03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0F052960-E565-46BC-8637-4D9A3C8F2025}">
      <dgm:prSet phldrT="[Texte]" custT="1"/>
      <dgm:spPr/>
      <dgm:t>
        <a:bodyPr vert="vert270"/>
        <a:lstStyle/>
        <a:p>
          <a:r>
            <a:rPr lang="fr-FR" sz="1000" b="1" i="0" u="none" dirty="0">
              <a:solidFill>
                <a:schemeClr val="tx1"/>
              </a:solidFill>
            </a:rPr>
            <a:t>05/06</a:t>
          </a:r>
        </a:p>
      </dgm:t>
    </dgm:pt>
    <dgm:pt modelId="{279AAA29-73ED-409C-8880-E999D743EBA5}" type="parTrans" cxnId="{880B1C8D-7787-44F4-9745-76F8FC7A8B96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12BCC12B-A9D3-4EA5-8B02-F7378DA20A01}" type="sibTrans" cxnId="{880B1C8D-7787-44F4-9745-76F8FC7A8B96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F09B112A-52B0-4674-9B8A-4055D5C8AE5F}">
      <dgm:prSet phldrT="[Texte]" custT="1"/>
      <dgm:spPr/>
      <dgm:t>
        <a:bodyPr vert="vert270"/>
        <a:lstStyle/>
        <a:p>
          <a:r>
            <a:rPr lang="fr-FR" sz="1000" b="1" i="0" u="none" dirty="0">
              <a:solidFill>
                <a:schemeClr val="tx1"/>
              </a:solidFill>
            </a:rPr>
            <a:t>08/06</a:t>
          </a:r>
        </a:p>
      </dgm:t>
    </dgm:pt>
    <dgm:pt modelId="{A485BD45-769E-4E96-8094-A5994C7CA65F}" type="parTrans" cxnId="{EF0D058E-B23F-48E7-8F1C-8B5468560CB3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E9B68736-35AF-40E1-8A42-EB96DF7E5032}" type="sibTrans" cxnId="{EF0D058E-B23F-48E7-8F1C-8B5468560CB3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36FF7DE3-51D5-4593-81BB-4D82CBC51B0A}">
      <dgm:prSet phldrT="[Texte]" custT="1"/>
      <dgm:spPr/>
      <dgm:t>
        <a:bodyPr vert="vert270"/>
        <a:lstStyle/>
        <a:p>
          <a:r>
            <a:rPr lang="fr-FR" sz="1000" b="1" i="0" u="none" dirty="0">
              <a:solidFill>
                <a:schemeClr val="tx1"/>
              </a:solidFill>
            </a:rPr>
            <a:t>28/06</a:t>
          </a:r>
        </a:p>
      </dgm:t>
    </dgm:pt>
    <dgm:pt modelId="{46DA3A6C-ACCC-47B7-B526-90741EC51A32}" type="parTrans" cxnId="{02245B14-4F5D-45C5-A8F4-A04D5012EC3D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D1B7E2D9-5755-4BC0-9453-D21DF1435F5A}" type="sibTrans" cxnId="{02245B14-4F5D-45C5-A8F4-A04D5012EC3D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83DC0069-E021-4DB1-BDF7-81F699B4CDA8}">
      <dgm:prSet phldrT="[Texte]" custT="1"/>
      <dgm:spPr/>
      <dgm:t>
        <a:bodyPr vert="vert270"/>
        <a:lstStyle/>
        <a:p>
          <a:r>
            <a:rPr lang="fr-FR" sz="1000" b="1" i="0" u="none" dirty="0">
              <a:solidFill>
                <a:schemeClr val="tx1"/>
              </a:solidFill>
            </a:rPr>
            <a:t>05/07</a:t>
          </a:r>
        </a:p>
      </dgm:t>
    </dgm:pt>
    <dgm:pt modelId="{1E2788C7-4DA1-42F3-AD73-3A28A9FD292F}" type="parTrans" cxnId="{63C4B2E2-DFCF-41D6-95FA-ED2AFF1C4B7B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B1B41C09-C532-4066-BB21-20CF99C7FF45}" type="sibTrans" cxnId="{63C4B2E2-DFCF-41D6-95FA-ED2AFF1C4B7B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8FD9AB1F-3BE7-4236-B584-1926A769E351}" type="pres">
      <dgm:prSet presAssocID="{A1B60870-E42F-4EC5-91CB-CD04A59AD826}" presName="Name0" presStyleCnt="0">
        <dgm:presLayoutVars>
          <dgm:dir/>
          <dgm:resizeHandles val="exact"/>
        </dgm:presLayoutVars>
      </dgm:prSet>
      <dgm:spPr/>
    </dgm:pt>
    <dgm:pt modelId="{15080B59-7FF4-46E4-85F6-DF71D3F709E2}" type="pres">
      <dgm:prSet presAssocID="{A1B60870-E42F-4EC5-91CB-CD04A59AD826}" presName="arrow" presStyleLbl="bgShp" presStyleIdx="0" presStyleCnt="1" custScaleY="31469"/>
      <dgm:spPr/>
    </dgm:pt>
    <dgm:pt modelId="{E0DBB424-2FA9-4544-9D6B-758F9F5926D4}" type="pres">
      <dgm:prSet presAssocID="{A1B60870-E42F-4EC5-91CB-CD04A59AD826}" presName="points" presStyleCnt="0"/>
      <dgm:spPr/>
    </dgm:pt>
    <dgm:pt modelId="{CB58BF4E-16A7-4CD7-9228-0DDA16C82853}" type="pres">
      <dgm:prSet presAssocID="{AFC0545C-4E52-458D-B62C-88F2644D0E8B}" presName="compositeA" presStyleCnt="0"/>
      <dgm:spPr/>
    </dgm:pt>
    <dgm:pt modelId="{552C3CC7-AB58-4643-807B-4D92CCA55FF4}" type="pres">
      <dgm:prSet presAssocID="{AFC0545C-4E52-458D-B62C-88F2644D0E8B}" presName="textA" presStyleLbl="revTx" presStyleIdx="0" presStyleCnt="21">
        <dgm:presLayoutVars>
          <dgm:bulletEnabled val="1"/>
        </dgm:presLayoutVars>
      </dgm:prSet>
      <dgm:spPr/>
    </dgm:pt>
    <dgm:pt modelId="{90F282D8-99D9-4F86-B5BD-F9974FBD2328}" type="pres">
      <dgm:prSet presAssocID="{AFC0545C-4E52-458D-B62C-88F2644D0E8B}" presName="circleA" presStyleLbl="node1" presStyleIdx="0" presStyleCnt="21"/>
      <dgm:spPr/>
    </dgm:pt>
    <dgm:pt modelId="{0C941AB9-4103-457A-B68C-2A6C8609E4B8}" type="pres">
      <dgm:prSet presAssocID="{AFC0545C-4E52-458D-B62C-88F2644D0E8B}" presName="spaceA" presStyleCnt="0"/>
      <dgm:spPr/>
    </dgm:pt>
    <dgm:pt modelId="{18BA8522-5351-4B4E-A957-308D0F193F76}" type="pres">
      <dgm:prSet presAssocID="{467515F8-B389-4981-9EBB-0BD536D844EF}" presName="space" presStyleCnt="0"/>
      <dgm:spPr/>
    </dgm:pt>
    <dgm:pt modelId="{EA48D2F9-2E14-4026-81BF-8563F3F32A7F}" type="pres">
      <dgm:prSet presAssocID="{88E2BA5A-D742-4264-9D76-571768517E40}" presName="compositeB" presStyleCnt="0"/>
      <dgm:spPr/>
    </dgm:pt>
    <dgm:pt modelId="{67CCB47C-0243-4520-B753-D98F7D7AF641}" type="pres">
      <dgm:prSet presAssocID="{88E2BA5A-D742-4264-9D76-571768517E40}" presName="textB" presStyleLbl="revTx" presStyleIdx="1" presStyleCnt="21">
        <dgm:presLayoutVars>
          <dgm:bulletEnabled val="1"/>
        </dgm:presLayoutVars>
      </dgm:prSet>
      <dgm:spPr/>
    </dgm:pt>
    <dgm:pt modelId="{6E43C21B-880B-4CC9-B22C-E56E5286573F}" type="pres">
      <dgm:prSet presAssocID="{88E2BA5A-D742-4264-9D76-571768517E40}" presName="circleB" presStyleLbl="node1" presStyleIdx="1" presStyleCnt="21"/>
      <dgm:spPr/>
    </dgm:pt>
    <dgm:pt modelId="{A966A488-98BD-4442-B757-7EEF2D8E4B36}" type="pres">
      <dgm:prSet presAssocID="{88E2BA5A-D742-4264-9D76-571768517E40}" presName="spaceB" presStyleCnt="0"/>
      <dgm:spPr/>
    </dgm:pt>
    <dgm:pt modelId="{2789DE79-15B2-4041-AB66-B3563ABA41C1}" type="pres">
      <dgm:prSet presAssocID="{17023446-01D8-43BC-9E04-C813E8F7240D}" presName="space" presStyleCnt="0"/>
      <dgm:spPr/>
    </dgm:pt>
    <dgm:pt modelId="{485D1C5F-A809-4E75-BC08-E33FAF429BF1}" type="pres">
      <dgm:prSet presAssocID="{1084A890-2B56-4E34-8353-35ECEFB9D047}" presName="compositeA" presStyleCnt="0"/>
      <dgm:spPr/>
    </dgm:pt>
    <dgm:pt modelId="{EE2587D6-E5A8-42B8-92A0-F93EA2F882F9}" type="pres">
      <dgm:prSet presAssocID="{1084A890-2B56-4E34-8353-35ECEFB9D047}" presName="textA" presStyleLbl="revTx" presStyleIdx="2" presStyleCnt="21" custLinFactNeighborX="1705">
        <dgm:presLayoutVars>
          <dgm:bulletEnabled val="1"/>
        </dgm:presLayoutVars>
      </dgm:prSet>
      <dgm:spPr/>
    </dgm:pt>
    <dgm:pt modelId="{174C291F-9FD3-4042-B124-3E976CC26E07}" type="pres">
      <dgm:prSet presAssocID="{1084A890-2B56-4E34-8353-35ECEFB9D047}" presName="circleA" presStyleLbl="node1" presStyleIdx="2" presStyleCnt="21"/>
      <dgm:spPr/>
    </dgm:pt>
    <dgm:pt modelId="{5AA41692-7293-4BBB-9EE1-5E36189FBB1A}" type="pres">
      <dgm:prSet presAssocID="{1084A890-2B56-4E34-8353-35ECEFB9D047}" presName="spaceA" presStyleCnt="0"/>
      <dgm:spPr/>
    </dgm:pt>
    <dgm:pt modelId="{5856BA9F-4F95-4A6F-AD1A-D2BE04681851}" type="pres">
      <dgm:prSet presAssocID="{EA28AE96-360C-4D15-A503-AC088410004C}" presName="space" presStyleCnt="0"/>
      <dgm:spPr/>
    </dgm:pt>
    <dgm:pt modelId="{AAB705EA-26F2-4463-A479-06030F31772B}" type="pres">
      <dgm:prSet presAssocID="{534AE5FE-928B-4EF7-8F07-3105B213DE0F}" presName="compositeB" presStyleCnt="0"/>
      <dgm:spPr/>
    </dgm:pt>
    <dgm:pt modelId="{28B4C2B2-2C88-4102-9892-5F214F5674B9}" type="pres">
      <dgm:prSet presAssocID="{534AE5FE-928B-4EF7-8F07-3105B213DE0F}" presName="textB" presStyleLbl="revTx" presStyleIdx="3" presStyleCnt="21">
        <dgm:presLayoutVars>
          <dgm:bulletEnabled val="1"/>
        </dgm:presLayoutVars>
      </dgm:prSet>
      <dgm:spPr/>
    </dgm:pt>
    <dgm:pt modelId="{03B5D411-6156-4365-9EDD-EF820EBB4CCE}" type="pres">
      <dgm:prSet presAssocID="{534AE5FE-928B-4EF7-8F07-3105B213DE0F}" presName="circleB" presStyleLbl="node1" presStyleIdx="3" presStyleCnt="21"/>
      <dgm:spPr/>
    </dgm:pt>
    <dgm:pt modelId="{CEF3394B-E6C5-4E0F-93AD-F84A5AE2D647}" type="pres">
      <dgm:prSet presAssocID="{534AE5FE-928B-4EF7-8F07-3105B213DE0F}" presName="spaceB" presStyleCnt="0"/>
      <dgm:spPr/>
    </dgm:pt>
    <dgm:pt modelId="{48E396AA-A568-410D-A2A0-2DAD29DB9731}" type="pres">
      <dgm:prSet presAssocID="{8D1BC2E6-E0AA-4847-A3B5-B29CED284E4F}" presName="space" presStyleCnt="0"/>
      <dgm:spPr/>
    </dgm:pt>
    <dgm:pt modelId="{5BEA020D-8C61-4576-AA09-370ACB573283}" type="pres">
      <dgm:prSet presAssocID="{C77B073C-3BBD-4BA5-907E-036C330F8BE4}" presName="compositeA" presStyleCnt="0"/>
      <dgm:spPr/>
    </dgm:pt>
    <dgm:pt modelId="{E9CEA250-DCE9-4793-B1C7-D65DAE91B1C3}" type="pres">
      <dgm:prSet presAssocID="{C77B073C-3BBD-4BA5-907E-036C330F8BE4}" presName="textA" presStyleLbl="revTx" presStyleIdx="4" presStyleCnt="21">
        <dgm:presLayoutVars>
          <dgm:bulletEnabled val="1"/>
        </dgm:presLayoutVars>
      </dgm:prSet>
      <dgm:spPr/>
    </dgm:pt>
    <dgm:pt modelId="{F2A92A1B-4AFB-42F4-90B1-C69B5C1F51F5}" type="pres">
      <dgm:prSet presAssocID="{C77B073C-3BBD-4BA5-907E-036C330F8BE4}" presName="circleA" presStyleLbl="node1" presStyleIdx="4" presStyleCnt="21"/>
      <dgm:spPr/>
    </dgm:pt>
    <dgm:pt modelId="{412FA798-0839-41C9-AB54-186F133A3697}" type="pres">
      <dgm:prSet presAssocID="{C77B073C-3BBD-4BA5-907E-036C330F8BE4}" presName="spaceA" presStyleCnt="0"/>
      <dgm:spPr/>
    </dgm:pt>
    <dgm:pt modelId="{2381FCFE-E8C1-46C1-98C3-4FE43C561008}" type="pres">
      <dgm:prSet presAssocID="{318E2614-D9E4-4865-B6E5-F1ECC4072E8D}" presName="space" presStyleCnt="0"/>
      <dgm:spPr/>
    </dgm:pt>
    <dgm:pt modelId="{9FEB0F1C-5242-4EB1-AD82-D52E5BA6B24F}" type="pres">
      <dgm:prSet presAssocID="{CC9AF630-FD3F-422C-A6F2-58D2CDC3DA22}" presName="compositeB" presStyleCnt="0"/>
      <dgm:spPr/>
    </dgm:pt>
    <dgm:pt modelId="{05273D32-3317-4387-B3C4-8362F2335608}" type="pres">
      <dgm:prSet presAssocID="{CC9AF630-FD3F-422C-A6F2-58D2CDC3DA22}" presName="textB" presStyleLbl="revTx" presStyleIdx="5" presStyleCnt="21">
        <dgm:presLayoutVars>
          <dgm:bulletEnabled val="1"/>
        </dgm:presLayoutVars>
      </dgm:prSet>
      <dgm:spPr/>
    </dgm:pt>
    <dgm:pt modelId="{BBEC6E1E-8814-4E3D-BCDF-DFB69107D0DB}" type="pres">
      <dgm:prSet presAssocID="{CC9AF630-FD3F-422C-A6F2-58D2CDC3DA22}" presName="circleB" presStyleLbl="node1" presStyleIdx="5" presStyleCnt="21"/>
      <dgm:spPr/>
    </dgm:pt>
    <dgm:pt modelId="{39E51552-D941-44C0-B728-5F6E2CF330F0}" type="pres">
      <dgm:prSet presAssocID="{CC9AF630-FD3F-422C-A6F2-58D2CDC3DA22}" presName="spaceB" presStyleCnt="0"/>
      <dgm:spPr/>
    </dgm:pt>
    <dgm:pt modelId="{BD081549-928B-4AC3-8AC8-88BDB8CA6AB4}" type="pres">
      <dgm:prSet presAssocID="{D340EF24-3298-4FC4-9C63-16F41FBC9BC1}" presName="space" presStyleCnt="0"/>
      <dgm:spPr/>
    </dgm:pt>
    <dgm:pt modelId="{F22DC612-9AFD-4857-8383-CD39959801E2}" type="pres">
      <dgm:prSet presAssocID="{1F8A8290-D2FA-447F-A51A-EF5AAF82B52A}" presName="compositeA" presStyleCnt="0"/>
      <dgm:spPr/>
    </dgm:pt>
    <dgm:pt modelId="{7CAB6F37-4292-41DE-BF55-DBDC71366F02}" type="pres">
      <dgm:prSet presAssocID="{1F8A8290-D2FA-447F-A51A-EF5AAF82B52A}" presName="textA" presStyleLbl="revTx" presStyleIdx="6" presStyleCnt="21" custLinFactNeighborX="7265">
        <dgm:presLayoutVars>
          <dgm:bulletEnabled val="1"/>
        </dgm:presLayoutVars>
      </dgm:prSet>
      <dgm:spPr/>
    </dgm:pt>
    <dgm:pt modelId="{9B158D77-2984-4CCB-94FF-BAB3826CDE09}" type="pres">
      <dgm:prSet presAssocID="{1F8A8290-D2FA-447F-A51A-EF5AAF82B52A}" presName="circleA" presStyleLbl="node1" presStyleIdx="6" presStyleCnt="21"/>
      <dgm:spPr/>
    </dgm:pt>
    <dgm:pt modelId="{639369B1-ED48-47F7-8BF1-EAA78910AFED}" type="pres">
      <dgm:prSet presAssocID="{1F8A8290-D2FA-447F-A51A-EF5AAF82B52A}" presName="spaceA" presStyleCnt="0"/>
      <dgm:spPr/>
    </dgm:pt>
    <dgm:pt modelId="{997EF135-C96E-4E9D-B88D-F6C8CEE8854A}" type="pres">
      <dgm:prSet presAssocID="{E6B91716-FCF9-4832-BA09-D1930CB3BB33}" presName="space" presStyleCnt="0"/>
      <dgm:spPr/>
    </dgm:pt>
    <dgm:pt modelId="{52E7B484-5BAD-4759-9651-45398ED11310}" type="pres">
      <dgm:prSet presAssocID="{6647129D-F5C6-4BBF-84BB-6202BAC3AC9C}" presName="compositeB" presStyleCnt="0"/>
      <dgm:spPr/>
    </dgm:pt>
    <dgm:pt modelId="{7BED2721-CCE3-47AC-9385-0DC8B3FEA3DC}" type="pres">
      <dgm:prSet presAssocID="{6647129D-F5C6-4BBF-84BB-6202BAC3AC9C}" presName="textB" presStyleLbl="revTx" presStyleIdx="7" presStyleCnt="21">
        <dgm:presLayoutVars>
          <dgm:bulletEnabled val="1"/>
        </dgm:presLayoutVars>
      </dgm:prSet>
      <dgm:spPr/>
    </dgm:pt>
    <dgm:pt modelId="{74515BF5-ECC4-4239-80D9-27CE197BA697}" type="pres">
      <dgm:prSet presAssocID="{6647129D-F5C6-4BBF-84BB-6202BAC3AC9C}" presName="circleB" presStyleLbl="node1" presStyleIdx="7" presStyleCnt="21"/>
      <dgm:spPr/>
    </dgm:pt>
    <dgm:pt modelId="{40EF8ED1-0A84-4682-A1B0-028BB2D4E302}" type="pres">
      <dgm:prSet presAssocID="{6647129D-F5C6-4BBF-84BB-6202BAC3AC9C}" presName="spaceB" presStyleCnt="0"/>
      <dgm:spPr/>
    </dgm:pt>
    <dgm:pt modelId="{DF4B512D-3D07-468D-8242-6AC745ADF0C4}" type="pres">
      <dgm:prSet presAssocID="{A7A23CE4-E695-4270-9E4A-2665D5B114DF}" presName="space" presStyleCnt="0"/>
      <dgm:spPr/>
    </dgm:pt>
    <dgm:pt modelId="{8700D7EB-A69F-4C68-8930-A06D8ED1D6D6}" type="pres">
      <dgm:prSet presAssocID="{DD09CC05-E7F1-4531-BDCE-7C14FBEFA63F}" presName="compositeA" presStyleCnt="0"/>
      <dgm:spPr/>
    </dgm:pt>
    <dgm:pt modelId="{E7E1CF14-562A-4B2A-B7DC-87C0654C6152}" type="pres">
      <dgm:prSet presAssocID="{DD09CC05-E7F1-4531-BDCE-7C14FBEFA63F}" presName="textA" presStyleLbl="revTx" presStyleIdx="8" presStyleCnt="21">
        <dgm:presLayoutVars>
          <dgm:bulletEnabled val="1"/>
        </dgm:presLayoutVars>
      </dgm:prSet>
      <dgm:spPr/>
    </dgm:pt>
    <dgm:pt modelId="{8CAB0C83-F288-48F8-ABC8-08FD42336C18}" type="pres">
      <dgm:prSet presAssocID="{DD09CC05-E7F1-4531-BDCE-7C14FBEFA63F}" presName="circleA" presStyleLbl="node1" presStyleIdx="8" presStyleCnt="21"/>
      <dgm:spPr/>
    </dgm:pt>
    <dgm:pt modelId="{BCB1990D-C2F9-4352-BC9D-5E504189002E}" type="pres">
      <dgm:prSet presAssocID="{DD09CC05-E7F1-4531-BDCE-7C14FBEFA63F}" presName="spaceA" presStyleCnt="0"/>
      <dgm:spPr/>
    </dgm:pt>
    <dgm:pt modelId="{3BB29083-1EF7-4943-B03C-057E8857B324}" type="pres">
      <dgm:prSet presAssocID="{97B9A5CF-F76D-4272-80D8-262F192FD41C}" presName="space" presStyleCnt="0"/>
      <dgm:spPr/>
    </dgm:pt>
    <dgm:pt modelId="{30AD396A-0A41-42FA-A828-983B151F6DB1}" type="pres">
      <dgm:prSet presAssocID="{0ED9795F-40E5-4413-B71E-A7FABEA7D1E9}" presName="compositeB" presStyleCnt="0"/>
      <dgm:spPr/>
    </dgm:pt>
    <dgm:pt modelId="{2618F131-7B86-4A81-B1AF-7CD81B56D2C7}" type="pres">
      <dgm:prSet presAssocID="{0ED9795F-40E5-4413-B71E-A7FABEA7D1E9}" presName="textB" presStyleLbl="revTx" presStyleIdx="9" presStyleCnt="21">
        <dgm:presLayoutVars>
          <dgm:bulletEnabled val="1"/>
        </dgm:presLayoutVars>
      </dgm:prSet>
      <dgm:spPr/>
    </dgm:pt>
    <dgm:pt modelId="{3DEB387C-632D-403E-B78F-7D4E251B0760}" type="pres">
      <dgm:prSet presAssocID="{0ED9795F-40E5-4413-B71E-A7FABEA7D1E9}" presName="circleB" presStyleLbl="node1" presStyleIdx="9" presStyleCnt="21"/>
      <dgm:spPr/>
    </dgm:pt>
    <dgm:pt modelId="{0D983C50-8D22-482E-BF0B-67485AD0E3FD}" type="pres">
      <dgm:prSet presAssocID="{0ED9795F-40E5-4413-B71E-A7FABEA7D1E9}" presName="spaceB" presStyleCnt="0"/>
      <dgm:spPr/>
    </dgm:pt>
    <dgm:pt modelId="{E49C34C3-4E16-40EA-8088-1C1F3B6DE9D4}" type="pres">
      <dgm:prSet presAssocID="{8565FBF7-C9CA-4167-96E5-72BF8626ACC8}" presName="space" presStyleCnt="0"/>
      <dgm:spPr/>
    </dgm:pt>
    <dgm:pt modelId="{CC8CA972-93AC-47D6-A823-B59603381046}" type="pres">
      <dgm:prSet presAssocID="{8AEFD739-ABB5-4C48-B61D-3CBB47DCEFD4}" presName="compositeA" presStyleCnt="0"/>
      <dgm:spPr/>
    </dgm:pt>
    <dgm:pt modelId="{F650D72C-6272-4EA9-BF54-81F520919622}" type="pres">
      <dgm:prSet presAssocID="{8AEFD739-ABB5-4C48-B61D-3CBB47DCEFD4}" presName="textA" presStyleLbl="revTx" presStyleIdx="10" presStyleCnt="21">
        <dgm:presLayoutVars>
          <dgm:bulletEnabled val="1"/>
        </dgm:presLayoutVars>
      </dgm:prSet>
      <dgm:spPr/>
    </dgm:pt>
    <dgm:pt modelId="{B802F6A8-E30E-4A00-8872-15C14190C06F}" type="pres">
      <dgm:prSet presAssocID="{8AEFD739-ABB5-4C48-B61D-3CBB47DCEFD4}" presName="circleA" presStyleLbl="node1" presStyleIdx="10" presStyleCnt="21"/>
      <dgm:spPr/>
    </dgm:pt>
    <dgm:pt modelId="{B4A0EF34-317C-4F34-BED9-0261690FD522}" type="pres">
      <dgm:prSet presAssocID="{8AEFD739-ABB5-4C48-B61D-3CBB47DCEFD4}" presName="spaceA" presStyleCnt="0"/>
      <dgm:spPr/>
    </dgm:pt>
    <dgm:pt modelId="{06ECD72C-25B3-4AB7-9A81-29460C8D7C26}" type="pres">
      <dgm:prSet presAssocID="{54A57BD1-D903-482E-ABC8-15F727222048}" presName="space" presStyleCnt="0"/>
      <dgm:spPr/>
    </dgm:pt>
    <dgm:pt modelId="{6D2B06D5-E2E0-43CA-AC70-15A7B1E64531}" type="pres">
      <dgm:prSet presAssocID="{33603F47-A7D6-4A19-851D-CBB4F8CA10B4}" presName="compositeB" presStyleCnt="0"/>
      <dgm:spPr/>
    </dgm:pt>
    <dgm:pt modelId="{D364F04C-09A4-4524-9842-D842BA567CD9}" type="pres">
      <dgm:prSet presAssocID="{33603F47-A7D6-4A19-851D-CBB4F8CA10B4}" presName="textB" presStyleLbl="revTx" presStyleIdx="11" presStyleCnt="21" custLinFactNeighborX="4543" custLinFactNeighborY="-670">
        <dgm:presLayoutVars>
          <dgm:bulletEnabled val="1"/>
        </dgm:presLayoutVars>
      </dgm:prSet>
      <dgm:spPr/>
    </dgm:pt>
    <dgm:pt modelId="{8543E3E3-C238-4D62-89B0-308E31EE5CFE}" type="pres">
      <dgm:prSet presAssocID="{33603F47-A7D6-4A19-851D-CBB4F8CA10B4}" presName="circleB" presStyleLbl="node1" presStyleIdx="11" presStyleCnt="21"/>
      <dgm:spPr/>
    </dgm:pt>
    <dgm:pt modelId="{FD8DEFAA-7B24-4BC2-9C0D-178CFCE58491}" type="pres">
      <dgm:prSet presAssocID="{33603F47-A7D6-4A19-851D-CBB4F8CA10B4}" presName="spaceB" presStyleCnt="0"/>
      <dgm:spPr/>
    </dgm:pt>
    <dgm:pt modelId="{B768F6DE-F09C-4CD9-BAEC-6FAFAE7BE1AF}" type="pres">
      <dgm:prSet presAssocID="{8F013C8F-D144-472F-A2D7-5DE15F04B259}" presName="space" presStyleCnt="0"/>
      <dgm:spPr/>
    </dgm:pt>
    <dgm:pt modelId="{49213633-6E89-4240-BCC3-D92D6894C6AA}" type="pres">
      <dgm:prSet presAssocID="{6694B5DF-2922-417D-826B-F1C6B3DD8A29}" presName="compositeA" presStyleCnt="0"/>
      <dgm:spPr/>
    </dgm:pt>
    <dgm:pt modelId="{317779DC-DF86-4EEC-9CEF-4627CA19D218}" type="pres">
      <dgm:prSet presAssocID="{6694B5DF-2922-417D-826B-F1C6B3DD8A29}" presName="textA" presStyleLbl="revTx" presStyleIdx="12" presStyleCnt="21">
        <dgm:presLayoutVars>
          <dgm:bulletEnabled val="1"/>
        </dgm:presLayoutVars>
      </dgm:prSet>
      <dgm:spPr/>
    </dgm:pt>
    <dgm:pt modelId="{8BF96DFE-A90E-43C9-9EDF-A05FE55B8324}" type="pres">
      <dgm:prSet presAssocID="{6694B5DF-2922-417D-826B-F1C6B3DD8A29}" presName="circleA" presStyleLbl="node1" presStyleIdx="12" presStyleCnt="21"/>
      <dgm:spPr/>
    </dgm:pt>
    <dgm:pt modelId="{979C63F3-C5F2-4461-88F5-613166881669}" type="pres">
      <dgm:prSet presAssocID="{6694B5DF-2922-417D-826B-F1C6B3DD8A29}" presName="spaceA" presStyleCnt="0"/>
      <dgm:spPr/>
    </dgm:pt>
    <dgm:pt modelId="{20C02B53-AFF4-46A8-9D9C-C13628BA6C25}" type="pres">
      <dgm:prSet presAssocID="{659A3E43-EA08-44BA-A8C7-F5A10E385038}" presName="space" presStyleCnt="0"/>
      <dgm:spPr/>
    </dgm:pt>
    <dgm:pt modelId="{F1AD4A76-7862-4D22-844F-8E3924BF66BB}" type="pres">
      <dgm:prSet presAssocID="{1AD79BC0-F850-4DB0-AE4E-DF5AFA69F8DE}" presName="compositeB" presStyleCnt="0"/>
      <dgm:spPr/>
    </dgm:pt>
    <dgm:pt modelId="{2FBA0D03-026F-4634-AC93-DC9EF60CBD20}" type="pres">
      <dgm:prSet presAssocID="{1AD79BC0-F850-4DB0-AE4E-DF5AFA69F8DE}" presName="textB" presStyleLbl="revTx" presStyleIdx="13" presStyleCnt="21">
        <dgm:presLayoutVars>
          <dgm:bulletEnabled val="1"/>
        </dgm:presLayoutVars>
      </dgm:prSet>
      <dgm:spPr/>
    </dgm:pt>
    <dgm:pt modelId="{C2C7E39C-4B08-435B-A8BA-AE69922278DB}" type="pres">
      <dgm:prSet presAssocID="{1AD79BC0-F850-4DB0-AE4E-DF5AFA69F8DE}" presName="circleB" presStyleLbl="node1" presStyleIdx="13" presStyleCnt="21"/>
      <dgm:spPr/>
    </dgm:pt>
    <dgm:pt modelId="{7EDE6615-C474-402C-A72E-B6B83BE26A41}" type="pres">
      <dgm:prSet presAssocID="{1AD79BC0-F850-4DB0-AE4E-DF5AFA69F8DE}" presName="spaceB" presStyleCnt="0"/>
      <dgm:spPr/>
    </dgm:pt>
    <dgm:pt modelId="{294959D5-BFAC-4529-B4DF-973FE57EBDC2}" type="pres">
      <dgm:prSet presAssocID="{BEAB36C8-B25A-4477-931B-E5BCCD72F805}" presName="space" presStyleCnt="0"/>
      <dgm:spPr/>
    </dgm:pt>
    <dgm:pt modelId="{E95B350F-DA75-4BBD-8237-D8A2A668DFE1}" type="pres">
      <dgm:prSet presAssocID="{52C4E84A-56B4-4CD9-B54F-2FA982AB4FDA}" presName="compositeA" presStyleCnt="0"/>
      <dgm:spPr/>
    </dgm:pt>
    <dgm:pt modelId="{F00165EE-4CFB-4243-97D4-22084C3EE6F0}" type="pres">
      <dgm:prSet presAssocID="{52C4E84A-56B4-4CD9-B54F-2FA982AB4FDA}" presName="textA" presStyleLbl="revTx" presStyleIdx="14" presStyleCnt="21">
        <dgm:presLayoutVars>
          <dgm:bulletEnabled val="1"/>
        </dgm:presLayoutVars>
      </dgm:prSet>
      <dgm:spPr/>
    </dgm:pt>
    <dgm:pt modelId="{C7E085AC-A1EF-48F6-9E06-F254ED99703E}" type="pres">
      <dgm:prSet presAssocID="{52C4E84A-56B4-4CD9-B54F-2FA982AB4FDA}" presName="circleA" presStyleLbl="node1" presStyleIdx="14" presStyleCnt="21"/>
      <dgm:spPr/>
    </dgm:pt>
    <dgm:pt modelId="{544A3785-E906-4389-929F-C2EED678D3CA}" type="pres">
      <dgm:prSet presAssocID="{52C4E84A-56B4-4CD9-B54F-2FA982AB4FDA}" presName="spaceA" presStyleCnt="0"/>
      <dgm:spPr/>
    </dgm:pt>
    <dgm:pt modelId="{AD9BA196-82F7-4EE4-8DA5-E55749B8E869}" type="pres">
      <dgm:prSet presAssocID="{A86BC1CC-D13B-4E4A-9997-5BFF3F490BE1}" presName="space" presStyleCnt="0"/>
      <dgm:spPr/>
    </dgm:pt>
    <dgm:pt modelId="{B32784D0-29AD-419F-A6E2-56B9C3F5ED56}" type="pres">
      <dgm:prSet presAssocID="{C1AB5FBF-13F3-49D3-B0EE-2E186DCCCFD2}" presName="compositeB" presStyleCnt="0"/>
      <dgm:spPr/>
    </dgm:pt>
    <dgm:pt modelId="{2E17F611-4B71-484F-86A2-229EFBC3B63A}" type="pres">
      <dgm:prSet presAssocID="{C1AB5FBF-13F3-49D3-B0EE-2E186DCCCFD2}" presName="textB" presStyleLbl="revTx" presStyleIdx="15" presStyleCnt="21">
        <dgm:presLayoutVars>
          <dgm:bulletEnabled val="1"/>
        </dgm:presLayoutVars>
      </dgm:prSet>
      <dgm:spPr/>
    </dgm:pt>
    <dgm:pt modelId="{5A92457B-98C4-40EF-81ED-3831045B54B4}" type="pres">
      <dgm:prSet presAssocID="{C1AB5FBF-13F3-49D3-B0EE-2E186DCCCFD2}" presName="circleB" presStyleLbl="node1" presStyleIdx="15" presStyleCnt="21" custLinFactX="-1300000" custLinFactY="56290" custLinFactNeighborX="-1374963" custLinFactNeighborY="100000"/>
      <dgm:spPr/>
    </dgm:pt>
    <dgm:pt modelId="{FC54DEE9-B88B-4910-A03C-1A9F6F464F02}" type="pres">
      <dgm:prSet presAssocID="{C1AB5FBF-13F3-49D3-B0EE-2E186DCCCFD2}" presName="spaceB" presStyleCnt="0"/>
      <dgm:spPr/>
    </dgm:pt>
    <dgm:pt modelId="{BDF1EBC3-DFB0-4A24-92CD-B6F0D476369A}" type="pres">
      <dgm:prSet presAssocID="{896E084E-7BBE-4CE3-9BE5-2090BCDBC486}" presName="space" presStyleCnt="0"/>
      <dgm:spPr/>
    </dgm:pt>
    <dgm:pt modelId="{BC3A22D1-1EAF-4F26-A708-FEB4B80FBD91}" type="pres">
      <dgm:prSet presAssocID="{D96EB6C7-D89C-4B6F-8357-C6D9AD63411F}" presName="compositeA" presStyleCnt="0"/>
      <dgm:spPr/>
    </dgm:pt>
    <dgm:pt modelId="{1EE19BF8-DCE2-4BBE-A248-77A0B0E33C55}" type="pres">
      <dgm:prSet presAssocID="{D96EB6C7-D89C-4B6F-8357-C6D9AD63411F}" presName="textA" presStyleLbl="revTx" presStyleIdx="16" presStyleCnt="21" custLinFactNeighborX="1821">
        <dgm:presLayoutVars>
          <dgm:bulletEnabled val="1"/>
        </dgm:presLayoutVars>
      </dgm:prSet>
      <dgm:spPr/>
    </dgm:pt>
    <dgm:pt modelId="{0B85A001-56CC-4390-9EB9-B599447FC388}" type="pres">
      <dgm:prSet presAssocID="{D96EB6C7-D89C-4B6F-8357-C6D9AD63411F}" presName="circleA" presStyleLbl="node1" presStyleIdx="16" presStyleCnt="21"/>
      <dgm:spPr/>
    </dgm:pt>
    <dgm:pt modelId="{B9E8C713-B158-4138-AC3D-40B598E11AE7}" type="pres">
      <dgm:prSet presAssocID="{D96EB6C7-D89C-4B6F-8357-C6D9AD63411F}" presName="spaceA" presStyleCnt="0"/>
      <dgm:spPr/>
    </dgm:pt>
    <dgm:pt modelId="{692CD8D6-C04C-43E6-8692-E0D75CF3AA92}" type="pres">
      <dgm:prSet presAssocID="{F3208F46-E2D6-468B-9982-24EC1600FF56}" presName="space" presStyleCnt="0"/>
      <dgm:spPr/>
    </dgm:pt>
    <dgm:pt modelId="{CD467925-9A18-401F-903C-357D393C8112}" type="pres">
      <dgm:prSet presAssocID="{0F052960-E565-46BC-8637-4D9A3C8F2025}" presName="compositeB" presStyleCnt="0"/>
      <dgm:spPr/>
    </dgm:pt>
    <dgm:pt modelId="{DC939AD0-B173-47DF-B4C7-2E5F3F107E60}" type="pres">
      <dgm:prSet presAssocID="{0F052960-E565-46BC-8637-4D9A3C8F2025}" presName="textB" presStyleLbl="revTx" presStyleIdx="17" presStyleCnt="21">
        <dgm:presLayoutVars>
          <dgm:bulletEnabled val="1"/>
        </dgm:presLayoutVars>
      </dgm:prSet>
      <dgm:spPr/>
    </dgm:pt>
    <dgm:pt modelId="{1C03B25E-2507-48B6-8937-B30FC1E2D469}" type="pres">
      <dgm:prSet presAssocID="{0F052960-E565-46BC-8637-4D9A3C8F2025}" presName="circleB" presStyleLbl="node1" presStyleIdx="17" presStyleCnt="21"/>
      <dgm:spPr/>
    </dgm:pt>
    <dgm:pt modelId="{36F8AC47-3553-4DB0-B52E-E3B4E5C69538}" type="pres">
      <dgm:prSet presAssocID="{0F052960-E565-46BC-8637-4D9A3C8F2025}" presName="spaceB" presStyleCnt="0"/>
      <dgm:spPr/>
    </dgm:pt>
    <dgm:pt modelId="{5C068414-AED2-48C9-A77E-388135DA7BB8}" type="pres">
      <dgm:prSet presAssocID="{12BCC12B-A9D3-4EA5-8B02-F7378DA20A01}" presName="space" presStyleCnt="0"/>
      <dgm:spPr/>
    </dgm:pt>
    <dgm:pt modelId="{C0B2A3FA-71D6-47D4-A0CC-4D177951C7D6}" type="pres">
      <dgm:prSet presAssocID="{F09B112A-52B0-4674-9B8A-4055D5C8AE5F}" presName="compositeA" presStyleCnt="0"/>
      <dgm:spPr/>
    </dgm:pt>
    <dgm:pt modelId="{6B736437-7281-4B95-B565-13A49A6E538A}" type="pres">
      <dgm:prSet presAssocID="{F09B112A-52B0-4674-9B8A-4055D5C8AE5F}" presName="textA" presStyleLbl="revTx" presStyleIdx="18" presStyleCnt="21">
        <dgm:presLayoutVars>
          <dgm:bulletEnabled val="1"/>
        </dgm:presLayoutVars>
      </dgm:prSet>
      <dgm:spPr/>
    </dgm:pt>
    <dgm:pt modelId="{469ADE7B-1C91-476C-8A49-389A0106E339}" type="pres">
      <dgm:prSet presAssocID="{F09B112A-52B0-4674-9B8A-4055D5C8AE5F}" presName="circleA" presStyleLbl="node1" presStyleIdx="18" presStyleCnt="21"/>
      <dgm:spPr/>
    </dgm:pt>
    <dgm:pt modelId="{4FA6C352-F895-40AD-9BEF-95C468295E85}" type="pres">
      <dgm:prSet presAssocID="{F09B112A-52B0-4674-9B8A-4055D5C8AE5F}" presName="spaceA" presStyleCnt="0"/>
      <dgm:spPr/>
    </dgm:pt>
    <dgm:pt modelId="{759E7D97-5007-4008-BD7A-B0B52D631F97}" type="pres">
      <dgm:prSet presAssocID="{E9B68736-35AF-40E1-8A42-EB96DF7E5032}" presName="space" presStyleCnt="0"/>
      <dgm:spPr/>
    </dgm:pt>
    <dgm:pt modelId="{2AE81142-D52E-41B2-9096-4E6BEEDD01F2}" type="pres">
      <dgm:prSet presAssocID="{36FF7DE3-51D5-4593-81BB-4D82CBC51B0A}" presName="compositeB" presStyleCnt="0"/>
      <dgm:spPr/>
    </dgm:pt>
    <dgm:pt modelId="{ADDC95FC-0E39-46A4-9C04-1CBA2F7E6260}" type="pres">
      <dgm:prSet presAssocID="{36FF7DE3-51D5-4593-81BB-4D82CBC51B0A}" presName="textB" presStyleLbl="revTx" presStyleIdx="19" presStyleCnt="21">
        <dgm:presLayoutVars>
          <dgm:bulletEnabled val="1"/>
        </dgm:presLayoutVars>
      </dgm:prSet>
      <dgm:spPr/>
    </dgm:pt>
    <dgm:pt modelId="{06D5D1B0-FB75-4DF9-BE97-09C6BC2ECAF6}" type="pres">
      <dgm:prSet presAssocID="{36FF7DE3-51D5-4593-81BB-4D82CBC51B0A}" presName="circleB" presStyleLbl="node1" presStyleIdx="19" presStyleCnt="21"/>
      <dgm:spPr/>
    </dgm:pt>
    <dgm:pt modelId="{51AB905D-8367-4817-A62D-61678050E787}" type="pres">
      <dgm:prSet presAssocID="{36FF7DE3-51D5-4593-81BB-4D82CBC51B0A}" presName="spaceB" presStyleCnt="0"/>
      <dgm:spPr/>
    </dgm:pt>
    <dgm:pt modelId="{977F6509-9F48-4F4A-B39C-7D368AD84BFA}" type="pres">
      <dgm:prSet presAssocID="{D1B7E2D9-5755-4BC0-9453-D21DF1435F5A}" presName="space" presStyleCnt="0"/>
      <dgm:spPr/>
    </dgm:pt>
    <dgm:pt modelId="{6641D615-201A-42C4-A07B-32C8CA44FCC3}" type="pres">
      <dgm:prSet presAssocID="{83DC0069-E021-4DB1-BDF7-81F699B4CDA8}" presName="compositeA" presStyleCnt="0"/>
      <dgm:spPr/>
    </dgm:pt>
    <dgm:pt modelId="{D2255587-F3BF-48FA-8F58-9F7324CAB297}" type="pres">
      <dgm:prSet presAssocID="{83DC0069-E021-4DB1-BDF7-81F699B4CDA8}" presName="textA" presStyleLbl="revTx" presStyleIdx="20" presStyleCnt="21">
        <dgm:presLayoutVars>
          <dgm:bulletEnabled val="1"/>
        </dgm:presLayoutVars>
      </dgm:prSet>
      <dgm:spPr/>
    </dgm:pt>
    <dgm:pt modelId="{ECCD7D00-7A1F-4CEA-AD28-27E7F323E910}" type="pres">
      <dgm:prSet presAssocID="{83DC0069-E021-4DB1-BDF7-81F699B4CDA8}" presName="circleA" presStyleLbl="node1" presStyleIdx="20" presStyleCnt="21"/>
      <dgm:spPr/>
    </dgm:pt>
    <dgm:pt modelId="{571B21CE-0845-4306-BB82-DE57248DF0A6}" type="pres">
      <dgm:prSet presAssocID="{83DC0069-E021-4DB1-BDF7-81F699B4CDA8}" presName="spaceA" presStyleCnt="0"/>
      <dgm:spPr/>
    </dgm:pt>
  </dgm:ptLst>
  <dgm:cxnLst>
    <dgm:cxn modelId="{809A7C05-FAEB-4285-91D4-1E87D11E2C03}" srcId="{A1B60870-E42F-4EC5-91CB-CD04A59AD826}" destId="{D96EB6C7-D89C-4B6F-8357-C6D9AD63411F}" srcOrd="16" destOrd="0" parTransId="{0D6AF17F-9AEB-454D-874D-5CFE389EA23D}" sibTransId="{F3208F46-E2D6-468B-9982-24EC1600FF56}"/>
    <dgm:cxn modelId="{2690C311-456C-4A24-843D-59981AB637EE}" type="presOf" srcId="{1084A890-2B56-4E34-8353-35ECEFB9D047}" destId="{EE2587D6-E5A8-42B8-92A0-F93EA2F882F9}" srcOrd="0" destOrd="0" presId="urn:microsoft.com/office/officeart/2005/8/layout/hProcess11"/>
    <dgm:cxn modelId="{ED514B12-D21F-465D-99BF-D467773CE026}" srcId="{A1B60870-E42F-4EC5-91CB-CD04A59AD826}" destId="{534AE5FE-928B-4EF7-8F07-3105B213DE0F}" srcOrd="3" destOrd="0" parTransId="{4BA83B57-BB4D-45CF-B23A-9575C025B5B9}" sibTransId="{8D1BC2E6-E0AA-4847-A3B5-B29CED284E4F}"/>
    <dgm:cxn modelId="{02245B14-4F5D-45C5-A8F4-A04D5012EC3D}" srcId="{A1B60870-E42F-4EC5-91CB-CD04A59AD826}" destId="{36FF7DE3-51D5-4593-81BB-4D82CBC51B0A}" srcOrd="19" destOrd="0" parTransId="{46DA3A6C-ACCC-47B7-B526-90741EC51A32}" sibTransId="{D1B7E2D9-5755-4BC0-9453-D21DF1435F5A}"/>
    <dgm:cxn modelId="{BFE6B618-459C-46DE-AEB5-2CB6045B77A7}" type="presOf" srcId="{D96EB6C7-D89C-4B6F-8357-C6D9AD63411F}" destId="{1EE19BF8-DCE2-4BBE-A248-77A0B0E33C55}" srcOrd="0" destOrd="0" presId="urn:microsoft.com/office/officeart/2005/8/layout/hProcess11"/>
    <dgm:cxn modelId="{613E8219-E399-412A-A4B9-7B8EE54A794B}" srcId="{A1B60870-E42F-4EC5-91CB-CD04A59AD826}" destId="{C1AB5FBF-13F3-49D3-B0EE-2E186DCCCFD2}" srcOrd="15" destOrd="0" parTransId="{338C7C69-874C-4C11-8643-7394B803D008}" sibTransId="{896E084E-7BBE-4CE3-9BE5-2090BCDBC486}"/>
    <dgm:cxn modelId="{4BD5EC1C-8B0E-4310-8E3C-AE4E2EE6C9B7}" srcId="{A1B60870-E42F-4EC5-91CB-CD04A59AD826}" destId="{AFC0545C-4E52-458D-B62C-88F2644D0E8B}" srcOrd="0" destOrd="0" parTransId="{64241856-05AE-47F7-8BBF-720FC92E3CC3}" sibTransId="{467515F8-B389-4981-9EBB-0BD536D844EF}"/>
    <dgm:cxn modelId="{E8C67B3D-D16B-49B9-AB0F-C4317F5D7A3B}" type="presOf" srcId="{8AEFD739-ABB5-4C48-B61D-3CBB47DCEFD4}" destId="{F650D72C-6272-4EA9-BF54-81F520919622}" srcOrd="0" destOrd="0" presId="urn:microsoft.com/office/officeart/2005/8/layout/hProcess11"/>
    <dgm:cxn modelId="{A5B5E040-80C2-4CEF-9A50-5C69742E4A72}" type="presOf" srcId="{6647129D-F5C6-4BBF-84BB-6202BAC3AC9C}" destId="{7BED2721-CCE3-47AC-9385-0DC8B3FEA3DC}" srcOrd="0" destOrd="0" presId="urn:microsoft.com/office/officeart/2005/8/layout/hProcess11"/>
    <dgm:cxn modelId="{94686150-14A3-4D44-AA65-59D9A851A25E}" type="presOf" srcId="{52C4E84A-56B4-4CD9-B54F-2FA982AB4FDA}" destId="{F00165EE-4CFB-4243-97D4-22084C3EE6F0}" srcOrd="0" destOrd="0" presId="urn:microsoft.com/office/officeart/2005/8/layout/hProcess11"/>
    <dgm:cxn modelId="{BA5D4353-2CF8-4AE1-94DC-AEDDAAD63B2D}" srcId="{A1B60870-E42F-4EC5-91CB-CD04A59AD826}" destId="{52C4E84A-56B4-4CD9-B54F-2FA982AB4FDA}" srcOrd="14" destOrd="0" parTransId="{2DE6010A-7541-4A40-8B0D-B4EF000D0EA0}" sibTransId="{A86BC1CC-D13B-4E4A-9997-5BFF3F490BE1}"/>
    <dgm:cxn modelId="{C0E23376-B396-4763-9357-C86D313748FE}" srcId="{A1B60870-E42F-4EC5-91CB-CD04A59AD826}" destId="{1AD79BC0-F850-4DB0-AE4E-DF5AFA69F8DE}" srcOrd="13" destOrd="0" parTransId="{1CC9439E-7990-4168-9F2F-271034AC9B9F}" sibTransId="{BEAB36C8-B25A-4477-931B-E5BCCD72F805}"/>
    <dgm:cxn modelId="{74A6C257-28DB-46CD-A35C-9C1BA3EAA837}" srcId="{A1B60870-E42F-4EC5-91CB-CD04A59AD826}" destId="{CC9AF630-FD3F-422C-A6F2-58D2CDC3DA22}" srcOrd="5" destOrd="0" parTransId="{6D758C94-BFA3-4C78-88FC-0CBB4E307DDE}" sibTransId="{D340EF24-3298-4FC4-9C63-16F41FBC9BC1}"/>
    <dgm:cxn modelId="{7D8AA47A-67B2-4728-A1B2-0F0A971E7E42}" type="presOf" srcId="{CC9AF630-FD3F-422C-A6F2-58D2CDC3DA22}" destId="{05273D32-3317-4387-B3C4-8362F2335608}" srcOrd="0" destOrd="0" presId="urn:microsoft.com/office/officeart/2005/8/layout/hProcess11"/>
    <dgm:cxn modelId="{C66A8581-68C5-40E1-9A0B-22F8EBF9DDAF}" srcId="{A1B60870-E42F-4EC5-91CB-CD04A59AD826}" destId="{88E2BA5A-D742-4264-9D76-571768517E40}" srcOrd="1" destOrd="0" parTransId="{F5CD6E9A-2CB2-47FA-BF26-780E55A37306}" sibTransId="{17023446-01D8-43BC-9E04-C813E8F7240D}"/>
    <dgm:cxn modelId="{16324484-F188-4FCC-B0F7-4DFF82151F26}" type="presOf" srcId="{6694B5DF-2922-417D-826B-F1C6B3DD8A29}" destId="{317779DC-DF86-4EEC-9CEF-4627CA19D218}" srcOrd="0" destOrd="0" presId="urn:microsoft.com/office/officeart/2005/8/layout/hProcess11"/>
    <dgm:cxn modelId="{CC70C084-73C9-4079-9691-5F7FB2E77D3B}" type="presOf" srcId="{A1B60870-E42F-4EC5-91CB-CD04A59AD826}" destId="{8FD9AB1F-3BE7-4236-B584-1926A769E351}" srcOrd="0" destOrd="0" presId="urn:microsoft.com/office/officeart/2005/8/layout/hProcess11"/>
    <dgm:cxn modelId="{BAE3E685-F916-4497-A61B-2224BE6113E7}" type="presOf" srcId="{DD09CC05-E7F1-4531-BDCE-7C14FBEFA63F}" destId="{E7E1CF14-562A-4B2A-B7DC-87C0654C6152}" srcOrd="0" destOrd="0" presId="urn:microsoft.com/office/officeart/2005/8/layout/hProcess11"/>
    <dgm:cxn modelId="{E589D586-C05B-44D2-B89E-F96290DECC1D}" type="presOf" srcId="{0F052960-E565-46BC-8637-4D9A3C8F2025}" destId="{DC939AD0-B173-47DF-B4C7-2E5F3F107E60}" srcOrd="0" destOrd="0" presId="urn:microsoft.com/office/officeart/2005/8/layout/hProcess11"/>
    <dgm:cxn modelId="{880B1C8D-7787-44F4-9745-76F8FC7A8B96}" srcId="{A1B60870-E42F-4EC5-91CB-CD04A59AD826}" destId="{0F052960-E565-46BC-8637-4D9A3C8F2025}" srcOrd="17" destOrd="0" parTransId="{279AAA29-73ED-409C-8880-E999D743EBA5}" sibTransId="{12BCC12B-A9D3-4EA5-8B02-F7378DA20A01}"/>
    <dgm:cxn modelId="{EF0D058E-B23F-48E7-8F1C-8B5468560CB3}" srcId="{A1B60870-E42F-4EC5-91CB-CD04A59AD826}" destId="{F09B112A-52B0-4674-9B8A-4055D5C8AE5F}" srcOrd="18" destOrd="0" parTransId="{A485BD45-769E-4E96-8094-A5994C7CA65F}" sibTransId="{E9B68736-35AF-40E1-8A42-EB96DF7E5032}"/>
    <dgm:cxn modelId="{50BFAB97-7CB3-417B-8B16-2AD1F4DA2710}" srcId="{A1B60870-E42F-4EC5-91CB-CD04A59AD826}" destId="{8AEFD739-ABB5-4C48-B61D-3CBB47DCEFD4}" srcOrd="10" destOrd="0" parTransId="{F19756C4-A1BB-43D2-9029-A5394290E4D5}" sibTransId="{54A57BD1-D903-482E-ABC8-15F727222048}"/>
    <dgm:cxn modelId="{3FFA4198-A8B1-4598-8D0D-DE248BA2C9D3}" srcId="{A1B60870-E42F-4EC5-91CB-CD04A59AD826}" destId="{1F8A8290-D2FA-447F-A51A-EF5AAF82B52A}" srcOrd="6" destOrd="0" parTransId="{F91CEA6D-5D53-49F3-A897-7DF9A02F877E}" sibTransId="{E6B91716-FCF9-4832-BA09-D1930CB3BB33}"/>
    <dgm:cxn modelId="{9E155799-C0AA-4D23-99A9-1D8ED3DD268E}" type="presOf" srcId="{36FF7DE3-51D5-4593-81BB-4D82CBC51B0A}" destId="{ADDC95FC-0E39-46A4-9C04-1CBA2F7E6260}" srcOrd="0" destOrd="0" presId="urn:microsoft.com/office/officeart/2005/8/layout/hProcess11"/>
    <dgm:cxn modelId="{389D0F9F-ABFF-4ACB-AD85-4306233DCF35}" srcId="{A1B60870-E42F-4EC5-91CB-CD04A59AD826}" destId="{0ED9795F-40E5-4413-B71E-A7FABEA7D1E9}" srcOrd="9" destOrd="0" parTransId="{8F2F7E7E-2966-4456-8285-6442788EAB21}" sibTransId="{8565FBF7-C9CA-4167-96E5-72BF8626ACC8}"/>
    <dgm:cxn modelId="{5624B7A6-64DB-4108-82BA-55CD537B20C7}" type="presOf" srcId="{AFC0545C-4E52-458D-B62C-88F2644D0E8B}" destId="{552C3CC7-AB58-4643-807B-4D92CCA55FF4}" srcOrd="0" destOrd="0" presId="urn:microsoft.com/office/officeart/2005/8/layout/hProcess11"/>
    <dgm:cxn modelId="{820856B5-D8EC-435D-A010-2D7915E7BFE8}" srcId="{A1B60870-E42F-4EC5-91CB-CD04A59AD826}" destId="{C77B073C-3BBD-4BA5-907E-036C330F8BE4}" srcOrd="4" destOrd="0" parTransId="{41C7A131-C7A3-4FC8-8AE6-EA3A77D13DEC}" sibTransId="{318E2614-D9E4-4865-B6E5-F1ECC4072E8D}"/>
    <dgm:cxn modelId="{FDA589B7-95D2-4C97-BAD2-F77F91A3EE80}" type="presOf" srcId="{534AE5FE-928B-4EF7-8F07-3105B213DE0F}" destId="{28B4C2B2-2C88-4102-9892-5F214F5674B9}" srcOrd="0" destOrd="0" presId="urn:microsoft.com/office/officeart/2005/8/layout/hProcess11"/>
    <dgm:cxn modelId="{557573B8-52A6-429B-ADA8-D3017C99E8DD}" type="presOf" srcId="{1AD79BC0-F850-4DB0-AE4E-DF5AFA69F8DE}" destId="{2FBA0D03-026F-4634-AC93-DC9EF60CBD20}" srcOrd="0" destOrd="0" presId="urn:microsoft.com/office/officeart/2005/8/layout/hProcess11"/>
    <dgm:cxn modelId="{37D006BA-7D1C-481A-9B33-148218BBB6A7}" type="presOf" srcId="{88E2BA5A-D742-4264-9D76-571768517E40}" destId="{67CCB47C-0243-4520-B753-D98F7D7AF641}" srcOrd="0" destOrd="0" presId="urn:microsoft.com/office/officeart/2005/8/layout/hProcess11"/>
    <dgm:cxn modelId="{C50F76C6-1BAB-419A-96CC-1781F474AB24}" type="presOf" srcId="{C77B073C-3BBD-4BA5-907E-036C330F8BE4}" destId="{E9CEA250-DCE9-4793-B1C7-D65DAE91B1C3}" srcOrd="0" destOrd="0" presId="urn:microsoft.com/office/officeart/2005/8/layout/hProcess11"/>
    <dgm:cxn modelId="{1D1ED7C6-85FF-4D93-9FE4-9CF2D5BD801D}" srcId="{A1B60870-E42F-4EC5-91CB-CD04A59AD826}" destId="{6647129D-F5C6-4BBF-84BB-6202BAC3AC9C}" srcOrd="7" destOrd="0" parTransId="{0633309F-EA93-45FC-B5F8-0C807EC215CB}" sibTransId="{A7A23CE4-E695-4270-9E4A-2665D5B114DF}"/>
    <dgm:cxn modelId="{A49606C8-F5EF-4AFA-97CF-528C7F6F9AE1}" type="presOf" srcId="{83DC0069-E021-4DB1-BDF7-81F699B4CDA8}" destId="{D2255587-F3BF-48FA-8F58-9F7324CAB297}" srcOrd="0" destOrd="0" presId="urn:microsoft.com/office/officeart/2005/8/layout/hProcess11"/>
    <dgm:cxn modelId="{6D942ACF-B64B-4111-99EA-4C5BAF59CE34}" srcId="{A1B60870-E42F-4EC5-91CB-CD04A59AD826}" destId="{33603F47-A7D6-4A19-851D-CBB4F8CA10B4}" srcOrd="11" destOrd="0" parTransId="{A01ACC0B-4103-482D-BB63-E26DB944CB99}" sibTransId="{8F013C8F-D144-472F-A2D7-5DE15F04B259}"/>
    <dgm:cxn modelId="{614211DB-A952-44FD-A932-9C618387EA48}" type="presOf" srcId="{33603F47-A7D6-4A19-851D-CBB4F8CA10B4}" destId="{D364F04C-09A4-4524-9842-D842BA567CD9}" srcOrd="0" destOrd="0" presId="urn:microsoft.com/office/officeart/2005/8/layout/hProcess11"/>
    <dgm:cxn modelId="{4DDE5BDB-2860-4DD8-8542-9CD2892C1C00}" type="presOf" srcId="{1F8A8290-D2FA-447F-A51A-EF5AAF82B52A}" destId="{7CAB6F37-4292-41DE-BF55-DBDC71366F02}" srcOrd="0" destOrd="0" presId="urn:microsoft.com/office/officeart/2005/8/layout/hProcess11"/>
    <dgm:cxn modelId="{7057FDDE-546E-49C5-B41C-A9DA0564C106}" type="presOf" srcId="{C1AB5FBF-13F3-49D3-B0EE-2E186DCCCFD2}" destId="{2E17F611-4B71-484F-86A2-229EFBC3B63A}" srcOrd="0" destOrd="0" presId="urn:microsoft.com/office/officeart/2005/8/layout/hProcess11"/>
    <dgm:cxn modelId="{535BBAE0-D29D-42B8-A14D-70276F0C8435}" srcId="{A1B60870-E42F-4EC5-91CB-CD04A59AD826}" destId="{DD09CC05-E7F1-4531-BDCE-7C14FBEFA63F}" srcOrd="8" destOrd="0" parTransId="{6BB2CC15-8317-4A8D-824E-21B3195EAEA3}" sibTransId="{97B9A5CF-F76D-4272-80D8-262F192FD41C}"/>
    <dgm:cxn modelId="{63C4B2E2-DFCF-41D6-95FA-ED2AFF1C4B7B}" srcId="{A1B60870-E42F-4EC5-91CB-CD04A59AD826}" destId="{83DC0069-E021-4DB1-BDF7-81F699B4CDA8}" srcOrd="20" destOrd="0" parTransId="{1E2788C7-4DA1-42F3-AD73-3A28A9FD292F}" sibTransId="{B1B41C09-C532-4066-BB21-20CF99C7FF45}"/>
    <dgm:cxn modelId="{0FFA26E6-170A-4502-8BFF-AA16603BB44B}" srcId="{A1B60870-E42F-4EC5-91CB-CD04A59AD826}" destId="{1084A890-2B56-4E34-8353-35ECEFB9D047}" srcOrd="2" destOrd="0" parTransId="{8BDF1BCD-A766-4D7C-B706-F25F4966B3F2}" sibTransId="{EA28AE96-360C-4D15-A503-AC088410004C}"/>
    <dgm:cxn modelId="{EDEFEFE7-D30F-4C3C-9457-3AF33449E49C}" srcId="{A1B60870-E42F-4EC5-91CB-CD04A59AD826}" destId="{6694B5DF-2922-417D-826B-F1C6B3DD8A29}" srcOrd="12" destOrd="0" parTransId="{C4E46FA7-D0FF-41FC-9DAA-ED9DCC2E6A82}" sibTransId="{659A3E43-EA08-44BA-A8C7-F5A10E385038}"/>
    <dgm:cxn modelId="{636043F5-2E5B-46E4-8015-C7E8CBE538F9}" type="presOf" srcId="{0ED9795F-40E5-4413-B71E-A7FABEA7D1E9}" destId="{2618F131-7B86-4A81-B1AF-7CD81B56D2C7}" srcOrd="0" destOrd="0" presId="urn:microsoft.com/office/officeart/2005/8/layout/hProcess11"/>
    <dgm:cxn modelId="{C467B8FE-A075-4F8F-BF91-5D2680F7E164}" type="presOf" srcId="{F09B112A-52B0-4674-9B8A-4055D5C8AE5F}" destId="{6B736437-7281-4B95-B565-13A49A6E538A}" srcOrd="0" destOrd="0" presId="urn:microsoft.com/office/officeart/2005/8/layout/hProcess11"/>
    <dgm:cxn modelId="{5E3642F6-7107-4B7C-A2E7-F9F8F88CCB4A}" type="presParOf" srcId="{8FD9AB1F-3BE7-4236-B584-1926A769E351}" destId="{15080B59-7FF4-46E4-85F6-DF71D3F709E2}" srcOrd="0" destOrd="0" presId="urn:microsoft.com/office/officeart/2005/8/layout/hProcess11"/>
    <dgm:cxn modelId="{F5CF78FB-FF4F-47A9-B1C1-A50CDAC051EE}" type="presParOf" srcId="{8FD9AB1F-3BE7-4236-B584-1926A769E351}" destId="{E0DBB424-2FA9-4544-9D6B-758F9F5926D4}" srcOrd="1" destOrd="0" presId="urn:microsoft.com/office/officeart/2005/8/layout/hProcess11"/>
    <dgm:cxn modelId="{7E0DE5EA-0E66-4184-9B0F-08FD680E7E87}" type="presParOf" srcId="{E0DBB424-2FA9-4544-9D6B-758F9F5926D4}" destId="{CB58BF4E-16A7-4CD7-9228-0DDA16C82853}" srcOrd="0" destOrd="0" presId="urn:microsoft.com/office/officeart/2005/8/layout/hProcess11"/>
    <dgm:cxn modelId="{FD36A380-E96B-4220-A8E4-5F4AC30146A2}" type="presParOf" srcId="{CB58BF4E-16A7-4CD7-9228-0DDA16C82853}" destId="{552C3CC7-AB58-4643-807B-4D92CCA55FF4}" srcOrd="0" destOrd="0" presId="urn:microsoft.com/office/officeart/2005/8/layout/hProcess11"/>
    <dgm:cxn modelId="{94E437F5-132D-4225-B4CC-5820D30DD2AD}" type="presParOf" srcId="{CB58BF4E-16A7-4CD7-9228-0DDA16C82853}" destId="{90F282D8-99D9-4F86-B5BD-F9974FBD2328}" srcOrd="1" destOrd="0" presId="urn:microsoft.com/office/officeart/2005/8/layout/hProcess11"/>
    <dgm:cxn modelId="{B10F7D75-8251-4507-B401-0CA1B0FAD1D1}" type="presParOf" srcId="{CB58BF4E-16A7-4CD7-9228-0DDA16C82853}" destId="{0C941AB9-4103-457A-B68C-2A6C8609E4B8}" srcOrd="2" destOrd="0" presId="urn:microsoft.com/office/officeart/2005/8/layout/hProcess11"/>
    <dgm:cxn modelId="{6AD0D6EA-08A5-4CA5-9AE9-7279B78DC984}" type="presParOf" srcId="{E0DBB424-2FA9-4544-9D6B-758F9F5926D4}" destId="{18BA8522-5351-4B4E-A957-308D0F193F76}" srcOrd="1" destOrd="0" presId="urn:microsoft.com/office/officeart/2005/8/layout/hProcess11"/>
    <dgm:cxn modelId="{4ED47A08-E27A-4326-ACBC-008E14B53F08}" type="presParOf" srcId="{E0DBB424-2FA9-4544-9D6B-758F9F5926D4}" destId="{EA48D2F9-2E14-4026-81BF-8563F3F32A7F}" srcOrd="2" destOrd="0" presId="urn:microsoft.com/office/officeart/2005/8/layout/hProcess11"/>
    <dgm:cxn modelId="{22D84DB1-92F0-4A19-9ABF-FD5AED7B219E}" type="presParOf" srcId="{EA48D2F9-2E14-4026-81BF-8563F3F32A7F}" destId="{67CCB47C-0243-4520-B753-D98F7D7AF641}" srcOrd="0" destOrd="0" presId="urn:microsoft.com/office/officeart/2005/8/layout/hProcess11"/>
    <dgm:cxn modelId="{F929934F-AB4D-4C0F-83B6-4F87E5D97029}" type="presParOf" srcId="{EA48D2F9-2E14-4026-81BF-8563F3F32A7F}" destId="{6E43C21B-880B-4CC9-B22C-E56E5286573F}" srcOrd="1" destOrd="0" presId="urn:microsoft.com/office/officeart/2005/8/layout/hProcess11"/>
    <dgm:cxn modelId="{CAE67277-2356-41CE-82C6-AF77ADA66574}" type="presParOf" srcId="{EA48D2F9-2E14-4026-81BF-8563F3F32A7F}" destId="{A966A488-98BD-4442-B757-7EEF2D8E4B36}" srcOrd="2" destOrd="0" presId="urn:microsoft.com/office/officeart/2005/8/layout/hProcess11"/>
    <dgm:cxn modelId="{9218C0E9-FF8B-429A-B6E8-923841809F87}" type="presParOf" srcId="{E0DBB424-2FA9-4544-9D6B-758F9F5926D4}" destId="{2789DE79-15B2-4041-AB66-B3563ABA41C1}" srcOrd="3" destOrd="0" presId="urn:microsoft.com/office/officeart/2005/8/layout/hProcess11"/>
    <dgm:cxn modelId="{D4ED326D-F9B4-4954-AB0F-685CB5385BA2}" type="presParOf" srcId="{E0DBB424-2FA9-4544-9D6B-758F9F5926D4}" destId="{485D1C5F-A809-4E75-BC08-E33FAF429BF1}" srcOrd="4" destOrd="0" presId="urn:microsoft.com/office/officeart/2005/8/layout/hProcess11"/>
    <dgm:cxn modelId="{8FAE3142-71C7-45B4-A163-66B8F59D0DAB}" type="presParOf" srcId="{485D1C5F-A809-4E75-BC08-E33FAF429BF1}" destId="{EE2587D6-E5A8-42B8-92A0-F93EA2F882F9}" srcOrd="0" destOrd="0" presId="urn:microsoft.com/office/officeart/2005/8/layout/hProcess11"/>
    <dgm:cxn modelId="{E1D1E732-E753-48BE-8085-55C16908B57E}" type="presParOf" srcId="{485D1C5F-A809-4E75-BC08-E33FAF429BF1}" destId="{174C291F-9FD3-4042-B124-3E976CC26E07}" srcOrd="1" destOrd="0" presId="urn:microsoft.com/office/officeart/2005/8/layout/hProcess11"/>
    <dgm:cxn modelId="{23B47515-DB7F-400A-B96B-1D0DC307EBB4}" type="presParOf" srcId="{485D1C5F-A809-4E75-BC08-E33FAF429BF1}" destId="{5AA41692-7293-4BBB-9EE1-5E36189FBB1A}" srcOrd="2" destOrd="0" presId="urn:microsoft.com/office/officeart/2005/8/layout/hProcess11"/>
    <dgm:cxn modelId="{54889B70-22C4-4F90-A921-0663E73B49C3}" type="presParOf" srcId="{E0DBB424-2FA9-4544-9D6B-758F9F5926D4}" destId="{5856BA9F-4F95-4A6F-AD1A-D2BE04681851}" srcOrd="5" destOrd="0" presId="urn:microsoft.com/office/officeart/2005/8/layout/hProcess11"/>
    <dgm:cxn modelId="{3FAC3BC0-D5A9-45F0-AE64-303AC8BEFADB}" type="presParOf" srcId="{E0DBB424-2FA9-4544-9D6B-758F9F5926D4}" destId="{AAB705EA-26F2-4463-A479-06030F31772B}" srcOrd="6" destOrd="0" presId="urn:microsoft.com/office/officeart/2005/8/layout/hProcess11"/>
    <dgm:cxn modelId="{77A4C5F5-6A51-4B58-A7C8-43AF31A3284F}" type="presParOf" srcId="{AAB705EA-26F2-4463-A479-06030F31772B}" destId="{28B4C2B2-2C88-4102-9892-5F214F5674B9}" srcOrd="0" destOrd="0" presId="urn:microsoft.com/office/officeart/2005/8/layout/hProcess11"/>
    <dgm:cxn modelId="{626BE04C-BCD7-4246-87F0-8D5764D54515}" type="presParOf" srcId="{AAB705EA-26F2-4463-A479-06030F31772B}" destId="{03B5D411-6156-4365-9EDD-EF820EBB4CCE}" srcOrd="1" destOrd="0" presId="urn:microsoft.com/office/officeart/2005/8/layout/hProcess11"/>
    <dgm:cxn modelId="{32EF2C50-7F23-415D-B2E2-B34E5CC4EA6E}" type="presParOf" srcId="{AAB705EA-26F2-4463-A479-06030F31772B}" destId="{CEF3394B-E6C5-4E0F-93AD-F84A5AE2D647}" srcOrd="2" destOrd="0" presId="urn:microsoft.com/office/officeart/2005/8/layout/hProcess11"/>
    <dgm:cxn modelId="{67A10CBF-9DB6-43DB-83B7-3FBE8EEE4530}" type="presParOf" srcId="{E0DBB424-2FA9-4544-9D6B-758F9F5926D4}" destId="{48E396AA-A568-410D-A2A0-2DAD29DB9731}" srcOrd="7" destOrd="0" presId="urn:microsoft.com/office/officeart/2005/8/layout/hProcess11"/>
    <dgm:cxn modelId="{C2B37150-E2B3-4C74-8451-E95E3376952D}" type="presParOf" srcId="{E0DBB424-2FA9-4544-9D6B-758F9F5926D4}" destId="{5BEA020D-8C61-4576-AA09-370ACB573283}" srcOrd="8" destOrd="0" presId="urn:microsoft.com/office/officeart/2005/8/layout/hProcess11"/>
    <dgm:cxn modelId="{884BF725-BB1B-4CD9-9AC0-2F24A5E0C736}" type="presParOf" srcId="{5BEA020D-8C61-4576-AA09-370ACB573283}" destId="{E9CEA250-DCE9-4793-B1C7-D65DAE91B1C3}" srcOrd="0" destOrd="0" presId="urn:microsoft.com/office/officeart/2005/8/layout/hProcess11"/>
    <dgm:cxn modelId="{D5CC9466-262D-42C4-AAFD-B01F2A116374}" type="presParOf" srcId="{5BEA020D-8C61-4576-AA09-370ACB573283}" destId="{F2A92A1B-4AFB-42F4-90B1-C69B5C1F51F5}" srcOrd="1" destOrd="0" presId="urn:microsoft.com/office/officeart/2005/8/layout/hProcess11"/>
    <dgm:cxn modelId="{7A8902FF-C04E-4179-866A-A47706AE737B}" type="presParOf" srcId="{5BEA020D-8C61-4576-AA09-370ACB573283}" destId="{412FA798-0839-41C9-AB54-186F133A3697}" srcOrd="2" destOrd="0" presId="urn:microsoft.com/office/officeart/2005/8/layout/hProcess11"/>
    <dgm:cxn modelId="{9418BD67-732F-4BFD-AB6F-DC82EC798FB8}" type="presParOf" srcId="{E0DBB424-2FA9-4544-9D6B-758F9F5926D4}" destId="{2381FCFE-E8C1-46C1-98C3-4FE43C561008}" srcOrd="9" destOrd="0" presId="urn:microsoft.com/office/officeart/2005/8/layout/hProcess11"/>
    <dgm:cxn modelId="{064FA4AD-8BCF-44A6-A020-E87A1FFCA132}" type="presParOf" srcId="{E0DBB424-2FA9-4544-9D6B-758F9F5926D4}" destId="{9FEB0F1C-5242-4EB1-AD82-D52E5BA6B24F}" srcOrd="10" destOrd="0" presId="urn:microsoft.com/office/officeart/2005/8/layout/hProcess11"/>
    <dgm:cxn modelId="{33F7EE39-13DD-4325-AC84-26A86244228A}" type="presParOf" srcId="{9FEB0F1C-5242-4EB1-AD82-D52E5BA6B24F}" destId="{05273D32-3317-4387-B3C4-8362F2335608}" srcOrd="0" destOrd="0" presId="urn:microsoft.com/office/officeart/2005/8/layout/hProcess11"/>
    <dgm:cxn modelId="{5693AD3D-B4B3-44BB-84E2-928882628701}" type="presParOf" srcId="{9FEB0F1C-5242-4EB1-AD82-D52E5BA6B24F}" destId="{BBEC6E1E-8814-4E3D-BCDF-DFB69107D0DB}" srcOrd="1" destOrd="0" presId="urn:microsoft.com/office/officeart/2005/8/layout/hProcess11"/>
    <dgm:cxn modelId="{0BDA9B79-9510-49C1-89FB-807C6D4A0A7D}" type="presParOf" srcId="{9FEB0F1C-5242-4EB1-AD82-D52E5BA6B24F}" destId="{39E51552-D941-44C0-B728-5F6E2CF330F0}" srcOrd="2" destOrd="0" presId="urn:microsoft.com/office/officeart/2005/8/layout/hProcess11"/>
    <dgm:cxn modelId="{F099A5F8-F47F-45C9-AFEE-5DD6CB55F97A}" type="presParOf" srcId="{E0DBB424-2FA9-4544-9D6B-758F9F5926D4}" destId="{BD081549-928B-4AC3-8AC8-88BDB8CA6AB4}" srcOrd="11" destOrd="0" presId="urn:microsoft.com/office/officeart/2005/8/layout/hProcess11"/>
    <dgm:cxn modelId="{39455F21-32C6-47CB-9E0C-CA0767ADC87C}" type="presParOf" srcId="{E0DBB424-2FA9-4544-9D6B-758F9F5926D4}" destId="{F22DC612-9AFD-4857-8383-CD39959801E2}" srcOrd="12" destOrd="0" presId="urn:microsoft.com/office/officeart/2005/8/layout/hProcess11"/>
    <dgm:cxn modelId="{20E612A0-F54D-4E6D-BD60-AEB5635D6FF1}" type="presParOf" srcId="{F22DC612-9AFD-4857-8383-CD39959801E2}" destId="{7CAB6F37-4292-41DE-BF55-DBDC71366F02}" srcOrd="0" destOrd="0" presId="urn:microsoft.com/office/officeart/2005/8/layout/hProcess11"/>
    <dgm:cxn modelId="{5994866D-B3B6-4E9D-A37D-756954DE4F23}" type="presParOf" srcId="{F22DC612-9AFD-4857-8383-CD39959801E2}" destId="{9B158D77-2984-4CCB-94FF-BAB3826CDE09}" srcOrd="1" destOrd="0" presId="urn:microsoft.com/office/officeart/2005/8/layout/hProcess11"/>
    <dgm:cxn modelId="{4734A336-18F2-4461-BE96-570099C87AFE}" type="presParOf" srcId="{F22DC612-9AFD-4857-8383-CD39959801E2}" destId="{639369B1-ED48-47F7-8BF1-EAA78910AFED}" srcOrd="2" destOrd="0" presId="urn:microsoft.com/office/officeart/2005/8/layout/hProcess11"/>
    <dgm:cxn modelId="{4D9D1DAA-406B-443A-A092-C7E1CE410B2E}" type="presParOf" srcId="{E0DBB424-2FA9-4544-9D6B-758F9F5926D4}" destId="{997EF135-C96E-4E9D-B88D-F6C8CEE8854A}" srcOrd="13" destOrd="0" presId="urn:microsoft.com/office/officeart/2005/8/layout/hProcess11"/>
    <dgm:cxn modelId="{DD2B9546-9B80-4A26-B471-799928EA1A22}" type="presParOf" srcId="{E0DBB424-2FA9-4544-9D6B-758F9F5926D4}" destId="{52E7B484-5BAD-4759-9651-45398ED11310}" srcOrd="14" destOrd="0" presId="urn:microsoft.com/office/officeart/2005/8/layout/hProcess11"/>
    <dgm:cxn modelId="{05468307-0132-47A6-A23C-12E877761394}" type="presParOf" srcId="{52E7B484-5BAD-4759-9651-45398ED11310}" destId="{7BED2721-CCE3-47AC-9385-0DC8B3FEA3DC}" srcOrd="0" destOrd="0" presId="urn:microsoft.com/office/officeart/2005/8/layout/hProcess11"/>
    <dgm:cxn modelId="{6EDBDC5E-F11B-4BDD-88C8-BDEBE0FDF1B5}" type="presParOf" srcId="{52E7B484-5BAD-4759-9651-45398ED11310}" destId="{74515BF5-ECC4-4239-80D9-27CE197BA697}" srcOrd="1" destOrd="0" presId="urn:microsoft.com/office/officeart/2005/8/layout/hProcess11"/>
    <dgm:cxn modelId="{AD79B135-3B0F-45AE-9CF8-728735005215}" type="presParOf" srcId="{52E7B484-5BAD-4759-9651-45398ED11310}" destId="{40EF8ED1-0A84-4682-A1B0-028BB2D4E302}" srcOrd="2" destOrd="0" presId="urn:microsoft.com/office/officeart/2005/8/layout/hProcess11"/>
    <dgm:cxn modelId="{A2809D04-4A15-4539-B4BF-75D7E2178DDF}" type="presParOf" srcId="{E0DBB424-2FA9-4544-9D6B-758F9F5926D4}" destId="{DF4B512D-3D07-468D-8242-6AC745ADF0C4}" srcOrd="15" destOrd="0" presId="urn:microsoft.com/office/officeart/2005/8/layout/hProcess11"/>
    <dgm:cxn modelId="{A6E918B4-CE87-450E-A299-64DFE4EA508A}" type="presParOf" srcId="{E0DBB424-2FA9-4544-9D6B-758F9F5926D4}" destId="{8700D7EB-A69F-4C68-8930-A06D8ED1D6D6}" srcOrd="16" destOrd="0" presId="urn:microsoft.com/office/officeart/2005/8/layout/hProcess11"/>
    <dgm:cxn modelId="{A01D917A-BF2B-497D-96DD-5BC5C014177F}" type="presParOf" srcId="{8700D7EB-A69F-4C68-8930-A06D8ED1D6D6}" destId="{E7E1CF14-562A-4B2A-B7DC-87C0654C6152}" srcOrd="0" destOrd="0" presId="urn:microsoft.com/office/officeart/2005/8/layout/hProcess11"/>
    <dgm:cxn modelId="{616BEFE3-D84C-46A3-82B6-808839735BF4}" type="presParOf" srcId="{8700D7EB-A69F-4C68-8930-A06D8ED1D6D6}" destId="{8CAB0C83-F288-48F8-ABC8-08FD42336C18}" srcOrd="1" destOrd="0" presId="urn:microsoft.com/office/officeart/2005/8/layout/hProcess11"/>
    <dgm:cxn modelId="{A68DC84F-4B37-4F26-BB85-0E99D42F906C}" type="presParOf" srcId="{8700D7EB-A69F-4C68-8930-A06D8ED1D6D6}" destId="{BCB1990D-C2F9-4352-BC9D-5E504189002E}" srcOrd="2" destOrd="0" presId="urn:microsoft.com/office/officeart/2005/8/layout/hProcess11"/>
    <dgm:cxn modelId="{9D43BDEE-78F6-4162-AD46-0A988139F62C}" type="presParOf" srcId="{E0DBB424-2FA9-4544-9D6B-758F9F5926D4}" destId="{3BB29083-1EF7-4943-B03C-057E8857B324}" srcOrd="17" destOrd="0" presId="urn:microsoft.com/office/officeart/2005/8/layout/hProcess11"/>
    <dgm:cxn modelId="{694EB227-848D-41E9-B262-E80F014172DA}" type="presParOf" srcId="{E0DBB424-2FA9-4544-9D6B-758F9F5926D4}" destId="{30AD396A-0A41-42FA-A828-983B151F6DB1}" srcOrd="18" destOrd="0" presId="urn:microsoft.com/office/officeart/2005/8/layout/hProcess11"/>
    <dgm:cxn modelId="{02CA212B-18CD-44A4-9244-D585E2DEAF25}" type="presParOf" srcId="{30AD396A-0A41-42FA-A828-983B151F6DB1}" destId="{2618F131-7B86-4A81-B1AF-7CD81B56D2C7}" srcOrd="0" destOrd="0" presId="urn:microsoft.com/office/officeart/2005/8/layout/hProcess11"/>
    <dgm:cxn modelId="{932F2591-4423-4AFC-B688-2AACA2E50304}" type="presParOf" srcId="{30AD396A-0A41-42FA-A828-983B151F6DB1}" destId="{3DEB387C-632D-403E-B78F-7D4E251B0760}" srcOrd="1" destOrd="0" presId="urn:microsoft.com/office/officeart/2005/8/layout/hProcess11"/>
    <dgm:cxn modelId="{AF825CD1-77A8-4619-87DD-6B600E7F3096}" type="presParOf" srcId="{30AD396A-0A41-42FA-A828-983B151F6DB1}" destId="{0D983C50-8D22-482E-BF0B-67485AD0E3FD}" srcOrd="2" destOrd="0" presId="urn:microsoft.com/office/officeart/2005/8/layout/hProcess11"/>
    <dgm:cxn modelId="{98CF024D-E3EC-41EF-BC4A-CA97A304FE20}" type="presParOf" srcId="{E0DBB424-2FA9-4544-9D6B-758F9F5926D4}" destId="{E49C34C3-4E16-40EA-8088-1C1F3B6DE9D4}" srcOrd="19" destOrd="0" presId="urn:microsoft.com/office/officeart/2005/8/layout/hProcess11"/>
    <dgm:cxn modelId="{061A1E35-707B-4FFC-925A-1C818F20B4BA}" type="presParOf" srcId="{E0DBB424-2FA9-4544-9D6B-758F9F5926D4}" destId="{CC8CA972-93AC-47D6-A823-B59603381046}" srcOrd="20" destOrd="0" presId="urn:microsoft.com/office/officeart/2005/8/layout/hProcess11"/>
    <dgm:cxn modelId="{B9085B21-59D9-454D-8D24-DE9FBECE7714}" type="presParOf" srcId="{CC8CA972-93AC-47D6-A823-B59603381046}" destId="{F650D72C-6272-4EA9-BF54-81F520919622}" srcOrd="0" destOrd="0" presId="urn:microsoft.com/office/officeart/2005/8/layout/hProcess11"/>
    <dgm:cxn modelId="{E76051E0-616A-415E-802D-07B43234284E}" type="presParOf" srcId="{CC8CA972-93AC-47D6-A823-B59603381046}" destId="{B802F6A8-E30E-4A00-8872-15C14190C06F}" srcOrd="1" destOrd="0" presId="urn:microsoft.com/office/officeart/2005/8/layout/hProcess11"/>
    <dgm:cxn modelId="{62A65CC1-146C-4191-A241-F6BA3D75FA53}" type="presParOf" srcId="{CC8CA972-93AC-47D6-A823-B59603381046}" destId="{B4A0EF34-317C-4F34-BED9-0261690FD522}" srcOrd="2" destOrd="0" presId="urn:microsoft.com/office/officeart/2005/8/layout/hProcess11"/>
    <dgm:cxn modelId="{EF284E99-ACC0-476B-A0E0-06F27BF17C1C}" type="presParOf" srcId="{E0DBB424-2FA9-4544-9D6B-758F9F5926D4}" destId="{06ECD72C-25B3-4AB7-9A81-29460C8D7C26}" srcOrd="21" destOrd="0" presId="urn:microsoft.com/office/officeart/2005/8/layout/hProcess11"/>
    <dgm:cxn modelId="{104DEA88-3497-4F5C-810D-BDCF51DE0FA0}" type="presParOf" srcId="{E0DBB424-2FA9-4544-9D6B-758F9F5926D4}" destId="{6D2B06D5-E2E0-43CA-AC70-15A7B1E64531}" srcOrd="22" destOrd="0" presId="urn:microsoft.com/office/officeart/2005/8/layout/hProcess11"/>
    <dgm:cxn modelId="{F4C71AAA-B37D-4065-A54F-DF876992ACAF}" type="presParOf" srcId="{6D2B06D5-E2E0-43CA-AC70-15A7B1E64531}" destId="{D364F04C-09A4-4524-9842-D842BA567CD9}" srcOrd="0" destOrd="0" presId="urn:microsoft.com/office/officeart/2005/8/layout/hProcess11"/>
    <dgm:cxn modelId="{017C795A-282D-4063-8F9E-941EEC014844}" type="presParOf" srcId="{6D2B06D5-E2E0-43CA-AC70-15A7B1E64531}" destId="{8543E3E3-C238-4D62-89B0-308E31EE5CFE}" srcOrd="1" destOrd="0" presId="urn:microsoft.com/office/officeart/2005/8/layout/hProcess11"/>
    <dgm:cxn modelId="{6E78C78D-1449-43C9-A75C-AD5679888D40}" type="presParOf" srcId="{6D2B06D5-E2E0-43CA-AC70-15A7B1E64531}" destId="{FD8DEFAA-7B24-4BC2-9C0D-178CFCE58491}" srcOrd="2" destOrd="0" presId="urn:microsoft.com/office/officeart/2005/8/layout/hProcess11"/>
    <dgm:cxn modelId="{E9B95F24-6D74-42A2-8CF6-7B546897C81F}" type="presParOf" srcId="{E0DBB424-2FA9-4544-9D6B-758F9F5926D4}" destId="{B768F6DE-F09C-4CD9-BAEC-6FAFAE7BE1AF}" srcOrd="23" destOrd="0" presId="urn:microsoft.com/office/officeart/2005/8/layout/hProcess11"/>
    <dgm:cxn modelId="{16D907D9-A842-4B33-A75F-678B8EEB40AA}" type="presParOf" srcId="{E0DBB424-2FA9-4544-9D6B-758F9F5926D4}" destId="{49213633-6E89-4240-BCC3-D92D6894C6AA}" srcOrd="24" destOrd="0" presId="urn:microsoft.com/office/officeart/2005/8/layout/hProcess11"/>
    <dgm:cxn modelId="{9C3B0900-5298-419A-B00C-C1868F7B43C5}" type="presParOf" srcId="{49213633-6E89-4240-BCC3-D92D6894C6AA}" destId="{317779DC-DF86-4EEC-9CEF-4627CA19D218}" srcOrd="0" destOrd="0" presId="urn:microsoft.com/office/officeart/2005/8/layout/hProcess11"/>
    <dgm:cxn modelId="{0D92A134-12F9-4EF4-AD36-64362F9D9B2E}" type="presParOf" srcId="{49213633-6E89-4240-BCC3-D92D6894C6AA}" destId="{8BF96DFE-A90E-43C9-9EDF-A05FE55B8324}" srcOrd="1" destOrd="0" presId="urn:microsoft.com/office/officeart/2005/8/layout/hProcess11"/>
    <dgm:cxn modelId="{375FE5DF-B230-4073-B078-FCB124A064A7}" type="presParOf" srcId="{49213633-6E89-4240-BCC3-D92D6894C6AA}" destId="{979C63F3-C5F2-4461-88F5-613166881669}" srcOrd="2" destOrd="0" presId="urn:microsoft.com/office/officeart/2005/8/layout/hProcess11"/>
    <dgm:cxn modelId="{3764D8AD-242D-425B-8B3C-E0E0D23A7F79}" type="presParOf" srcId="{E0DBB424-2FA9-4544-9D6B-758F9F5926D4}" destId="{20C02B53-AFF4-46A8-9D9C-C13628BA6C25}" srcOrd="25" destOrd="0" presId="urn:microsoft.com/office/officeart/2005/8/layout/hProcess11"/>
    <dgm:cxn modelId="{F3574505-687B-4109-AF74-55A2D54F39D0}" type="presParOf" srcId="{E0DBB424-2FA9-4544-9D6B-758F9F5926D4}" destId="{F1AD4A76-7862-4D22-844F-8E3924BF66BB}" srcOrd="26" destOrd="0" presId="urn:microsoft.com/office/officeart/2005/8/layout/hProcess11"/>
    <dgm:cxn modelId="{BEA5A92F-AAF9-43E8-B4D2-F440FF7583F8}" type="presParOf" srcId="{F1AD4A76-7862-4D22-844F-8E3924BF66BB}" destId="{2FBA0D03-026F-4634-AC93-DC9EF60CBD20}" srcOrd="0" destOrd="0" presId="urn:microsoft.com/office/officeart/2005/8/layout/hProcess11"/>
    <dgm:cxn modelId="{267F9A36-1147-43DA-A469-197753D9A077}" type="presParOf" srcId="{F1AD4A76-7862-4D22-844F-8E3924BF66BB}" destId="{C2C7E39C-4B08-435B-A8BA-AE69922278DB}" srcOrd="1" destOrd="0" presId="urn:microsoft.com/office/officeart/2005/8/layout/hProcess11"/>
    <dgm:cxn modelId="{9E70C32E-0C88-4D94-8115-7B2DF0D5E26C}" type="presParOf" srcId="{F1AD4A76-7862-4D22-844F-8E3924BF66BB}" destId="{7EDE6615-C474-402C-A72E-B6B83BE26A41}" srcOrd="2" destOrd="0" presId="urn:microsoft.com/office/officeart/2005/8/layout/hProcess11"/>
    <dgm:cxn modelId="{A03381CB-5E11-44F4-A1F4-4E096A31DD6F}" type="presParOf" srcId="{E0DBB424-2FA9-4544-9D6B-758F9F5926D4}" destId="{294959D5-BFAC-4529-B4DF-973FE57EBDC2}" srcOrd="27" destOrd="0" presId="urn:microsoft.com/office/officeart/2005/8/layout/hProcess11"/>
    <dgm:cxn modelId="{96262E90-493A-490E-A0F9-2714732B45F0}" type="presParOf" srcId="{E0DBB424-2FA9-4544-9D6B-758F9F5926D4}" destId="{E95B350F-DA75-4BBD-8237-D8A2A668DFE1}" srcOrd="28" destOrd="0" presId="urn:microsoft.com/office/officeart/2005/8/layout/hProcess11"/>
    <dgm:cxn modelId="{98CBC673-B22C-4E50-ACDB-E0365E7B2F9A}" type="presParOf" srcId="{E95B350F-DA75-4BBD-8237-D8A2A668DFE1}" destId="{F00165EE-4CFB-4243-97D4-22084C3EE6F0}" srcOrd="0" destOrd="0" presId="urn:microsoft.com/office/officeart/2005/8/layout/hProcess11"/>
    <dgm:cxn modelId="{2DEAD53F-30EC-4B58-B187-941BB7C6D842}" type="presParOf" srcId="{E95B350F-DA75-4BBD-8237-D8A2A668DFE1}" destId="{C7E085AC-A1EF-48F6-9E06-F254ED99703E}" srcOrd="1" destOrd="0" presId="urn:microsoft.com/office/officeart/2005/8/layout/hProcess11"/>
    <dgm:cxn modelId="{542A4F8D-E486-4B16-856F-BCFD0AADFC91}" type="presParOf" srcId="{E95B350F-DA75-4BBD-8237-D8A2A668DFE1}" destId="{544A3785-E906-4389-929F-C2EED678D3CA}" srcOrd="2" destOrd="0" presId="urn:microsoft.com/office/officeart/2005/8/layout/hProcess11"/>
    <dgm:cxn modelId="{E2E55AB4-A601-423C-937B-9C8AA0C22A1B}" type="presParOf" srcId="{E0DBB424-2FA9-4544-9D6B-758F9F5926D4}" destId="{AD9BA196-82F7-4EE4-8DA5-E55749B8E869}" srcOrd="29" destOrd="0" presId="urn:microsoft.com/office/officeart/2005/8/layout/hProcess11"/>
    <dgm:cxn modelId="{A427BA15-EAFF-4FD6-ADB2-64F97881A783}" type="presParOf" srcId="{E0DBB424-2FA9-4544-9D6B-758F9F5926D4}" destId="{B32784D0-29AD-419F-A6E2-56B9C3F5ED56}" srcOrd="30" destOrd="0" presId="urn:microsoft.com/office/officeart/2005/8/layout/hProcess11"/>
    <dgm:cxn modelId="{95044891-A1DC-42D6-AFDE-9276C7F4683B}" type="presParOf" srcId="{B32784D0-29AD-419F-A6E2-56B9C3F5ED56}" destId="{2E17F611-4B71-484F-86A2-229EFBC3B63A}" srcOrd="0" destOrd="0" presId="urn:microsoft.com/office/officeart/2005/8/layout/hProcess11"/>
    <dgm:cxn modelId="{9B0B4633-C871-4702-A806-C30DE2A37251}" type="presParOf" srcId="{B32784D0-29AD-419F-A6E2-56B9C3F5ED56}" destId="{5A92457B-98C4-40EF-81ED-3831045B54B4}" srcOrd="1" destOrd="0" presId="urn:microsoft.com/office/officeart/2005/8/layout/hProcess11"/>
    <dgm:cxn modelId="{88218B46-904D-4B74-82F5-6358AC875415}" type="presParOf" srcId="{B32784D0-29AD-419F-A6E2-56B9C3F5ED56}" destId="{FC54DEE9-B88B-4910-A03C-1A9F6F464F02}" srcOrd="2" destOrd="0" presId="urn:microsoft.com/office/officeart/2005/8/layout/hProcess11"/>
    <dgm:cxn modelId="{AF20225F-89BD-4991-A6B7-91C71D9A7EDC}" type="presParOf" srcId="{E0DBB424-2FA9-4544-9D6B-758F9F5926D4}" destId="{BDF1EBC3-DFB0-4A24-92CD-B6F0D476369A}" srcOrd="31" destOrd="0" presId="urn:microsoft.com/office/officeart/2005/8/layout/hProcess11"/>
    <dgm:cxn modelId="{49A69978-75E1-4666-8AFC-4C7FC8CED681}" type="presParOf" srcId="{E0DBB424-2FA9-4544-9D6B-758F9F5926D4}" destId="{BC3A22D1-1EAF-4F26-A708-FEB4B80FBD91}" srcOrd="32" destOrd="0" presId="urn:microsoft.com/office/officeart/2005/8/layout/hProcess11"/>
    <dgm:cxn modelId="{FD38EF0B-D5D5-4348-AEFD-90FFE998F6C8}" type="presParOf" srcId="{BC3A22D1-1EAF-4F26-A708-FEB4B80FBD91}" destId="{1EE19BF8-DCE2-4BBE-A248-77A0B0E33C55}" srcOrd="0" destOrd="0" presId="urn:microsoft.com/office/officeart/2005/8/layout/hProcess11"/>
    <dgm:cxn modelId="{C8BC3D8A-A57F-492F-AA8F-D7C9F987F62B}" type="presParOf" srcId="{BC3A22D1-1EAF-4F26-A708-FEB4B80FBD91}" destId="{0B85A001-56CC-4390-9EB9-B599447FC388}" srcOrd="1" destOrd="0" presId="urn:microsoft.com/office/officeart/2005/8/layout/hProcess11"/>
    <dgm:cxn modelId="{C8A310AB-4A04-4399-8A9A-D87F12A72130}" type="presParOf" srcId="{BC3A22D1-1EAF-4F26-A708-FEB4B80FBD91}" destId="{B9E8C713-B158-4138-AC3D-40B598E11AE7}" srcOrd="2" destOrd="0" presId="urn:microsoft.com/office/officeart/2005/8/layout/hProcess11"/>
    <dgm:cxn modelId="{3B514D5B-9905-4702-96D6-26DEB8C0085A}" type="presParOf" srcId="{E0DBB424-2FA9-4544-9D6B-758F9F5926D4}" destId="{692CD8D6-C04C-43E6-8692-E0D75CF3AA92}" srcOrd="33" destOrd="0" presId="urn:microsoft.com/office/officeart/2005/8/layout/hProcess11"/>
    <dgm:cxn modelId="{A599FF08-0BE3-48ED-B88F-4FF9B665BA01}" type="presParOf" srcId="{E0DBB424-2FA9-4544-9D6B-758F9F5926D4}" destId="{CD467925-9A18-401F-903C-357D393C8112}" srcOrd="34" destOrd="0" presId="urn:microsoft.com/office/officeart/2005/8/layout/hProcess11"/>
    <dgm:cxn modelId="{48B91DC9-4591-47B3-90C7-F29EDB4D6D63}" type="presParOf" srcId="{CD467925-9A18-401F-903C-357D393C8112}" destId="{DC939AD0-B173-47DF-B4C7-2E5F3F107E60}" srcOrd="0" destOrd="0" presId="urn:microsoft.com/office/officeart/2005/8/layout/hProcess11"/>
    <dgm:cxn modelId="{1A5F133D-23CB-4D6A-B72D-4D4F22A3733B}" type="presParOf" srcId="{CD467925-9A18-401F-903C-357D393C8112}" destId="{1C03B25E-2507-48B6-8937-B30FC1E2D469}" srcOrd="1" destOrd="0" presId="urn:microsoft.com/office/officeart/2005/8/layout/hProcess11"/>
    <dgm:cxn modelId="{31ACA0A3-F040-45B8-BCB1-43A0E19C85EF}" type="presParOf" srcId="{CD467925-9A18-401F-903C-357D393C8112}" destId="{36F8AC47-3553-4DB0-B52E-E3B4E5C69538}" srcOrd="2" destOrd="0" presId="urn:microsoft.com/office/officeart/2005/8/layout/hProcess11"/>
    <dgm:cxn modelId="{0A32EDFB-B1D0-43AF-9B06-52E5785832C3}" type="presParOf" srcId="{E0DBB424-2FA9-4544-9D6B-758F9F5926D4}" destId="{5C068414-AED2-48C9-A77E-388135DA7BB8}" srcOrd="35" destOrd="0" presId="urn:microsoft.com/office/officeart/2005/8/layout/hProcess11"/>
    <dgm:cxn modelId="{5A8A4CF0-A08A-4650-BB55-FD052AF0FE0E}" type="presParOf" srcId="{E0DBB424-2FA9-4544-9D6B-758F9F5926D4}" destId="{C0B2A3FA-71D6-47D4-A0CC-4D177951C7D6}" srcOrd="36" destOrd="0" presId="urn:microsoft.com/office/officeart/2005/8/layout/hProcess11"/>
    <dgm:cxn modelId="{CD63797E-5472-4301-9758-ED29F88ADFD6}" type="presParOf" srcId="{C0B2A3FA-71D6-47D4-A0CC-4D177951C7D6}" destId="{6B736437-7281-4B95-B565-13A49A6E538A}" srcOrd="0" destOrd="0" presId="urn:microsoft.com/office/officeart/2005/8/layout/hProcess11"/>
    <dgm:cxn modelId="{22DF1CF0-B85A-4D51-BDF2-DDE11E878CF3}" type="presParOf" srcId="{C0B2A3FA-71D6-47D4-A0CC-4D177951C7D6}" destId="{469ADE7B-1C91-476C-8A49-389A0106E339}" srcOrd="1" destOrd="0" presId="urn:microsoft.com/office/officeart/2005/8/layout/hProcess11"/>
    <dgm:cxn modelId="{8D7C0734-792A-4F2D-845D-2831CE308FF7}" type="presParOf" srcId="{C0B2A3FA-71D6-47D4-A0CC-4D177951C7D6}" destId="{4FA6C352-F895-40AD-9BEF-95C468295E85}" srcOrd="2" destOrd="0" presId="urn:microsoft.com/office/officeart/2005/8/layout/hProcess11"/>
    <dgm:cxn modelId="{8839DBBC-B84C-43A4-ACF6-45D171BD3775}" type="presParOf" srcId="{E0DBB424-2FA9-4544-9D6B-758F9F5926D4}" destId="{759E7D97-5007-4008-BD7A-B0B52D631F97}" srcOrd="37" destOrd="0" presId="urn:microsoft.com/office/officeart/2005/8/layout/hProcess11"/>
    <dgm:cxn modelId="{3834084B-D40E-4A4E-A068-3240FF6D0752}" type="presParOf" srcId="{E0DBB424-2FA9-4544-9D6B-758F9F5926D4}" destId="{2AE81142-D52E-41B2-9096-4E6BEEDD01F2}" srcOrd="38" destOrd="0" presId="urn:microsoft.com/office/officeart/2005/8/layout/hProcess11"/>
    <dgm:cxn modelId="{374F06A5-A89B-4CB8-AFA7-0324E2BDF443}" type="presParOf" srcId="{2AE81142-D52E-41B2-9096-4E6BEEDD01F2}" destId="{ADDC95FC-0E39-46A4-9C04-1CBA2F7E6260}" srcOrd="0" destOrd="0" presId="urn:microsoft.com/office/officeart/2005/8/layout/hProcess11"/>
    <dgm:cxn modelId="{05C970F2-257B-46D2-BAB4-F57C73ADA5F0}" type="presParOf" srcId="{2AE81142-D52E-41B2-9096-4E6BEEDD01F2}" destId="{06D5D1B0-FB75-4DF9-BE97-09C6BC2ECAF6}" srcOrd="1" destOrd="0" presId="urn:microsoft.com/office/officeart/2005/8/layout/hProcess11"/>
    <dgm:cxn modelId="{91CACC88-9A97-4CA6-BF3F-C1481E987A69}" type="presParOf" srcId="{2AE81142-D52E-41B2-9096-4E6BEEDD01F2}" destId="{51AB905D-8367-4817-A62D-61678050E787}" srcOrd="2" destOrd="0" presId="urn:microsoft.com/office/officeart/2005/8/layout/hProcess11"/>
    <dgm:cxn modelId="{353BA6F7-BADD-4233-AEE6-EE7E9BB36BDB}" type="presParOf" srcId="{E0DBB424-2FA9-4544-9D6B-758F9F5926D4}" destId="{977F6509-9F48-4F4A-B39C-7D368AD84BFA}" srcOrd="39" destOrd="0" presId="urn:microsoft.com/office/officeart/2005/8/layout/hProcess11"/>
    <dgm:cxn modelId="{EFD8FEE4-DCBE-4F56-AC54-7AAFC972F804}" type="presParOf" srcId="{E0DBB424-2FA9-4544-9D6B-758F9F5926D4}" destId="{6641D615-201A-42C4-A07B-32C8CA44FCC3}" srcOrd="40" destOrd="0" presId="urn:microsoft.com/office/officeart/2005/8/layout/hProcess11"/>
    <dgm:cxn modelId="{887A60DA-B0B2-4EA8-8390-BA5D74A739BD}" type="presParOf" srcId="{6641D615-201A-42C4-A07B-32C8CA44FCC3}" destId="{D2255587-F3BF-48FA-8F58-9F7324CAB297}" srcOrd="0" destOrd="0" presId="urn:microsoft.com/office/officeart/2005/8/layout/hProcess11"/>
    <dgm:cxn modelId="{20A4E0A5-5EA8-4CCD-BA8B-E7A4EEBB7972}" type="presParOf" srcId="{6641D615-201A-42C4-A07B-32C8CA44FCC3}" destId="{ECCD7D00-7A1F-4CEA-AD28-27E7F323E910}" srcOrd="1" destOrd="0" presId="urn:microsoft.com/office/officeart/2005/8/layout/hProcess11"/>
    <dgm:cxn modelId="{66768F79-6551-4542-B4D7-C770552AB56A}" type="presParOf" srcId="{6641D615-201A-42C4-A07B-32C8CA44FCC3}" destId="{571B21CE-0845-4306-BB82-DE57248DF0A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B60870-E42F-4EC5-91CB-CD04A59AD826}" type="doc">
      <dgm:prSet loTypeId="urn:microsoft.com/office/officeart/2005/8/layout/hProcess11" loCatId="process" qsTypeId="urn:microsoft.com/office/officeart/2005/8/quickstyle/3d4" qsCatId="3D" csTypeId="urn:microsoft.com/office/officeart/2005/8/colors/colorful5" csCatId="colorful" phldr="1"/>
      <dgm:spPr/>
    </dgm:pt>
    <dgm:pt modelId="{AFC0545C-4E52-458D-B62C-88F2644D0E8B}">
      <dgm:prSet phldrT="[Texte]" custT="1"/>
      <dgm:spPr/>
      <dgm:t>
        <a:bodyPr vert="vert270"/>
        <a:lstStyle/>
        <a:p>
          <a:r>
            <a:rPr lang="fr-FR" sz="1000" b="1" i="0" u="none" dirty="0">
              <a:solidFill>
                <a:schemeClr val="tx1"/>
              </a:solidFill>
            </a:rPr>
            <a:t>07/09</a:t>
          </a:r>
          <a:endParaRPr lang="fr-FR" sz="1000" b="1" dirty="0">
            <a:solidFill>
              <a:schemeClr val="tx1"/>
            </a:solidFill>
          </a:endParaRPr>
        </a:p>
      </dgm:t>
    </dgm:pt>
    <dgm:pt modelId="{64241856-05AE-47F7-8BBF-720FC92E3CC3}" type="parTrans" cxnId="{4BD5EC1C-8B0E-4310-8E3C-AE4E2EE6C9B7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467515F8-B389-4981-9EBB-0BD536D844EF}" type="sibTrans" cxnId="{4BD5EC1C-8B0E-4310-8E3C-AE4E2EE6C9B7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88E2BA5A-D742-4264-9D76-571768517E40}">
      <dgm:prSet phldrT="[Texte]" custT="1"/>
      <dgm:spPr/>
      <dgm:t>
        <a:bodyPr vert="vert270"/>
        <a:lstStyle/>
        <a:p>
          <a:r>
            <a:rPr lang="fr-FR" sz="1000" b="1" i="0" u="none" dirty="0">
              <a:solidFill>
                <a:schemeClr val="tx1"/>
              </a:solidFill>
            </a:rPr>
            <a:t>19/09</a:t>
          </a:r>
        </a:p>
      </dgm:t>
    </dgm:pt>
    <dgm:pt modelId="{F5CD6E9A-2CB2-47FA-BF26-780E55A37306}" type="parTrans" cxnId="{C66A8581-68C5-40E1-9A0B-22F8EBF9DDAF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17023446-01D8-43BC-9E04-C813E8F7240D}" type="sibTrans" cxnId="{C66A8581-68C5-40E1-9A0B-22F8EBF9DDAF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534AE5FE-928B-4EF7-8F07-3105B213DE0F}">
      <dgm:prSet phldrT="[Texte]" custT="1"/>
      <dgm:spPr/>
      <dgm:t>
        <a:bodyPr vert="vert270"/>
        <a:lstStyle/>
        <a:p>
          <a:r>
            <a:rPr lang="fr-FR" sz="1000" b="1" i="0" u="none" dirty="0">
              <a:solidFill>
                <a:schemeClr val="tx1"/>
              </a:solidFill>
            </a:rPr>
            <a:t>08/10</a:t>
          </a:r>
        </a:p>
      </dgm:t>
    </dgm:pt>
    <dgm:pt modelId="{4BA83B57-BB4D-45CF-B23A-9575C025B5B9}" type="parTrans" cxnId="{ED514B12-D21F-465D-99BF-D467773CE026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8D1BC2E6-E0AA-4847-A3B5-B29CED284E4F}" type="sibTrans" cxnId="{ED514B12-D21F-465D-99BF-D467773CE026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C77B073C-3BBD-4BA5-907E-036C330F8BE4}">
      <dgm:prSet phldrT="[Texte]" custT="1"/>
      <dgm:spPr/>
      <dgm:t>
        <a:bodyPr vert="vert270"/>
        <a:lstStyle/>
        <a:p>
          <a:r>
            <a:rPr lang="fr-FR" sz="1000" b="1" i="0" u="none" dirty="0">
              <a:solidFill>
                <a:schemeClr val="tx1"/>
              </a:solidFill>
            </a:rPr>
            <a:t>14/10</a:t>
          </a:r>
        </a:p>
      </dgm:t>
    </dgm:pt>
    <dgm:pt modelId="{41C7A131-C7A3-4FC8-8AE6-EA3A77D13DEC}" type="parTrans" cxnId="{820856B5-D8EC-435D-A010-2D7915E7BFE8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318E2614-D9E4-4865-B6E5-F1ECC4072E8D}" type="sibTrans" cxnId="{820856B5-D8EC-435D-A010-2D7915E7BFE8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CC9AF630-FD3F-422C-A6F2-58D2CDC3DA22}">
      <dgm:prSet phldrT="[Texte]" custT="1"/>
      <dgm:spPr/>
      <dgm:t>
        <a:bodyPr vert="vert270"/>
        <a:lstStyle/>
        <a:p>
          <a:r>
            <a:rPr lang="fr-FR" sz="1000" b="1" i="0" u="none" dirty="0">
              <a:solidFill>
                <a:schemeClr val="tx1"/>
              </a:solidFill>
            </a:rPr>
            <a:t>07/11</a:t>
          </a:r>
        </a:p>
      </dgm:t>
    </dgm:pt>
    <dgm:pt modelId="{6D758C94-BFA3-4C78-88FC-0CBB4E307DDE}" type="parTrans" cxnId="{74A6C257-28DB-46CD-A35C-9C1BA3EAA837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D340EF24-3298-4FC4-9C63-16F41FBC9BC1}" type="sibTrans" cxnId="{74A6C257-28DB-46CD-A35C-9C1BA3EAA837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1F8A8290-D2FA-447F-A51A-EF5AAF82B52A}">
      <dgm:prSet phldrT="[Texte]" custT="1"/>
      <dgm:spPr/>
      <dgm:t>
        <a:bodyPr vert="vert270"/>
        <a:lstStyle/>
        <a:p>
          <a:r>
            <a:rPr lang="fr-FR" sz="1000" b="1" i="0" u="none" dirty="0">
              <a:solidFill>
                <a:schemeClr val="tx1"/>
              </a:solidFill>
            </a:rPr>
            <a:t>17/01</a:t>
          </a:r>
        </a:p>
      </dgm:t>
    </dgm:pt>
    <dgm:pt modelId="{F91CEA6D-5D53-49F3-A897-7DF9A02F877E}" type="parTrans" cxnId="{3FFA4198-A8B1-4598-8D0D-DE248BA2C9D3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E6B91716-FCF9-4832-BA09-D1930CB3BB33}" type="sibTrans" cxnId="{3FFA4198-A8B1-4598-8D0D-DE248BA2C9D3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6647129D-F5C6-4BBF-84BB-6202BAC3AC9C}">
      <dgm:prSet phldrT="[Texte]" custT="1"/>
      <dgm:spPr/>
      <dgm:t>
        <a:bodyPr vert="vert270"/>
        <a:lstStyle/>
        <a:p>
          <a:r>
            <a:rPr lang="fr-FR" sz="1000" b="1" i="0" u="none" dirty="0">
              <a:solidFill>
                <a:schemeClr val="tx1"/>
              </a:solidFill>
            </a:rPr>
            <a:t>24/01</a:t>
          </a:r>
        </a:p>
      </dgm:t>
    </dgm:pt>
    <dgm:pt modelId="{0633309F-EA93-45FC-B5F8-0C807EC215CB}" type="parTrans" cxnId="{1D1ED7C6-85FF-4D93-9FE4-9CF2D5BD801D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A7A23CE4-E695-4270-9E4A-2665D5B114DF}" type="sibTrans" cxnId="{1D1ED7C6-85FF-4D93-9FE4-9CF2D5BD801D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DD09CC05-E7F1-4531-BDCE-7C14FBEFA63F}">
      <dgm:prSet phldrT="[Texte]" custT="1"/>
      <dgm:spPr/>
      <dgm:t>
        <a:bodyPr vert="vert270"/>
        <a:lstStyle/>
        <a:p>
          <a:r>
            <a:rPr lang="fr-FR" sz="1000" b="1" i="0" u="none" dirty="0">
              <a:solidFill>
                <a:schemeClr val="tx1"/>
              </a:solidFill>
            </a:rPr>
            <a:t>05/02</a:t>
          </a:r>
        </a:p>
      </dgm:t>
    </dgm:pt>
    <dgm:pt modelId="{6BB2CC15-8317-4A8D-824E-21B3195EAEA3}" type="parTrans" cxnId="{535BBAE0-D29D-42B8-A14D-70276F0C8435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97B9A5CF-F76D-4272-80D8-262F192FD41C}" type="sibTrans" cxnId="{535BBAE0-D29D-42B8-A14D-70276F0C8435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0ED9795F-40E5-4413-B71E-A7FABEA7D1E9}">
      <dgm:prSet phldrT="[Texte]" custT="1"/>
      <dgm:spPr/>
      <dgm:t>
        <a:bodyPr vert="vert270"/>
        <a:lstStyle/>
        <a:p>
          <a:r>
            <a:rPr lang="fr-FR" sz="1000" b="1" i="0" u="none" dirty="0">
              <a:solidFill>
                <a:schemeClr val="tx1"/>
              </a:solidFill>
            </a:rPr>
            <a:t>28/02</a:t>
          </a:r>
        </a:p>
      </dgm:t>
    </dgm:pt>
    <dgm:pt modelId="{8F2F7E7E-2966-4456-8285-6442788EAB21}" type="parTrans" cxnId="{389D0F9F-ABFF-4ACB-AD85-4306233DCF35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8565FBF7-C9CA-4167-96E5-72BF8626ACC8}" type="sibTrans" cxnId="{389D0F9F-ABFF-4ACB-AD85-4306233DCF35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8AEFD739-ABB5-4C48-B61D-3CBB47DCEFD4}">
      <dgm:prSet phldrT="[Texte]" custT="1"/>
      <dgm:spPr/>
      <dgm:t>
        <a:bodyPr vert="vert270"/>
        <a:lstStyle/>
        <a:p>
          <a:r>
            <a:rPr lang="fr-FR" sz="1000" b="1" i="0" u="none" dirty="0">
              <a:solidFill>
                <a:schemeClr val="tx1"/>
              </a:solidFill>
            </a:rPr>
            <a:t>12/03</a:t>
          </a:r>
        </a:p>
      </dgm:t>
    </dgm:pt>
    <dgm:pt modelId="{F19756C4-A1BB-43D2-9029-A5394290E4D5}" type="parTrans" cxnId="{50BFAB97-7CB3-417B-8B16-2AD1F4DA2710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54A57BD1-D903-482E-ABC8-15F727222048}" type="sibTrans" cxnId="{50BFAB97-7CB3-417B-8B16-2AD1F4DA2710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33603F47-A7D6-4A19-851D-CBB4F8CA10B4}">
      <dgm:prSet phldrT="[Texte]" custT="1"/>
      <dgm:spPr/>
      <dgm:t>
        <a:bodyPr vert="vert270"/>
        <a:lstStyle/>
        <a:p>
          <a:r>
            <a:rPr lang="fr-FR" sz="1000" b="1" i="0" u="none" dirty="0">
              <a:solidFill>
                <a:schemeClr val="tx1"/>
              </a:solidFill>
            </a:rPr>
            <a:t>06/04</a:t>
          </a:r>
        </a:p>
      </dgm:t>
    </dgm:pt>
    <dgm:pt modelId="{A01ACC0B-4103-482D-BB63-E26DB944CB99}" type="parTrans" cxnId="{6D942ACF-B64B-4111-99EA-4C5BAF59CE34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8F013C8F-D144-472F-A2D7-5DE15F04B259}" type="sibTrans" cxnId="{6D942ACF-B64B-4111-99EA-4C5BAF59CE34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6694B5DF-2922-417D-826B-F1C6B3DD8A29}">
      <dgm:prSet phldrT="[Texte]" custT="1"/>
      <dgm:spPr/>
      <dgm:t>
        <a:bodyPr vert="vert270"/>
        <a:lstStyle/>
        <a:p>
          <a:r>
            <a:rPr lang="fr-FR" sz="1000" b="1" i="0" u="none" dirty="0">
              <a:solidFill>
                <a:schemeClr val="tx1"/>
              </a:solidFill>
            </a:rPr>
            <a:t>11/04</a:t>
          </a:r>
        </a:p>
      </dgm:t>
    </dgm:pt>
    <dgm:pt modelId="{C4E46FA7-D0FF-41FC-9DAA-ED9DCC2E6A82}" type="parTrans" cxnId="{EDEFEFE7-D30F-4C3C-9457-3AF33449E49C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659A3E43-EA08-44BA-A8C7-F5A10E385038}" type="sibTrans" cxnId="{EDEFEFE7-D30F-4C3C-9457-3AF33449E49C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1AD79BC0-F850-4DB0-AE4E-DF5AFA69F8DE}">
      <dgm:prSet phldrT="[Texte]" custT="1"/>
      <dgm:spPr/>
      <dgm:t>
        <a:bodyPr vert="vert270"/>
        <a:lstStyle/>
        <a:p>
          <a:r>
            <a:rPr lang="fr-FR" sz="1000" b="1" i="0" u="none" dirty="0">
              <a:solidFill>
                <a:schemeClr val="tx1"/>
              </a:solidFill>
            </a:rPr>
            <a:t>17/04</a:t>
          </a:r>
        </a:p>
      </dgm:t>
    </dgm:pt>
    <dgm:pt modelId="{1CC9439E-7990-4168-9F2F-271034AC9B9F}" type="parTrans" cxnId="{C0E23376-B396-4763-9357-C86D313748FE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BEAB36C8-B25A-4477-931B-E5BCCD72F805}" type="sibTrans" cxnId="{C0E23376-B396-4763-9357-C86D313748FE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52C4E84A-56B4-4CD9-B54F-2FA982AB4FDA}">
      <dgm:prSet phldrT="[Texte]" custT="1"/>
      <dgm:spPr/>
      <dgm:t>
        <a:bodyPr vert="vert270"/>
        <a:lstStyle/>
        <a:p>
          <a:r>
            <a:rPr lang="fr-FR" sz="1000" b="1" i="0" u="none" dirty="0">
              <a:solidFill>
                <a:schemeClr val="tx1"/>
              </a:solidFill>
            </a:rPr>
            <a:t>29/04</a:t>
          </a:r>
        </a:p>
      </dgm:t>
    </dgm:pt>
    <dgm:pt modelId="{2DE6010A-7541-4A40-8B0D-B4EF000D0EA0}" type="parTrans" cxnId="{BA5D4353-2CF8-4AE1-94DC-AEDDAAD63B2D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A86BC1CC-D13B-4E4A-9997-5BFF3F490BE1}" type="sibTrans" cxnId="{BA5D4353-2CF8-4AE1-94DC-AEDDAAD63B2D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C1AB5FBF-13F3-49D3-B0EE-2E186DCCCFD2}">
      <dgm:prSet phldrT="[Texte]" custT="1"/>
      <dgm:spPr/>
      <dgm:t>
        <a:bodyPr vert="vert270"/>
        <a:lstStyle/>
        <a:p>
          <a:r>
            <a:rPr lang="fr-FR" sz="1000" b="1" i="0" u="none" dirty="0">
              <a:solidFill>
                <a:schemeClr val="tx1"/>
              </a:solidFill>
            </a:rPr>
            <a:t>24/05</a:t>
          </a:r>
        </a:p>
      </dgm:t>
    </dgm:pt>
    <dgm:pt modelId="{338C7C69-874C-4C11-8643-7394B803D008}" type="parTrans" cxnId="{613E8219-E399-412A-A4B9-7B8EE54A794B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896E084E-7BBE-4CE3-9BE5-2090BCDBC486}" type="sibTrans" cxnId="{613E8219-E399-412A-A4B9-7B8EE54A794B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0F052960-E565-46BC-8637-4D9A3C8F2025}">
      <dgm:prSet phldrT="[Texte]" custT="1"/>
      <dgm:spPr/>
      <dgm:t>
        <a:bodyPr vert="vert270"/>
        <a:lstStyle/>
        <a:p>
          <a:r>
            <a:rPr lang="fr-FR" sz="1000" b="1" i="0" u="none" dirty="0">
              <a:solidFill>
                <a:schemeClr val="tx1"/>
              </a:solidFill>
            </a:rPr>
            <a:t>05/06</a:t>
          </a:r>
        </a:p>
      </dgm:t>
    </dgm:pt>
    <dgm:pt modelId="{279AAA29-73ED-409C-8880-E999D743EBA5}" type="parTrans" cxnId="{880B1C8D-7787-44F4-9745-76F8FC7A8B96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12BCC12B-A9D3-4EA5-8B02-F7378DA20A01}" type="sibTrans" cxnId="{880B1C8D-7787-44F4-9745-76F8FC7A8B96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F09B112A-52B0-4674-9B8A-4055D5C8AE5F}">
      <dgm:prSet phldrT="[Texte]" custT="1"/>
      <dgm:spPr/>
      <dgm:t>
        <a:bodyPr vert="vert270"/>
        <a:lstStyle/>
        <a:p>
          <a:r>
            <a:rPr lang="fr-FR" sz="1000" b="1" i="0" u="none" dirty="0">
              <a:solidFill>
                <a:schemeClr val="tx1"/>
              </a:solidFill>
            </a:rPr>
            <a:t>08/06</a:t>
          </a:r>
        </a:p>
      </dgm:t>
    </dgm:pt>
    <dgm:pt modelId="{A485BD45-769E-4E96-8094-A5994C7CA65F}" type="parTrans" cxnId="{EF0D058E-B23F-48E7-8F1C-8B5468560CB3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E9B68736-35AF-40E1-8A42-EB96DF7E5032}" type="sibTrans" cxnId="{EF0D058E-B23F-48E7-8F1C-8B5468560CB3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36FF7DE3-51D5-4593-81BB-4D82CBC51B0A}">
      <dgm:prSet phldrT="[Texte]" custT="1"/>
      <dgm:spPr/>
      <dgm:t>
        <a:bodyPr vert="vert270"/>
        <a:lstStyle/>
        <a:p>
          <a:r>
            <a:rPr lang="fr-FR" sz="1000" b="1" i="0" u="none" dirty="0">
              <a:solidFill>
                <a:schemeClr val="tx1"/>
              </a:solidFill>
            </a:rPr>
            <a:t>28/06</a:t>
          </a:r>
        </a:p>
      </dgm:t>
    </dgm:pt>
    <dgm:pt modelId="{46DA3A6C-ACCC-47B7-B526-90741EC51A32}" type="parTrans" cxnId="{02245B14-4F5D-45C5-A8F4-A04D5012EC3D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D1B7E2D9-5755-4BC0-9453-D21DF1435F5A}" type="sibTrans" cxnId="{02245B14-4F5D-45C5-A8F4-A04D5012EC3D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83DC0069-E021-4DB1-BDF7-81F699B4CDA8}">
      <dgm:prSet phldrT="[Texte]" custT="1"/>
      <dgm:spPr/>
      <dgm:t>
        <a:bodyPr vert="vert270"/>
        <a:lstStyle/>
        <a:p>
          <a:r>
            <a:rPr lang="fr-FR" sz="1000" b="1" i="0" u="none" dirty="0">
              <a:solidFill>
                <a:schemeClr val="tx1"/>
              </a:solidFill>
            </a:rPr>
            <a:t>05/07</a:t>
          </a:r>
        </a:p>
      </dgm:t>
    </dgm:pt>
    <dgm:pt modelId="{1E2788C7-4DA1-42F3-AD73-3A28A9FD292F}" type="parTrans" cxnId="{63C4B2E2-DFCF-41D6-95FA-ED2AFF1C4B7B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B1B41C09-C532-4066-BB21-20CF99C7FF45}" type="sibTrans" cxnId="{63C4B2E2-DFCF-41D6-95FA-ED2AFF1C4B7B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EA1F679C-0FA9-41BA-A046-3FC5823B92B7}">
      <dgm:prSet phldrT="[Texte]" custT="1"/>
      <dgm:spPr/>
      <dgm:t>
        <a:bodyPr vert="vert270"/>
        <a:lstStyle/>
        <a:p>
          <a:r>
            <a:rPr lang="fr-FR" sz="1000" b="1" i="0" u="none" dirty="0">
              <a:solidFill>
                <a:schemeClr val="tx1"/>
              </a:solidFill>
            </a:rPr>
            <a:t>18/12</a:t>
          </a:r>
        </a:p>
      </dgm:t>
    </dgm:pt>
    <dgm:pt modelId="{9320C296-4F3D-4A41-86E2-837362F697E5}" type="parTrans" cxnId="{D7DCFCAB-0243-4C70-AEDF-55888CA67452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9DB2DC1E-3A52-45B1-8572-AE9C6983E949}" type="sibTrans" cxnId="{D7DCFCAB-0243-4C70-AEDF-55888CA67452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826DD03F-8084-4CDD-AABA-45DEB4D43D8F}">
      <dgm:prSet phldrT="[Texte]" custT="1"/>
      <dgm:spPr/>
      <dgm:t>
        <a:bodyPr vert="vert270"/>
        <a:lstStyle/>
        <a:p>
          <a:r>
            <a:rPr lang="fr-FR" sz="1000" b="1" i="0" u="none" dirty="0">
              <a:solidFill>
                <a:schemeClr val="tx1"/>
              </a:solidFill>
            </a:rPr>
            <a:t>30/03</a:t>
          </a:r>
        </a:p>
      </dgm:t>
    </dgm:pt>
    <dgm:pt modelId="{8C6B9592-098C-45E2-B7A3-218AA59C693F}" type="parTrans" cxnId="{83EDD2B3-8BDB-4314-A2D7-06CDCC63B80A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7F3C729D-9C18-4031-A37A-DE9D54BFAEA8}" type="sibTrans" cxnId="{83EDD2B3-8BDB-4314-A2D7-06CDCC63B80A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ECE6BE0A-D180-4866-982B-974B386F59FA}">
      <dgm:prSet phldrT="[Texte]" custT="1"/>
      <dgm:spPr/>
      <dgm:t>
        <a:bodyPr vert="vert270"/>
        <a:lstStyle/>
        <a:p>
          <a:r>
            <a:rPr lang="fr-FR" sz="1000" b="1" dirty="0">
              <a:solidFill>
                <a:schemeClr val="tx1"/>
              </a:solidFill>
            </a:rPr>
            <a:t>20/09</a:t>
          </a:r>
        </a:p>
      </dgm:t>
    </dgm:pt>
    <dgm:pt modelId="{A8066D2D-E053-451D-B2FD-C686B7E530C9}" type="parTrans" cxnId="{92F26F2E-6607-4823-915E-B32EC95972DD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E7611627-9D21-4FF1-9C0C-614834579591}" type="sibTrans" cxnId="{92F26F2E-6607-4823-915E-B32EC95972DD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8C7A9E62-BB17-43B6-84EA-23CBB384ADAB}">
      <dgm:prSet phldrT="[Texte]" custT="1"/>
      <dgm:spPr/>
      <dgm:t>
        <a:bodyPr vert="vert270"/>
        <a:lstStyle/>
        <a:p>
          <a:r>
            <a:rPr lang="fr-FR" sz="1000" b="1" dirty="0">
              <a:solidFill>
                <a:schemeClr val="tx1"/>
              </a:solidFill>
            </a:rPr>
            <a:t>26/09</a:t>
          </a:r>
          <a:endParaRPr lang="fr-FR" sz="1000" b="1" i="0" u="none" dirty="0">
            <a:solidFill>
              <a:schemeClr val="tx1"/>
            </a:solidFill>
          </a:endParaRPr>
        </a:p>
      </dgm:t>
    </dgm:pt>
    <dgm:pt modelId="{9E115988-BB66-4DAD-8411-85F62DF05EB0}" type="parTrans" cxnId="{088D02CB-8ABF-44EF-9A32-60FC7C4C55C8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01D0A437-F87B-471E-A81B-F911AC11BB60}" type="sibTrans" cxnId="{088D02CB-8ABF-44EF-9A32-60FC7C4C55C8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06B00FF3-AE6A-4862-9AFD-F6AD880D7730}">
      <dgm:prSet phldrT="[Texte]" custT="1"/>
      <dgm:spPr/>
      <dgm:t>
        <a:bodyPr vert="vert270"/>
        <a:lstStyle/>
        <a:p>
          <a:r>
            <a:rPr lang="fr-FR" sz="1000" b="1" i="0" u="none" dirty="0">
              <a:solidFill>
                <a:schemeClr val="tx1"/>
              </a:solidFill>
            </a:rPr>
            <a:t>01/10</a:t>
          </a:r>
        </a:p>
      </dgm:t>
    </dgm:pt>
    <dgm:pt modelId="{67B325D3-B78F-4463-8BC6-148F115BEF3F}" type="parTrans" cxnId="{58102374-8EA4-4774-85C0-2BCBF0728AC3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E8EF68D3-9DDC-4FD9-BE39-BE8440B0A089}" type="sibTrans" cxnId="{58102374-8EA4-4774-85C0-2BCBF0728AC3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CD7ADD67-95C0-436B-BADA-F5D3CEFD8B2B}">
      <dgm:prSet phldrT="[Texte]" custT="1"/>
      <dgm:spPr/>
      <dgm:t>
        <a:bodyPr vert="vert270"/>
        <a:lstStyle/>
        <a:p>
          <a:r>
            <a:rPr lang="fr-FR" sz="1000" b="1" i="0" u="none" dirty="0">
              <a:solidFill>
                <a:schemeClr val="tx1"/>
              </a:solidFill>
            </a:rPr>
            <a:t>25/10</a:t>
          </a:r>
        </a:p>
      </dgm:t>
    </dgm:pt>
    <dgm:pt modelId="{554B26A9-82C3-4548-A9B7-2479677A49EC}" type="parTrans" cxnId="{5A627AD4-D1CD-4DBC-AB5C-59BB23A4335A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3BC0EDA0-3DA6-4389-B318-55A5FF361243}" type="sibTrans" cxnId="{5A627AD4-D1CD-4DBC-AB5C-59BB23A4335A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6D69A1DA-0B73-4150-A075-0E28F36D2C21}">
      <dgm:prSet phldrT="[Texte]" custT="1"/>
      <dgm:spPr/>
      <dgm:t>
        <a:bodyPr vert="vert270"/>
        <a:lstStyle/>
        <a:p>
          <a:r>
            <a:rPr lang="fr-FR" sz="1000" b="1" i="0" u="none" dirty="0">
              <a:solidFill>
                <a:schemeClr val="tx1"/>
              </a:solidFill>
            </a:rPr>
            <a:t>13/11</a:t>
          </a:r>
        </a:p>
      </dgm:t>
    </dgm:pt>
    <dgm:pt modelId="{D0956DC6-3B41-4891-87D7-AB158AF4F561}" type="parTrans" cxnId="{2443448B-CF79-443C-AEA9-3F49C3061006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53C964B4-B764-448A-842D-B75A22552068}" type="sibTrans" cxnId="{2443448B-CF79-443C-AEA9-3F49C3061006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3A51C0C8-7197-44B4-81F8-EE56DFAA0DA7}">
      <dgm:prSet phldrT="[Texte]" custT="1"/>
      <dgm:spPr/>
      <dgm:t>
        <a:bodyPr vert="vert270"/>
        <a:lstStyle/>
        <a:p>
          <a:r>
            <a:rPr lang="fr-FR" sz="1000" b="1" i="0" u="none" dirty="0">
              <a:solidFill>
                <a:schemeClr val="tx1"/>
              </a:solidFill>
            </a:rPr>
            <a:t>18/11</a:t>
          </a:r>
        </a:p>
      </dgm:t>
    </dgm:pt>
    <dgm:pt modelId="{7903B782-BAD0-4969-B23F-A19B632C39DB}" type="parTrans" cxnId="{02322588-D23B-4978-83A2-2DC709BB00B7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FB1EDE70-73A7-491F-8A93-19D5D1F7D41F}" type="sibTrans" cxnId="{02322588-D23B-4978-83A2-2DC709BB00B7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D1461C89-19FA-4495-81B5-6FD8AC09CCEC}">
      <dgm:prSet phldrT="[Texte]" custT="1"/>
      <dgm:spPr/>
      <dgm:t>
        <a:bodyPr vert="vert270"/>
        <a:lstStyle/>
        <a:p>
          <a:r>
            <a:rPr lang="fr-FR" sz="1000" b="1" i="0" u="none" dirty="0">
              <a:solidFill>
                <a:schemeClr val="tx1"/>
              </a:solidFill>
            </a:rPr>
            <a:t>30/11</a:t>
          </a:r>
        </a:p>
      </dgm:t>
    </dgm:pt>
    <dgm:pt modelId="{FCB7F5B3-C228-4A69-AF99-3002C0597173}" type="parTrans" cxnId="{DD34002A-38E8-40C4-A778-3FBE944D97E4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83A3F1E2-803C-4048-991D-7E3E0A6CCB5F}" type="sibTrans" cxnId="{DD34002A-38E8-40C4-A778-3FBE944D97E4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4F321CFF-73D2-4D01-AB54-EBEFFCA93C66}">
      <dgm:prSet phldrT="[Texte]" custT="1"/>
      <dgm:spPr/>
      <dgm:t>
        <a:bodyPr vert="vert270"/>
        <a:lstStyle/>
        <a:p>
          <a:r>
            <a:rPr lang="fr-FR" sz="1000" b="1" i="0" u="none" dirty="0">
              <a:solidFill>
                <a:schemeClr val="tx1"/>
              </a:solidFill>
            </a:rPr>
            <a:t>12/12</a:t>
          </a:r>
        </a:p>
      </dgm:t>
    </dgm:pt>
    <dgm:pt modelId="{A50FE637-6DDF-40CD-A10E-7E8B53031E6B}" type="parTrans" cxnId="{5DA44140-6DDE-453A-8F48-D94871AF2415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254F0927-B79B-4D15-955D-B1DA904CDC2C}" type="sibTrans" cxnId="{5DA44140-6DDE-453A-8F48-D94871AF2415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C0B14DD2-CEC2-4129-B2D5-52D28BB9F755}">
      <dgm:prSet phldrT="[Texte]" custT="1"/>
      <dgm:spPr/>
      <dgm:t>
        <a:bodyPr vert="vert270"/>
        <a:lstStyle/>
        <a:p>
          <a:r>
            <a:rPr lang="fr-FR" sz="1000" b="1" i="0" u="none" dirty="0">
              <a:solidFill>
                <a:schemeClr val="tx1"/>
              </a:solidFill>
            </a:rPr>
            <a:t>30/12</a:t>
          </a:r>
        </a:p>
      </dgm:t>
    </dgm:pt>
    <dgm:pt modelId="{0F533E40-E1B3-4051-ACF3-E4210793EE7F}" type="parTrans" cxnId="{A2CEA15A-A9BF-4AC3-AE3D-4D875FE0F78F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3ED89BE3-FF5B-496B-80E4-A5EBDFB45673}" type="sibTrans" cxnId="{A2CEA15A-A9BF-4AC3-AE3D-4D875FE0F78F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BD8FA9AF-80F5-4B64-8A04-E4BD694635BB}">
      <dgm:prSet phldrT="[Texte]" custT="1"/>
      <dgm:spPr/>
      <dgm:t>
        <a:bodyPr vert="vert270"/>
        <a:lstStyle/>
        <a:p>
          <a:r>
            <a:rPr lang="fr-FR" sz="1000" b="1" i="0" u="none" dirty="0">
              <a:solidFill>
                <a:schemeClr val="tx1"/>
              </a:solidFill>
            </a:rPr>
            <a:t>05/01</a:t>
          </a:r>
        </a:p>
      </dgm:t>
    </dgm:pt>
    <dgm:pt modelId="{771AE81F-CCA4-48CD-BEC4-BCB7F61B1AD6}" type="parTrans" cxnId="{F9A5DF11-6F89-466F-A425-19C663448458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2BA37C39-2F01-4565-9B41-2C0872AE9E2E}" type="sibTrans" cxnId="{F9A5DF11-6F89-466F-A425-19C663448458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0700C68B-35E6-466C-987E-36E99DE12565}">
      <dgm:prSet phldrT="[Texte]" custT="1"/>
      <dgm:spPr/>
      <dgm:t>
        <a:bodyPr vert="vert270"/>
        <a:lstStyle/>
        <a:p>
          <a:r>
            <a:rPr lang="fr-FR" sz="1000" b="1" i="0" u="none" dirty="0">
              <a:solidFill>
                <a:schemeClr val="tx1"/>
              </a:solidFill>
            </a:rPr>
            <a:t>11/01</a:t>
          </a:r>
        </a:p>
      </dgm:t>
    </dgm:pt>
    <dgm:pt modelId="{6B40569D-7C6C-444C-BE73-1E6F84E2BB80}" type="parTrans" cxnId="{ECAAF9E0-006E-4774-9672-BD84FB7E598B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24F45068-57CB-4BA7-B92C-1BB97766D509}" type="sibTrans" cxnId="{ECAAF9E0-006E-4774-9672-BD84FB7E598B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043F0DC6-A7E9-4C4B-BC57-DA9B5D3FAD5C}">
      <dgm:prSet phldrT="[Texte]" custT="1"/>
      <dgm:spPr/>
      <dgm:t>
        <a:bodyPr vert="vert270"/>
        <a:lstStyle/>
        <a:p>
          <a:r>
            <a:rPr lang="fr-FR" sz="1000" b="1" i="0" u="none" dirty="0">
              <a:solidFill>
                <a:schemeClr val="tx1"/>
              </a:solidFill>
            </a:rPr>
            <a:t>29/01</a:t>
          </a:r>
        </a:p>
      </dgm:t>
    </dgm:pt>
    <dgm:pt modelId="{AC3A4BB6-40A5-4180-989C-F255349A84CC}" type="parTrans" cxnId="{C847BF6F-9605-4A42-BAB6-5E7FDBE3A830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EDBC653B-4DE0-4052-8301-716AFCC76F13}" type="sibTrans" cxnId="{C847BF6F-9605-4A42-BAB6-5E7FDBE3A830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3FFA566D-6D3B-4D58-8DD7-8FD592F5EF71}">
      <dgm:prSet phldrT="[Texte]" custT="1"/>
      <dgm:spPr/>
      <dgm:t>
        <a:bodyPr vert="vert270"/>
        <a:lstStyle/>
        <a:p>
          <a:r>
            <a:rPr lang="fr-FR" sz="1000" b="1" i="0" u="none" dirty="0">
              <a:solidFill>
                <a:schemeClr val="tx1"/>
              </a:solidFill>
            </a:rPr>
            <a:t>10/02</a:t>
          </a:r>
        </a:p>
      </dgm:t>
    </dgm:pt>
    <dgm:pt modelId="{6BA4B044-43C3-4C35-9557-AC4C352C949C}" type="parTrans" cxnId="{EA90DBD7-7839-48F4-869B-909F44BB6AFE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ABDFEF25-5EBB-4466-88B5-A76AF109C394}" type="sibTrans" cxnId="{EA90DBD7-7839-48F4-869B-909F44BB6AFE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6189D773-9F61-48BA-9EB3-B6556F6D3A40}">
      <dgm:prSet phldrT="[Texte]" custT="1"/>
      <dgm:spPr/>
      <dgm:t>
        <a:bodyPr vert="vert270"/>
        <a:lstStyle/>
        <a:p>
          <a:r>
            <a:rPr lang="fr-FR" sz="1000" b="1" i="0" u="none" dirty="0">
              <a:solidFill>
                <a:schemeClr val="tx1"/>
              </a:solidFill>
            </a:rPr>
            <a:t>22/02</a:t>
          </a:r>
        </a:p>
      </dgm:t>
    </dgm:pt>
    <dgm:pt modelId="{43F45EBF-202D-407E-AA6D-36B9487BFC84}" type="parTrans" cxnId="{0CF1FE69-C471-457C-A15B-FDDED3E5F3F6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E912E925-F060-48D0-9A2C-7DFCBDFB2C57}" type="sibTrans" cxnId="{0CF1FE69-C471-457C-A15B-FDDED3E5F3F6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815F3636-661A-4AC4-AA35-49D172FB949F}">
      <dgm:prSet phldrT="[Texte]" custT="1"/>
      <dgm:spPr/>
      <dgm:t>
        <a:bodyPr vert="vert270"/>
        <a:lstStyle/>
        <a:p>
          <a:r>
            <a:rPr lang="fr-FR" sz="1000" b="1" i="0" u="none" dirty="0">
              <a:solidFill>
                <a:schemeClr val="tx1"/>
              </a:solidFill>
            </a:rPr>
            <a:t>06/03</a:t>
          </a:r>
        </a:p>
      </dgm:t>
    </dgm:pt>
    <dgm:pt modelId="{D937F018-EA43-47BF-A707-517CB6CAA7B5}" type="parTrans" cxnId="{42546656-A0F8-493D-84A3-C203996D0BC6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962E5020-7937-410D-BCCE-94397C5DACB4}" type="sibTrans" cxnId="{42546656-A0F8-493D-84A3-C203996D0BC6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AD9B9058-BCF1-44FE-8B10-EE4985F8A276}">
      <dgm:prSet phldrT="[Texte]" custT="1"/>
      <dgm:spPr/>
      <dgm:t>
        <a:bodyPr vert="vert270"/>
        <a:lstStyle/>
        <a:p>
          <a:r>
            <a:rPr lang="fr-FR" sz="1000" b="1" i="0" u="none" dirty="0">
              <a:solidFill>
                <a:schemeClr val="tx1"/>
              </a:solidFill>
            </a:rPr>
            <a:t>18/03</a:t>
          </a:r>
        </a:p>
      </dgm:t>
    </dgm:pt>
    <dgm:pt modelId="{C3927EB8-701A-47FA-8B1D-7EF63BA9A782}" type="parTrans" cxnId="{140F6270-7AEC-4792-A696-E80E6B5FBF82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20C683C7-EEFB-4B60-9199-F58527D5A9EE}" type="sibTrans" cxnId="{140F6270-7AEC-4792-A696-E80E6B5FBF82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73094E62-EB9B-401A-AA47-B4FFCE3412F1}">
      <dgm:prSet phldrT="[Texte]" custT="1"/>
      <dgm:spPr/>
      <dgm:t>
        <a:bodyPr vert="vert270"/>
        <a:lstStyle/>
        <a:p>
          <a:r>
            <a:rPr lang="fr-FR" sz="1000" b="1" i="0" u="none" dirty="0">
              <a:solidFill>
                <a:schemeClr val="tx1"/>
              </a:solidFill>
            </a:rPr>
            <a:t>25/03</a:t>
          </a:r>
        </a:p>
      </dgm:t>
    </dgm:pt>
    <dgm:pt modelId="{0BE29F7F-2D9A-468B-A35F-1081220AC568}" type="parTrans" cxnId="{E5C4E298-017D-47DE-892D-093CAFD28B81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3A19436A-66B4-4170-831E-D7F9B513EA87}" type="sibTrans" cxnId="{E5C4E298-017D-47DE-892D-093CAFD28B81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965BAECC-9B22-4C9C-BD8E-4860C1846B26}">
      <dgm:prSet phldrT="[Texte]" custT="1"/>
      <dgm:spPr/>
      <dgm:t>
        <a:bodyPr vert="vert270"/>
        <a:lstStyle/>
        <a:p>
          <a:r>
            <a:rPr lang="fr-FR" sz="1000" b="1" i="0" u="none" dirty="0">
              <a:solidFill>
                <a:schemeClr val="tx1"/>
              </a:solidFill>
            </a:rPr>
            <a:t>23/04</a:t>
          </a:r>
        </a:p>
      </dgm:t>
    </dgm:pt>
    <dgm:pt modelId="{B1AA6651-F901-4A7E-9470-C545A2C3C3E5}" type="parTrans" cxnId="{AAE4B264-7DB6-4EFE-9B8F-B5D2E2502C08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97B1582A-3BAE-43CF-A356-97BE9F75EABD}" type="sibTrans" cxnId="{AAE4B264-7DB6-4EFE-9B8F-B5D2E2502C08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26328475-D46F-4FDB-BEA4-F467EB2474A7}">
      <dgm:prSet phldrT="[Texte]" custT="1"/>
      <dgm:spPr/>
      <dgm:t>
        <a:bodyPr vert="vert270"/>
        <a:lstStyle/>
        <a:p>
          <a:r>
            <a:rPr lang="fr-FR" sz="1000" b="1" i="0" u="none" dirty="0">
              <a:solidFill>
                <a:schemeClr val="tx1"/>
              </a:solidFill>
            </a:rPr>
            <a:t>05/05</a:t>
          </a:r>
        </a:p>
      </dgm:t>
    </dgm:pt>
    <dgm:pt modelId="{9F710226-A0E3-4A14-A71B-20EF7629C19F}" type="parTrans" cxnId="{6680C99C-DA65-4EDC-A156-E8B9949ED6FD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E5A4AD3E-B74B-4B21-A29E-7C7215308B69}" type="sibTrans" cxnId="{6680C99C-DA65-4EDC-A156-E8B9949ED6FD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DE8432DB-581D-4B32-962B-2677C3200272}">
      <dgm:prSet phldrT="[Texte]" custT="1"/>
      <dgm:spPr/>
      <dgm:t>
        <a:bodyPr vert="vert270"/>
        <a:lstStyle/>
        <a:p>
          <a:r>
            <a:rPr lang="fr-FR" sz="1000" b="1" i="0" u="none" dirty="0">
              <a:solidFill>
                <a:schemeClr val="tx1"/>
              </a:solidFill>
            </a:rPr>
            <a:t>11/05</a:t>
          </a:r>
        </a:p>
      </dgm:t>
    </dgm:pt>
    <dgm:pt modelId="{1B1004A6-C049-44EC-AAA6-DE5477B2C6E2}" type="parTrans" cxnId="{CF63BC90-6077-460F-93AD-B1C862367BE4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24077395-B78E-453C-B8DD-9D97B40A26D8}" type="sibTrans" cxnId="{CF63BC90-6077-460F-93AD-B1C862367BE4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77D17168-D4D2-4E21-BA5D-58327C1ECFBB}">
      <dgm:prSet phldrT="[Texte]" custT="1"/>
      <dgm:spPr/>
      <dgm:t>
        <a:bodyPr vert="vert270"/>
        <a:lstStyle/>
        <a:p>
          <a:r>
            <a:rPr lang="fr-FR" sz="1000" b="1" i="0" u="none" dirty="0">
              <a:solidFill>
                <a:schemeClr val="tx1"/>
              </a:solidFill>
            </a:rPr>
            <a:t>17/05</a:t>
          </a:r>
        </a:p>
      </dgm:t>
    </dgm:pt>
    <dgm:pt modelId="{73BE45D4-B31A-4DA7-81E8-54C882A9014A}" type="parTrans" cxnId="{EF3B25CB-87B6-474C-A20F-BD58F121047B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433AAE8E-484F-437C-9F86-50D472AAF7BE}" type="sibTrans" cxnId="{EF3B25CB-87B6-474C-A20F-BD58F121047B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EF9FFF1A-9BAD-4895-A428-1D55018FD0CE}">
      <dgm:prSet phldrT="[Texte]" custT="1"/>
      <dgm:spPr/>
      <dgm:t>
        <a:bodyPr vert="vert270"/>
        <a:lstStyle/>
        <a:p>
          <a:r>
            <a:rPr lang="fr-FR" sz="1000" b="1" i="0" u="none" dirty="0">
              <a:solidFill>
                <a:schemeClr val="tx1"/>
              </a:solidFill>
            </a:rPr>
            <a:t>29/05</a:t>
          </a:r>
        </a:p>
      </dgm:t>
    </dgm:pt>
    <dgm:pt modelId="{D2B1037E-F7CF-4F7C-81A8-9A1B7749AA15}" type="parTrans" cxnId="{70B27F09-AF18-449D-9636-FF6153FA27E0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5F15F227-B207-4C7D-8FBA-F7FF0F066212}" type="sibTrans" cxnId="{70B27F09-AF18-449D-9636-FF6153FA27E0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A362992F-92BA-4F4F-8DBF-19E2D3EFCF2A}">
      <dgm:prSet phldrT="[Texte]" custT="1"/>
      <dgm:spPr/>
      <dgm:t>
        <a:bodyPr vert="vert270"/>
        <a:lstStyle/>
        <a:p>
          <a:r>
            <a:rPr lang="fr-FR" sz="1000" b="1" i="0" u="none" dirty="0">
              <a:solidFill>
                <a:schemeClr val="tx1"/>
              </a:solidFill>
            </a:rPr>
            <a:t>22/06</a:t>
          </a:r>
        </a:p>
      </dgm:t>
    </dgm:pt>
    <dgm:pt modelId="{3FC9E8FA-4DEF-4C20-B595-54BF0B7F9153}" type="parTrans" cxnId="{2BD1C2C9-9CDA-4713-9DE7-A58EED827560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A545AE3D-9B36-4677-B457-2B52A61F2FE4}" type="sibTrans" cxnId="{2BD1C2C9-9CDA-4713-9DE7-A58EED827560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F89D4BB8-7BB2-41D2-982B-601AD68F621F}">
      <dgm:prSet phldrT="[Texte]" custT="1"/>
      <dgm:spPr/>
      <dgm:t>
        <a:bodyPr vert="vert270"/>
        <a:lstStyle/>
        <a:p>
          <a:r>
            <a:rPr lang="fr-FR" sz="1000" b="1" i="0" u="none" dirty="0">
              <a:solidFill>
                <a:schemeClr val="tx1"/>
              </a:solidFill>
            </a:rPr>
            <a:t>11/06</a:t>
          </a:r>
        </a:p>
      </dgm:t>
    </dgm:pt>
    <dgm:pt modelId="{8E134320-56CC-4FFB-BF93-B5BC61CC93E7}" type="parTrans" cxnId="{FC125B77-C0F8-43C1-947E-DC24720DA21D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2133CEE8-416D-4103-9E6A-DCB79E0F42A8}" type="sibTrans" cxnId="{FC125B77-C0F8-43C1-947E-DC24720DA21D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821E9DBA-22A7-4E72-87EA-9F22ACE6E14C}">
      <dgm:prSet phldrT="[Texte]" custT="1"/>
      <dgm:spPr/>
      <dgm:t>
        <a:bodyPr vert="vert270"/>
        <a:lstStyle/>
        <a:p>
          <a:r>
            <a:rPr lang="fr-FR" sz="1000" b="1" i="0" u="none" dirty="0">
              <a:solidFill>
                <a:schemeClr val="tx1"/>
              </a:solidFill>
            </a:rPr>
            <a:t>24/12</a:t>
          </a:r>
        </a:p>
      </dgm:t>
    </dgm:pt>
    <dgm:pt modelId="{698967FF-83B4-4B4C-A467-6DE98D1A872F}" type="parTrans" cxnId="{7A2DC87C-C0C5-4444-9E74-114F22F794E0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ACA8954C-1734-4A33-820C-BF5FC3D82374}" type="sibTrans" cxnId="{7A2DC87C-C0C5-4444-9E74-114F22F794E0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2671CFE7-0E8E-4CAB-B0FA-BE1A0D12003B}">
      <dgm:prSet phldrT="[Texte]" custT="1"/>
      <dgm:spPr/>
      <dgm:t>
        <a:bodyPr vert="vert270"/>
        <a:lstStyle/>
        <a:p>
          <a:r>
            <a:rPr lang="fr-FR" sz="1000" b="1" i="0" u="none" dirty="0">
              <a:solidFill>
                <a:schemeClr val="tx1"/>
              </a:solidFill>
            </a:rPr>
            <a:t>11/07</a:t>
          </a:r>
        </a:p>
      </dgm:t>
    </dgm:pt>
    <dgm:pt modelId="{9A898448-9D98-4E97-B5E9-F6AEC80F1398}" type="parTrans" cxnId="{8F05DDB2-CE1E-429E-A884-E652E082BA16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E90EB757-0685-4183-BCB3-72BFCC24EEE4}" type="sibTrans" cxnId="{8F05DDB2-CE1E-429E-A884-E652E082BA16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7515B3B8-4CD3-490D-998A-1EDA6C01F141}">
      <dgm:prSet phldrT="[Texte]" custT="1"/>
      <dgm:spPr/>
      <dgm:t>
        <a:bodyPr vert="vert270"/>
        <a:lstStyle/>
        <a:p>
          <a:r>
            <a:rPr lang="fr-FR" sz="1000" b="1" i="0" u="none" dirty="0">
              <a:solidFill>
                <a:schemeClr val="tx1"/>
              </a:solidFill>
            </a:rPr>
            <a:t>17/07</a:t>
          </a:r>
        </a:p>
      </dgm:t>
    </dgm:pt>
    <dgm:pt modelId="{42C2AD75-6F44-426B-BAE7-6B8FEB32A94E}" type="parTrans" cxnId="{DCA34C85-E222-4FFB-8620-C477D7022D92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8C7B0041-D951-429D-9BA6-E7DBA40BF535}" type="sibTrans" cxnId="{DCA34C85-E222-4FFB-8620-C477D7022D92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C1474CB9-7EDF-460D-BCA5-90CA1EBAD74C}">
      <dgm:prSet phldrT="[Texte]" custT="1"/>
      <dgm:spPr/>
      <dgm:t>
        <a:bodyPr vert="vert270"/>
        <a:lstStyle/>
        <a:p>
          <a:r>
            <a:rPr lang="fr-FR" sz="1000" b="1" i="0" u="none" dirty="0">
              <a:solidFill>
                <a:schemeClr val="tx1"/>
              </a:solidFill>
            </a:rPr>
            <a:t>22/07</a:t>
          </a:r>
        </a:p>
      </dgm:t>
    </dgm:pt>
    <dgm:pt modelId="{EDBA48A5-7611-4B6E-AA42-51D0DA436EEF}" type="parTrans" cxnId="{6B2A2174-B312-47D8-8B3F-809FD6251AB6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FF532516-9579-44F3-8DF6-6580A03F3EF7}" type="sibTrans" cxnId="{6B2A2174-B312-47D8-8B3F-809FD6251AB6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A559BF48-6B97-4609-B3FB-13C7428BF653}">
      <dgm:prSet phldrT="[Texte]" custT="1"/>
      <dgm:spPr/>
      <dgm:t>
        <a:bodyPr vert="vert270"/>
        <a:lstStyle/>
        <a:p>
          <a:r>
            <a:rPr lang="fr-FR" sz="1000" b="1" i="0" u="none" dirty="0">
              <a:solidFill>
                <a:schemeClr val="tx1"/>
              </a:solidFill>
            </a:rPr>
            <a:t>28/07</a:t>
          </a:r>
        </a:p>
      </dgm:t>
    </dgm:pt>
    <dgm:pt modelId="{37D3832D-78A2-4853-8572-A005ACCC3693}" type="parTrans" cxnId="{78338E71-4D50-452A-ACC9-7467D5530981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2810451E-AF71-491E-99B4-55698A2AF08C}" type="sibTrans" cxnId="{78338E71-4D50-452A-ACC9-7467D5530981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659B7D0C-5910-48DF-9FE5-1E6E145352D6}">
      <dgm:prSet phldrT="[Texte]" custT="1"/>
      <dgm:spPr/>
      <dgm:t>
        <a:bodyPr vert="vert270"/>
        <a:lstStyle/>
        <a:p>
          <a:r>
            <a:rPr lang="fr-FR" sz="1000" b="1" i="0" u="none" dirty="0">
              <a:solidFill>
                <a:schemeClr val="tx1"/>
              </a:solidFill>
            </a:rPr>
            <a:t>03/08</a:t>
          </a:r>
        </a:p>
      </dgm:t>
    </dgm:pt>
    <dgm:pt modelId="{49D9C3DA-DBC7-4E8D-95BC-8AD1DF4BE244}" type="parTrans" cxnId="{B537BA7C-8129-4D51-AD21-A13A5AD0FBEC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AE4AC3F2-54A0-498A-B850-263C887BE896}" type="sibTrans" cxnId="{B537BA7C-8129-4D51-AD21-A13A5AD0FBEC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1AABF51A-3828-4759-BB1E-FC36B887E760}">
      <dgm:prSet phldrT="[Texte]" custT="1"/>
      <dgm:spPr/>
      <dgm:t>
        <a:bodyPr vert="vert270"/>
        <a:lstStyle/>
        <a:p>
          <a:r>
            <a:rPr lang="fr-FR" sz="1000" b="1" i="0" u="none" dirty="0">
              <a:solidFill>
                <a:schemeClr val="tx1"/>
              </a:solidFill>
            </a:rPr>
            <a:t>09/08</a:t>
          </a:r>
        </a:p>
      </dgm:t>
    </dgm:pt>
    <dgm:pt modelId="{F464A547-7B23-4E99-96BB-89AE0299233D}" type="parTrans" cxnId="{335F9179-6905-41D4-A7B8-74A4B9AAA559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BF13EDDC-979E-4084-8497-36EB8C9EEC9D}" type="sibTrans" cxnId="{335F9179-6905-41D4-A7B8-74A4B9AAA559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E54159E4-2A29-4400-B323-7B715B872786}">
      <dgm:prSet phldrT="[Texte]" custT="1"/>
      <dgm:spPr/>
      <dgm:t>
        <a:bodyPr vert="vert270"/>
        <a:lstStyle/>
        <a:p>
          <a:r>
            <a:rPr lang="fr-FR" sz="1000" b="1" i="0" u="none" dirty="0">
              <a:solidFill>
                <a:schemeClr val="tx1"/>
              </a:solidFill>
            </a:rPr>
            <a:t>15/08</a:t>
          </a:r>
        </a:p>
      </dgm:t>
    </dgm:pt>
    <dgm:pt modelId="{E7E2289C-D5B0-4423-8FE9-2815B92071F4}" type="parTrans" cxnId="{6D8D10FB-F140-4459-8EE0-0092C13D45F5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B76FDCFF-BB9A-4D05-A851-473C11AEB510}" type="sibTrans" cxnId="{6D8D10FB-F140-4459-8EE0-0092C13D45F5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5BF35517-289D-42E6-B7E7-8D714C5A4467}">
      <dgm:prSet phldrT="[Texte]" custT="1"/>
      <dgm:spPr/>
      <dgm:t>
        <a:bodyPr vert="vert270"/>
        <a:lstStyle/>
        <a:p>
          <a:r>
            <a:rPr lang="fr-FR" sz="1000" b="1" i="0" u="none" dirty="0">
              <a:solidFill>
                <a:schemeClr val="tx1"/>
              </a:solidFill>
            </a:rPr>
            <a:t>21/08</a:t>
          </a:r>
        </a:p>
      </dgm:t>
    </dgm:pt>
    <dgm:pt modelId="{46B52DBE-B32F-4EC8-8666-37B640938FD6}" type="parTrans" cxnId="{20DC15EF-CD7D-4DFC-91DF-21D0055F2A5F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FE1B6EE8-47C1-4A6D-92EC-2D7B974D1510}" type="sibTrans" cxnId="{20DC15EF-CD7D-4DFC-91DF-21D0055F2A5F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E2AD7E79-C762-4A6E-9C0D-CD9548EA7097}">
      <dgm:prSet phldrT="[Texte]" custT="1"/>
      <dgm:spPr/>
      <dgm:t>
        <a:bodyPr vert="vert270"/>
        <a:lstStyle/>
        <a:p>
          <a:r>
            <a:rPr lang="fr-FR" sz="1000" b="1" i="0" u="none" dirty="0">
              <a:solidFill>
                <a:schemeClr val="tx1"/>
              </a:solidFill>
            </a:rPr>
            <a:t>27/08</a:t>
          </a:r>
        </a:p>
      </dgm:t>
    </dgm:pt>
    <dgm:pt modelId="{9298DF8C-C3DC-4BC9-B8E5-D99E0EC3C8E0}" type="parTrans" cxnId="{13CBAD1C-AA98-44F8-AE12-142A907BD5C6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EEC8973E-25E2-40EA-92DB-10FDAD6C51FD}" type="sibTrans" cxnId="{13CBAD1C-AA98-44F8-AE12-142A907BD5C6}">
      <dgm:prSet/>
      <dgm:spPr/>
      <dgm:t>
        <a:bodyPr/>
        <a:lstStyle/>
        <a:p>
          <a:endParaRPr lang="fr-FR" sz="1000">
            <a:solidFill>
              <a:schemeClr val="tx1"/>
            </a:solidFill>
          </a:endParaRPr>
        </a:p>
      </dgm:t>
    </dgm:pt>
    <dgm:pt modelId="{8FD9AB1F-3BE7-4236-B584-1926A769E351}" type="pres">
      <dgm:prSet presAssocID="{A1B60870-E42F-4EC5-91CB-CD04A59AD826}" presName="Name0" presStyleCnt="0">
        <dgm:presLayoutVars>
          <dgm:dir/>
          <dgm:resizeHandles val="exact"/>
        </dgm:presLayoutVars>
      </dgm:prSet>
      <dgm:spPr/>
    </dgm:pt>
    <dgm:pt modelId="{15080B59-7FF4-46E4-85F6-DF71D3F709E2}" type="pres">
      <dgm:prSet presAssocID="{A1B60870-E42F-4EC5-91CB-CD04A59AD826}" presName="arrow" presStyleLbl="bgShp" presStyleIdx="0" presStyleCnt="1" custScaleY="31469"/>
      <dgm:spPr/>
    </dgm:pt>
    <dgm:pt modelId="{E0DBB424-2FA9-4544-9D6B-758F9F5926D4}" type="pres">
      <dgm:prSet presAssocID="{A1B60870-E42F-4EC5-91CB-CD04A59AD826}" presName="points" presStyleCnt="0"/>
      <dgm:spPr/>
    </dgm:pt>
    <dgm:pt modelId="{CB58BF4E-16A7-4CD7-9228-0DDA16C82853}" type="pres">
      <dgm:prSet presAssocID="{AFC0545C-4E52-458D-B62C-88F2644D0E8B}" presName="compositeA" presStyleCnt="0"/>
      <dgm:spPr/>
    </dgm:pt>
    <dgm:pt modelId="{552C3CC7-AB58-4643-807B-4D92CCA55FF4}" type="pres">
      <dgm:prSet presAssocID="{AFC0545C-4E52-458D-B62C-88F2644D0E8B}" presName="textA" presStyleLbl="revTx" presStyleIdx="0" presStyleCnt="55">
        <dgm:presLayoutVars>
          <dgm:bulletEnabled val="1"/>
        </dgm:presLayoutVars>
      </dgm:prSet>
      <dgm:spPr/>
    </dgm:pt>
    <dgm:pt modelId="{90F282D8-99D9-4F86-B5BD-F9974FBD2328}" type="pres">
      <dgm:prSet presAssocID="{AFC0545C-4E52-458D-B62C-88F2644D0E8B}" presName="circleA" presStyleLbl="node1" presStyleIdx="0" presStyleCnt="55"/>
      <dgm:spPr/>
    </dgm:pt>
    <dgm:pt modelId="{0C941AB9-4103-457A-B68C-2A6C8609E4B8}" type="pres">
      <dgm:prSet presAssocID="{AFC0545C-4E52-458D-B62C-88F2644D0E8B}" presName="spaceA" presStyleCnt="0"/>
      <dgm:spPr/>
    </dgm:pt>
    <dgm:pt modelId="{18BA8522-5351-4B4E-A957-308D0F193F76}" type="pres">
      <dgm:prSet presAssocID="{467515F8-B389-4981-9EBB-0BD536D844EF}" presName="space" presStyleCnt="0"/>
      <dgm:spPr/>
    </dgm:pt>
    <dgm:pt modelId="{EEA52FAB-BDF2-4241-9D38-F822313631CB}" type="pres">
      <dgm:prSet presAssocID="{ECE6BE0A-D180-4866-982B-974B386F59FA}" presName="compositeB" presStyleCnt="0"/>
      <dgm:spPr/>
    </dgm:pt>
    <dgm:pt modelId="{3CD2557F-07CC-4370-873B-BE2B83D64460}" type="pres">
      <dgm:prSet presAssocID="{ECE6BE0A-D180-4866-982B-974B386F59FA}" presName="textB" presStyleLbl="revTx" presStyleIdx="1" presStyleCnt="55">
        <dgm:presLayoutVars>
          <dgm:bulletEnabled val="1"/>
        </dgm:presLayoutVars>
      </dgm:prSet>
      <dgm:spPr/>
    </dgm:pt>
    <dgm:pt modelId="{813CCC15-9037-416D-8DA8-04C9408B09C7}" type="pres">
      <dgm:prSet presAssocID="{ECE6BE0A-D180-4866-982B-974B386F59FA}" presName="circleB" presStyleLbl="node1" presStyleIdx="1" presStyleCnt="55"/>
      <dgm:spPr/>
    </dgm:pt>
    <dgm:pt modelId="{54005797-6CB5-48C9-B925-04E612C8103D}" type="pres">
      <dgm:prSet presAssocID="{ECE6BE0A-D180-4866-982B-974B386F59FA}" presName="spaceB" presStyleCnt="0"/>
      <dgm:spPr/>
    </dgm:pt>
    <dgm:pt modelId="{601F3401-1AE4-4148-A7BD-8DA3B12985D1}" type="pres">
      <dgm:prSet presAssocID="{E7611627-9D21-4FF1-9C0C-614834579591}" presName="space" presStyleCnt="0"/>
      <dgm:spPr/>
    </dgm:pt>
    <dgm:pt modelId="{4329C0F0-AC6F-4E75-93B9-8BD94C78678F}" type="pres">
      <dgm:prSet presAssocID="{88E2BA5A-D742-4264-9D76-571768517E40}" presName="compositeA" presStyleCnt="0"/>
      <dgm:spPr/>
    </dgm:pt>
    <dgm:pt modelId="{6E7BFFC5-A79A-4FF3-8382-3EAB0ADB10B8}" type="pres">
      <dgm:prSet presAssocID="{88E2BA5A-D742-4264-9D76-571768517E40}" presName="textA" presStyleLbl="revTx" presStyleIdx="2" presStyleCnt="55">
        <dgm:presLayoutVars>
          <dgm:bulletEnabled val="1"/>
        </dgm:presLayoutVars>
      </dgm:prSet>
      <dgm:spPr/>
    </dgm:pt>
    <dgm:pt modelId="{19F8819D-75C8-4BBF-8194-F53E84D2C773}" type="pres">
      <dgm:prSet presAssocID="{88E2BA5A-D742-4264-9D76-571768517E40}" presName="circleA" presStyleLbl="node1" presStyleIdx="2" presStyleCnt="55"/>
      <dgm:spPr/>
    </dgm:pt>
    <dgm:pt modelId="{2E713EF0-3F56-484D-B03F-3E846AB66874}" type="pres">
      <dgm:prSet presAssocID="{88E2BA5A-D742-4264-9D76-571768517E40}" presName="spaceA" presStyleCnt="0"/>
      <dgm:spPr/>
    </dgm:pt>
    <dgm:pt modelId="{2789DE79-15B2-4041-AB66-B3563ABA41C1}" type="pres">
      <dgm:prSet presAssocID="{17023446-01D8-43BC-9E04-C813E8F7240D}" presName="space" presStyleCnt="0"/>
      <dgm:spPr/>
    </dgm:pt>
    <dgm:pt modelId="{D9B95BAA-092E-411F-B5ED-AC58EE398806}" type="pres">
      <dgm:prSet presAssocID="{8C7A9E62-BB17-43B6-84EA-23CBB384ADAB}" presName="compositeB" presStyleCnt="0"/>
      <dgm:spPr/>
    </dgm:pt>
    <dgm:pt modelId="{A28CC5D3-D899-49B1-8741-3FD44216A8D7}" type="pres">
      <dgm:prSet presAssocID="{8C7A9E62-BB17-43B6-84EA-23CBB384ADAB}" presName="textB" presStyleLbl="revTx" presStyleIdx="3" presStyleCnt="55">
        <dgm:presLayoutVars>
          <dgm:bulletEnabled val="1"/>
        </dgm:presLayoutVars>
      </dgm:prSet>
      <dgm:spPr/>
    </dgm:pt>
    <dgm:pt modelId="{5E73809F-F1FE-4BFC-9A10-5EFFA82411D7}" type="pres">
      <dgm:prSet presAssocID="{8C7A9E62-BB17-43B6-84EA-23CBB384ADAB}" presName="circleB" presStyleLbl="node1" presStyleIdx="3" presStyleCnt="55"/>
      <dgm:spPr/>
    </dgm:pt>
    <dgm:pt modelId="{64035642-4D3F-4DA2-904D-58E152E91605}" type="pres">
      <dgm:prSet presAssocID="{8C7A9E62-BB17-43B6-84EA-23CBB384ADAB}" presName="spaceB" presStyleCnt="0"/>
      <dgm:spPr/>
    </dgm:pt>
    <dgm:pt modelId="{D2EAC217-D289-40D5-B29C-D364F0BDFFFA}" type="pres">
      <dgm:prSet presAssocID="{01D0A437-F87B-471E-A81B-F911AC11BB60}" presName="space" presStyleCnt="0"/>
      <dgm:spPr/>
    </dgm:pt>
    <dgm:pt modelId="{52853BE2-56FE-41C5-892F-438944C6B270}" type="pres">
      <dgm:prSet presAssocID="{06B00FF3-AE6A-4862-9AFD-F6AD880D7730}" presName="compositeA" presStyleCnt="0"/>
      <dgm:spPr/>
    </dgm:pt>
    <dgm:pt modelId="{3426671D-E5E0-4B91-AC61-64ED76D8DE1B}" type="pres">
      <dgm:prSet presAssocID="{06B00FF3-AE6A-4862-9AFD-F6AD880D7730}" presName="textA" presStyleLbl="revTx" presStyleIdx="4" presStyleCnt="55">
        <dgm:presLayoutVars>
          <dgm:bulletEnabled val="1"/>
        </dgm:presLayoutVars>
      </dgm:prSet>
      <dgm:spPr/>
    </dgm:pt>
    <dgm:pt modelId="{A42CF0A8-601B-41A8-8555-07817305DB8B}" type="pres">
      <dgm:prSet presAssocID="{06B00FF3-AE6A-4862-9AFD-F6AD880D7730}" presName="circleA" presStyleLbl="node1" presStyleIdx="4" presStyleCnt="55"/>
      <dgm:spPr/>
    </dgm:pt>
    <dgm:pt modelId="{A43244C6-4086-474B-B971-0E61CFB66D74}" type="pres">
      <dgm:prSet presAssocID="{06B00FF3-AE6A-4862-9AFD-F6AD880D7730}" presName="spaceA" presStyleCnt="0"/>
      <dgm:spPr/>
    </dgm:pt>
    <dgm:pt modelId="{BCBC34E2-D05A-46EA-8A2A-840F5377F7BA}" type="pres">
      <dgm:prSet presAssocID="{E8EF68D3-9DDC-4FD9-BE39-BE8440B0A089}" presName="space" presStyleCnt="0"/>
      <dgm:spPr/>
    </dgm:pt>
    <dgm:pt modelId="{7BE43547-918D-4028-B968-CF78B6C038FF}" type="pres">
      <dgm:prSet presAssocID="{534AE5FE-928B-4EF7-8F07-3105B213DE0F}" presName="compositeB" presStyleCnt="0"/>
      <dgm:spPr/>
    </dgm:pt>
    <dgm:pt modelId="{4790E843-7A61-430F-A0FC-2CBB9FA8BBDE}" type="pres">
      <dgm:prSet presAssocID="{534AE5FE-928B-4EF7-8F07-3105B213DE0F}" presName="textB" presStyleLbl="revTx" presStyleIdx="5" presStyleCnt="55">
        <dgm:presLayoutVars>
          <dgm:bulletEnabled val="1"/>
        </dgm:presLayoutVars>
      </dgm:prSet>
      <dgm:spPr/>
    </dgm:pt>
    <dgm:pt modelId="{F8C91847-EC7D-4A87-B1E9-ED86A982F589}" type="pres">
      <dgm:prSet presAssocID="{534AE5FE-928B-4EF7-8F07-3105B213DE0F}" presName="circleB" presStyleLbl="node1" presStyleIdx="5" presStyleCnt="55"/>
      <dgm:spPr/>
    </dgm:pt>
    <dgm:pt modelId="{A8A3EEE8-FC94-4992-91DE-1F671DEC6543}" type="pres">
      <dgm:prSet presAssocID="{534AE5FE-928B-4EF7-8F07-3105B213DE0F}" presName="spaceB" presStyleCnt="0"/>
      <dgm:spPr/>
    </dgm:pt>
    <dgm:pt modelId="{48E396AA-A568-410D-A2A0-2DAD29DB9731}" type="pres">
      <dgm:prSet presAssocID="{8D1BC2E6-E0AA-4847-A3B5-B29CED284E4F}" presName="space" presStyleCnt="0"/>
      <dgm:spPr/>
    </dgm:pt>
    <dgm:pt modelId="{A2BD6C98-DD0B-4678-9389-660F375CC8CC}" type="pres">
      <dgm:prSet presAssocID="{C77B073C-3BBD-4BA5-907E-036C330F8BE4}" presName="compositeA" presStyleCnt="0"/>
      <dgm:spPr/>
    </dgm:pt>
    <dgm:pt modelId="{8C936862-71A0-4CE2-B4E3-D5A31DD2019A}" type="pres">
      <dgm:prSet presAssocID="{C77B073C-3BBD-4BA5-907E-036C330F8BE4}" presName="textA" presStyleLbl="revTx" presStyleIdx="6" presStyleCnt="55">
        <dgm:presLayoutVars>
          <dgm:bulletEnabled val="1"/>
        </dgm:presLayoutVars>
      </dgm:prSet>
      <dgm:spPr/>
    </dgm:pt>
    <dgm:pt modelId="{9390529F-4EDD-4CAE-B9AB-38C00EE49874}" type="pres">
      <dgm:prSet presAssocID="{C77B073C-3BBD-4BA5-907E-036C330F8BE4}" presName="circleA" presStyleLbl="node1" presStyleIdx="6" presStyleCnt="55"/>
      <dgm:spPr/>
    </dgm:pt>
    <dgm:pt modelId="{854FE919-8DAA-4A7C-BB35-394AF8685DC4}" type="pres">
      <dgm:prSet presAssocID="{C77B073C-3BBD-4BA5-907E-036C330F8BE4}" presName="spaceA" presStyleCnt="0"/>
      <dgm:spPr/>
    </dgm:pt>
    <dgm:pt modelId="{2381FCFE-E8C1-46C1-98C3-4FE43C561008}" type="pres">
      <dgm:prSet presAssocID="{318E2614-D9E4-4865-B6E5-F1ECC4072E8D}" presName="space" presStyleCnt="0"/>
      <dgm:spPr/>
    </dgm:pt>
    <dgm:pt modelId="{D4F7454E-0236-43D8-8A00-2D7281B19D12}" type="pres">
      <dgm:prSet presAssocID="{CD7ADD67-95C0-436B-BADA-F5D3CEFD8B2B}" presName="compositeB" presStyleCnt="0"/>
      <dgm:spPr/>
    </dgm:pt>
    <dgm:pt modelId="{74777113-924B-4846-9E6D-89B943527FD7}" type="pres">
      <dgm:prSet presAssocID="{CD7ADD67-95C0-436B-BADA-F5D3CEFD8B2B}" presName="textB" presStyleLbl="revTx" presStyleIdx="7" presStyleCnt="55">
        <dgm:presLayoutVars>
          <dgm:bulletEnabled val="1"/>
        </dgm:presLayoutVars>
      </dgm:prSet>
      <dgm:spPr/>
    </dgm:pt>
    <dgm:pt modelId="{D29F34C9-82E5-4AA8-8CB2-9C6F3773F93F}" type="pres">
      <dgm:prSet presAssocID="{CD7ADD67-95C0-436B-BADA-F5D3CEFD8B2B}" presName="circleB" presStyleLbl="node1" presStyleIdx="7" presStyleCnt="55"/>
      <dgm:spPr/>
    </dgm:pt>
    <dgm:pt modelId="{0408A282-5FC0-49FE-AC7E-981E4C5A0510}" type="pres">
      <dgm:prSet presAssocID="{CD7ADD67-95C0-436B-BADA-F5D3CEFD8B2B}" presName="spaceB" presStyleCnt="0"/>
      <dgm:spPr/>
    </dgm:pt>
    <dgm:pt modelId="{E28D8CD4-59E6-4181-B4F5-A0D22C31E34B}" type="pres">
      <dgm:prSet presAssocID="{3BC0EDA0-3DA6-4389-B318-55A5FF361243}" presName="space" presStyleCnt="0"/>
      <dgm:spPr/>
    </dgm:pt>
    <dgm:pt modelId="{35D72659-DADE-46AF-9389-9AD37A49734E}" type="pres">
      <dgm:prSet presAssocID="{CC9AF630-FD3F-422C-A6F2-58D2CDC3DA22}" presName="compositeA" presStyleCnt="0"/>
      <dgm:spPr/>
    </dgm:pt>
    <dgm:pt modelId="{92ED4145-CD2D-44E8-AEA0-04DC43862B07}" type="pres">
      <dgm:prSet presAssocID="{CC9AF630-FD3F-422C-A6F2-58D2CDC3DA22}" presName="textA" presStyleLbl="revTx" presStyleIdx="8" presStyleCnt="55">
        <dgm:presLayoutVars>
          <dgm:bulletEnabled val="1"/>
        </dgm:presLayoutVars>
      </dgm:prSet>
      <dgm:spPr/>
    </dgm:pt>
    <dgm:pt modelId="{E92C5D6D-9198-4F87-8AB8-7A62CA8FBAB5}" type="pres">
      <dgm:prSet presAssocID="{CC9AF630-FD3F-422C-A6F2-58D2CDC3DA22}" presName="circleA" presStyleLbl="node1" presStyleIdx="8" presStyleCnt="55"/>
      <dgm:spPr/>
    </dgm:pt>
    <dgm:pt modelId="{89C7A27D-9FCB-42F2-B305-2A81C7738411}" type="pres">
      <dgm:prSet presAssocID="{CC9AF630-FD3F-422C-A6F2-58D2CDC3DA22}" presName="spaceA" presStyleCnt="0"/>
      <dgm:spPr/>
    </dgm:pt>
    <dgm:pt modelId="{BD081549-928B-4AC3-8AC8-88BDB8CA6AB4}" type="pres">
      <dgm:prSet presAssocID="{D340EF24-3298-4FC4-9C63-16F41FBC9BC1}" presName="space" presStyleCnt="0"/>
      <dgm:spPr/>
    </dgm:pt>
    <dgm:pt modelId="{A4D6AD45-E336-4667-9156-CBDE397498D4}" type="pres">
      <dgm:prSet presAssocID="{6D69A1DA-0B73-4150-A075-0E28F36D2C21}" presName="compositeB" presStyleCnt="0"/>
      <dgm:spPr/>
    </dgm:pt>
    <dgm:pt modelId="{46DC42A1-410A-442B-9B88-C891E69CE146}" type="pres">
      <dgm:prSet presAssocID="{6D69A1DA-0B73-4150-A075-0E28F36D2C21}" presName="textB" presStyleLbl="revTx" presStyleIdx="9" presStyleCnt="55">
        <dgm:presLayoutVars>
          <dgm:bulletEnabled val="1"/>
        </dgm:presLayoutVars>
      </dgm:prSet>
      <dgm:spPr/>
    </dgm:pt>
    <dgm:pt modelId="{160CD373-7401-4C70-B499-26907AA71FF6}" type="pres">
      <dgm:prSet presAssocID="{6D69A1DA-0B73-4150-A075-0E28F36D2C21}" presName="circleB" presStyleLbl="node1" presStyleIdx="9" presStyleCnt="55"/>
      <dgm:spPr/>
    </dgm:pt>
    <dgm:pt modelId="{850CD5DA-F0EC-4F97-ACC0-ECA91F9A4404}" type="pres">
      <dgm:prSet presAssocID="{6D69A1DA-0B73-4150-A075-0E28F36D2C21}" presName="spaceB" presStyleCnt="0"/>
      <dgm:spPr/>
    </dgm:pt>
    <dgm:pt modelId="{356C5292-D433-4E9E-A4F2-230DEA952102}" type="pres">
      <dgm:prSet presAssocID="{53C964B4-B764-448A-842D-B75A22552068}" presName="space" presStyleCnt="0"/>
      <dgm:spPr/>
    </dgm:pt>
    <dgm:pt modelId="{354824A7-5FAD-486C-8A3B-9C95AA074A0F}" type="pres">
      <dgm:prSet presAssocID="{3A51C0C8-7197-44B4-81F8-EE56DFAA0DA7}" presName="compositeA" presStyleCnt="0"/>
      <dgm:spPr/>
    </dgm:pt>
    <dgm:pt modelId="{BE84417B-CD52-40CF-ABAF-F8ACF605E57E}" type="pres">
      <dgm:prSet presAssocID="{3A51C0C8-7197-44B4-81F8-EE56DFAA0DA7}" presName="textA" presStyleLbl="revTx" presStyleIdx="10" presStyleCnt="55">
        <dgm:presLayoutVars>
          <dgm:bulletEnabled val="1"/>
        </dgm:presLayoutVars>
      </dgm:prSet>
      <dgm:spPr/>
    </dgm:pt>
    <dgm:pt modelId="{CB466B74-0F98-4261-B837-5CF1C5C8A20D}" type="pres">
      <dgm:prSet presAssocID="{3A51C0C8-7197-44B4-81F8-EE56DFAA0DA7}" presName="circleA" presStyleLbl="node1" presStyleIdx="10" presStyleCnt="55"/>
      <dgm:spPr/>
    </dgm:pt>
    <dgm:pt modelId="{CA92F500-E23B-4A4E-B9F2-EC23AB89C61C}" type="pres">
      <dgm:prSet presAssocID="{3A51C0C8-7197-44B4-81F8-EE56DFAA0DA7}" presName="spaceA" presStyleCnt="0"/>
      <dgm:spPr/>
    </dgm:pt>
    <dgm:pt modelId="{1D01A204-67A9-49BC-96B8-D442CBB6265F}" type="pres">
      <dgm:prSet presAssocID="{FB1EDE70-73A7-491F-8A93-19D5D1F7D41F}" presName="space" presStyleCnt="0"/>
      <dgm:spPr/>
    </dgm:pt>
    <dgm:pt modelId="{DD8C8DED-0CFC-4863-8978-683B920E8517}" type="pres">
      <dgm:prSet presAssocID="{D1461C89-19FA-4495-81B5-6FD8AC09CCEC}" presName="compositeB" presStyleCnt="0"/>
      <dgm:spPr/>
    </dgm:pt>
    <dgm:pt modelId="{C3F8BA9A-8967-4CB9-BC33-5334AC85A9A0}" type="pres">
      <dgm:prSet presAssocID="{D1461C89-19FA-4495-81B5-6FD8AC09CCEC}" presName="textB" presStyleLbl="revTx" presStyleIdx="11" presStyleCnt="55">
        <dgm:presLayoutVars>
          <dgm:bulletEnabled val="1"/>
        </dgm:presLayoutVars>
      </dgm:prSet>
      <dgm:spPr/>
    </dgm:pt>
    <dgm:pt modelId="{8C157241-298C-4F1B-A00E-B4E0706EFC00}" type="pres">
      <dgm:prSet presAssocID="{D1461C89-19FA-4495-81B5-6FD8AC09CCEC}" presName="circleB" presStyleLbl="node1" presStyleIdx="11" presStyleCnt="55"/>
      <dgm:spPr/>
    </dgm:pt>
    <dgm:pt modelId="{12E2BE1C-2DC5-4E19-8F66-22CD22059C46}" type="pres">
      <dgm:prSet presAssocID="{D1461C89-19FA-4495-81B5-6FD8AC09CCEC}" presName="spaceB" presStyleCnt="0"/>
      <dgm:spPr/>
    </dgm:pt>
    <dgm:pt modelId="{C1763697-9FA4-451B-8521-6F46D7EFF019}" type="pres">
      <dgm:prSet presAssocID="{83A3F1E2-803C-4048-991D-7E3E0A6CCB5F}" presName="space" presStyleCnt="0"/>
      <dgm:spPr/>
    </dgm:pt>
    <dgm:pt modelId="{6865B4DA-B7A6-47A3-B158-AE21116AF103}" type="pres">
      <dgm:prSet presAssocID="{4F321CFF-73D2-4D01-AB54-EBEFFCA93C66}" presName="compositeA" presStyleCnt="0"/>
      <dgm:spPr/>
    </dgm:pt>
    <dgm:pt modelId="{60520E2F-4283-4EEA-BF73-A54D51448EE1}" type="pres">
      <dgm:prSet presAssocID="{4F321CFF-73D2-4D01-AB54-EBEFFCA93C66}" presName="textA" presStyleLbl="revTx" presStyleIdx="12" presStyleCnt="55">
        <dgm:presLayoutVars>
          <dgm:bulletEnabled val="1"/>
        </dgm:presLayoutVars>
      </dgm:prSet>
      <dgm:spPr/>
    </dgm:pt>
    <dgm:pt modelId="{6CF959A8-3436-4500-94B1-CB320FAF8F83}" type="pres">
      <dgm:prSet presAssocID="{4F321CFF-73D2-4D01-AB54-EBEFFCA93C66}" presName="circleA" presStyleLbl="node1" presStyleIdx="12" presStyleCnt="55"/>
      <dgm:spPr/>
    </dgm:pt>
    <dgm:pt modelId="{9CB26272-D247-413B-894C-4F0AFB0ACCE5}" type="pres">
      <dgm:prSet presAssocID="{4F321CFF-73D2-4D01-AB54-EBEFFCA93C66}" presName="spaceA" presStyleCnt="0"/>
      <dgm:spPr/>
    </dgm:pt>
    <dgm:pt modelId="{EABFBD04-0B67-41DB-826E-E32E8535DB95}" type="pres">
      <dgm:prSet presAssocID="{254F0927-B79B-4D15-955D-B1DA904CDC2C}" presName="space" presStyleCnt="0"/>
      <dgm:spPr/>
    </dgm:pt>
    <dgm:pt modelId="{93C4F844-8320-44B7-9953-63414B336F9C}" type="pres">
      <dgm:prSet presAssocID="{EA1F679C-0FA9-41BA-A046-3FC5823B92B7}" presName="compositeB" presStyleCnt="0"/>
      <dgm:spPr/>
    </dgm:pt>
    <dgm:pt modelId="{F52EFD57-D2D0-4222-BB72-00FA79C86C68}" type="pres">
      <dgm:prSet presAssocID="{EA1F679C-0FA9-41BA-A046-3FC5823B92B7}" presName="textB" presStyleLbl="revTx" presStyleIdx="13" presStyleCnt="55">
        <dgm:presLayoutVars>
          <dgm:bulletEnabled val="1"/>
        </dgm:presLayoutVars>
      </dgm:prSet>
      <dgm:spPr/>
    </dgm:pt>
    <dgm:pt modelId="{BB83521D-1837-4D43-970C-F6C7FC090B42}" type="pres">
      <dgm:prSet presAssocID="{EA1F679C-0FA9-41BA-A046-3FC5823B92B7}" presName="circleB" presStyleLbl="node1" presStyleIdx="13" presStyleCnt="55"/>
      <dgm:spPr/>
    </dgm:pt>
    <dgm:pt modelId="{68A64E8E-3494-40E6-9E06-764A9163F7E0}" type="pres">
      <dgm:prSet presAssocID="{EA1F679C-0FA9-41BA-A046-3FC5823B92B7}" presName="spaceB" presStyleCnt="0"/>
      <dgm:spPr/>
    </dgm:pt>
    <dgm:pt modelId="{60F618B5-D654-4E43-AF29-8E75F07B277B}" type="pres">
      <dgm:prSet presAssocID="{9DB2DC1E-3A52-45B1-8572-AE9C6983E949}" presName="space" presStyleCnt="0"/>
      <dgm:spPr/>
    </dgm:pt>
    <dgm:pt modelId="{3E8B93AC-7E80-473C-B113-C39C0D505C0C}" type="pres">
      <dgm:prSet presAssocID="{821E9DBA-22A7-4E72-87EA-9F22ACE6E14C}" presName="compositeA" presStyleCnt="0"/>
      <dgm:spPr/>
    </dgm:pt>
    <dgm:pt modelId="{625E11BE-26A7-4EC3-9036-6DBD9AE2A123}" type="pres">
      <dgm:prSet presAssocID="{821E9DBA-22A7-4E72-87EA-9F22ACE6E14C}" presName="textA" presStyleLbl="revTx" presStyleIdx="14" presStyleCnt="55">
        <dgm:presLayoutVars>
          <dgm:bulletEnabled val="1"/>
        </dgm:presLayoutVars>
      </dgm:prSet>
      <dgm:spPr/>
    </dgm:pt>
    <dgm:pt modelId="{7167F431-353A-4367-B4B8-967A19EC87D8}" type="pres">
      <dgm:prSet presAssocID="{821E9DBA-22A7-4E72-87EA-9F22ACE6E14C}" presName="circleA" presStyleLbl="node1" presStyleIdx="14" presStyleCnt="55"/>
      <dgm:spPr/>
    </dgm:pt>
    <dgm:pt modelId="{3FB7FF99-515A-48EA-AF46-8DD324AF72AF}" type="pres">
      <dgm:prSet presAssocID="{821E9DBA-22A7-4E72-87EA-9F22ACE6E14C}" presName="spaceA" presStyleCnt="0"/>
      <dgm:spPr/>
    </dgm:pt>
    <dgm:pt modelId="{BB1731E4-1ED6-4862-BC8F-BC7CCEDDBDC4}" type="pres">
      <dgm:prSet presAssocID="{ACA8954C-1734-4A33-820C-BF5FC3D82374}" presName="space" presStyleCnt="0"/>
      <dgm:spPr/>
    </dgm:pt>
    <dgm:pt modelId="{44B0459F-9F93-49F9-81E2-446CEA87AC64}" type="pres">
      <dgm:prSet presAssocID="{C0B14DD2-CEC2-4129-B2D5-52D28BB9F755}" presName="compositeB" presStyleCnt="0"/>
      <dgm:spPr/>
    </dgm:pt>
    <dgm:pt modelId="{6BDA20F2-573F-4CD0-B88F-AD134BD5306F}" type="pres">
      <dgm:prSet presAssocID="{C0B14DD2-CEC2-4129-B2D5-52D28BB9F755}" presName="textB" presStyleLbl="revTx" presStyleIdx="15" presStyleCnt="55">
        <dgm:presLayoutVars>
          <dgm:bulletEnabled val="1"/>
        </dgm:presLayoutVars>
      </dgm:prSet>
      <dgm:spPr/>
    </dgm:pt>
    <dgm:pt modelId="{FED613BD-FDA0-48C7-9325-A1DC9B87E2A2}" type="pres">
      <dgm:prSet presAssocID="{C0B14DD2-CEC2-4129-B2D5-52D28BB9F755}" presName="circleB" presStyleLbl="node1" presStyleIdx="15" presStyleCnt="55"/>
      <dgm:spPr/>
    </dgm:pt>
    <dgm:pt modelId="{E552CC3F-ADFF-4018-B82F-3E7D6CAF949E}" type="pres">
      <dgm:prSet presAssocID="{C0B14DD2-CEC2-4129-B2D5-52D28BB9F755}" presName="spaceB" presStyleCnt="0"/>
      <dgm:spPr/>
    </dgm:pt>
    <dgm:pt modelId="{ECF7B26F-266F-4433-84CD-5B06B87C923A}" type="pres">
      <dgm:prSet presAssocID="{3ED89BE3-FF5B-496B-80E4-A5EBDFB45673}" presName="space" presStyleCnt="0"/>
      <dgm:spPr/>
    </dgm:pt>
    <dgm:pt modelId="{B1CCEE9B-0EB4-4B9C-8FC9-0338FAAD954A}" type="pres">
      <dgm:prSet presAssocID="{BD8FA9AF-80F5-4B64-8A04-E4BD694635BB}" presName="compositeA" presStyleCnt="0"/>
      <dgm:spPr/>
    </dgm:pt>
    <dgm:pt modelId="{5FE5A479-DB92-4C01-A83B-5654E95654D3}" type="pres">
      <dgm:prSet presAssocID="{BD8FA9AF-80F5-4B64-8A04-E4BD694635BB}" presName="textA" presStyleLbl="revTx" presStyleIdx="16" presStyleCnt="55">
        <dgm:presLayoutVars>
          <dgm:bulletEnabled val="1"/>
        </dgm:presLayoutVars>
      </dgm:prSet>
      <dgm:spPr/>
    </dgm:pt>
    <dgm:pt modelId="{DCB6ACD2-95BC-4DB5-92CE-CDB7C726D0D0}" type="pres">
      <dgm:prSet presAssocID="{BD8FA9AF-80F5-4B64-8A04-E4BD694635BB}" presName="circleA" presStyleLbl="node1" presStyleIdx="16" presStyleCnt="55"/>
      <dgm:spPr/>
    </dgm:pt>
    <dgm:pt modelId="{5E6E6F72-602C-4F73-84BF-4609C1C4EFE6}" type="pres">
      <dgm:prSet presAssocID="{BD8FA9AF-80F5-4B64-8A04-E4BD694635BB}" presName="spaceA" presStyleCnt="0"/>
      <dgm:spPr/>
    </dgm:pt>
    <dgm:pt modelId="{AE3866FC-7E7D-4D50-889D-41EA2562D28F}" type="pres">
      <dgm:prSet presAssocID="{2BA37C39-2F01-4565-9B41-2C0872AE9E2E}" presName="space" presStyleCnt="0"/>
      <dgm:spPr/>
    </dgm:pt>
    <dgm:pt modelId="{68949647-AC91-463E-82D8-E165DBEA4EDB}" type="pres">
      <dgm:prSet presAssocID="{0700C68B-35E6-466C-987E-36E99DE12565}" presName="compositeB" presStyleCnt="0"/>
      <dgm:spPr/>
    </dgm:pt>
    <dgm:pt modelId="{EB2C59A1-A7B6-4D59-8804-CBC5ACF9C54F}" type="pres">
      <dgm:prSet presAssocID="{0700C68B-35E6-466C-987E-36E99DE12565}" presName="textB" presStyleLbl="revTx" presStyleIdx="17" presStyleCnt="55">
        <dgm:presLayoutVars>
          <dgm:bulletEnabled val="1"/>
        </dgm:presLayoutVars>
      </dgm:prSet>
      <dgm:spPr/>
    </dgm:pt>
    <dgm:pt modelId="{976FFD27-91BE-4A2A-97DF-7204EBD3BB4C}" type="pres">
      <dgm:prSet presAssocID="{0700C68B-35E6-466C-987E-36E99DE12565}" presName="circleB" presStyleLbl="node1" presStyleIdx="17" presStyleCnt="55"/>
      <dgm:spPr/>
    </dgm:pt>
    <dgm:pt modelId="{44D5875F-2FA9-496A-B8FC-80D2EC962911}" type="pres">
      <dgm:prSet presAssocID="{0700C68B-35E6-466C-987E-36E99DE12565}" presName="spaceB" presStyleCnt="0"/>
      <dgm:spPr/>
    </dgm:pt>
    <dgm:pt modelId="{BDA846A3-0EC9-4F19-BE74-19107BAAFDA0}" type="pres">
      <dgm:prSet presAssocID="{24F45068-57CB-4BA7-B92C-1BB97766D509}" presName="space" presStyleCnt="0"/>
      <dgm:spPr/>
    </dgm:pt>
    <dgm:pt modelId="{F22DC612-9AFD-4857-8383-CD39959801E2}" type="pres">
      <dgm:prSet presAssocID="{1F8A8290-D2FA-447F-A51A-EF5AAF82B52A}" presName="compositeA" presStyleCnt="0"/>
      <dgm:spPr/>
    </dgm:pt>
    <dgm:pt modelId="{7CAB6F37-4292-41DE-BF55-DBDC71366F02}" type="pres">
      <dgm:prSet presAssocID="{1F8A8290-D2FA-447F-A51A-EF5AAF82B52A}" presName="textA" presStyleLbl="revTx" presStyleIdx="18" presStyleCnt="55" custLinFactNeighborX="7265">
        <dgm:presLayoutVars>
          <dgm:bulletEnabled val="1"/>
        </dgm:presLayoutVars>
      </dgm:prSet>
      <dgm:spPr/>
    </dgm:pt>
    <dgm:pt modelId="{9B158D77-2984-4CCB-94FF-BAB3826CDE09}" type="pres">
      <dgm:prSet presAssocID="{1F8A8290-D2FA-447F-A51A-EF5AAF82B52A}" presName="circleA" presStyleLbl="node1" presStyleIdx="18" presStyleCnt="55"/>
      <dgm:spPr/>
    </dgm:pt>
    <dgm:pt modelId="{639369B1-ED48-47F7-8BF1-EAA78910AFED}" type="pres">
      <dgm:prSet presAssocID="{1F8A8290-D2FA-447F-A51A-EF5AAF82B52A}" presName="spaceA" presStyleCnt="0"/>
      <dgm:spPr/>
    </dgm:pt>
    <dgm:pt modelId="{997EF135-C96E-4E9D-B88D-F6C8CEE8854A}" type="pres">
      <dgm:prSet presAssocID="{E6B91716-FCF9-4832-BA09-D1930CB3BB33}" presName="space" presStyleCnt="0"/>
      <dgm:spPr/>
    </dgm:pt>
    <dgm:pt modelId="{52E7B484-5BAD-4759-9651-45398ED11310}" type="pres">
      <dgm:prSet presAssocID="{6647129D-F5C6-4BBF-84BB-6202BAC3AC9C}" presName="compositeB" presStyleCnt="0"/>
      <dgm:spPr/>
    </dgm:pt>
    <dgm:pt modelId="{7BED2721-CCE3-47AC-9385-0DC8B3FEA3DC}" type="pres">
      <dgm:prSet presAssocID="{6647129D-F5C6-4BBF-84BB-6202BAC3AC9C}" presName="textB" presStyleLbl="revTx" presStyleIdx="19" presStyleCnt="55">
        <dgm:presLayoutVars>
          <dgm:bulletEnabled val="1"/>
        </dgm:presLayoutVars>
      </dgm:prSet>
      <dgm:spPr/>
    </dgm:pt>
    <dgm:pt modelId="{74515BF5-ECC4-4239-80D9-27CE197BA697}" type="pres">
      <dgm:prSet presAssocID="{6647129D-F5C6-4BBF-84BB-6202BAC3AC9C}" presName="circleB" presStyleLbl="node1" presStyleIdx="19" presStyleCnt="55"/>
      <dgm:spPr/>
    </dgm:pt>
    <dgm:pt modelId="{40EF8ED1-0A84-4682-A1B0-028BB2D4E302}" type="pres">
      <dgm:prSet presAssocID="{6647129D-F5C6-4BBF-84BB-6202BAC3AC9C}" presName="spaceB" presStyleCnt="0"/>
      <dgm:spPr/>
    </dgm:pt>
    <dgm:pt modelId="{DF4B512D-3D07-468D-8242-6AC745ADF0C4}" type="pres">
      <dgm:prSet presAssocID="{A7A23CE4-E695-4270-9E4A-2665D5B114DF}" presName="space" presStyleCnt="0"/>
      <dgm:spPr/>
    </dgm:pt>
    <dgm:pt modelId="{FC9D9B82-9351-48CC-A1C3-0F938C1BC72F}" type="pres">
      <dgm:prSet presAssocID="{043F0DC6-A7E9-4C4B-BC57-DA9B5D3FAD5C}" presName="compositeA" presStyleCnt="0"/>
      <dgm:spPr/>
    </dgm:pt>
    <dgm:pt modelId="{C95C3141-220D-4B20-8C31-69F9A6982B97}" type="pres">
      <dgm:prSet presAssocID="{043F0DC6-A7E9-4C4B-BC57-DA9B5D3FAD5C}" presName="textA" presStyleLbl="revTx" presStyleIdx="20" presStyleCnt="55">
        <dgm:presLayoutVars>
          <dgm:bulletEnabled val="1"/>
        </dgm:presLayoutVars>
      </dgm:prSet>
      <dgm:spPr/>
    </dgm:pt>
    <dgm:pt modelId="{DBAC94B3-ECDC-4880-9ED5-7D26DC95EA4A}" type="pres">
      <dgm:prSet presAssocID="{043F0DC6-A7E9-4C4B-BC57-DA9B5D3FAD5C}" presName="circleA" presStyleLbl="node1" presStyleIdx="20" presStyleCnt="55"/>
      <dgm:spPr/>
    </dgm:pt>
    <dgm:pt modelId="{1E166BDC-13BD-4420-99F6-9F1EB2DD1B74}" type="pres">
      <dgm:prSet presAssocID="{043F0DC6-A7E9-4C4B-BC57-DA9B5D3FAD5C}" presName="spaceA" presStyleCnt="0"/>
      <dgm:spPr/>
    </dgm:pt>
    <dgm:pt modelId="{36E729E1-7F1D-485B-A1F1-CBC1AF0D3681}" type="pres">
      <dgm:prSet presAssocID="{EDBC653B-4DE0-4052-8301-716AFCC76F13}" presName="space" presStyleCnt="0"/>
      <dgm:spPr/>
    </dgm:pt>
    <dgm:pt modelId="{E6A9AA4F-6356-455D-B312-93CFDE9541FF}" type="pres">
      <dgm:prSet presAssocID="{DD09CC05-E7F1-4531-BDCE-7C14FBEFA63F}" presName="compositeB" presStyleCnt="0"/>
      <dgm:spPr/>
    </dgm:pt>
    <dgm:pt modelId="{B5157F0E-76BF-428C-A511-C8885B6273BC}" type="pres">
      <dgm:prSet presAssocID="{DD09CC05-E7F1-4531-BDCE-7C14FBEFA63F}" presName="textB" presStyleLbl="revTx" presStyleIdx="21" presStyleCnt="55">
        <dgm:presLayoutVars>
          <dgm:bulletEnabled val="1"/>
        </dgm:presLayoutVars>
      </dgm:prSet>
      <dgm:spPr/>
    </dgm:pt>
    <dgm:pt modelId="{D6A1DB8F-D406-414E-B3BE-4C044E27E0CC}" type="pres">
      <dgm:prSet presAssocID="{DD09CC05-E7F1-4531-BDCE-7C14FBEFA63F}" presName="circleB" presStyleLbl="node1" presStyleIdx="21" presStyleCnt="55"/>
      <dgm:spPr/>
    </dgm:pt>
    <dgm:pt modelId="{3112AE53-D5E3-4831-B8AF-F07E122129D6}" type="pres">
      <dgm:prSet presAssocID="{DD09CC05-E7F1-4531-BDCE-7C14FBEFA63F}" presName="spaceB" presStyleCnt="0"/>
      <dgm:spPr/>
    </dgm:pt>
    <dgm:pt modelId="{3BB29083-1EF7-4943-B03C-057E8857B324}" type="pres">
      <dgm:prSet presAssocID="{97B9A5CF-F76D-4272-80D8-262F192FD41C}" presName="space" presStyleCnt="0"/>
      <dgm:spPr/>
    </dgm:pt>
    <dgm:pt modelId="{928FF50B-31BA-4D7E-8000-13335ABE6DF4}" type="pres">
      <dgm:prSet presAssocID="{3FFA566D-6D3B-4D58-8DD7-8FD592F5EF71}" presName="compositeA" presStyleCnt="0"/>
      <dgm:spPr/>
    </dgm:pt>
    <dgm:pt modelId="{7E2E59AF-B5AC-4A01-A408-11227C9B5C35}" type="pres">
      <dgm:prSet presAssocID="{3FFA566D-6D3B-4D58-8DD7-8FD592F5EF71}" presName="textA" presStyleLbl="revTx" presStyleIdx="22" presStyleCnt="55">
        <dgm:presLayoutVars>
          <dgm:bulletEnabled val="1"/>
        </dgm:presLayoutVars>
      </dgm:prSet>
      <dgm:spPr/>
    </dgm:pt>
    <dgm:pt modelId="{F011A07D-54C6-4408-9E23-4D268958A31B}" type="pres">
      <dgm:prSet presAssocID="{3FFA566D-6D3B-4D58-8DD7-8FD592F5EF71}" presName="circleA" presStyleLbl="node1" presStyleIdx="22" presStyleCnt="55"/>
      <dgm:spPr/>
    </dgm:pt>
    <dgm:pt modelId="{6CD853C8-C37A-4D0E-8AE9-51186A6F53C2}" type="pres">
      <dgm:prSet presAssocID="{3FFA566D-6D3B-4D58-8DD7-8FD592F5EF71}" presName="spaceA" presStyleCnt="0"/>
      <dgm:spPr/>
    </dgm:pt>
    <dgm:pt modelId="{354138F2-2254-4F46-994F-864B8AB0906F}" type="pres">
      <dgm:prSet presAssocID="{ABDFEF25-5EBB-4466-88B5-A76AF109C394}" presName="space" presStyleCnt="0"/>
      <dgm:spPr/>
    </dgm:pt>
    <dgm:pt modelId="{C0C00B80-F3AC-4DC2-90A8-A9608694DD34}" type="pres">
      <dgm:prSet presAssocID="{6189D773-9F61-48BA-9EB3-B6556F6D3A40}" presName="compositeB" presStyleCnt="0"/>
      <dgm:spPr/>
    </dgm:pt>
    <dgm:pt modelId="{4A2B4EB6-DD31-4143-A42F-8BC4C8034D92}" type="pres">
      <dgm:prSet presAssocID="{6189D773-9F61-48BA-9EB3-B6556F6D3A40}" presName="textB" presStyleLbl="revTx" presStyleIdx="23" presStyleCnt="55">
        <dgm:presLayoutVars>
          <dgm:bulletEnabled val="1"/>
        </dgm:presLayoutVars>
      </dgm:prSet>
      <dgm:spPr/>
    </dgm:pt>
    <dgm:pt modelId="{E76D3FBE-826C-4242-9D7A-96D9BFAA93FC}" type="pres">
      <dgm:prSet presAssocID="{6189D773-9F61-48BA-9EB3-B6556F6D3A40}" presName="circleB" presStyleLbl="node1" presStyleIdx="23" presStyleCnt="55"/>
      <dgm:spPr/>
    </dgm:pt>
    <dgm:pt modelId="{3784FD2E-A98C-478D-8481-46B6CD527ADD}" type="pres">
      <dgm:prSet presAssocID="{6189D773-9F61-48BA-9EB3-B6556F6D3A40}" presName="spaceB" presStyleCnt="0"/>
      <dgm:spPr/>
    </dgm:pt>
    <dgm:pt modelId="{8140BE59-2E5B-43AE-852F-FE39AF2761EF}" type="pres">
      <dgm:prSet presAssocID="{E912E925-F060-48D0-9A2C-7DFCBDFB2C57}" presName="space" presStyleCnt="0"/>
      <dgm:spPr/>
    </dgm:pt>
    <dgm:pt modelId="{38AE97E1-C1B4-4815-87EC-C8BC165E403E}" type="pres">
      <dgm:prSet presAssocID="{0ED9795F-40E5-4413-B71E-A7FABEA7D1E9}" presName="compositeA" presStyleCnt="0"/>
      <dgm:spPr/>
    </dgm:pt>
    <dgm:pt modelId="{F98021E4-7C3C-407D-A519-082CA1A00321}" type="pres">
      <dgm:prSet presAssocID="{0ED9795F-40E5-4413-B71E-A7FABEA7D1E9}" presName="textA" presStyleLbl="revTx" presStyleIdx="24" presStyleCnt="55">
        <dgm:presLayoutVars>
          <dgm:bulletEnabled val="1"/>
        </dgm:presLayoutVars>
      </dgm:prSet>
      <dgm:spPr/>
    </dgm:pt>
    <dgm:pt modelId="{A560B03B-DDD9-4625-9D33-5041CD81B7B1}" type="pres">
      <dgm:prSet presAssocID="{0ED9795F-40E5-4413-B71E-A7FABEA7D1E9}" presName="circleA" presStyleLbl="node1" presStyleIdx="24" presStyleCnt="55"/>
      <dgm:spPr/>
    </dgm:pt>
    <dgm:pt modelId="{7EA2D9A4-DA28-4982-BA28-82EA8C588685}" type="pres">
      <dgm:prSet presAssocID="{0ED9795F-40E5-4413-B71E-A7FABEA7D1E9}" presName="spaceA" presStyleCnt="0"/>
      <dgm:spPr/>
    </dgm:pt>
    <dgm:pt modelId="{E49C34C3-4E16-40EA-8088-1C1F3B6DE9D4}" type="pres">
      <dgm:prSet presAssocID="{8565FBF7-C9CA-4167-96E5-72BF8626ACC8}" presName="space" presStyleCnt="0"/>
      <dgm:spPr/>
    </dgm:pt>
    <dgm:pt modelId="{1399134F-03DC-4162-9B67-501E861EEE1F}" type="pres">
      <dgm:prSet presAssocID="{815F3636-661A-4AC4-AA35-49D172FB949F}" presName="compositeB" presStyleCnt="0"/>
      <dgm:spPr/>
    </dgm:pt>
    <dgm:pt modelId="{B4513E5D-DE1D-46BF-834E-DC378E438778}" type="pres">
      <dgm:prSet presAssocID="{815F3636-661A-4AC4-AA35-49D172FB949F}" presName="textB" presStyleLbl="revTx" presStyleIdx="25" presStyleCnt="55">
        <dgm:presLayoutVars>
          <dgm:bulletEnabled val="1"/>
        </dgm:presLayoutVars>
      </dgm:prSet>
      <dgm:spPr/>
    </dgm:pt>
    <dgm:pt modelId="{D65FA0C5-E656-43A3-A432-0A182737A971}" type="pres">
      <dgm:prSet presAssocID="{815F3636-661A-4AC4-AA35-49D172FB949F}" presName="circleB" presStyleLbl="node1" presStyleIdx="25" presStyleCnt="55"/>
      <dgm:spPr/>
    </dgm:pt>
    <dgm:pt modelId="{5669E3EA-7C4A-4803-BA71-C0807F151B01}" type="pres">
      <dgm:prSet presAssocID="{815F3636-661A-4AC4-AA35-49D172FB949F}" presName="spaceB" presStyleCnt="0"/>
      <dgm:spPr/>
    </dgm:pt>
    <dgm:pt modelId="{B65AAE16-0A68-4D9F-8E9E-216E5CC3298E}" type="pres">
      <dgm:prSet presAssocID="{962E5020-7937-410D-BCCE-94397C5DACB4}" presName="space" presStyleCnt="0"/>
      <dgm:spPr/>
    </dgm:pt>
    <dgm:pt modelId="{CC8CA972-93AC-47D6-A823-B59603381046}" type="pres">
      <dgm:prSet presAssocID="{8AEFD739-ABB5-4C48-B61D-3CBB47DCEFD4}" presName="compositeA" presStyleCnt="0"/>
      <dgm:spPr/>
    </dgm:pt>
    <dgm:pt modelId="{F650D72C-6272-4EA9-BF54-81F520919622}" type="pres">
      <dgm:prSet presAssocID="{8AEFD739-ABB5-4C48-B61D-3CBB47DCEFD4}" presName="textA" presStyleLbl="revTx" presStyleIdx="26" presStyleCnt="55">
        <dgm:presLayoutVars>
          <dgm:bulletEnabled val="1"/>
        </dgm:presLayoutVars>
      </dgm:prSet>
      <dgm:spPr/>
    </dgm:pt>
    <dgm:pt modelId="{B802F6A8-E30E-4A00-8872-15C14190C06F}" type="pres">
      <dgm:prSet presAssocID="{8AEFD739-ABB5-4C48-B61D-3CBB47DCEFD4}" presName="circleA" presStyleLbl="node1" presStyleIdx="26" presStyleCnt="55"/>
      <dgm:spPr/>
    </dgm:pt>
    <dgm:pt modelId="{B4A0EF34-317C-4F34-BED9-0261690FD522}" type="pres">
      <dgm:prSet presAssocID="{8AEFD739-ABB5-4C48-B61D-3CBB47DCEFD4}" presName="spaceA" presStyleCnt="0"/>
      <dgm:spPr/>
    </dgm:pt>
    <dgm:pt modelId="{06ECD72C-25B3-4AB7-9A81-29460C8D7C26}" type="pres">
      <dgm:prSet presAssocID="{54A57BD1-D903-482E-ABC8-15F727222048}" presName="space" presStyleCnt="0"/>
      <dgm:spPr/>
    </dgm:pt>
    <dgm:pt modelId="{A00557B4-FBD8-47FB-932B-71E2EDA6FE06}" type="pres">
      <dgm:prSet presAssocID="{AD9B9058-BCF1-44FE-8B10-EE4985F8A276}" presName="compositeB" presStyleCnt="0"/>
      <dgm:spPr/>
    </dgm:pt>
    <dgm:pt modelId="{6D1128DE-06C3-4C63-B91F-A65491685B58}" type="pres">
      <dgm:prSet presAssocID="{AD9B9058-BCF1-44FE-8B10-EE4985F8A276}" presName="textB" presStyleLbl="revTx" presStyleIdx="27" presStyleCnt="55">
        <dgm:presLayoutVars>
          <dgm:bulletEnabled val="1"/>
        </dgm:presLayoutVars>
      </dgm:prSet>
      <dgm:spPr/>
    </dgm:pt>
    <dgm:pt modelId="{38EDB05D-4A00-4EDA-87B8-A228A306DBE1}" type="pres">
      <dgm:prSet presAssocID="{AD9B9058-BCF1-44FE-8B10-EE4985F8A276}" presName="circleB" presStyleLbl="node1" presStyleIdx="27" presStyleCnt="55"/>
      <dgm:spPr/>
    </dgm:pt>
    <dgm:pt modelId="{629EDBBA-1CE4-43DB-8CC0-DD7C54A2FE24}" type="pres">
      <dgm:prSet presAssocID="{AD9B9058-BCF1-44FE-8B10-EE4985F8A276}" presName="spaceB" presStyleCnt="0"/>
      <dgm:spPr/>
    </dgm:pt>
    <dgm:pt modelId="{05C25984-17EE-4D12-8133-6BC02FFCD034}" type="pres">
      <dgm:prSet presAssocID="{20C683C7-EEFB-4B60-9199-F58527D5A9EE}" presName="space" presStyleCnt="0"/>
      <dgm:spPr/>
    </dgm:pt>
    <dgm:pt modelId="{965C2C35-CC9A-43E4-A371-B231241436FA}" type="pres">
      <dgm:prSet presAssocID="{73094E62-EB9B-401A-AA47-B4FFCE3412F1}" presName="compositeA" presStyleCnt="0"/>
      <dgm:spPr/>
    </dgm:pt>
    <dgm:pt modelId="{66763CF4-EAFE-4410-8F68-92AFB1FC10EC}" type="pres">
      <dgm:prSet presAssocID="{73094E62-EB9B-401A-AA47-B4FFCE3412F1}" presName="textA" presStyleLbl="revTx" presStyleIdx="28" presStyleCnt="55">
        <dgm:presLayoutVars>
          <dgm:bulletEnabled val="1"/>
        </dgm:presLayoutVars>
      </dgm:prSet>
      <dgm:spPr/>
    </dgm:pt>
    <dgm:pt modelId="{A42AF893-9648-4B76-8DA3-99656527078E}" type="pres">
      <dgm:prSet presAssocID="{73094E62-EB9B-401A-AA47-B4FFCE3412F1}" presName="circleA" presStyleLbl="node1" presStyleIdx="28" presStyleCnt="55"/>
      <dgm:spPr/>
    </dgm:pt>
    <dgm:pt modelId="{71EB3B8C-AEB5-4EDA-8FD3-90F2606BA23F}" type="pres">
      <dgm:prSet presAssocID="{73094E62-EB9B-401A-AA47-B4FFCE3412F1}" presName="spaceA" presStyleCnt="0"/>
      <dgm:spPr/>
    </dgm:pt>
    <dgm:pt modelId="{DA676D7F-2B47-4F30-8D28-6FE0CEBD107C}" type="pres">
      <dgm:prSet presAssocID="{3A19436A-66B4-4170-831E-D7F9B513EA87}" presName="space" presStyleCnt="0"/>
      <dgm:spPr/>
    </dgm:pt>
    <dgm:pt modelId="{3D048248-0AD2-44DE-92B9-4CFE8007991A}" type="pres">
      <dgm:prSet presAssocID="{826DD03F-8084-4CDD-AABA-45DEB4D43D8F}" presName="compositeB" presStyleCnt="0"/>
      <dgm:spPr/>
    </dgm:pt>
    <dgm:pt modelId="{5319A476-0ACB-4DFD-88C2-2C3E533D69DB}" type="pres">
      <dgm:prSet presAssocID="{826DD03F-8084-4CDD-AABA-45DEB4D43D8F}" presName="textB" presStyleLbl="revTx" presStyleIdx="29" presStyleCnt="55">
        <dgm:presLayoutVars>
          <dgm:bulletEnabled val="1"/>
        </dgm:presLayoutVars>
      </dgm:prSet>
      <dgm:spPr/>
    </dgm:pt>
    <dgm:pt modelId="{38E92529-2E8C-4DCD-940E-D377B0EEFE4D}" type="pres">
      <dgm:prSet presAssocID="{826DD03F-8084-4CDD-AABA-45DEB4D43D8F}" presName="circleB" presStyleLbl="node1" presStyleIdx="29" presStyleCnt="55"/>
      <dgm:spPr/>
    </dgm:pt>
    <dgm:pt modelId="{9D6C6DD9-B732-494A-BC6B-AD352921EB2F}" type="pres">
      <dgm:prSet presAssocID="{826DD03F-8084-4CDD-AABA-45DEB4D43D8F}" presName="spaceB" presStyleCnt="0"/>
      <dgm:spPr/>
    </dgm:pt>
    <dgm:pt modelId="{2904C80C-5597-4D08-8F4D-3A4E210664D9}" type="pres">
      <dgm:prSet presAssocID="{7F3C729D-9C18-4031-A37A-DE9D54BFAEA8}" presName="space" presStyleCnt="0"/>
      <dgm:spPr/>
    </dgm:pt>
    <dgm:pt modelId="{4819BE71-1F2D-4A66-8606-A4B941AB47AE}" type="pres">
      <dgm:prSet presAssocID="{33603F47-A7D6-4A19-851D-CBB4F8CA10B4}" presName="compositeA" presStyleCnt="0"/>
      <dgm:spPr/>
    </dgm:pt>
    <dgm:pt modelId="{2765F947-738D-4CE5-96A7-ADF7EB014E58}" type="pres">
      <dgm:prSet presAssocID="{33603F47-A7D6-4A19-851D-CBB4F8CA10B4}" presName="textA" presStyleLbl="revTx" presStyleIdx="30" presStyleCnt="55">
        <dgm:presLayoutVars>
          <dgm:bulletEnabled val="1"/>
        </dgm:presLayoutVars>
      </dgm:prSet>
      <dgm:spPr/>
    </dgm:pt>
    <dgm:pt modelId="{C443ED88-4813-4906-8442-6D01D3C2EDB8}" type="pres">
      <dgm:prSet presAssocID="{33603F47-A7D6-4A19-851D-CBB4F8CA10B4}" presName="circleA" presStyleLbl="node1" presStyleIdx="30" presStyleCnt="55"/>
      <dgm:spPr/>
    </dgm:pt>
    <dgm:pt modelId="{34E76618-03BA-4014-81EB-E176696D1945}" type="pres">
      <dgm:prSet presAssocID="{33603F47-A7D6-4A19-851D-CBB4F8CA10B4}" presName="spaceA" presStyleCnt="0"/>
      <dgm:spPr/>
    </dgm:pt>
    <dgm:pt modelId="{B768F6DE-F09C-4CD9-BAEC-6FAFAE7BE1AF}" type="pres">
      <dgm:prSet presAssocID="{8F013C8F-D144-472F-A2D7-5DE15F04B259}" presName="space" presStyleCnt="0"/>
      <dgm:spPr/>
    </dgm:pt>
    <dgm:pt modelId="{53A0D913-82CB-43E7-AA8E-7E21F2F26992}" type="pres">
      <dgm:prSet presAssocID="{6694B5DF-2922-417D-826B-F1C6B3DD8A29}" presName="compositeB" presStyleCnt="0"/>
      <dgm:spPr/>
    </dgm:pt>
    <dgm:pt modelId="{168412CF-BB88-4606-9E93-674C721E373B}" type="pres">
      <dgm:prSet presAssocID="{6694B5DF-2922-417D-826B-F1C6B3DD8A29}" presName="textB" presStyleLbl="revTx" presStyleIdx="31" presStyleCnt="55">
        <dgm:presLayoutVars>
          <dgm:bulletEnabled val="1"/>
        </dgm:presLayoutVars>
      </dgm:prSet>
      <dgm:spPr/>
    </dgm:pt>
    <dgm:pt modelId="{60AD6163-C445-498F-8E91-F01F1FC762F4}" type="pres">
      <dgm:prSet presAssocID="{6694B5DF-2922-417D-826B-F1C6B3DD8A29}" presName="circleB" presStyleLbl="node1" presStyleIdx="31" presStyleCnt="55"/>
      <dgm:spPr/>
    </dgm:pt>
    <dgm:pt modelId="{8E68FA6F-6DFF-4231-8AAE-56A7AAAC2E3A}" type="pres">
      <dgm:prSet presAssocID="{6694B5DF-2922-417D-826B-F1C6B3DD8A29}" presName="spaceB" presStyleCnt="0"/>
      <dgm:spPr/>
    </dgm:pt>
    <dgm:pt modelId="{20C02B53-AFF4-46A8-9D9C-C13628BA6C25}" type="pres">
      <dgm:prSet presAssocID="{659A3E43-EA08-44BA-A8C7-F5A10E385038}" presName="space" presStyleCnt="0"/>
      <dgm:spPr/>
    </dgm:pt>
    <dgm:pt modelId="{E94F8BAF-2FBB-48E5-933C-D11737E60329}" type="pres">
      <dgm:prSet presAssocID="{1AD79BC0-F850-4DB0-AE4E-DF5AFA69F8DE}" presName="compositeA" presStyleCnt="0"/>
      <dgm:spPr/>
    </dgm:pt>
    <dgm:pt modelId="{D50D6711-F328-49B4-AF3E-C5D157E262D0}" type="pres">
      <dgm:prSet presAssocID="{1AD79BC0-F850-4DB0-AE4E-DF5AFA69F8DE}" presName="textA" presStyleLbl="revTx" presStyleIdx="32" presStyleCnt="55">
        <dgm:presLayoutVars>
          <dgm:bulletEnabled val="1"/>
        </dgm:presLayoutVars>
      </dgm:prSet>
      <dgm:spPr/>
    </dgm:pt>
    <dgm:pt modelId="{19AA944F-660A-42EF-B094-2BF8FFA1D1D9}" type="pres">
      <dgm:prSet presAssocID="{1AD79BC0-F850-4DB0-AE4E-DF5AFA69F8DE}" presName="circleA" presStyleLbl="node1" presStyleIdx="32" presStyleCnt="55"/>
      <dgm:spPr/>
    </dgm:pt>
    <dgm:pt modelId="{8175D7D7-F2FB-486A-BDAC-72C9B7468859}" type="pres">
      <dgm:prSet presAssocID="{1AD79BC0-F850-4DB0-AE4E-DF5AFA69F8DE}" presName="spaceA" presStyleCnt="0"/>
      <dgm:spPr/>
    </dgm:pt>
    <dgm:pt modelId="{294959D5-BFAC-4529-B4DF-973FE57EBDC2}" type="pres">
      <dgm:prSet presAssocID="{BEAB36C8-B25A-4477-931B-E5BCCD72F805}" presName="space" presStyleCnt="0"/>
      <dgm:spPr/>
    </dgm:pt>
    <dgm:pt modelId="{62F67EFA-BCFF-4B4F-B660-A386F939F892}" type="pres">
      <dgm:prSet presAssocID="{965BAECC-9B22-4C9C-BD8E-4860C1846B26}" presName="compositeB" presStyleCnt="0"/>
      <dgm:spPr/>
    </dgm:pt>
    <dgm:pt modelId="{0AFD428E-17C4-4E56-8F1E-CE1A45207133}" type="pres">
      <dgm:prSet presAssocID="{965BAECC-9B22-4C9C-BD8E-4860C1846B26}" presName="textB" presStyleLbl="revTx" presStyleIdx="33" presStyleCnt="55">
        <dgm:presLayoutVars>
          <dgm:bulletEnabled val="1"/>
        </dgm:presLayoutVars>
      </dgm:prSet>
      <dgm:spPr/>
    </dgm:pt>
    <dgm:pt modelId="{1320FCFE-7379-45CE-A1D0-1F18DE45E1F4}" type="pres">
      <dgm:prSet presAssocID="{965BAECC-9B22-4C9C-BD8E-4860C1846B26}" presName="circleB" presStyleLbl="node1" presStyleIdx="33" presStyleCnt="55"/>
      <dgm:spPr/>
    </dgm:pt>
    <dgm:pt modelId="{C0B85745-AEB8-44FB-BAB8-9CC3CD195988}" type="pres">
      <dgm:prSet presAssocID="{965BAECC-9B22-4C9C-BD8E-4860C1846B26}" presName="spaceB" presStyleCnt="0"/>
      <dgm:spPr/>
    </dgm:pt>
    <dgm:pt modelId="{A7F1E31A-83E7-4368-81AD-A5609FABA12A}" type="pres">
      <dgm:prSet presAssocID="{97B1582A-3BAE-43CF-A356-97BE9F75EABD}" presName="space" presStyleCnt="0"/>
      <dgm:spPr/>
    </dgm:pt>
    <dgm:pt modelId="{A81A01CE-1D0F-4C03-9C52-E498DF8DC16B}" type="pres">
      <dgm:prSet presAssocID="{52C4E84A-56B4-4CD9-B54F-2FA982AB4FDA}" presName="compositeA" presStyleCnt="0"/>
      <dgm:spPr/>
    </dgm:pt>
    <dgm:pt modelId="{B10146EB-78A6-4F5D-87F6-B3070A3984A5}" type="pres">
      <dgm:prSet presAssocID="{52C4E84A-56B4-4CD9-B54F-2FA982AB4FDA}" presName="textA" presStyleLbl="revTx" presStyleIdx="34" presStyleCnt="55">
        <dgm:presLayoutVars>
          <dgm:bulletEnabled val="1"/>
        </dgm:presLayoutVars>
      </dgm:prSet>
      <dgm:spPr/>
    </dgm:pt>
    <dgm:pt modelId="{09575041-AD11-4FA0-B092-673DCAF57121}" type="pres">
      <dgm:prSet presAssocID="{52C4E84A-56B4-4CD9-B54F-2FA982AB4FDA}" presName="circleA" presStyleLbl="node1" presStyleIdx="34" presStyleCnt="55"/>
      <dgm:spPr/>
    </dgm:pt>
    <dgm:pt modelId="{7FA454E6-3E8F-407C-8B45-09C42010C5B3}" type="pres">
      <dgm:prSet presAssocID="{52C4E84A-56B4-4CD9-B54F-2FA982AB4FDA}" presName="spaceA" presStyleCnt="0"/>
      <dgm:spPr/>
    </dgm:pt>
    <dgm:pt modelId="{AD9BA196-82F7-4EE4-8DA5-E55749B8E869}" type="pres">
      <dgm:prSet presAssocID="{A86BC1CC-D13B-4E4A-9997-5BFF3F490BE1}" presName="space" presStyleCnt="0"/>
      <dgm:spPr/>
    </dgm:pt>
    <dgm:pt modelId="{166CD7A4-00D6-458A-858B-6B905C1C4B49}" type="pres">
      <dgm:prSet presAssocID="{26328475-D46F-4FDB-BEA4-F467EB2474A7}" presName="compositeB" presStyleCnt="0"/>
      <dgm:spPr/>
    </dgm:pt>
    <dgm:pt modelId="{425B63A4-69C7-4FE7-AD05-A77FA05FE77A}" type="pres">
      <dgm:prSet presAssocID="{26328475-D46F-4FDB-BEA4-F467EB2474A7}" presName="textB" presStyleLbl="revTx" presStyleIdx="35" presStyleCnt="55">
        <dgm:presLayoutVars>
          <dgm:bulletEnabled val="1"/>
        </dgm:presLayoutVars>
      </dgm:prSet>
      <dgm:spPr/>
    </dgm:pt>
    <dgm:pt modelId="{5035F9D7-D067-4A83-B6A6-9A8D73B63CA5}" type="pres">
      <dgm:prSet presAssocID="{26328475-D46F-4FDB-BEA4-F467EB2474A7}" presName="circleB" presStyleLbl="node1" presStyleIdx="35" presStyleCnt="55"/>
      <dgm:spPr/>
    </dgm:pt>
    <dgm:pt modelId="{6FE12A79-02F0-444D-AD78-1E0601CE187A}" type="pres">
      <dgm:prSet presAssocID="{26328475-D46F-4FDB-BEA4-F467EB2474A7}" presName="spaceB" presStyleCnt="0"/>
      <dgm:spPr/>
    </dgm:pt>
    <dgm:pt modelId="{64543DBF-C246-4AAC-A1E8-FA3B043EAE67}" type="pres">
      <dgm:prSet presAssocID="{E5A4AD3E-B74B-4B21-A29E-7C7215308B69}" presName="space" presStyleCnt="0"/>
      <dgm:spPr/>
    </dgm:pt>
    <dgm:pt modelId="{57961527-DD5F-4A48-892E-9EE330E78E29}" type="pres">
      <dgm:prSet presAssocID="{DE8432DB-581D-4B32-962B-2677C3200272}" presName="compositeA" presStyleCnt="0"/>
      <dgm:spPr/>
    </dgm:pt>
    <dgm:pt modelId="{61456157-B46C-4C50-9B1D-17396F3A8B07}" type="pres">
      <dgm:prSet presAssocID="{DE8432DB-581D-4B32-962B-2677C3200272}" presName="textA" presStyleLbl="revTx" presStyleIdx="36" presStyleCnt="55">
        <dgm:presLayoutVars>
          <dgm:bulletEnabled val="1"/>
        </dgm:presLayoutVars>
      </dgm:prSet>
      <dgm:spPr/>
    </dgm:pt>
    <dgm:pt modelId="{3836FFE7-343E-4F42-AD51-664A6EFECB87}" type="pres">
      <dgm:prSet presAssocID="{DE8432DB-581D-4B32-962B-2677C3200272}" presName="circleA" presStyleLbl="node1" presStyleIdx="36" presStyleCnt="55"/>
      <dgm:spPr/>
    </dgm:pt>
    <dgm:pt modelId="{929FF6F0-F189-4C11-87D0-23015C439DE5}" type="pres">
      <dgm:prSet presAssocID="{DE8432DB-581D-4B32-962B-2677C3200272}" presName="spaceA" presStyleCnt="0"/>
      <dgm:spPr/>
    </dgm:pt>
    <dgm:pt modelId="{269C4C3D-627C-41D6-834D-FF4CCD0C9252}" type="pres">
      <dgm:prSet presAssocID="{24077395-B78E-453C-B8DD-9D97B40A26D8}" presName="space" presStyleCnt="0"/>
      <dgm:spPr/>
    </dgm:pt>
    <dgm:pt modelId="{D2384E28-7A8A-4594-BB21-7B3EFB38FF0F}" type="pres">
      <dgm:prSet presAssocID="{77D17168-D4D2-4E21-BA5D-58327C1ECFBB}" presName="compositeB" presStyleCnt="0"/>
      <dgm:spPr/>
    </dgm:pt>
    <dgm:pt modelId="{E51EC292-725C-471E-8A57-D0858DA9DE59}" type="pres">
      <dgm:prSet presAssocID="{77D17168-D4D2-4E21-BA5D-58327C1ECFBB}" presName="textB" presStyleLbl="revTx" presStyleIdx="37" presStyleCnt="55">
        <dgm:presLayoutVars>
          <dgm:bulletEnabled val="1"/>
        </dgm:presLayoutVars>
      </dgm:prSet>
      <dgm:spPr/>
    </dgm:pt>
    <dgm:pt modelId="{20D81750-2ACC-4AB8-BCA6-EC90426D044B}" type="pres">
      <dgm:prSet presAssocID="{77D17168-D4D2-4E21-BA5D-58327C1ECFBB}" presName="circleB" presStyleLbl="node1" presStyleIdx="37" presStyleCnt="55"/>
      <dgm:spPr/>
    </dgm:pt>
    <dgm:pt modelId="{A1CA1927-2E51-4A47-A600-FE4000F451A1}" type="pres">
      <dgm:prSet presAssocID="{77D17168-D4D2-4E21-BA5D-58327C1ECFBB}" presName="spaceB" presStyleCnt="0"/>
      <dgm:spPr/>
    </dgm:pt>
    <dgm:pt modelId="{2E62D589-27C8-4F47-BF63-4B9112E7AE9E}" type="pres">
      <dgm:prSet presAssocID="{433AAE8E-484F-437C-9F86-50D472AAF7BE}" presName="space" presStyleCnt="0"/>
      <dgm:spPr/>
    </dgm:pt>
    <dgm:pt modelId="{E7DE417E-127C-4AC5-82E1-391F466445B8}" type="pres">
      <dgm:prSet presAssocID="{C1AB5FBF-13F3-49D3-B0EE-2E186DCCCFD2}" presName="compositeA" presStyleCnt="0"/>
      <dgm:spPr/>
    </dgm:pt>
    <dgm:pt modelId="{80F44C58-1068-4A1A-A085-B66F316985FA}" type="pres">
      <dgm:prSet presAssocID="{C1AB5FBF-13F3-49D3-B0EE-2E186DCCCFD2}" presName="textA" presStyleLbl="revTx" presStyleIdx="38" presStyleCnt="55">
        <dgm:presLayoutVars>
          <dgm:bulletEnabled val="1"/>
        </dgm:presLayoutVars>
      </dgm:prSet>
      <dgm:spPr/>
    </dgm:pt>
    <dgm:pt modelId="{E9149ABB-5011-46C5-B004-11445BC0653E}" type="pres">
      <dgm:prSet presAssocID="{C1AB5FBF-13F3-49D3-B0EE-2E186DCCCFD2}" presName="circleA" presStyleLbl="node1" presStyleIdx="38" presStyleCnt="55"/>
      <dgm:spPr/>
    </dgm:pt>
    <dgm:pt modelId="{B177E211-3864-4205-90B3-781BABCDFEE7}" type="pres">
      <dgm:prSet presAssocID="{C1AB5FBF-13F3-49D3-B0EE-2E186DCCCFD2}" presName="spaceA" presStyleCnt="0"/>
      <dgm:spPr/>
    </dgm:pt>
    <dgm:pt modelId="{BDF1EBC3-DFB0-4A24-92CD-B6F0D476369A}" type="pres">
      <dgm:prSet presAssocID="{896E084E-7BBE-4CE3-9BE5-2090BCDBC486}" presName="space" presStyleCnt="0"/>
      <dgm:spPr/>
    </dgm:pt>
    <dgm:pt modelId="{D20A4660-EC19-4186-BA2C-1BE6BD282860}" type="pres">
      <dgm:prSet presAssocID="{EF9FFF1A-9BAD-4895-A428-1D55018FD0CE}" presName="compositeB" presStyleCnt="0"/>
      <dgm:spPr/>
    </dgm:pt>
    <dgm:pt modelId="{C5EC900D-23DE-48DE-8882-795A4DA42DF0}" type="pres">
      <dgm:prSet presAssocID="{EF9FFF1A-9BAD-4895-A428-1D55018FD0CE}" presName="textB" presStyleLbl="revTx" presStyleIdx="39" presStyleCnt="55">
        <dgm:presLayoutVars>
          <dgm:bulletEnabled val="1"/>
        </dgm:presLayoutVars>
      </dgm:prSet>
      <dgm:spPr/>
    </dgm:pt>
    <dgm:pt modelId="{7FF23E24-69B1-4E88-BE9A-1D6B839EB1B5}" type="pres">
      <dgm:prSet presAssocID="{EF9FFF1A-9BAD-4895-A428-1D55018FD0CE}" presName="circleB" presStyleLbl="node1" presStyleIdx="39" presStyleCnt="55"/>
      <dgm:spPr/>
    </dgm:pt>
    <dgm:pt modelId="{2A53853C-E6C0-4459-80F0-ADAD90FFB66C}" type="pres">
      <dgm:prSet presAssocID="{EF9FFF1A-9BAD-4895-A428-1D55018FD0CE}" presName="spaceB" presStyleCnt="0"/>
      <dgm:spPr/>
    </dgm:pt>
    <dgm:pt modelId="{019973C0-F2AC-44CB-842D-1CEDB8413075}" type="pres">
      <dgm:prSet presAssocID="{5F15F227-B207-4C7D-8FBA-F7FF0F066212}" presName="space" presStyleCnt="0"/>
      <dgm:spPr/>
    </dgm:pt>
    <dgm:pt modelId="{6DD3EF19-479D-4DBA-BF6D-9F5BAF96D98A}" type="pres">
      <dgm:prSet presAssocID="{0F052960-E565-46BC-8637-4D9A3C8F2025}" presName="compositeA" presStyleCnt="0"/>
      <dgm:spPr/>
    </dgm:pt>
    <dgm:pt modelId="{FDEBB635-3E11-4874-A2E4-F9129AF04872}" type="pres">
      <dgm:prSet presAssocID="{0F052960-E565-46BC-8637-4D9A3C8F2025}" presName="textA" presStyleLbl="revTx" presStyleIdx="40" presStyleCnt="55">
        <dgm:presLayoutVars>
          <dgm:bulletEnabled val="1"/>
        </dgm:presLayoutVars>
      </dgm:prSet>
      <dgm:spPr/>
    </dgm:pt>
    <dgm:pt modelId="{835B3F55-1A09-49AC-B60D-E2BFCDED1FCA}" type="pres">
      <dgm:prSet presAssocID="{0F052960-E565-46BC-8637-4D9A3C8F2025}" presName="circleA" presStyleLbl="node1" presStyleIdx="40" presStyleCnt="55"/>
      <dgm:spPr/>
    </dgm:pt>
    <dgm:pt modelId="{99894C4F-A377-4499-A6DE-2A492CA07177}" type="pres">
      <dgm:prSet presAssocID="{0F052960-E565-46BC-8637-4D9A3C8F2025}" presName="spaceA" presStyleCnt="0"/>
      <dgm:spPr/>
    </dgm:pt>
    <dgm:pt modelId="{5C068414-AED2-48C9-A77E-388135DA7BB8}" type="pres">
      <dgm:prSet presAssocID="{12BCC12B-A9D3-4EA5-8B02-F7378DA20A01}" presName="space" presStyleCnt="0"/>
      <dgm:spPr/>
    </dgm:pt>
    <dgm:pt modelId="{91F6ED49-0004-48F4-8346-A751C2CDB811}" type="pres">
      <dgm:prSet presAssocID="{F09B112A-52B0-4674-9B8A-4055D5C8AE5F}" presName="compositeB" presStyleCnt="0"/>
      <dgm:spPr/>
    </dgm:pt>
    <dgm:pt modelId="{B7AFB3E2-8280-4231-9A91-AADED1808151}" type="pres">
      <dgm:prSet presAssocID="{F09B112A-52B0-4674-9B8A-4055D5C8AE5F}" presName="textB" presStyleLbl="revTx" presStyleIdx="41" presStyleCnt="55">
        <dgm:presLayoutVars>
          <dgm:bulletEnabled val="1"/>
        </dgm:presLayoutVars>
      </dgm:prSet>
      <dgm:spPr/>
    </dgm:pt>
    <dgm:pt modelId="{5CB4BCD6-856E-43E5-A789-E24BA189FE07}" type="pres">
      <dgm:prSet presAssocID="{F09B112A-52B0-4674-9B8A-4055D5C8AE5F}" presName="circleB" presStyleLbl="node1" presStyleIdx="41" presStyleCnt="55"/>
      <dgm:spPr/>
    </dgm:pt>
    <dgm:pt modelId="{014943F4-24CD-4014-BCBB-3B7951F3562A}" type="pres">
      <dgm:prSet presAssocID="{F09B112A-52B0-4674-9B8A-4055D5C8AE5F}" presName="spaceB" presStyleCnt="0"/>
      <dgm:spPr/>
    </dgm:pt>
    <dgm:pt modelId="{759E7D97-5007-4008-BD7A-B0B52D631F97}" type="pres">
      <dgm:prSet presAssocID="{E9B68736-35AF-40E1-8A42-EB96DF7E5032}" presName="space" presStyleCnt="0"/>
      <dgm:spPr/>
    </dgm:pt>
    <dgm:pt modelId="{D35AB185-69D1-4556-B4C0-23DB67893341}" type="pres">
      <dgm:prSet presAssocID="{F89D4BB8-7BB2-41D2-982B-601AD68F621F}" presName="compositeA" presStyleCnt="0"/>
      <dgm:spPr/>
    </dgm:pt>
    <dgm:pt modelId="{C0FC3806-9DEC-4E86-8CF2-56A0A6CAD89D}" type="pres">
      <dgm:prSet presAssocID="{F89D4BB8-7BB2-41D2-982B-601AD68F621F}" presName="textA" presStyleLbl="revTx" presStyleIdx="42" presStyleCnt="55">
        <dgm:presLayoutVars>
          <dgm:bulletEnabled val="1"/>
        </dgm:presLayoutVars>
      </dgm:prSet>
      <dgm:spPr/>
    </dgm:pt>
    <dgm:pt modelId="{F5753D2D-86E4-43A0-AA91-0A77638E0577}" type="pres">
      <dgm:prSet presAssocID="{F89D4BB8-7BB2-41D2-982B-601AD68F621F}" presName="circleA" presStyleLbl="node1" presStyleIdx="42" presStyleCnt="55"/>
      <dgm:spPr/>
    </dgm:pt>
    <dgm:pt modelId="{E6331273-E85B-497F-9FF4-20990867FA63}" type="pres">
      <dgm:prSet presAssocID="{F89D4BB8-7BB2-41D2-982B-601AD68F621F}" presName="spaceA" presStyleCnt="0"/>
      <dgm:spPr/>
    </dgm:pt>
    <dgm:pt modelId="{EF553BDE-FA57-4A38-8B4C-90BE8F26D559}" type="pres">
      <dgm:prSet presAssocID="{2133CEE8-416D-4103-9E6A-DCB79E0F42A8}" presName="space" presStyleCnt="0"/>
      <dgm:spPr/>
    </dgm:pt>
    <dgm:pt modelId="{8088DFF2-93E5-457A-AFD0-A61BF5E669EB}" type="pres">
      <dgm:prSet presAssocID="{A362992F-92BA-4F4F-8DBF-19E2D3EFCF2A}" presName="compositeB" presStyleCnt="0"/>
      <dgm:spPr/>
    </dgm:pt>
    <dgm:pt modelId="{309A8F8B-50AB-41AE-B44F-ED87AE58E328}" type="pres">
      <dgm:prSet presAssocID="{A362992F-92BA-4F4F-8DBF-19E2D3EFCF2A}" presName="textB" presStyleLbl="revTx" presStyleIdx="43" presStyleCnt="55">
        <dgm:presLayoutVars>
          <dgm:bulletEnabled val="1"/>
        </dgm:presLayoutVars>
      </dgm:prSet>
      <dgm:spPr/>
    </dgm:pt>
    <dgm:pt modelId="{40B78666-B816-44A7-BB29-CE7652C745EA}" type="pres">
      <dgm:prSet presAssocID="{A362992F-92BA-4F4F-8DBF-19E2D3EFCF2A}" presName="circleB" presStyleLbl="node1" presStyleIdx="43" presStyleCnt="55"/>
      <dgm:spPr/>
    </dgm:pt>
    <dgm:pt modelId="{916E469C-B2D5-48DE-B246-7DF24B290758}" type="pres">
      <dgm:prSet presAssocID="{A362992F-92BA-4F4F-8DBF-19E2D3EFCF2A}" presName="spaceB" presStyleCnt="0"/>
      <dgm:spPr/>
    </dgm:pt>
    <dgm:pt modelId="{28784F9F-B1AC-4A60-9B65-1C8FE2E424B0}" type="pres">
      <dgm:prSet presAssocID="{A545AE3D-9B36-4677-B457-2B52A61F2FE4}" presName="space" presStyleCnt="0"/>
      <dgm:spPr/>
    </dgm:pt>
    <dgm:pt modelId="{7684C26A-2142-43B3-AEB4-2DAB26C6AB4F}" type="pres">
      <dgm:prSet presAssocID="{36FF7DE3-51D5-4593-81BB-4D82CBC51B0A}" presName="compositeA" presStyleCnt="0"/>
      <dgm:spPr/>
    </dgm:pt>
    <dgm:pt modelId="{7C0369E8-9692-450E-8946-6E1865F11DCB}" type="pres">
      <dgm:prSet presAssocID="{36FF7DE3-51D5-4593-81BB-4D82CBC51B0A}" presName="textA" presStyleLbl="revTx" presStyleIdx="44" presStyleCnt="55">
        <dgm:presLayoutVars>
          <dgm:bulletEnabled val="1"/>
        </dgm:presLayoutVars>
      </dgm:prSet>
      <dgm:spPr/>
    </dgm:pt>
    <dgm:pt modelId="{BA7D2203-B268-4399-BDE2-3FC4574D3DD6}" type="pres">
      <dgm:prSet presAssocID="{36FF7DE3-51D5-4593-81BB-4D82CBC51B0A}" presName="circleA" presStyleLbl="node1" presStyleIdx="44" presStyleCnt="55"/>
      <dgm:spPr/>
    </dgm:pt>
    <dgm:pt modelId="{AF40648D-3961-40B0-AA8A-A0518A7CC29D}" type="pres">
      <dgm:prSet presAssocID="{36FF7DE3-51D5-4593-81BB-4D82CBC51B0A}" presName="spaceA" presStyleCnt="0"/>
      <dgm:spPr/>
    </dgm:pt>
    <dgm:pt modelId="{977F6509-9F48-4F4A-B39C-7D368AD84BFA}" type="pres">
      <dgm:prSet presAssocID="{D1B7E2D9-5755-4BC0-9453-D21DF1435F5A}" presName="space" presStyleCnt="0"/>
      <dgm:spPr/>
    </dgm:pt>
    <dgm:pt modelId="{C19D3133-C63E-4B4E-AEA8-9FFDDCD10A35}" type="pres">
      <dgm:prSet presAssocID="{83DC0069-E021-4DB1-BDF7-81F699B4CDA8}" presName="compositeB" presStyleCnt="0"/>
      <dgm:spPr/>
    </dgm:pt>
    <dgm:pt modelId="{6CE3F698-6C89-4DA3-AF38-333DFA6D0EA1}" type="pres">
      <dgm:prSet presAssocID="{83DC0069-E021-4DB1-BDF7-81F699B4CDA8}" presName="textB" presStyleLbl="revTx" presStyleIdx="45" presStyleCnt="55">
        <dgm:presLayoutVars>
          <dgm:bulletEnabled val="1"/>
        </dgm:presLayoutVars>
      </dgm:prSet>
      <dgm:spPr/>
    </dgm:pt>
    <dgm:pt modelId="{134AD5EE-2AD0-4CA4-A7B1-D2DBCD5ACE0D}" type="pres">
      <dgm:prSet presAssocID="{83DC0069-E021-4DB1-BDF7-81F699B4CDA8}" presName="circleB" presStyleLbl="node1" presStyleIdx="45" presStyleCnt="55"/>
      <dgm:spPr/>
    </dgm:pt>
    <dgm:pt modelId="{AB9254D2-AFED-4427-9AC0-BDCDBF85D812}" type="pres">
      <dgm:prSet presAssocID="{83DC0069-E021-4DB1-BDF7-81F699B4CDA8}" presName="spaceB" presStyleCnt="0"/>
      <dgm:spPr/>
    </dgm:pt>
    <dgm:pt modelId="{A851347B-9CE6-4D8C-B036-B3B336438AD4}" type="pres">
      <dgm:prSet presAssocID="{B1B41C09-C532-4066-BB21-20CF99C7FF45}" presName="space" presStyleCnt="0"/>
      <dgm:spPr/>
    </dgm:pt>
    <dgm:pt modelId="{747F6C8F-0468-40CB-89AD-83B0011EEF33}" type="pres">
      <dgm:prSet presAssocID="{2671CFE7-0E8E-4CAB-B0FA-BE1A0D12003B}" presName="compositeA" presStyleCnt="0"/>
      <dgm:spPr/>
    </dgm:pt>
    <dgm:pt modelId="{B89AB470-0E9A-4D83-A9DF-A15205C9BAD2}" type="pres">
      <dgm:prSet presAssocID="{2671CFE7-0E8E-4CAB-B0FA-BE1A0D12003B}" presName="textA" presStyleLbl="revTx" presStyleIdx="46" presStyleCnt="55">
        <dgm:presLayoutVars>
          <dgm:bulletEnabled val="1"/>
        </dgm:presLayoutVars>
      </dgm:prSet>
      <dgm:spPr/>
    </dgm:pt>
    <dgm:pt modelId="{A6553193-8E10-4D46-9FE9-FA00D9147691}" type="pres">
      <dgm:prSet presAssocID="{2671CFE7-0E8E-4CAB-B0FA-BE1A0D12003B}" presName="circleA" presStyleLbl="node1" presStyleIdx="46" presStyleCnt="55"/>
      <dgm:spPr/>
    </dgm:pt>
    <dgm:pt modelId="{5C9452BF-B029-4F07-AB2A-D956DD3124C7}" type="pres">
      <dgm:prSet presAssocID="{2671CFE7-0E8E-4CAB-B0FA-BE1A0D12003B}" presName="spaceA" presStyleCnt="0"/>
      <dgm:spPr/>
    </dgm:pt>
    <dgm:pt modelId="{D7A7908F-8559-4E61-93AC-4B430E59E21B}" type="pres">
      <dgm:prSet presAssocID="{E90EB757-0685-4183-BCB3-72BFCC24EEE4}" presName="space" presStyleCnt="0"/>
      <dgm:spPr/>
    </dgm:pt>
    <dgm:pt modelId="{76BA44E1-41AF-4298-A302-F5A376473A99}" type="pres">
      <dgm:prSet presAssocID="{7515B3B8-4CD3-490D-998A-1EDA6C01F141}" presName="compositeB" presStyleCnt="0"/>
      <dgm:spPr/>
    </dgm:pt>
    <dgm:pt modelId="{91942A5C-85E2-4181-8DEE-CA7FF6FB9AD7}" type="pres">
      <dgm:prSet presAssocID="{7515B3B8-4CD3-490D-998A-1EDA6C01F141}" presName="textB" presStyleLbl="revTx" presStyleIdx="47" presStyleCnt="55">
        <dgm:presLayoutVars>
          <dgm:bulletEnabled val="1"/>
        </dgm:presLayoutVars>
      </dgm:prSet>
      <dgm:spPr/>
    </dgm:pt>
    <dgm:pt modelId="{AAC76327-86F4-4B18-BF4B-780011CE4256}" type="pres">
      <dgm:prSet presAssocID="{7515B3B8-4CD3-490D-998A-1EDA6C01F141}" presName="circleB" presStyleLbl="node1" presStyleIdx="47" presStyleCnt="55"/>
      <dgm:spPr/>
    </dgm:pt>
    <dgm:pt modelId="{988CB04D-DEC3-4803-AB13-61EBA9836179}" type="pres">
      <dgm:prSet presAssocID="{7515B3B8-4CD3-490D-998A-1EDA6C01F141}" presName="spaceB" presStyleCnt="0"/>
      <dgm:spPr/>
    </dgm:pt>
    <dgm:pt modelId="{852F6DB2-032C-4909-A17E-DB579E3FAB01}" type="pres">
      <dgm:prSet presAssocID="{8C7B0041-D951-429D-9BA6-E7DBA40BF535}" presName="space" presStyleCnt="0"/>
      <dgm:spPr/>
    </dgm:pt>
    <dgm:pt modelId="{4BC108D3-287B-4FF0-97F6-82F66D0E38C9}" type="pres">
      <dgm:prSet presAssocID="{C1474CB9-7EDF-460D-BCA5-90CA1EBAD74C}" presName="compositeA" presStyleCnt="0"/>
      <dgm:spPr/>
    </dgm:pt>
    <dgm:pt modelId="{8F09F09B-8140-47D1-BD4F-83DA81979D8E}" type="pres">
      <dgm:prSet presAssocID="{C1474CB9-7EDF-460D-BCA5-90CA1EBAD74C}" presName="textA" presStyleLbl="revTx" presStyleIdx="48" presStyleCnt="55">
        <dgm:presLayoutVars>
          <dgm:bulletEnabled val="1"/>
        </dgm:presLayoutVars>
      </dgm:prSet>
      <dgm:spPr/>
    </dgm:pt>
    <dgm:pt modelId="{047C3AB7-E9A3-42ED-A97C-F816F559FEC3}" type="pres">
      <dgm:prSet presAssocID="{C1474CB9-7EDF-460D-BCA5-90CA1EBAD74C}" presName="circleA" presStyleLbl="node1" presStyleIdx="48" presStyleCnt="55"/>
      <dgm:spPr/>
    </dgm:pt>
    <dgm:pt modelId="{D79A3859-1E90-42F6-A21B-E624897B37B6}" type="pres">
      <dgm:prSet presAssocID="{C1474CB9-7EDF-460D-BCA5-90CA1EBAD74C}" presName="spaceA" presStyleCnt="0"/>
      <dgm:spPr/>
    </dgm:pt>
    <dgm:pt modelId="{5D20617C-11F8-488C-A462-ED2ACF2C2C87}" type="pres">
      <dgm:prSet presAssocID="{FF532516-9579-44F3-8DF6-6580A03F3EF7}" presName="space" presStyleCnt="0"/>
      <dgm:spPr/>
    </dgm:pt>
    <dgm:pt modelId="{DEF564A7-4BCC-41EA-99AE-741AB1F65743}" type="pres">
      <dgm:prSet presAssocID="{A559BF48-6B97-4609-B3FB-13C7428BF653}" presName="compositeB" presStyleCnt="0"/>
      <dgm:spPr/>
    </dgm:pt>
    <dgm:pt modelId="{2B109F59-B116-482C-81F1-30BBCF677DB3}" type="pres">
      <dgm:prSet presAssocID="{A559BF48-6B97-4609-B3FB-13C7428BF653}" presName="textB" presStyleLbl="revTx" presStyleIdx="49" presStyleCnt="55">
        <dgm:presLayoutVars>
          <dgm:bulletEnabled val="1"/>
        </dgm:presLayoutVars>
      </dgm:prSet>
      <dgm:spPr/>
    </dgm:pt>
    <dgm:pt modelId="{0AE7EF6B-329A-4CF0-B8C8-ABC4968E9BEA}" type="pres">
      <dgm:prSet presAssocID="{A559BF48-6B97-4609-B3FB-13C7428BF653}" presName="circleB" presStyleLbl="node1" presStyleIdx="49" presStyleCnt="55"/>
      <dgm:spPr/>
    </dgm:pt>
    <dgm:pt modelId="{31CF0953-0700-4C33-800C-EB265735191E}" type="pres">
      <dgm:prSet presAssocID="{A559BF48-6B97-4609-B3FB-13C7428BF653}" presName="spaceB" presStyleCnt="0"/>
      <dgm:spPr/>
    </dgm:pt>
    <dgm:pt modelId="{E70E4A1B-8A43-4646-9D26-E1F4B9DFA52D}" type="pres">
      <dgm:prSet presAssocID="{2810451E-AF71-491E-99B4-55698A2AF08C}" presName="space" presStyleCnt="0"/>
      <dgm:spPr/>
    </dgm:pt>
    <dgm:pt modelId="{837F091C-0B22-4B88-9BC2-707225F10ECE}" type="pres">
      <dgm:prSet presAssocID="{659B7D0C-5910-48DF-9FE5-1E6E145352D6}" presName="compositeA" presStyleCnt="0"/>
      <dgm:spPr/>
    </dgm:pt>
    <dgm:pt modelId="{568227A8-6F29-4221-8493-3E0F67C5A143}" type="pres">
      <dgm:prSet presAssocID="{659B7D0C-5910-48DF-9FE5-1E6E145352D6}" presName="textA" presStyleLbl="revTx" presStyleIdx="50" presStyleCnt="55">
        <dgm:presLayoutVars>
          <dgm:bulletEnabled val="1"/>
        </dgm:presLayoutVars>
      </dgm:prSet>
      <dgm:spPr/>
    </dgm:pt>
    <dgm:pt modelId="{025FB1B1-6EAC-436C-9D02-2D7E561BDE38}" type="pres">
      <dgm:prSet presAssocID="{659B7D0C-5910-48DF-9FE5-1E6E145352D6}" presName="circleA" presStyleLbl="node1" presStyleIdx="50" presStyleCnt="55"/>
      <dgm:spPr/>
    </dgm:pt>
    <dgm:pt modelId="{8C9ACE35-41DB-473C-884C-4FA0A3A5AB3A}" type="pres">
      <dgm:prSet presAssocID="{659B7D0C-5910-48DF-9FE5-1E6E145352D6}" presName="spaceA" presStyleCnt="0"/>
      <dgm:spPr/>
    </dgm:pt>
    <dgm:pt modelId="{F483426E-75EF-412A-B9FC-6CFFE2C5BCC2}" type="pres">
      <dgm:prSet presAssocID="{AE4AC3F2-54A0-498A-B850-263C887BE896}" presName="space" presStyleCnt="0"/>
      <dgm:spPr/>
    </dgm:pt>
    <dgm:pt modelId="{A6AF5AFD-6C9D-4517-BDD7-CC42CAD3F4B9}" type="pres">
      <dgm:prSet presAssocID="{1AABF51A-3828-4759-BB1E-FC36B887E760}" presName="compositeB" presStyleCnt="0"/>
      <dgm:spPr/>
    </dgm:pt>
    <dgm:pt modelId="{4F37220F-3AFB-4732-A7B6-B88C14F658A7}" type="pres">
      <dgm:prSet presAssocID="{1AABF51A-3828-4759-BB1E-FC36B887E760}" presName="textB" presStyleLbl="revTx" presStyleIdx="51" presStyleCnt="55">
        <dgm:presLayoutVars>
          <dgm:bulletEnabled val="1"/>
        </dgm:presLayoutVars>
      </dgm:prSet>
      <dgm:spPr/>
    </dgm:pt>
    <dgm:pt modelId="{572E512E-45C9-4A73-8F23-A4C72D258BE0}" type="pres">
      <dgm:prSet presAssocID="{1AABF51A-3828-4759-BB1E-FC36B887E760}" presName="circleB" presStyleLbl="node1" presStyleIdx="51" presStyleCnt="55"/>
      <dgm:spPr/>
    </dgm:pt>
    <dgm:pt modelId="{716EF814-D7F1-4DA9-B9F7-9A263195E32C}" type="pres">
      <dgm:prSet presAssocID="{1AABF51A-3828-4759-BB1E-FC36B887E760}" presName="spaceB" presStyleCnt="0"/>
      <dgm:spPr/>
    </dgm:pt>
    <dgm:pt modelId="{6C518833-9445-4E8E-8F96-4548C3A7E972}" type="pres">
      <dgm:prSet presAssocID="{BF13EDDC-979E-4084-8497-36EB8C9EEC9D}" presName="space" presStyleCnt="0"/>
      <dgm:spPr/>
    </dgm:pt>
    <dgm:pt modelId="{4A34FA37-3D18-42ED-B430-B66610CFD05E}" type="pres">
      <dgm:prSet presAssocID="{E54159E4-2A29-4400-B323-7B715B872786}" presName="compositeA" presStyleCnt="0"/>
      <dgm:spPr/>
    </dgm:pt>
    <dgm:pt modelId="{5AA5C96A-0D34-42AB-BE7E-3B00AA5EADAC}" type="pres">
      <dgm:prSet presAssocID="{E54159E4-2A29-4400-B323-7B715B872786}" presName="textA" presStyleLbl="revTx" presStyleIdx="52" presStyleCnt="55">
        <dgm:presLayoutVars>
          <dgm:bulletEnabled val="1"/>
        </dgm:presLayoutVars>
      </dgm:prSet>
      <dgm:spPr/>
    </dgm:pt>
    <dgm:pt modelId="{26AA3D15-7FA4-404B-974D-32CA657DD17A}" type="pres">
      <dgm:prSet presAssocID="{E54159E4-2A29-4400-B323-7B715B872786}" presName="circleA" presStyleLbl="node1" presStyleIdx="52" presStyleCnt="55"/>
      <dgm:spPr/>
    </dgm:pt>
    <dgm:pt modelId="{675145D0-9CF4-4068-A29B-7F5F124491A1}" type="pres">
      <dgm:prSet presAssocID="{E54159E4-2A29-4400-B323-7B715B872786}" presName="spaceA" presStyleCnt="0"/>
      <dgm:spPr/>
    </dgm:pt>
    <dgm:pt modelId="{46090777-985C-45C5-B443-D4649866DDEE}" type="pres">
      <dgm:prSet presAssocID="{B76FDCFF-BB9A-4D05-A851-473C11AEB510}" presName="space" presStyleCnt="0"/>
      <dgm:spPr/>
    </dgm:pt>
    <dgm:pt modelId="{5E473E52-13EE-483E-8C19-885B7F5E6AA2}" type="pres">
      <dgm:prSet presAssocID="{5BF35517-289D-42E6-B7E7-8D714C5A4467}" presName="compositeB" presStyleCnt="0"/>
      <dgm:spPr/>
    </dgm:pt>
    <dgm:pt modelId="{DEA84F32-7885-41D6-840A-4DB1F1C71FD0}" type="pres">
      <dgm:prSet presAssocID="{5BF35517-289D-42E6-B7E7-8D714C5A4467}" presName="textB" presStyleLbl="revTx" presStyleIdx="53" presStyleCnt="55">
        <dgm:presLayoutVars>
          <dgm:bulletEnabled val="1"/>
        </dgm:presLayoutVars>
      </dgm:prSet>
      <dgm:spPr/>
    </dgm:pt>
    <dgm:pt modelId="{5E47AB8C-73F6-48F1-BB72-A9A0BAA2A9DA}" type="pres">
      <dgm:prSet presAssocID="{5BF35517-289D-42E6-B7E7-8D714C5A4467}" presName="circleB" presStyleLbl="node1" presStyleIdx="53" presStyleCnt="55"/>
      <dgm:spPr/>
    </dgm:pt>
    <dgm:pt modelId="{597C19B2-3D82-41CB-A38B-6D6314AE87F8}" type="pres">
      <dgm:prSet presAssocID="{5BF35517-289D-42E6-B7E7-8D714C5A4467}" presName="spaceB" presStyleCnt="0"/>
      <dgm:spPr/>
    </dgm:pt>
    <dgm:pt modelId="{802D1E90-FFA6-4ADB-90BF-189DEE0D38F0}" type="pres">
      <dgm:prSet presAssocID="{FE1B6EE8-47C1-4A6D-92EC-2D7B974D1510}" presName="space" presStyleCnt="0"/>
      <dgm:spPr/>
    </dgm:pt>
    <dgm:pt modelId="{83E392F0-3F2A-4CC0-AC17-0AE429F4AB66}" type="pres">
      <dgm:prSet presAssocID="{E2AD7E79-C762-4A6E-9C0D-CD9548EA7097}" presName="compositeA" presStyleCnt="0"/>
      <dgm:spPr/>
    </dgm:pt>
    <dgm:pt modelId="{F3946D30-B7B1-4AD6-AE6B-7C435806BA4C}" type="pres">
      <dgm:prSet presAssocID="{E2AD7E79-C762-4A6E-9C0D-CD9548EA7097}" presName="textA" presStyleLbl="revTx" presStyleIdx="54" presStyleCnt="55">
        <dgm:presLayoutVars>
          <dgm:bulletEnabled val="1"/>
        </dgm:presLayoutVars>
      </dgm:prSet>
      <dgm:spPr/>
    </dgm:pt>
    <dgm:pt modelId="{3447A185-131D-4899-8E45-82319E7A78F9}" type="pres">
      <dgm:prSet presAssocID="{E2AD7E79-C762-4A6E-9C0D-CD9548EA7097}" presName="circleA" presStyleLbl="node1" presStyleIdx="54" presStyleCnt="55"/>
      <dgm:spPr/>
    </dgm:pt>
    <dgm:pt modelId="{FF79B911-3D9D-4F1B-B65E-BB3EB2FEE06D}" type="pres">
      <dgm:prSet presAssocID="{E2AD7E79-C762-4A6E-9C0D-CD9548EA7097}" presName="spaceA" presStyleCnt="0"/>
      <dgm:spPr/>
    </dgm:pt>
  </dgm:ptLst>
  <dgm:cxnLst>
    <dgm:cxn modelId="{70B27F09-AF18-449D-9636-FF6153FA27E0}" srcId="{A1B60870-E42F-4EC5-91CB-CD04A59AD826}" destId="{EF9FFF1A-9BAD-4895-A428-1D55018FD0CE}" srcOrd="39" destOrd="0" parTransId="{D2B1037E-F7CF-4F7C-81A8-9A1B7749AA15}" sibTransId="{5F15F227-B207-4C7D-8FBA-F7FF0F066212}"/>
    <dgm:cxn modelId="{25775C0C-8F91-471C-9989-51B9101E43CD}" type="presOf" srcId="{0700C68B-35E6-466C-987E-36E99DE12565}" destId="{EB2C59A1-A7B6-4D59-8804-CBC5ACF9C54F}" srcOrd="0" destOrd="0" presId="urn:microsoft.com/office/officeart/2005/8/layout/hProcess11"/>
    <dgm:cxn modelId="{431E410D-E562-469B-85BC-31661AA5E227}" type="presOf" srcId="{C1AB5FBF-13F3-49D3-B0EE-2E186DCCCFD2}" destId="{80F44C58-1068-4A1A-A085-B66F316985FA}" srcOrd="0" destOrd="0" presId="urn:microsoft.com/office/officeart/2005/8/layout/hProcess11"/>
    <dgm:cxn modelId="{F9A5DF11-6F89-466F-A425-19C663448458}" srcId="{A1B60870-E42F-4EC5-91CB-CD04A59AD826}" destId="{BD8FA9AF-80F5-4B64-8A04-E4BD694635BB}" srcOrd="16" destOrd="0" parTransId="{771AE81F-CCA4-48CD-BEC4-BCB7F61B1AD6}" sibTransId="{2BA37C39-2F01-4565-9B41-2C0872AE9E2E}"/>
    <dgm:cxn modelId="{ED514B12-D21F-465D-99BF-D467773CE026}" srcId="{A1B60870-E42F-4EC5-91CB-CD04A59AD826}" destId="{534AE5FE-928B-4EF7-8F07-3105B213DE0F}" srcOrd="5" destOrd="0" parTransId="{4BA83B57-BB4D-45CF-B23A-9575C025B5B9}" sibTransId="{8D1BC2E6-E0AA-4847-A3B5-B29CED284E4F}"/>
    <dgm:cxn modelId="{98F5B613-6F1E-4AE4-B774-376C57D947C9}" type="presOf" srcId="{965BAECC-9B22-4C9C-BD8E-4860C1846B26}" destId="{0AFD428E-17C4-4E56-8F1E-CE1A45207133}" srcOrd="0" destOrd="0" presId="urn:microsoft.com/office/officeart/2005/8/layout/hProcess11"/>
    <dgm:cxn modelId="{02245B14-4F5D-45C5-A8F4-A04D5012EC3D}" srcId="{A1B60870-E42F-4EC5-91CB-CD04A59AD826}" destId="{36FF7DE3-51D5-4593-81BB-4D82CBC51B0A}" srcOrd="44" destOrd="0" parTransId="{46DA3A6C-ACCC-47B7-B526-90741EC51A32}" sibTransId="{D1B7E2D9-5755-4BC0-9453-D21DF1435F5A}"/>
    <dgm:cxn modelId="{1F174D14-ED67-453E-8EF7-0E519151493F}" type="presOf" srcId="{2671CFE7-0E8E-4CAB-B0FA-BE1A0D12003B}" destId="{B89AB470-0E9A-4D83-A9DF-A15205C9BAD2}" srcOrd="0" destOrd="0" presId="urn:microsoft.com/office/officeart/2005/8/layout/hProcess11"/>
    <dgm:cxn modelId="{613E8219-E399-412A-A4B9-7B8EE54A794B}" srcId="{A1B60870-E42F-4EC5-91CB-CD04A59AD826}" destId="{C1AB5FBF-13F3-49D3-B0EE-2E186DCCCFD2}" srcOrd="38" destOrd="0" parTransId="{338C7C69-874C-4C11-8643-7394B803D008}" sibTransId="{896E084E-7BBE-4CE3-9BE5-2090BCDBC486}"/>
    <dgm:cxn modelId="{13CBAD1C-AA98-44F8-AE12-142A907BD5C6}" srcId="{A1B60870-E42F-4EC5-91CB-CD04A59AD826}" destId="{E2AD7E79-C762-4A6E-9C0D-CD9548EA7097}" srcOrd="54" destOrd="0" parTransId="{9298DF8C-C3DC-4BC9-B8E5-D99E0EC3C8E0}" sibTransId="{EEC8973E-25E2-40EA-92DB-10FDAD6C51FD}"/>
    <dgm:cxn modelId="{4BD5EC1C-8B0E-4310-8E3C-AE4E2EE6C9B7}" srcId="{A1B60870-E42F-4EC5-91CB-CD04A59AD826}" destId="{AFC0545C-4E52-458D-B62C-88F2644D0E8B}" srcOrd="0" destOrd="0" parTransId="{64241856-05AE-47F7-8BBF-720FC92E3CC3}" sibTransId="{467515F8-B389-4981-9EBB-0BD536D844EF}"/>
    <dgm:cxn modelId="{3555E220-2529-43F9-98A2-DD1269F03AD0}" type="presOf" srcId="{6D69A1DA-0B73-4150-A075-0E28F36D2C21}" destId="{46DC42A1-410A-442B-9B88-C891E69CE146}" srcOrd="0" destOrd="0" presId="urn:microsoft.com/office/officeart/2005/8/layout/hProcess11"/>
    <dgm:cxn modelId="{02A6FF20-1049-4CA4-94FC-23867422A8BD}" type="presOf" srcId="{043F0DC6-A7E9-4C4B-BC57-DA9B5D3FAD5C}" destId="{C95C3141-220D-4B20-8C31-69F9A6982B97}" srcOrd="0" destOrd="0" presId="urn:microsoft.com/office/officeart/2005/8/layout/hProcess11"/>
    <dgm:cxn modelId="{FA909323-F453-434D-ACAF-2B01B7C95904}" type="presOf" srcId="{4F321CFF-73D2-4D01-AB54-EBEFFCA93C66}" destId="{60520E2F-4283-4EEA-BF73-A54D51448EE1}" srcOrd="0" destOrd="0" presId="urn:microsoft.com/office/officeart/2005/8/layout/hProcess11"/>
    <dgm:cxn modelId="{36F4FA29-5F74-416A-A7FC-6A3A713693DD}" type="presOf" srcId="{DD09CC05-E7F1-4531-BDCE-7C14FBEFA63F}" destId="{B5157F0E-76BF-428C-A511-C8885B6273BC}" srcOrd="0" destOrd="0" presId="urn:microsoft.com/office/officeart/2005/8/layout/hProcess11"/>
    <dgm:cxn modelId="{DD34002A-38E8-40C4-A778-3FBE944D97E4}" srcId="{A1B60870-E42F-4EC5-91CB-CD04A59AD826}" destId="{D1461C89-19FA-4495-81B5-6FD8AC09CCEC}" srcOrd="11" destOrd="0" parTransId="{FCB7F5B3-C228-4A69-AF99-3002C0597173}" sibTransId="{83A3F1E2-803C-4048-991D-7E3E0A6CCB5F}"/>
    <dgm:cxn modelId="{B4C9932B-B0A9-4110-BA5D-A444B560F447}" type="presOf" srcId="{0F052960-E565-46BC-8637-4D9A3C8F2025}" destId="{FDEBB635-3E11-4874-A2E4-F9129AF04872}" srcOrd="0" destOrd="0" presId="urn:microsoft.com/office/officeart/2005/8/layout/hProcess11"/>
    <dgm:cxn modelId="{92F26F2E-6607-4823-915E-B32EC95972DD}" srcId="{A1B60870-E42F-4EC5-91CB-CD04A59AD826}" destId="{ECE6BE0A-D180-4866-982B-974B386F59FA}" srcOrd="1" destOrd="0" parTransId="{A8066D2D-E053-451D-B2FD-C686B7E530C9}" sibTransId="{E7611627-9D21-4FF1-9C0C-614834579591}"/>
    <dgm:cxn modelId="{4411D031-5A0C-46B6-96DB-F2F11F641838}" type="presOf" srcId="{6694B5DF-2922-417D-826B-F1C6B3DD8A29}" destId="{168412CF-BB88-4606-9E93-674C721E373B}" srcOrd="0" destOrd="0" presId="urn:microsoft.com/office/officeart/2005/8/layout/hProcess11"/>
    <dgm:cxn modelId="{D50AAA33-0F28-486A-BF0F-64A8F76B8075}" type="presOf" srcId="{F09B112A-52B0-4674-9B8A-4055D5C8AE5F}" destId="{B7AFB3E2-8280-4231-9A91-AADED1808151}" srcOrd="0" destOrd="0" presId="urn:microsoft.com/office/officeart/2005/8/layout/hProcess11"/>
    <dgm:cxn modelId="{A24F7739-8D8B-4E18-9EAB-361FBE8F4BA7}" type="presOf" srcId="{E2AD7E79-C762-4A6E-9C0D-CD9548EA7097}" destId="{F3946D30-B7B1-4AD6-AE6B-7C435806BA4C}" srcOrd="0" destOrd="0" presId="urn:microsoft.com/office/officeart/2005/8/layout/hProcess11"/>
    <dgm:cxn modelId="{DC5F3B40-E927-4D65-A39E-999A7A3F4A3F}" type="presOf" srcId="{AFC0545C-4E52-458D-B62C-88F2644D0E8B}" destId="{552C3CC7-AB58-4643-807B-4D92CCA55FF4}" srcOrd="0" destOrd="0" presId="urn:microsoft.com/office/officeart/2005/8/layout/hProcess11"/>
    <dgm:cxn modelId="{5DA44140-6DDE-453A-8F48-D94871AF2415}" srcId="{A1B60870-E42F-4EC5-91CB-CD04A59AD826}" destId="{4F321CFF-73D2-4D01-AB54-EBEFFCA93C66}" srcOrd="12" destOrd="0" parTransId="{A50FE637-6DDF-40CD-A10E-7E8B53031E6B}" sibTransId="{254F0927-B79B-4D15-955D-B1DA904CDC2C}"/>
    <dgm:cxn modelId="{9E49A940-9D4F-4223-AE89-7350D6D77EBF}" type="presOf" srcId="{77D17168-D4D2-4E21-BA5D-58327C1ECFBB}" destId="{E51EC292-725C-471E-8A57-D0858DA9DE59}" srcOrd="0" destOrd="0" presId="urn:microsoft.com/office/officeart/2005/8/layout/hProcess11"/>
    <dgm:cxn modelId="{1074045D-40D8-4779-B88F-4609D30348BB}" type="presOf" srcId="{CC9AF630-FD3F-422C-A6F2-58D2CDC3DA22}" destId="{92ED4145-CD2D-44E8-AEA0-04DC43862B07}" srcOrd="0" destOrd="0" presId="urn:microsoft.com/office/officeart/2005/8/layout/hProcess11"/>
    <dgm:cxn modelId="{0D898663-0295-4B00-A24A-E6A975CC94E2}" type="presOf" srcId="{88E2BA5A-D742-4264-9D76-571768517E40}" destId="{6E7BFFC5-A79A-4FF3-8382-3EAB0ADB10B8}" srcOrd="0" destOrd="0" presId="urn:microsoft.com/office/officeart/2005/8/layout/hProcess11"/>
    <dgm:cxn modelId="{AAE4B264-7DB6-4EFE-9B8F-B5D2E2502C08}" srcId="{A1B60870-E42F-4EC5-91CB-CD04A59AD826}" destId="{965BAECC-9B22-4C9C-BD8E-4860C1846B26}" srcOrd="33" destOrd="0" parTransId="{B1AA6651-F901-4A7E-9470-C545A2C3C3E5}" sibTransId="{97B1582A-3BAE-43CF-A356-97BE9F75EABD}"/>
    <dgm:cxn modelId="{F374B446-55CA-4C54-8CC0-D679194579CA}" type="presOf" srcId="{06B00FF3-AE6A-4862-9AFD-F6AD880D7730}" destId="{3426671D-E5E0-4B91-AC61-64ED76D8DE1B}" srcOrd="0" destOrd="0" presId="urn:microsoft.com/office/officeart/2005/8/layout/hProcess11"/>
    <dgm:cxn modelId="{099F1F68-DEE8-4B89-BA09-365088F90D90}" type="presOf" srcId="{534AE5FE-928B-4EF7-8F07-3105B213DE0F}" destId="{4790E843-7A61-430F-A0FC-2CBB9FA8BBDE}" srcOrd="0" destOrd="0" presId="urn:microsoft.com/office/officeart/2005/8/layout/hProcess11"/>
    <dgm:cxn modelId="{0CF1FE69-C471-457C-A15B-FDDED3E5F3F6}" srcId="{A1B60870-E42F-4EC5-91CB-CD04A59AD826}" destId="{6189D773-9F61-48BA-9EB3-B6556F6D3A40}" srcOrd="23" destOrd="0" parTransId="{43F45EBF-202D-407E-AA6D-36B9487BFC84}" sibTransId="{E912E925-F060-48D0-9A2C-7DFCBDFB2C57}"/>
    <dgm:cxn modelId="{95295D6B-D387-4ABD-AD24-88642F6F5AF5}" type="presOf" srcId="{659B7D0C-5910-48DF-9FE5-1E6E145352D6}" destId="{568227A8-6F29-4221-8493-3E0F67C5A143}" srcOrd="0" destOrd="0" presId="urn:microsoft.com/office/officeart/2005/8/layout/hProcess11"/>
    <dgm:cxn modelId="{1B7F3E6D-B2F6-4A27-A726-A73D04312520}" type="presOf" srcId="{1AD79BC0-F850-4DB0-AE4E-DF5AFA69F8DE}" destId="{D50D6711-F328-49B4-AF3E-C5D157E262D0}" srcOrd="0" destOrd="0" presId="urn:microsoft.com/office/officeart/2005/8/layout/hProcess11"/>
    <dgm:cxn modelId="{C847BF6F-9605-4A42-BAB6-5E7FDBE3A830}" srcId="{A1B60870-E42F-4EC5-91CB-CD04A59AD826}" destId="{043F0DC6-A7E9-4C4B-BC57-DA9B5D3FAD5C}" srcOrd="20" destOrd="0" parTransId="{AC3A4BB6-40A5-4180-989C-F255349A84CC}" sibTransId="{EDBC653B-4DE0-4052-8301-716AFCC76F13}"/>
    <dgm:cxn modelId="{140F6270-7AEC-4792-A696-E80E6B5FBF82}" srcId="{A1B60870-E42F-4EC5-91CB-CD04A59AD826}" destId="{AD9B9058-BCF1-44FE-8B10-EE4985F8A276}" srcOrd="27" destOrd="0" parTransId="{C3927EB8-701A-47FA-8B1D-7EF63BA9A782}" sibTransId="{20C683C7-EEFB-4B60-9199-F58527D5A9EE}"/>
    <dgm:cxn modelId="{78338E71-4D50-452A-ACC9-7467D5530981}" srcId="{A1B60870-E42F-4EC5-91CB-CD04A59AD826}" destId="{A559BF48-6B97-4609-B3FB-13C7428BF653}" srcOrd="49" destOrd="0" parTransId="{37D3832D-78A2-4853-8572-A005ACCC3693}" sibTransId="{2810451E-AF71-491E-99B4-55698A2AF08C}"/>
    <dgm:cxn modelId="{6EA6D971-0E84-4FD0-9E87-A3D2955079CB}" type="presOf" srcId="{C0B14DD2-CEC2-4129-B2D5-52D28BB9F755}" destId="{6BDA20F2-573F-4CD0-B88F-AD134BD5306F}" srcOrd="0" destOrd="0" presId="urn:microsoft.com/office/officeart/2005/8/layout/hProcess11"/>
    <dgm:cxn modelId="{BA5D4353-2CF8-4AE1-94DC-AEDDAAD63B2D}" srcId="{A1B60870-E42F-4EC5-91CB-CD04A59AD826}" destId="{52C4E84A-56B4-4CD9-B54F-2FA982AB4FDA}" srcOrd="34" destOrd="0" parTransId="{2DE6010A-7541-4A40-8B0D-B4EF000D0EA0}" sibTransId="{A86BC1CC-D13B-4E4A-9997-5BFF3F490BE1}"/>
    <dgm:cxn modelId="{6B2A2174-B312-47D8-8B3F-809FD6251AB6}" srcId="{A1B60870-E42F-4EC5-91CB-CD04A59AD826}" destId="{C1474CB9-7EDF-460D-BCA5-90CA1EBAD74C}" srcOrd="48" destOrd="0" parTransId="{EDBA48A5-7611-4B6E-AA42-51D0DA436EEF}" sibTransId="{FF532516-9579-44F3-8DF6-6580A03F3EF7}"/>
    <dgm:cxn modelId="{58102374-8EA4-4774-85C0-2BCBF0728AC3}" srcId="{A1B60870-E42F-4EC5-91CB-CD04A59AD826}" destId="{06B00FF3-AE6A-4862-9AFD-F6AD880D7730}" srcOrd="4" destOrd="0" parTransId="{67B325D3-B78F-4463-8BC6-148F115BEF3F}" sibTransId="{E8EF68D3-9DDC-4FD9-BE39-BE8440B0A089}"/>
    <dgm:cxn modelId="{68B87755-BFD4-4174-B91C-2506190911BB}" type="presOf" srcId="{BD8FA9AF-80F5-4B64-8A04-E4BD694635BB}" destId="{5FE5A479-DB92-4C01-A83B-5654E95654D3}" srcOrd="0" destOrd="0" presId="urn:microsoft.com/office/officeart/2005/8/layout/hProcess11"/>
    <dgm:cxn modelId="{C0E23376-B396-4763-9357-C86D313748FE}" srcId="{A1B60870-E42F-4EC5-91CB-CD04A59AD826}" destId="{1AD79BC0-F850-4DB0-AE4E-DF5AFA69F8DE}" srcOrd="32" destOrd="0" parTransId="{1CC9439E-7990-4168-9F2F-271034AC9B9F}" sibTransId="{BEAB36C8-B25A-4477-931B-E5BCCD72F805}"/>
    <dgm:cxn modelId="{42546656-A0F8-493D-84A3-C203996D0BC6}" srcId="{A1B60870-E42F-4EC5-91CB-CD04A59AD826}" destId="{815F3636-661A-4AC4-AA35-49D172FB949F}" srcOrd="25" destOrd="0" parTransId="{D937F018-EA43-47BF-A707-517CB6CAA7B5}" sibTransId="{962E5020-7937-410D-BCCE-94397C5DACB4}"/>
    <dgm:cxn modelId="{FC125B77-C0F8-43C1-947E-DC24720DA21D}" srcId="{A1B60870-E42F-4EC5-91CB-CD04A59AD826}" destId="{F89D4BB8-7BB2-41D2-982B-601AD68F621F}" srcOrd="42" destOrd="0" parTransId="{8E134320-56CC-4FFB-BF93-B5BC61CC93E7}" sibTransId="{2133CEE8-416D-4103-9E6A-DCB79E0F42A8}"/>
    <dgm:cxn modelId="{74A6C257-28DB-46CD-A35C-9C1BA3EAA837}" srcId="{A1B60870-E42F-4EC5-91CB-CD04A59AD826}" destId="{CC9AF630-FD3F-422C-A6F2-58D2CDC3DA22}" srcOrd="8" destOrd="0" parTransId="{6D758C94-BFA3-4C78-88FC-0CBB4E307DDE}" sibTransId="{D340EF24-3298-4FC4-9C63-16F41FBC9BC1}"/>
    <dgm:cxn modelId="{70EEA258-32B3-42CE-BCEB-5887E6E253C1}" type="presOf" srcId="{1AABF51A-3828-4759-BB1E-FC36B887E760}" destId="{4F37220F-3AFB-4732-A7B6-B88C14F658A7}" srcOrd="0" destOrd="0" presId="urn:microsoft.com/office/officeart/2005/8/layout/hProcess11"/>
    <dgm:cxn modelId="{335F9179-6905-41D4-A7B8-74A4B9AAA559}" srcId="{A1B60870-E42F-4EC5-91CB-CD04A59AD826}" destId="{1AABF51A-3828-4759-BB1E-FC36B887E760}" srcOrd="51" destOrd="0" parTransId="{F464A547-7B23-4E99-96BB-89AE0299233D}" sibTransId="{BF13EDDC-979E-4084-8497-36EB8C9EEC9D}"/>
    <dgm:cxn modelId="{A2CEA15A-A9BF-4AC3-AE3D-4D875FE0F78F}" srcId="{A1B60870-E42F-4EC5-91CB-CD04A59AD826}" destId="{C0B14DD2-CEC2-4129-B2D5-52D28BB9F755}" srcOrd="15" destOrd="0" parTransId="{0F533E40-E1B3-4051-ACF3-E4210793EE7F}" sibTransId="{3ED89BE3-FF5B-496B-80E4-A5EBDFB45673}"/>
    <dgm:cxn modelId="{B537BA7C-8129-4D51-AD21-A13A5AD0FBEC}" srcId="{A1B60870-E42F-4EC5-91CB-CD04A59AD826}" destId="{659B7D0C-5910-48DF-9FE5-1E6E145352D6}" srcOrd="50" destOrd="0" parTransId="{49D9C3DA-DBC7-4E8D-95BC-8AD1DF4BE244}" sibTransId="{AE4AC3F2-54A0-498A-B850-263C887BE896}"/>
    <dgm:cxn modelId="{7A2DC87C-C0C5-4444-9E74-114F22F794E0}" srcId="{A1B60870-E42F-4EC5-91CB-CD04A59AD826}" destId="{821E9DBA-22A7-4E72-87EA-9F22ACE6E14C}" srcOrd="14" destOrd="0" parTransId="{698967FF-83B4-4B4C-A467-6DE98D1A872F}" sibTransId="{ACA8954C-1734-4A33-820C-BF5FC3D82374}"/>
    <dgm:cxn modelId="{B997EF80-81DA-4132-A38A-62677CC7F475}" type="presOf" srcId="{AD9B9058-BCF1-44FE-8B10-EE4985F8A276}" destId="{6D1128DE-06C3-4C63-B91F-A65491685B58}" srcOrd="0" destOrd="0" presId="urn:microsoft.com/office/officeart/2005/8/layout/hProcess11"/>
    <dgm:cxn modelId="{C66A8581-68C5-40E1-9A0B-22F8EBF9DDAF}" srcId="{A1B60870-E42F-4EC5-91CB-CD04A59AD826}" destId="{88E2BA5A-D742-4264-9D76-571768517E40}" srcOrd="2" destOrd="0" parTransId="{F5CD6E9A-2CB2-47FA-BF26-780E55A37306}" sibTransId="{17023446-01D8-43BC-9E04-C813E8F7240D}"/>
    <dgm:cxn modelId="{DCA34C85-E222-4FFB-8620-C477D7022D92}" srcId="{A1B60870-E42F-4EC5-91CB-CD04A59AD826}" destId="{7515B3B8-4CD3-490D-998A-1EDA6C01F141}" srcOrd="47" destOrd="0" parTransId="{42C2AD75-6F44-426B-BAE7-6B8FEB32A94E}" sibTransId="{8C7B0041-D951-429D-9BA6-E7DBA40BF535}"/>
    <dgm:cxn modelId="{21448A87-501F-4FD0-944F-1D2613713069}" type="presOf" srcId="{CD7ADD67-95C0-436B-BADA-F5D3CEFD8B2B}" destId="{74777113-924B-4846-9E6D-89B943527FD7}" srcOrd="0" destOrd="0" presId="urn:microsoft.com/office/officeart/2005/8/layout/hProcess11"/>
    <dgm:cxn modelId="{02322588-D23B-4978-83A2-2DC709BB00B7}" srcId="{A1B60870-E42F-4EC5-91CB-CD04A59AD826}" destId="{3A51C0C8-7197-44B4-81F8-EE56DFAA0DA7}" srcOrd="10" destOrd="0" parTransId="{7903B782-BAD0-4969-B23F-A19B632C39DB}" sibTransId="{FB1EDE70-73A7-491F-8A93-19D5D1F7D41F}"/>
    <dgm:cxn modelId="{74698B8A-5586-4762-B734-64AC74B9D36F}" type="presOf" srcId="{ECE6BE0A-D180-4866-982B-974B386F59FA}" destId="{3CD2557F-07CC-4370-873B-BE2B83D64460}" srcOrd="0" destOrd="0" presId="urn:microsoft.com/office/officeart/2005/8/layout/hProcess11"/>
    <dgm:cxn modelId="{2443448B-CF79-443C-AEA9-3F49C3061006}" srcId="{A1B60870-E42F-4EC5-91CB-CD04A59AD826}" destId="{6D69A1DA-0B73-4150-A075-0E28F36D2C21}" srcOrd="9" destOrd="0" parTransId="{D0956DC6-3B41-4891-87D7-AB158AF4F561}" sibTransId="{53C964B4-B764-448A-842D-B75A22552068}"/>
    <dgm:cxn modelId="{880B1C8D-7787-44F4-9745-76F8FC7A8B96}" srcId="{A1B60870-E42F-4EC5-91CB-CD04A59AD826}" destId="{0F052960-E565-46BC-8637-4D9A3C8F2025}" srcOrd="40" destOrd="0" parTransId="{279AAA29-73ED-409C-8880-E999D743EBA5}" sibTransId="{12BCC12B-A9D3-4EA5-8B02-F7378DA20A01}"/>
    <dgm:cxn modelId="{EF0D058E-B23F-48E7-8F1C-8B5468560CB3}" srcId="{A1B60870-E42F-4EC5-91CB-CD04A59AD826}" destId="{F09B112A-52B0-4674-9B8A-4055D5C8AE5F}" srcOrd="41" destOrd="0" parTransId="{A485BD45-769E-4E96-8094-A5994C7CA65F}" sibTransId="{E9B68736-35AF-40E1-8A42-EB96DF7E5032}"/>
    <dgm:cxn modelId="{E944B48E-6126-482F-8108-86AF602F12CE}" type="presOf" srcId="{36FF7DE3-51D5-4593-81BB-4D82CBC51B0A}" destId="{7C0369E8-9692-450E-8946-6E1865F11DCB}" srcOrd="0" destOrd="0" presId="urn:microsoft.com/office/officeart/2005/8/layout/hProcess11"/>
    <dgm:cxn modelId="{427BE08E-12E4-40A3-AF99-A728AD87EF85}" type="presOf" srcId="{0ED9795F-40E5-4413-B71E-A7FABEA7D1E9}" destId="{F98021E4-7C3C-407D-A519-082CA1A00321}" srcOrd="0" destOrd="0" presId="urn:microsoft.com/office/officeart/2005/8/layout/hProcess11"/>
    <dgm:cxn modelId="{CF63BC90-6077-460F-93AD-B1C862367BE4}" srcId="{A1B60870-E42F-4EC5-91CB-CD04A59AD826}" destId="{DE8432DB-581D-4B32-962B-2677C3200272}" srcOrd="36" destOrd="0" parTransId="{1B1004A6-C049-44EC-AAA6-DE5477B2C6E2}" sibTransId="{24077395-B78E-453C-B8DD-9D97B40A26D8}"/>
    <dgm:cxn modelId="{37A91092-48B4-4FB8-85CC-1AD9E669F527}" type="presOf" srcId="{E54159E4-2A29-4400-B323-7B715B872786}" destId="{5AA5C96A-0D34-42AB-BE7E-3B00AA5EADAC}" srcOrd="0" destOrd="0" presId="urn:microsoft.com/office/officeart/2005/8/layout/hProcess11"/>
    <dgm:cxn modelId="{D6529A94-8E79-4E48-94B2-A81E679FC7F8}" type="presOf" srcId="{EA1F679C-0FA9-41BA-A046-3FC5823B92B7}" destId="{F52EFD57-D2D0-4222-BB72-00FA79C86C68}" srcOrd="0" destOrd="0" presId="urn:microsoft.com/office/officeart/2005/8/layout/hProcess11"/>
    <dgm:cxn modelId="{50BFAB97-7CB3-417B-8B16-2AD1F4DA2710}" srcId="{A1B60870-E42F-4EC5-91CB-CD04A59AD826}" destId="{8AEFD739-ABB5-4C48-B61D-3CBB47DCEFD4}" srcOrd="26" destOrd="0" parTransId="{F19756C4-A1BB-43D2-9029-A5394290E4D5}" sibTransId="{54A57BD1-D903-482E-ABC8-15F727222048}"/>
    <dgm:cxn modelId="{3FFA4198-A8B1-4598-8D0D-DE248BA2C9D3}" srcId="{A1B60870-E42F-4EC5-91CB-CD04A59AD826}" destId="{1F8A8290-D2FA-447F-A51A-EF5AAF82B52A}" srcOrd="18" destOrd="0" parTransId="{F91CEA6D-5D53-49F3-A897-7DF9A02F877E}" sibTransId="{E6B91716-FCF9-4832-BA09-D1930CB3BB33}"/>
    <dgm:cxn modelId="{E5C4E298-017D-47DE-892D-093CAFD28B81}" srcId="{A1B60870-E42F-4EC5-91CB-CD04A59AD826}" destId="{73094E62-EB9B-401A-AA47-B4FFCE3412F1}" srcOrd="28" destOrd="0" parTransId="{0BE29F7F-2D9A-468B-A35F-1081220AC568}" sibTransId="{3A19436A-66B4-4170-831E-D7F9B513EA87}"/>
    <dgm:cxn modelId="{6680C99C-DA65-4EDC-A156-E8B9949ED6FD}" srcId="{A1B60870-E42F-4EC5-91CB-CD04A59AD826}" destId="{26328475-D46F-4FDB-BEA4-F467EB2474A7}" srcOrd="35" destOrd="0" parTransId="{9F710226-A0E3-4A14-A71B-20EF7629C19F}" sibTransId="{E5A4AD3E-B74B-4B21-A29E-7C7215308B69}"/>
    <dgm:cxn modelId="{B3A0E29D-7680-4511-9A2F-A585012ADA81}" type="presOf" srcId="{826DD03F-8084-4CDD-AABA-45DEB4D43D8F}" destId="{5319A476-0ACB-4DFD-88C2-2C3E533D69DB}" srcOrd="0" destOrd="0" presId="urn:microsoft.com/office/officeart/2005/8/layout/hProcess11"/>
    <dgm:cxn modelId="{389D0F9F-ABFF-4ACB-AD85-4306233DCF35}" srcId="{A1B60870-E42F-4EC5-91CB-CD04A59AD826}" destId="{0ED9795F-40E5-4413-B71E-A7FABEA7D1E9}" srcOrd="24" destOrd="0" parTransId="{8F2F7E7E-2966-4456-8285-6442788EAB21}" sibTransId="{8565FBF7-C9CA-4167-96E5-72BF8626ACC8}"/>
    <dgm:cxn modelId="{29C199A0-2DBD-478B-8EA1-014FA52792AB}" type="presOf" srcId="{73094E62-EB9B-401A-AA47-B4FFCE3412F1}" destId="{66763CF4-EAFE-4410-8F68-92AFB1FC10EC}" srcOrd="0" destOrd="0" presId="urn:microsoft.com/office/officeart/2005/8/layout/hProcess11"/>
    <dgm:cxn modelId="{5440F4A0-D8F6-407A-BB24-82E598D78A28}" type="presOf" srcId="{D1461C89-19FA-4495-81B5-6FD8AC09CCEC}" destId="{C3F8BA9A-8967-4CB9-BC33-5334AC85A9A0}" srcOrd="0" destOrd="0" presId="urn:microsoft.com/office/officeart/2005/8/layout/hProcess11"/>
    <dgm:cxn modelId="{CD8C6AA5-D37F-4A2A-A78A-F306332EFC08}" type="presOf" srcId="{A559BF48-6B97-4609-B3FB-13C7428BF653}" destId="{2B109F59-B116-482C-81F1-30BBCF677DB3}" srcOrd="0" destOrd="0" presId="urn:microsoft.com/office/officeart/2005/8/layout/hProcess11"/>
    <dgm:cxn modelId="{36B8EFA5-FFE4-41D5-8F2F-F100F4369950}" type="presOf" srcId="{EF9FFF1A-9BAD-4895-A428-1D55018FD0CE}" destId="{C5EC900D-23DE-48DE-8882-795A4DA42DF0}" srcOrd="0" destOrd="0" presId="urn:microsoft.com/office/officeart/2005/8/layout/hProcess11"/>
    <dgm:cxn modelId="{C02364A6-9471-4396-9172-D9D4479A6A57}" type="presOf" srcId="{52C4E84A-56B4-4CD9-B54F-2FA982AB4FDA}" destId="{B10146EB-78A6-4F5D-87F6-B3070A3984A5}" srcOrd="0" destOrd="0" presId="urn:microsoft.com/office/officeart/2005/8/layout/hProcess11"/>
    <dgm:cxn modelId="{D7DCFCAB-0243-4C70-AEDF-55888CA67452}" srcId="{A1B60870-E42F-4EC5-91CB-CD04A59AD826}" destId="{EA1F679C-0FA9-41BA-A046-3FC5823B92B7}" srcOrd="13" destOrd="0" parTransId="{9320C296-4F3D-4A41-86E2-837362F697E5}" sibTransId="{9DB2DC1E-3A52-45B1-8572-AE9C6983E949}"/>
    <dgm:cxn modelId="{8F05DDB2-CE1E-429E-A884-E652E082BA16}" srcId="{A1B60870-E42F-4EC5-91CB-CD04A59AD826}" destId="{2671CFE7-0E8E-4CAB-B0FA-BE1A0D12003B}" srcOrd="46" destOrd="0" parTransId="{9A898448-9D98-4E97-B5E9-F6AEC80F1398}" sibTransId="{E90EB757-0685-4183-BCB3-72BFCC24EEE4}"/>
    <dgm:cxn modelId="{83EDD2B3-8BDB-4314-A2D7-06CDCC63B80A}" srcId="{A1B60870-E42F-4EC5-91CB-CD04A59AD826}" destId="{826DD03F-8084-4CDD-AABA-45DEB4D43D8F}" srcOrd="29" destOrd="0" parTransId="{8C6B9592-098C-45E2-B7A3-218AA59C693F}" sibTransId="{7F3C729D-9C18-4031-A37A-DE9D54BFAEA8}"/>
    <dgm:cxn modelId="{820856B5-D8EC-435D-A010-2D7915E7BFE8}" srcId="{A1B60870-E42F-4EC5-91CB-CD04A59AD826}" destId="{C77B073C-3BBD-4BA5-907E-036C330F8BE4}" srcOrd="6" destOrd="0" parTransId="{41C7A131-C7A3-4FC8-8AE6-EA3A77D13DEC}" sibTransId="{318E2614-D9E4-4865-B6E5-F1ECC4072E8D}"/>
    <dgm:cxn modelId="{80C2D4C4-9309-4E9A-9E98-566A18793A59}" type="presOf" srcId="{6647129D-F5C6-4BBF-84BB-6202BAC3AC9C}" destId="{7BED2721-CCE3-47AC-9385-0DC8B3FEA3DC}" srcOrd="0" destOrd="0" presId="urn:microsoft.com/office/officeart/2005/8/layout/hProcess11"/>
    <dgm:cxn modelId="{8D94B7C6-BC66-4B78-9CCF-678F78A9A6C1}" type="presOf" srcId="{DE8432DB-581D-4B32-962B-2677C3200272}" destId="{61456157-B46C-4C50-9B1D-17396F3A8B07}" srcOrd="0" destOrd="0" presId="urn:microsoft.com/office/officeart/2005/8/layout/hProcess11"/>
    <dgm:cxn modelId="{1D1ED7C6-85FF-4D93-9FE4-9CF2D5BD801D}" srcId="{A1B60870-E42F-4EC5-91CB-CD04A59AD826}" destId="{6647129D-F5C6-4BBF-84BB-6202BAC3AC9C}" srcOrd="19" destOrd="0" parTransId="{0633309F-EA93-45FC-B5F8-0C807EC215CB}" sibTransId="{A7A23CE4-E695-4270-9E4A-2665D5B114DF}"/>
    <dgm:cxn modelId="{6E881FC7-3D33-4608-8E28-EFEB4798E242}" type="presOf" srcId="{1F8A8290-D2FA-447F-A51A-EF5AAF82B52A}" destId="{7CAB6F37-4292-41DE-BF55-DBDC71366F02}" srcOrd="0" destOrd="0" presId="urn:microsoft.com/office/officeart/2005/8/layout/hProcess11"/>
    <dgm:cxn modelId="{2BD1C2C9-9CDA-4713-9DE7-A58EED827560}" srcId="{A1B60870-E42F-4EC5-91CB-CD04A59AD826}" destId="{A362992F-92BA-4F4F-8DBF-19E2D3EFCF2A}" srcOrd="43" destOrd="0" parTransId="{3FC9E8FA-4DEF-4C20-B595-54BF0B7F9153}" sibTransId="{A545AE3D-9B36-4677-B457-2B52A61F2FE4}"/>
    <dgm:cxn modelId="{088D02CB-8ABF-44EF-9A32-60FC7C4C55C8}" srcId="{A1B60870-E42F-4EC5-91CB-CD04A59AD826}" destId="{8C7A9E62-BB17-43B6-84EA-23CBB384ADAB}" srcOrd="3" destOrd="0" parTransId="{9E115988-BB66-4DAD-8411-85F62DF05EB0}" sibTransId="{01D0A437-F87B-471E-A81B-F911AC11BB60}"/>
    <dgm:cxn modelId="{EF3B25CB-87B6-474C-A20F-BD58F121047B}" srcId="{A1B60870-E42F-4EC5-91CB-CD04A59AD826}" destId="{77D17168-D4D2-4E21-BA5D-58327C1ECFBB}" srcOrd="37" destOrd="0" parTransId="{73BE45D4-B31A-4DA7-81E8-54C882A9014A}" sibTransId="{433AAE8E-484F-437C-9F86-50D472AAF7BE}"/>
    <dgm:cxn modelId="{B327D8CB-1835-4C9D-A765-DB4969DE55F7}" type="presOf" srcId="{7515B3B8-4CD3-490D-998A-1EDA6C01F141}" destId="{91942A5C-85E2-4181-8DEE-CA7FF6FB9AD7}" srcOrd="0" destOrd="0" presId="urn:microsoft.com/office/officeart/2005/8/layout/hProcess11"/>
    <dgm:cxn modelId="{6D942ACF-B64B-4111-99EA-4C5BAF59CE34}" srcId="{A1B60870-E42F-4EC5-91CB-CD04A59AD826}" destId="{33603F47-A7D6-4A19-851D-CBB4F8CA10B4}" srcOrd="30" destOrd="0" parTransId="{A01ACC0B-4103-482D-BB63-E26DB944CB99}" sibTransId="{8F013C8F-D144-472F-A2D7-5DE15F04B259}"/>
    <dgm:cxn modelId="{27DD70D1-FB84-4F1C-BA7C-2B7A8B78C19B}" type="presOf" srcId="{3A51C0C8-7197-44B4-81F8-EE56DFAA0DA7}" destId="{BE84417B-CD52-40CF-ABAF-F8ACF605E57E}" srcOrd="0" destOrd="0" presId="urn:microsoft.com/office/officeart/2005/8/layout/hProcess11"/>
    <dgm:cxn modelId="{5A627AD4-D1CD-4DBC-AB5C-59BB23A4335A}" srcId="{A1B60870-E42F-4EC5-91CB-CD04A59AD826}" destId="{CD7ADD67-95C0-436B-BADA-F5D3CEFD8B2B}" srcOrd="7" destOrd="0" parTransId="{554B26A9-82C3-4548-A9B7-2479677A49EC}" sibTransId="{3BC0EDA0-3DA6-4389-B318-55A5FF361243}"/>
    <dgm:cxn modelId="{1B28C5D5-FB62-4FB0-9DDB-3769FDFECA11}" type="presOf" srcId="{C1474CB9-7EDF-460D-BCA5-90CA1EBAD74C}" destId="{8F09F09B-8140-47D1-BD4F-83DA81979D8E}" srcOrd="0" destOrd="0" presId="urn:microsoft.com/office/officeart/2005/8/layout/hProcess11"/>
    <dgm:cxn modelId="{EA90DBD7-7839-48F4-869B-909F44BB6AFE}" srcId="{A1B60870-E42F-4EC5-91CB-CD04A59AD826}" destId="{3FFA566D-6D3B-4D58-8DD7-8FD592F5EF71}" srcOrd="22" destOrd="0" parTransId="{6BA4B044-43C3-4C35-9557-AC4C352C949C}" sibTransId="{ABDFEF25-5EBB-4466-88B5-A76AF109C394}"/>
    <dgm:cxn modelId="{90E928DA-0B84-4F11-8C41-F6C6C19553D3}" type="presOf" srcId="{83DC0069-E021-4DB1-BDF7-81F699B4CDA8}" destId="{6CE3F698-6C89-4DA3-AF38-333DFA6D0EA1}" srcOrd="0" destOrd="0" presId="urn:microsoft.com/office/officeart/2005/8/layout/hProcess11"/>
    <dgm:cxn modelId="{B18700DE-3CA0-4D2E-8C61-2BD342154BD7}" type="presOf" srcId="{8AEFD739-ABB5-4C48-B61D-3CBB47DCEFD4}" destId="{F650D72C-6272-4EA9-BF54-81F520919622}" srcOrd="0" destOrd="0" presId="urn:microsoft.com/office/officeart/2005/8/layout/hProcess11"/>
    <dgm:cxn modelId="{81D0FDDF-3C0B-4E91-8E27-BCA6E4BEBA5F}" type="presOf" srcId="{821E9DBA-22A7-4E72-87EA-9F22ACE6E14C}" destId="{625E11BE-26A7-4EC3-9036-6DBD9AE2A123}" srcOrd="0" destOrd="0" presId="urn:microsoft.com/office/officeart/2005/8/layout/hProcess11"/>
    <dgm:cxn modelId="{B1DF8FE0-0C25-4AE1-8EFB-F331013DB672}" type="presOf" srcId="{A1B60870-E42F-4EC5-91CB-CD04A59AD826}" destId="{8FD9AB1F-3BE7-4236-B584-1926A769E351}" srcOrd="0" destOrd="0" presId="urn:microsoft.com/office/officeart/2005/8/layout/hProcess11"/>
    <dgm:cxn modelId="{535BBAE0-D29D-42B8-A14D-70276F0C8435}" srcId="{A1B60870-E42F-4EC5-91CB-CD04A59AD826}" destId="{DD09CC05-E7F1-4531-BDCE-7C14FBEFA63F}" srcOrd="21" destOrd="0" parTransId="{6BB2CC15-8317-4A8D-824E-21B3195EAEA3}" sibTransId="{97B9A5CF-F76D-4272-80D8-262F192FD41C}"/>
    <dgm:cxn modelId="{ECAAF9E0-006E-4774-9672-BD84FB7E598B}" srcId="{A1B60870-E42F-4EC5-91CB-CD04A59AD826}" destId="{0700C68B-35E6-466C-987E-36E99DE12565}" srcOrd="17" destOrd="0" parTransId="{6B40569D-7C6C-444C-BE73-1E6F84E2BB80}" sibTransId="{24F45068-57CB-4BA7-B92C-1BB97766D509}"/>
    <dgm:cxn modelId="{63C4B2E2-DFCF-41D6-95FA-ED2AFF1C4B7B}" srcId="{A1B60870-E42F-4EC5-91CB-CD04A59AD826}" destId="{83DC0069-E021-4DB1-BDF7-81F699B4CDA8}" srcOrd="45" destOrd="0" parTransId="{1E2788C7-4DA1-42F3-AD73-3A28A9FD292F}" sibTransId="{B1B41C09-C532-4066-BB21-20CF99C7FF45}"/>
    <dgm:cxn modelId="{E6EA85E4-D8C5-421C-84F5-2AE7B803B5BB}" type="presOf" srcId="{6189D773-9F61-48BA-9EB3-B6556F6D3A40}" destId="{4A2B4EB6-DD31-4143-A42F-8BC4C8034D92}" srcOrd="0" destOrd="0" presId="urn:microsoft.com/office/officeart/2005/8/layout/hProcess11"/>
    <dgm:cxn modelId="{C8AC99E4-59AD-4E71-B697-5AE0F8846C66}" type="presOf" srcId="{26328475-D46F-4FDB-BEA4-F467EB2474A7}" destId="{425B63A4-69C7-4FE7-AD05-A77FA05FE77A}" srcOrd="0" destOrd="0" presId="urn:microsoft.com/office/officeart/2005/8/layout/hProcess11"/>
    <dgm:cxn modelId="{FCABAFE4-4558-4519-A538-A01684F11577}" type="presOf" srcId="{3FFA566D-6D3B-4D58-8DD7-8FD592F5EF71}" destId="{7E2E59AF-B5AC-4A01-A408-11227C9B5C35}" srcOrd="0" destOrd="0" presId="urn:microsoft.com/office/officeart/2005/8/layout/hProcess11"/>
    <dgm:cxn modelId="{41D9A4E6-1E1F-4BE2-9979-003C9FF75669}" type="presOf" srcId="{33603F47-A7D6-4A19-851D-CBB4F8CA10B4}" destId="{2765F947-738D-4CE5-96A7-ADF7EB014E58}" srcOrd="0" destOrd="0" presId="urn:microsoft.com/office/officeart/2005/8/layout/hProcess11"/>
    <dgm:cxn modelId="{EDEFEFE7-D30F-4C3C-9457-3AF33449E49C}" srcId="{A1B60870-E42F-4EC5-91CB-CD04A59AD826}" destId="{6694B5DF-2922-417D-826B-F1C6B3DD8A29}" srcOrd="31" destOrd="0" parTransId="{C4E46FA7-D0FF-41FC-9DAA-ED9DCC2E6A82}" sibTransId="{659A3E43-EA08-44BA-A8C7-F5A10E385038}"/>
    <dgm:cxn modelId="{B7D12CEA-8714-44FF-85DC-6BCA61758797}" type="presOf" srcId="{5BF35517-289D-42E6-B7E7-8D714C5A4467}" destId="{DEA84F32-7885-41D6-840A-4DB1F1C71FD0}" srcOrd="0" destOrd="0" presId="urn:microsoft.com/office/officeart/2005/8/layout/hProcess11"/>
    <dgm:cxn modelId="{9BF6DAEB-34D1-4646-AA50-41082582B5A6}" type="presOf" srcId="{A362992F-92BA-4F4F-8DBF-19E2D3EFCF2A}" destId="{309A8F8B-50AB-41AE-B44F-ED87AE58E328}" srcOrd="0" destOrd="0" presId="urn:microsoft.com/office/officeart/2005/8/layout/hProcess11"/>
    <dgm:cxn modelId="{20DC15EF-CD7D-4DFC-91DF-21D0055F2A5F}" srcId="{A1B60870-E42F-4EC5-91CB-CD04A59AD826}" destId="{5BF35517-289D-42E6-B7E7-8D714C5A4467}" srcOrd="53" destOrd="0" parTransId="{46B52DBE-B32F-4EC8-8666-37B640938FD6}" sibTransId="{FE1B6EE8-47C1-4A6D-92EC-2D7B974D1510}"/>
    <dgm:cxn modelId="{7C25D0EF-294A-4754-8532-2A797DCE7D65}" type="presOf" srcId="{F89D4BB8-7BB2-41D2-982B-601AD68F621F}" destId="{C0FC3806-9DEC-4E86-8CF2-56A0A6CAD89D}" srcOrd="0" destOrd="0" presId="urn:microsoft.com/office/officeart/2005/8/layout/hProcess11"/>
    <dgm:cxn modelId="{6D8D10FB-F140-4459-8EE0-0092C13D45F5}" srcId="{A1B60870-E42F-4EC5-91CB-CD04A59AD826}" destId="{E54159E4-2A29-4400-B323-7B715B872786}" srcOrd="52" destOrd="0" parTransId="{E7E2289C-D5B0-4423-8FE9-2815B92071F4}" sibTransId="{B76FDCFF-BB9A-4D05-A851-473C11AEB510}"/>
    <dgm:cxn modelId="{1A252AFC-3763-4D59-AF84-75901BF6056B}" type="presOf" srcId="{C77B073C-3BBD-4BA5-907E-036C330F8BE4}" destId="{8C936862-71A0-4CE2-B4E3-D5A31DD2019A}" srcOrd="0" destOrd="0" presId="urn:microsoft.com/office/officeart/2005/8/layout/hProcess11"/>
    <dgm:cxn modelId="{6D0F41FC-83E2-408E-8077-683446515CDE}" type="presOf" srcId="{815F3636-661A-4AC4-AA35-49D172FB949F}" destId="{B4513E5D-DE1D-46BF-834E-DC378E438778}" srcOrd="0" destOrd="0" presId="urn:microsoft.com/office/officeart/2005/8/layout/hProcess11"/>
    <dgm:cxn modelId="{F90FFFFD-A898-4969-BF27-C5E72C4CE707}" type="presOf" srcId="{8C7A9E62-BB17-43B6-84EA-23CBB384ADAB}" destId="{A28CC5D3-D899-49B1-8741-3FD44216A8D7}" srcOrd="0" destOrd="0" presId="urn:microsoft.com/office/officeart/2005/8/layout/hProcess11"/>
    <dgm:cxn modelId="{500948E5-BE90-46CB-A6A8-541E6D352914}" type="presParOf" srcId="{8FD9AB1F-3BE7-4236-B584-1926A769E351}" destId="{15080B59-7FF4-46E4-85F6-DF71D3F709E2}" srcOrd="0" destOrd="0" presId="urn:microsoft.com/office/officeart/2005/8/layout/hProcess11"/>
    <dgm:cxn modelId="{DF4FE177-7547-4978-BFF5-F4CAB997F42A}" type="presParOf" srcId="{8FD9AB1F-3BE7-4236-B584-1926A769E351}" destId="{E0DBB424-2FA9-4544-9D6B-758F9F5926D4}" srcOrd="1" destOrd="0" presId="urn:microsoft.com/office/officeart/2005/8/layout/hProcess11"/>
    <dgm:cxn modelId="{D86BB47B-77EA-4C21-8448-88FAD11DFC16}" type="presParOf" srcId="{E0DBB424-2FA9-4544-9D6B-758F9F5926D4}" destId="{CB58BF4E-16A7-4CD7-9228-0DDA16C82853}" srcOrd="0" destOrd="0" presId="urn:microsoft.com/office/officeart/2005/8/layout/hProcess11"/>
    <dgm:cxn modelId="{21AC12F2-ECF9-48E0-B9F1-B1F53FFFEA5C}" type="presParOf" srcId="{CB58BF4E-16A7-4CD7-9228-0DDA16C82853}" destId="{552C3CC7-AB58-4643-807B-4D92CCA55FF4}" srcOrd="0" destOrd="0" presId="urn:microsoft.com/office/officeart/2005/8/layout/hProcess11"/>
    <dgm:cxn modelId="{FCD353CC-1D10-47D4-9012-A42CCAC6FF11}" type="presParOf" srcId="{CB58BF4E-16A7-4CD7-9228-0DDA16C82853}" destId="{90F282D8-99D9-4F86-B5BD-F9974FBD2328}" srcOrd="1" destOrd="0" presId="urn:microsoft.com/office/officeart/2005/8/layout/hProcess11"/>
    <dgm:cxn modelId="{1CBA740A-5113-456A-9FF5-A0C28C4D57C0}" type="presParOf" srcId="{CB58BF4E-16A7-4CD7-9228-0DDA16C82853}" destId="{0C941AB9-4103-457A-B68C-2A6C8609E4B8}" srcOrd="2" destOrd="0" presId="urn:microsoft.com/office/officeart/2005/8/layout/hProcess11"/>
    <dgm:cxn modelId="{F66F10DB-77FC-4605-AF9F-0C5C380A0D93}" type="presParOf" srcId="{E0DBB424-2FA9-4544-9D6B-758F9F5926D4}" destId="{18BA8522-5351-4B4E-A957-308D0F193F76}" srcOrd="1" destOrd="0" presId="urn:microsoft.com/office/officeart/2005/8/layout/hProcess11"/>
    <dgm:cxn modelId="{8D1E28A5-D72B-472E-A690-79C232773C70}" type="presParOf" srcId="{E0DBB424-2FA9-4544-9D6B-758F9F5926D4}" destId="{EEA52FAB-BDF2-4241-9D38-F822313631CB}" srcOrd="2" destOrd="0" presId="urn:microsoft.com/office/officeart/2005/8/layout/hProcess11"/>
    <dgm:cxn modelId="{11C9B36F-5ADB-4C7A-9140-CFCC44539AC9}" type="presParOf" srcId="{EEA52FAB-BDF2-4241-9D38-F822313631CB}" destId="{3CD2557F-07CC-4370-873B-BE2B83D64460}" srcOrd="0" destOrd="0" presId="urn:microsoft.com/office/officeart/2005/8/layout/hProcess11"/>
    <dgm:cxn modelId="{801B2600-6F21-4F9E-9A59-BB4B079751F9}" type="presParOf" srcId="{EEA52FAB-BDF2-4241-9D38-F822313631CB}" destId="{813CCC15-9037-416D-8DA8-04C9408B09C7}" srcOrd="1" destOrd="0" presId="urn:microsoft.com/office/officeart/2005/8/layout/hProcess11"/>
    <dgm:cxn modelId="{64A48AE3-5209-4D06-ADA3-5A334D4E1568}" type="presParOf" srcId="{EEA52FAB-BDF2-4241-9D38-F822313631CB}" destId="{54005797-6CB5-48C9-B925-04E612C8103D}" srcOrd="2" destOrd="0" presId="urn:microsoft.com/office/officeart/2005/8/layout/hProcess11"/>
    <dgm:cxn modelId="{380C0DB8-76C2-43C4-A006-60ECC7FBC469}" type="presParOf" srcId="{E0DBB424-2FA9-4544-9D6B-758F9F5926D4}" destId="{601F3401-1AE4-4148-A7BD-8DA3B12985D1}" srcOrd="3" destOrd="0" presId="urn:microsoft.com/office/officeart/2005/8/layout/hProcess11"/>
    <dgm:cxn modelId="{13E971F9-DD84-4401-9ABA-930999B86384}" type="presParOf" srcId="{E0DBB424-2FA9-4544-9D6B-758F9F5926D4}" destId="{4329C0F0-AC6F-4E75-93B9-8BD94C78678F}" srcOrd="4" destOrd="0" presId="urn:microsoft.com/office/officeart/2005/8/layout/hProcess11"/>
    <dgm:cxn modelId="{85ADECC3-453C-4915-BF38-12053B14118C}" type="presParOf" srcId="{4329C0F0-AC6F-4E75-93B9-8BD94C78678F}" destId="{6E7BFFC5-A79A-4FF3-8382-3EAB0ADB10B8}" srcOrd="0" destOrd="0" presId="urn:microsoft.com/office/officeart/2005/8/layout/hProcess11"/>
    <dgm:cxn modelId="{EAADD500-B713-44B0-81A8-A9164FA21B0F}" type="presParOf" srcId="{4329C0F0-AC6F-4E75-93B9-8BD94C78678F}" destId="{19F8819D-75C8-4BBF-8194-F53E84D2C773}" srcOrd="1" destOrd="0" presId="urn:microsoft.com/office/officeart/2005/8/layout/hProcess11"/>
    <dgm:cxn modelId="{A0A7C09A-49BF-4DDF-8A04-8B6DAF6875CB}" type="presParOf" srcId="{4329C0F0-AC6F-4E75-93B9-8BD94C78678F}" destId="{2E713EF0-3F56-484D-B03F-3E846AB66874}" srcOrd="2" destOrd="0" presId="urn:microsoft.com/office/officeart/2005/8/layout/hProcess11"/>
    <dgm:cxn modelId="{0D8D5157-2CC4-43CF-A403-8A641C18493B}" type="presParOf" srcId="{E0DBB424-2FA9-4544-9D6B-758F9F5926D4}" destId="{2789DE79-15B2-4041-AB66-B3563ABA41C1}" srcOrd="5" destOrd="0" presId="urn:microsoft.com/office/officeart/2005/8/layout/hProcess11"/>
    <dgm:cxn modelId="{11401D9F-2C34-4A2A-A45E-2437F10F098A}" type="presParOf" srcId="{E0DBB424-2FA9-4544-9D6B-758F9F5926D4}" destId="{D9B95BAA-092E-411F-B5ED-AC58EE398806}" srcOrd="6" destOrd="0" presId="urn:microsoft.com/office/officeart/2005/8/layout/hProcess11"/>
    <dgm:cxn modelId="{911BD1F9-C819-4C44-972B-39EC9045089D}" type="presParOf" srcId="{D9B95BAA-092E-411F-B5ED-AC58EE398806}" destId="{A28CC5D3-D899-49B1-8741-3FD44216A8D7}" srcOrd="0" destOrd="0" presId="urn:microsoft.com/office/officeart/2005/8/layout/hProcess11"/>
    <dgm:cxn modelId="{E1042208-98FD-40CA-A67B-55D5316CDE94}" type="presParOf" srcId="{D9B95BAA-092E-411F-B5ED-AC58EE398806}" destId="{5E73809F-F1FE-4BFC-9A10-5EFFA82411D7}" srcOrd="1" destOrd="0" presId="urn:microsoft.com/office/officeart/2005/8/layout/hProcess11"/>
    <dgm:cxn modelId="{C1F94B2F-4150-4412-B641-08C68659DE17}" type="presParOf" srcId="{D9B95BAA-092E-411F-B5ED-AC58EE398806}" destId="{64035642-4D3F-4DA2-904D-58E152E91605}" srcOrd="2" destOrd="0" presId="urn:microsoft.com/office/officeart/2005/8/layout/hProcess11"/>
    <dgm:cxn modelId="{736D983A-E611-4D2E-981E-C21EC5AE0392}" type="presParOf" srcId="{E0DBB424-2FA9-4544-9D6B-758F9F5926D4}" destId="{D2EAC217-D289-40D5-B29C-D364F0BDFFFA}" srcOrd="7" destOrd="0" presId="urn:microsoft.com/office/officeart/2005/8/layout/hProcess11"/>
    <dgm:cxn modelId="{64EB976A-5EBC-41CB-A1F9-2C35C97B2CD2}" type="presParOf" srcId="{E0DBB424-2FA9-4544-9D6B-758F9F5926D4}" destId="{52853BE2-56FE-41C5-892F-438944C6B270}" srcOrd="8" destOrd="0" presId="urn:microsoft.com/office/officeart/2005/8/layout/hProcess11"/>
    <dgm:cxn modelId="{13F7146F-20D4-4FB1-A92F-827CFD2D2B94}" type="presParOf" srcId="{52853BE2-56FE-41C5-892F-438944C6B270}" destId="{3426671D-E5E0-4B91-AC61-64ED76D8DE1B}" srcOrd="0" destOrd="0" presId="urn:microsoft.com/office/officeart/2005/8/layout/hProcess11"/>
    <dgm:cxn modelId="{C71B2ECB-3907-418D-A6A6-BBB6E41BF39A}" type="presParOf" srcId="{52853BE2-56FE-41C5-892F-438944C6B270}" destId="{A42CF0A8-601B-41A8-8555-07817305DB8B}" srcOrd="1" destOrd="0" presId="urn:microsoft.com/office/officeart/2005/8/layout/hProcess11"/>
    <dgm:cxn modelId="{C684E348-B57E-4EED-8A16-45FA534CF025}" type="presParOf" srcId="{52853BE2-56FE-41C5-892F-438944C6B270}" destId="{A43244C6-4086-474B-B971-0E61CFB66D74}" srcOrd="2" destOrd="0" presId="urn:microsoft.com/office/officeart/2005/8/layout/hProcess11"/>
    <dgm:cxn modelId="{14137673-E636-4B94-935F-0333569D282A}" type="presParOf" srcId="{E0DBB424-2FA9-4544-9D6B-758F9F5926D4}" destId="{BCBC34E2-D05A-46EA-8A2A-840F5377F7BA}" srcOrd="9" destOrd="0" presId="urn:microsoft.com/office/officeart/2005/8/layout/hProcess11"/>
    <dgm:cxn modelId="{F9AB00A7-939C-4306-99E2-DB189BFA4122}" type="presParOf" srcId="{E0DBB424-2FA9-4544-9D6B-758F9F5926D4}" destId="{7BE43547-918D-4028-B968-CF78B6C038FF}" srcOrd="10" destOrd="0" presId="urn:microsoft.com/office/officeart/2005/8/layout/hProcess11"/>
    <dgm:cxn modelId="{1D44396C-F20F-4CFF-8B0C-F0A6A726F6B3}" type="presParOf" srcId="{7BE43547-918D-4028-B968-CF78B6C038FF}" destId="{4790E843-7A61-430F-A0FC-2CBB9FA8BBDE}" srcOrd="0" destOrd="0" presId="urn:microsoft.com/office/officeart/2005/8/layout/hProcess11"/>
    <dgm:cxn modelId="{7EAA9567-99C2-4117-97E8-6CF56C10B4D0}" type="presParOf" srcId="{7BE43547-918D-4028-B968-CF78B6C038FF}" destId="{F8C91847-EC7D-4A87-B1E9-ED86A982F589}" srcOrd="1" destOrd="0" presId="urn:microsoft.com/office/officeart/2005/8/layout/hProcess11"/>
    <dgm:cxn modelId="{4ECE33FB-7614-4A0C-8EE7-01F77E7B2B22}" type="presParOf" srcId="{7BE43547-918D-4028-B968-CF78B6C038FF}" destId="{A8A3EEE8-FC94-4992-91DE-1F671DEC6543}" srcOrd="2" destOrd="0" presId="urn:microsoft.com/office/officeart/2005/8/layout/hProcess11"/>
    <dgm:cxn modelId="{9CDC36BB-8506-453C-B770-60B6F172A765}" type="presParOf" srcId="{E0DBB424-2FA9-4544-9D6B-758F9F5926D4}" destId="{48E396AA-A568-410D-A2A0-2DAD29DB9731}" srcOrd="11" destOrd="0" presId="urn:microsoft.com/office/officeart/2005/8/layout/hProcess11"/>
    <dgm:cxn modelId="{52D224E1-8D12-4706-B947-89F859909A7E}" type="presParOf" srcId="{E0DBB424-2FA9-4544-9D6B-758F9F5926D4}" destId="{A2BD6C98-DD0B-4678-9389-660F375CC8CC}" srcOrd="12" destOrd="0" presId="urn:microsoft.com/office/officeart/2005/8/layout/hProcess11"/>
    <dgm:cxn modelId="{52482455-1853-4C62-B00E-1BB1F8A71B74}" type="presParOf" srcId="{A2BD6C98-DD0B-4678-9389-660F375CC8CC}" destId="{8C936862-71A0-4CE2-B4E3-D5A31DD2019A}" srcOrd="0" destOrd="0" presId="urn:microsoft.com/office/officeart/2005/8/layout/hProcess11"/>
    <dgm:cxn modelId="{3F483F45-E7F7-4EA6-AA5F-2B7A716DBED6}" type="presParOf" srcId="{A2BD6C98-DD0B-4678-9389-660F375CC8CC}" destId="{9390529F-4EDD-4CAE-B9AB-38C00EE49874}" srcOrd="1" destOrd="0" presId="urn:microsoft.com/office/officeart/2005/8/layout/hProcess11"/>
    <dgm:cxn modelId="{E9900E81-DC56-486B-BDBF-906202D03EA4}" type="presParOf" srcId="{A2BD6C98-DD0B-4678-9389-660F375CC8CC}" destId="{854FE919-8DAA-4A7C-BB35-394AF8685DC4}" srcOrd="2" destOrd="0" presId="urn:microsoft.com/office/officeart/2005/8/layout/hProcess11"/>
    <dgm:cxn modelId="{22D46371-7460-46A8-A4A8-2D8B461643C8}" type="presParOf" srcId="{E0DBB424-2FA9-4544-9D6B-758F9F5926D4}" destId="{2381FCFE-E8C1-46C1-98C3-4FE43C561008}" srcOrd="13" destOrd="0" presId="urn:microsoft.com/office/officeart/2005/8/layout/hProcess11"/>
    <dgm:cxn modelId="{87CF2E4E-E924-4BDF-B44C-48F893D791BA}" type="presParOf" srcId="{E0DBB424-2FA9-4544-9D6B-758F9F5926D4}" destId="{D4F7454E-0236-43D8-8A00-2D7281B19D12}" srcOrd="14" destOrd="0" presId="urn:microsoft.com/office/officeart/2005/8/layout/hProcess11"/>
    <dgm:cxn modelId="{0912A176-637B-4BD0-95C1-6CF7BE5F05A5}" type="presParOf" srcId="{D4F7454E-0236-43D8-8A00-2D7281B19D12}" destId="{74777113-924B-4846-9E6D-89B943527FD7}" srcOrd="0" destOrd="0" presId="urn:microsoft.com/office/officeart/2005/8/layout/hProcess11"/>
    <dgm:cxn modelId="{27880C17-9072-482A-B10E-6B99376565B3}" type="presParOf" srcId="{D4F7454E-0236-43D8-8A00-2D7281B19D12}" destId="{D29F34C9-82E5-4AA8-8CB2-9C6F3773F93F}" srcOrd="1" destOrd="0" presId="urn:microsoft.com/office/officeart/2005/8/layout/hProcess11"/>
    <dgm:cxn modelId="{B2FA374A-6DDA-428A-BF0B-37C259D366E6}" type="presParOf" srcId="{D4F7454E-0236-43D8-8A00-2D7281B19D12}" destId="{0408A282-5FC0-49FE-AC7E-981E4C5A0510}" srcOrd="2" destOrd="0" presId="urn:microsoft.com/office/officeart/2005/8/layout/hProcess11"/>
    <dgm:cxn modelId="{6BEAD47E-6110-4334-BE80-F9CCC774B9E1}" type="presParOf" srcId="{E0DBB424-2FA9-4544-9D6B-758F9F5926D4}" destId="{E28D8CD4-59E6-4181-B4F5-A0D22C31E34B}" srcOrd="15" destOrd="0" presId="urn:microsoft.com/office/officeart/2005/8/layout/hProcess11"/>
    <dgm:cxn modelId="{E8DABF15-C0B4-4E6A-AEE4-768813D19C34}" type="presParOf" srcId="{E0DBB424-2FA9-4544-9D6B-758F9F5926D4}" destId="{35D72659-DADE-46AF-9389-9AD37A49734E}" srcOrd="16" destOrd="0" presId="urn:microsoft.com/office/officeart/2005/8/layout/hProcess11"/>
    <dgm:cxn modelId="{4B3788A4-2DCF-4345-AE0A-CD9B10B111D9}" type="presParOf" srcId="{35D72659-DADE-46AF-9389-9AD37A49734E}" destId="{92ED4145-CD2D-44E8-AEA0-04DC43862B07}" srcOrd="0" destOrd="0" presId="urn:microsoft.com/office/officeart/2005/8/layout/hProcess11"/>
    <dgm:cxn modelId="{573EA3C1-016F-477C-9B19-A65619712688}" type="presParOf" srcId="{35D72659-DADE-46AF-9389-9AD37A49734E}" destId="{E92C5D6D-9198-4F87-8AB8-7A62CA8FBAB5}" srcOrd="1" destOrd="0" presId="urn:microsoft.com/office/officeart/2005/8/layout/hProcess11"/>
    <dgm:cxn modelId="{7B47B80D-50F4-493D-A2FB-045DE30F4625}" type="presParOf" srcId="{35D72659-DADE-46AF-9389-9AD37A49734E}" destId="{89C7A27D-9FCB-42F2-B305-2A81C7738411}" srcOrd="2" destOrd="0" presId="urn:microsoft.com/office/officeart/2005/8/layout/hProcess11"/>
    <dgm:cxn modelId="{AA8D69D1-529C-4128-87B5-7898F0CD70C3}" type="presParOf" srcId="{E0DBB424-2FA9-4544-9D6B-758F9F5926D4}" destId="{BD081549-928B-4AC3-8AC8-88BDB8CA6AB4}" srcOrd="17" destOrd="0" presId="urn:microsoft.com/office/officeart/2005/8/layout/hProcess11"/>
    <dgm:cxn modelId="{9C6D64EA-AE8C-4814-9338-BBB104F6AE0C}" type="presParOf" srcId="{E0DBB424-2FA9-4544-9D6B-758F9F5926D4}" destId="{A4D6AD45-E336-4667-9156-CBDE397498D4}" srcOrd="18" destOrd="0" presId="urn:microsoft.com/office/officeart/2005/8/layout/hProcess11"/>
    <dgm:cxn modelId="{BC81D3A8-CF28-4064-9EC5-435EBFB10740}" type="presParOf" srcId="{A4D6AD45-E336-4667-9156-CBDE397498D4}" destId="{46DC42A1-410A-442B-9B88-C891E69CE146}" srcOrd="0" destOrd="0" presId="urn:microsoft.com/office/officeart/2005/8/layout/hProcess11"/>
    <dgm:cxn modelId="{1ABC5891-9DC6-4BEF-A74D-385CAD0D8C5A}" type="presParOf" srcId="{A4D6AD45-E336-4667-9156-CBDE397498D4}" destId="{160CD373-7401-4C70-B499-26907AA71FF6}" srcOrd="1" destOrd="0" presId="urn:microsoft.com/office/officeart/2005/8/layout/hProcess11"/>
    <dgm:cxn modelId="{47F86C4E-C36D-41A5-819C-9608FA464CD9}" type="presParOf" srcId="{A4D6AD45-E336-4667-9156-CBDE397498D4}" destId="{850CD5DA-F0EC-4F97-ACC0-ECA91F9A4404}" srcOrd="2" destOrd="0" presId="urn:microsoft.com/office/officeart/2005/8/layout/hProcess11"/>
    <dgm:cxn modelId="{5586F0DE-DCE9-44E6-9D43-09FD35061A3D}" type="presParOf" srcId="{E0DBB424-2FA9-4544-9D6B-758F9F5926D4}" destId="{356C5292-D433-4E9E-A4F2-230DEA952102}" srcOrd="19" destOrd="0" presId="urn:microsoft.com/office/officeart/2005/8/layout/hProcess11"/>
    <dgm:cxn modelId="{FDBEBFA9-EDDE-4C1D-AA71-C3CF855540AC}" type="presParOf" srcId="{E0DBB424-2FA9-4544-9D6B-758F9F5926D4}" destId="{354824A7-5FAD-486C-8A3B-9C95AA074A0F}" srcOrd="20" destOrd="0" presId="urn:microsoft.com/office/officeart/2005/8/layout/hProcess11"/>
    <dgm:cxn modelId="{96BDC321-62BF-4525-A577-DFD44E63FAAE}" type="presParOf" srcId="{354824A7-5FAD-486C-8A3B-9C95AA074A0F}" destId="{BE84417B-CD52-40CF-ABAF-F8ACF605E57E}" srcOrd="0" destOrd="0" presId="urn:microsoft.com/office/officeart/2005/8/layout/hProcess11"/>
    <dgm:cxn modelId="{B2B3A601-ACB9-4537-95A4-C8ED602517AD}" type="presParOf" srcId="{354824A7-5FAD-486C-8A3B-9C95AA074A0F}" destId="{CB466B74-0F98-4261-B837-5CF1C5C8A20D}" srcOrd="1" destOrd="0" presId="urn:microsoft.com/office/officeart/2005/8/layout/hProcess11"/>
    <dgm:cxn modelId="{DDE5A776-46ED-447D-8504-73D574007103}" type="presParOf" srcId="{354824A7-5FAD-486C-8A3B-9C95AA074A0F}" destId="{CA92F500-E23B-4A4E-B9F2-EC23AB89C61C}" srcOrd="2" destOrd="0" presId="urn:microsoft.com/office/officeart/2005/8/layout/hProcess11"/>
    <dgm:cxn modelId="{533A0F84-FCC1-48A4-A9F8-5913FC28A001}" type="presParOf" srcId="{E0DBB424-2FA9-4544-9D6B-758F9F5926D4}" destId="{1D01A204-67A9-49BC-96B8-D442CBB6265F}" srcOrd="21" destOrd="0" presId="urn:microsoft.com/office/officeart/2005/8/layout/hProcess11"/>
    <dgm:cxn modelId="{47C52995-0B1B-4F04-A500-CFDE31AE110F}" type="presParOf" srcId="{E0DBB424-2FA9-4544-9D6B-758F9F5926D4}" destId="{DD8C8DED-0CFC-4863-8978-683B920E8517}" srcOrd="22" destOrd="0" presId="urn:microsoft.com/office/officeart/2005/8/layout/hProcess11"/>
    <dgm:cxn modelId="{15AD438B-BB82-41CF-A479-08774ADF0E7C}" type="presParOf" srcId="{DD8C8DED-0CFC-4863-8978-683B920E8517}" destId="{C3F8BA9A-8967-4CB9-BC33-5334AC85A9A0}" srcOrd="0" destOrd="0" presId="urn:microsoft.com/office/officeart/2005/8/layout/hProcess11"/>
    <dgm:cxn modelId="{8D9AD397-743B-4015-9690-9AF70CB38994}" type="presParOf" srcId="{DD8C8DED-0CFC-4863-8978-683B920E8517}" destId="{8C157241-298C-4F1B-A00E-B4E0706EFC00}" srcOrd="1" destOrd="0" presId="urn:microsoft.com/office/officeart/2005/8/layout/hProcess11"/>
    <dgm:cxn modelId="{2E483907-C90A-4AE3-92D7-EEBB74117211}" type="presParOf" srcId="{DD8C8DED-0CFC-4863-8978-683B920E8517}" destId="{12E2BE1C-2DC5-4E19-8F66-22CD22059C46}" srcOrd="2" destOrd="0" presId="urn:microsoft.com/office/officeart/2005/8/layout/hProcess11"/>
    <dgm:cxn modelId="{F4927521-26F7-474F-A82B-5902D2406501}" type="presParOf" srcId="{E0DBB424-2FA9-4544-9D6B-758F9F5926D4}" destId="{C1763697-9FA4-451B-8521-6F46D7EFF019}" srcOrd="23" destOrd="0" presId="urn:microsoft.com/office/officeart/2005/8/layout/hProcess11"/>
    <dgm:cxn modelId="{2A42BE5F-7974-4908-8D32-AC28F0C968C9}" type="presParOf" srcId="{E0DBB424-2FA9-4544-9D6B-758F9F5926D4}" destId="{6865B4DA-B7A6-47A3-B158-AE21116AF103}" srcOrd="24" destOrd="0" presId="urn:microsoft.com/office/officeart/2005/8/layout/hProcess11"/>
    <dgm:cxn modelId="{85B7D80C-3D5D-4EAA-A820-855B2B7E9B0E}" type="presParOf" srcId="{6865B4DA-B7A6-47A3-B158-AE21116AF103}" destId="{60520E2F-4283-4EEA-BF73-A54D51448EE1}" srcOrd="0" destOrd="0" presId="urn:microsoft.com/office/officeart/2005/8/layout/hProcess11"/>
    <dgm:cxn modelId="{1354DE96-6333-43CE-BB55-9FD23FD30A2E}" type="presParOf" srcId="{6865B4DA-B7A6-47A3-B158-AE21116AF103}" destId="{6CF959A8-3436-4500-94B1-CB320FAF8F83}" srcOrd="1" destOrd="0" presId="urn:microsoft.com/office/officeart/2005/8/layout/hProcess11"/>
    <dgm:cxn modelId="{62BE395F-24C4-415B-A961-6BA2DEB4B04E}" type="presParOf" srcId="{6865B4DA-B7A6-47A3-B158-AE21116AF103}" destId="{9CB26272-D247-413B-894C-4F0AFB0ACCE5}" srcOrd="2" destOrd="0" presId="urn:microsoft.com/office/officeart/2005/8/layout/hProcess11"/>
    <dgm:cxn modelId="{08609D2B-65AA-43DF-92E4-A8452E99C928}" type="presParOf" srcId="{E0DBB424-2FA9-4544-9D6B-758F9F5926D4}" destId="{EABFBD04-0B67-41DB-826E-E32E8535DB95}" srcOrd="25" destOrd="0" presId="urn:microsoft.com/office/officeart/2005/8/layout/hProcess11"/>
    <dgm:cxn modelId="{B2BC13F2-13B6-4EF7-B0E5-FD14CB1746BB}" type="presParOf" srcId="{E0DBB424-2FA9-4544-9D6B-758F9F5926D4}" destId="{93C4F844-8320-44B7-9953-63414B336F9C}" srcOrd="26" destOrd="0" presId="urn:microsoft.com/office/officeart/2005/8/layout/hProcess11"/>
    <dgm:cxn modelId="{52A332C9-93C5-44B6-8C25-BE8789027C14}" type="presParOf" srcId="{93C4F844-8320-44B7-9953-63414B336F9C}" destId="{F52EFD57-D2D0-4222-BB72-00FA79C86C68}" srcOrd="0" destOrd="0" presId="urn:microsoft.com/office/officeart/2005/8/layout/hProcess11"/>
    <dgm:cxn modelId="{27863D18-7FD8-4279-93E0-BF8C81BA7F33}" type="presParOf" srcId="{93C4F844-8320-44B7-9953-63414B336F9C}" destId="{BB83521D-1837-4D43-970C-F6C7FC090B42}" srcOrd="1" destOrd="0" presId="urn:microsoft.com/office/officeart/2005/8/layout/hProcess11"/>
    <dgm:cxn modelId="{ACDF2123-6D91-4BCA-9B3E-2F483C696111}" type="presParOf" srcId="{93C4F844-8320-44B7-9953-63414B336F9C}" destId="{68A64E8E-3494-40E6-9E06-764A9163F7E0}" srcOrd="2" destOrd="0" presId="urn:microsoft.com/office/officeart/2005/8/layout/hProcess11"/>
    <dgm:cxn modelId="{D2AE7CA3-6698-476C-93AE-D82D5A8A992B}" type="presParOf" srcId="{E0DBB424-2FA9-4544-9D6B-758F9F5926D4}" destId="{60F618B5-D654-4E43-AF29-8E75F07B277B}" srcOrd="27" destOrd="0" presId="urn:microsoft.com/office/officeart/2005/8/layout/hProcess11"/>
    <dgm:cxn modelId="{C16CB3EE-BA52-4217-8F0B-F5C3619E54A0}" type="presParOf" srcId="{E0DBB424-2FA9-4544-9D6B-758F9F5926D4}" destId="{3E8B93AC-7E80-473C-B113-C39C0D505C0C}" srcOrd="28" destOrd="0" presId="urn:microsoft.com/office/officeart/2005/8/layout/hProcess11"/>
    <dgm:cxn modelId="{09FF8148-47D7-4767-93AA-CF91F1A6B055}" type="presParOf" srcId="{3E8B93AC-7E80-473C-B113-C39C0D505C0C}" destId="{625E11BE-26A7-4EC3-9036-6DBD9AE2A123}" srcOrd="0" destOrd="0" presId="urn:microsoft.com/office/officeart/2005/8/layout/hProcess11"/>
    <dgm:cxn modelId="{691A9944-9F6E-449B-9980-0C93DB478608}" type="presParOf" srcId="{3E8B93AC-7E80-473C-B113-C39C0D505C0C}" destId="{7167F431-353A-4367-B4B8-967A19EC87D8}" srcOrd="1" destOrd="0" presId="urn:microsoft.com/office/officeart/2005/8/layout/hProcess11"/>
    <dgm:cxn modelId="{D13D8C3D-16C4-4E7C-8A53-B3A2A75B6F38}" type="presParOf" srcId="{3E8B93AC-7E80-473C-B113-C39C0D505C0C}" destId="{3FB7FF99-515A-48EA-AF46-8DD324AF72AF}" srcOrd="2" destOrd="0" presId="urn:microsoft.com/office/officeart/2005/8/layout/hProcess11"/>
    <dgm:cxn modelId="{EB42A446-A175-4E2C-B016-D73214EE705B}" type="presParOf" srcId="{E0DBB424-2FA9-4544-9D6B-758F9F5926D4}" destId="{BB1731E4-1ED6-4862-BC8F-BC7CCEDDBDC4}" srcOrd="29" destOrd="0" presId="urn:microsoft.com/office/officeart/2005/8/layout/hProcess11"/>
    <dgm:cxn modelId="{297F7671-0E50-4B76-9E4B-86FE729BE9F2}" type="presParOf" srcId="{E0DBB424-2FA9-4544-9D6B-758F9F5926D4}" destId="{44B0459F-9F93-49F9-81E2-446CEA87AC64}" srcOrd="30" destOrd="0" presId="urn:microsoft.com/office/officeart/2005/8/layout/hProcess11"/>
    <dgm:cxn modelId="{B11FD43E-EB58-4174-B150-F64D3C145F9F}" type="presParOf" srcId="{44B0459F-9F93-49F9-81E2-446CEA87AC64}" destId="{6BDA20F2-573F-4CD0-B88F-AD134BD5306F}" srcOrd="0" destOrd="0" presId="urn:microsoft.com/office/officeart/2005/8/layout/hProcess11"/>
    <dgm:cxn modelId="{E66207E1-2466-430B-8C50-BED97D24FC7F}" type="presParOf" srcId="{44B0459F-9F93-49F9-81E2-446CEA87AC64}" destId="{FED613BD-FDA0-48C7-9325-A1DC9B87E2A2}" srcOrd="1" destOrd="0" presId="urn:microsoft.com/office/officeart/2005/8/layout/hProcess11"/>
    <dgm:cxn modelId="{B62C19F5-DB2D-4F48-92D9-5260EA428EED}" type="presParOf" srcId="{44B0459F-9F93-49F9-81E2-446CEA87AC64}" destId="{E552CC3F-ADFF-4018-B82F-3E7D6CAF949E}" srcOrd="2" destOrd="0" presId="urn:microsoft.com/office/officeart/2005/8/layout/hProcess11"/>
    <dgm:cxn modelId="{B265DA7D-16DA-4A84-9952-5C8622C34F52}" type="presParOf" srcId="{E0DBB424-2FA9-4544-9D6B-758F9F5926D4}" destId="{ECF7B26F-266F-4433-84CD-5B06B87C923A}" srcOrd="31" destOrd="0" presId="urn:microsoft.com/office/officeart/2005/8/layout/hProcess11"/>
    <dgm:cxn modelId="{8BCCE9EC-F2AB-4AAB-AC1E-667B933EAD80}" type="presParOf" srcId="{E0DBB424-2FA9-4544-9D6B-758F9F5926D4}" destId="{B1CCEE9B-0EB4-4B9C-8FC9-0338FAAD954A}" srcOrd="32" destOrd="0" presId="urn:microsoft.com/office/officeart/2005/8/layout/hProcess11"/>
    <dgm:cxn modelId="{F42E09E8-F16E-491F-BD78-535E13747048}" type="presParOf" srcId="{B1CCEE9B-0EB4-4B9C-8FC9-0338FAAD954A}" destId="{5FE5A479-DB92-4C01-A83B-5654E95654D3}" srcOrd="0" destOrd="0" presId="urn:microsoft.com/office/officeart/2005/8/layout/hProcess11"/>
    <dgm:cxn modelId="{321BCC3D-B4CA-4FAB-AAA4-56E571E2C19E}" type="presParOf" srcId="{B1CCEE9B-0EB4-4B9C-8FC9-0338FAAD954A}" destId="{DCB6ACD2-95BC-4DB5-92CE-CDB7C726D0D0}" srcOrd="1" destOrd="0" presId="urn:microsoft.com/office/officeart/2005/8/layout/hProcess11"/>
    <dgm:cxn modelId="{8C546953-7C92-4A0E-9341-42A442256992}" type="presParOf" srcId="{B1CCEE9B-0EB4-4B9C-8FC9-0338FAAD954A}" destId="{5E6E6F72-602C-4F73-84BF-4609C1C4EFE6}" srcOrd="2" destOrd="0" presId="urn:microsoft.com/office/officeart/2005/8/layout/hProcess11"/>
    <dgm:cxn modelId="{690EF5EF-8538-4DCB-A36C-94809742B5CC}" type="presParOf" srcId="{E0DBB424-2FA9-4544-9D6B-758F9F5926D4}" destId="{AE3866FC-7E7D-4D50-889D-41EA2562D28F}" srcOrd="33" destOrd="0" presId="urn:microsoft.com/office/officeart/2005/8/layout/hProcess11"/>
    <dgm:cxn modelId="{DF2CCD4B-7048-4640-8DC3-DEBD04DFD5A5}" type="presParOf" srcId="{E0DBB424-2FA9-4544-9D6B-758F9F5926D4}" destId="{68949647-AC91-463E-82D8-E165DBEA4EDB}" srcOrd="34" destOrd="0" presId="urn:microsoft.com/office/officeart/2005/8/layout/hProcess11"/>
    <dgm:cxn modelId="{104E68ED-372B-4396-8F89-95A6AA622BDD}" type="presParOf" srcId="{68949647-AC91-463E-82D8-E165DBEA4EDB}" destId="{EB2C59A1-A7B6-4D59-8804-CBC5ACF9C54F}" srcOrd="0" destOrd="0" presId="urn:microsoft.com/office/officeart/2005/8/layout/hProcess11"/>
    <dgm:cxn modelId="{63A6C2F1-F391-4E22-9AF8-89DEA0372D49}" type="presParOf" srcId="{68949647-AC91-463E-82D8-E165DBEA4EDB}" destId="{976FFD27-91BE-4A2A-97DF-7204EBD3BB4C}" srcOrd="1" destOrd="0" presId="urn:microsoft.com/office/officeart/2005/8/layout/hProcess11"/>
    <dgm:cxn modelId="{F0310A16-7972-4E88-AEF8-674AD83BE74D}" type="presParOf" srcId="{68949647-AC91-463E-82D8-E165DBEA4EDB}" destId="{44D5875F-2FA9-496A-B8FC-80D2EC962911}" srcOrd="2" destOrd="0" presId="urn:microsoft.com/office/officeart/2005/8/layout/hProcess11"/>
    <dgm:cxn modelId="{0FC7EA72-6BE1-41DF-BDED-18D7AB88B71E}" type="presParOf" srcId="{E0DBB424-2FA9-4544-9D6B-758F9F5926D4}" destId="{BDA846A3-0EC9-4F19-BE74-19107BAAFDA0}" srcOrd="35" destOrd="0" presId="urn:microsoft.com/office/officeart/2005/8/layout/hProcess11"/>
    <dgm:cxn modelId="{4EB94B83-28B8-4D43-98DA-FB05434F5842}" type="presParOf" srcId="{E0DBB424-2FA9-4544-9D6B-758F9F5926D4}" destId="{F22DC612-9AFD-4857-8383-CD39959801E2}" srcOrd="36" destOrd="0" presId="urn:microsoft.com/office/officeart/2005/8/layout/hProcess11"/>
    <dgm:cxn modelId="{1C451B87-5FF9-482D-9406-BB374469C326}" type="presParOf" srcId="{F22DC612-9AFD-4857-8383-CD39959801E2}" destId="{7CAB6F37-4292-41DE-BF55-DBDC71366F02}" srcOrd="0" destOrd="0" presId="urn:microsoft.com/office/officeart/2005/8/layout/hProcess11"/>
    <dgm:cxn modelId="{906078D2-70A1-4037-B36E-F35BFB1F76E3}" type="presParOf" srcId="{F22DC612-9AFD-4857-8383-CD39959801E2}" destId="{9B158D77-2984-4CCB-94FF-BAB3826CDE09}" srcOrd="1" destOrd="0" presId="urn:microsoft.com/office/officeart/2005/8/layout/hProcess11"/>
    <dgm:cxn modelId="{FBAB53C6-FD66-447A-9891-7BBBEB9AED89}" type="presParOf" srcId="{F22DC612-9AFD-4857-8383-CD39959801E2}" destId="{639369B1-ED48-47F7-8BF1-EAA78910AFED}" srcOrd="2" destOrd="0" presId="urn:microsoft.com/office/officeart/2005/8/layout/hProcess11"/>
    <dgm:cxn modelId="{5C4BAC4F-BA6B-4286-B82A-A5729891B587}" type="presParOf" srcId="{E0DBB424-2FA9-4544-9D6B-758F9F5926D4}" destId="{997EF135-C96E-4E9D-B88D-F6C8CEE8854A}" srcOrd="37" destOrd="0" presId="urn:microsoft.com/office/officeart/2005/8/layout/hProcess11"/>
    <dgm:cxn modelId="{724AB4FD-9E87-404A-B582-A18EF876FEC3}" type="presParOf" srcId="{E0DBB424-2FA9-4544-9D6B-758F9F5926D4}" destId="{52E7B484-5BAD-4759-9651-45398ED11310}" srcOrd="38" destOrd="0" presId="urn:microsoft.com/office/officeart/2005/8/layout/hProcess11"/>
    <dgm:cxn modelId="{EC029E46-7EEC-4149-B190-67F1645C52A9}" type="presParOf" srcId="{52E7B484-5BAD-4759-9651-45398ED11310}" destId="{7BED2721-CCE3-47AC-9385-0DC8B3FEA3DC}" srcOrd="0" destOrd="0" presId="urn:microsoft.com/office/officeart/2005/8/layout/hProcess11"/>
    <dgm:cxn modelId="{4714769B-DADA-48A6-A7C8-BF35D0E32390}" type="presParOf" srcId="{52E7B484-5BAD-4759-9651-45398ED11310}" destId="{74515BF5-ECC4-4239-80D9-27CE197BA697}" srcOrd="1" destOrd="0" presId="urn:microsoft.com/office/officeart/2005/8/layout/hProcess11"/>
    <dgm:cxn modelId="{57389910-62AF-4AEE-9B6D-2F4D39EDFD5B}" type="presParOf" srcId="{52E7B484-5BAD-4759-9651-45398ED11310}" destId="{40EF8ED1-0A84-4682-A1B0-028BB2D4E302}" srcOrd="2" destOrd="0" presId="urn:microsoft.com/office/officeart/2005/8/layout/hProcess11"/>
    <dgm:cxn modelId="{36B52F4A-8FFE-4712-AC08-FCD9D60724EA}" type="presParOf" srcId="{E0DBB424-2FA9-4544-9D6B-758F9F5926D4}" destId="{DF4B512D-3D07-468D-8242-6AC745ADF0C4}" srcOrd="39" destOrd="0" presId="urn:microsoft.com/office/officeart/2005/8/layout/hProcess11"/>
    <dgm:cxn modelId="{B3B8DC3D-8C36-4C88-AD1E-2385F0346493}" type="presParOf" srcId="{E0DBB424-2FA9-4544-9D6B-758F9F5926D4}" destId="{FC9D9B82-9351-48CC-A1C3-0F938C1BC72F}" srcOrd="40" destOrd="0" presId="urn:microsoft.com/office/officeart/2005/8/layout/hProcess11"/>
    <dgm:cxn modelId="{0D90C913-72A7-4B04-A3E5-C0FCBEDF8BF9}" type="presParOf" srcId="{FC9D9B82-9351-48CC-A1C3-0F938C1BC72F}" destId="{C95C3141-220D-4B20-8C31-69F9A6982B97}" srcOrd="0" destOrd="0" presId="urn:microsoft.com/office/officeart/2005/8/layout/hProcess11"/>
    <dgm:cxn modelId="{E012DB91-0739-4EAF-80EA-2956B0E56826}" type="presParOf" srcId="{FC9D9B82-9351-48CC-A1C3-0F938C1BC72F}" destId="{DBAC94B3-ECDC-4880-9ED5-7D26DC95EA4A}" srcOrd="1" destOrd="0" presId="urn:microsoft.com/office/officeart/2005/8/layout/hProcess11"/>
    <dgm:cxn modelId="{6CDCAFC7-4A19-46A0-BDA7-E4C8B346EAE8}" type="presParOf" srcId="{FC9D9B82-9351-48CC-A1C3-0F938C1BC72F}" destId="{1E166BDC-13BD-4420-99F6-9F1EB2DD1B74}" srcOrd="2" destOrd="0" presId="urn:microsoft.com/office/officeart/2005/8/layout/hProcess11"/>
    <dgm:cxn modelId="{F1FA0550-428E-43E0-AA2E-7A5F8BFE8F40}" type="presParOf" srcId="{E0DBB424-2FA9-4544-9D6B-758F9F5926D4}" destId="{36E729E1-7F1D-485B-A1F1-CBC1AF0D3681}" srcOrd="41" destOrd="0" presId="urn:microsoft.com/office/officeart/2005/8/layout/hProcess11"/>
    <dgm:cxn modelId="{B05DFEFC-93E8-4BE7-BBB5-5C5C2F8A305E}" type="presParOf" srcId="{E0DBB424-2FA9-4544-9D6B-758F9F5926D4}" destId="{E6A9AA4F-6356-455D-B312-93CFDE9541FF}" srcOrd="42" destOrd="0" presId="urn:microsoft.com/office/officeart/2005/8/layout/hProcess11"/>
    <dgm:cxn modelId="{534EF658-6275-4622-AE21-69FD8423613B}" type="presParOf" srcId="{E6A9AA4F-6356-455D-B312-93CFDE9541FF}" destId="{B5157F0E-76BF-428C-A511-C8885B6273BC}" srcOrd="0" destOrd="0" presId="urn:microsoft.com/office/officeart/2005/8/layout/hProcess11"/>
    <dgm:cxn modelId="{96AB9486-43F4-4606-B236-3C9964048F41}" type="presParOf" srcId="{E6A9AA4F-6356-455D-B312-93CFDE9541FF}" destId="{D6A1DB8F-D406-414E-B3BE-4C044E27E0CC}" srcOrd="1" destOrd="0" presId="urn:microsoft.com/office/officeart/2005/8/layout/hProcess11"/>
    <dgm:cxn modelId="{0FFA088D-A127-4045-82F4-90182226A9DC}" type="presParOf" srcId="{E6A9AA4F-6356-455D-B312-93CFDE9541FF}" destId="{3112AE53-D5E3-4831-B8AF-F07E122129D6}" srcOrd="2" destOrd="0" presId="urn:microsoft.com/office/officeart/2005/8/layout/hProcess11"/>
    <dgm:cxn modelId="{C33C87FF-89D7-4FA0-BAC9-E4A99DF96DAA}" type="presParOf" srcId="{E0DBB424-2FA9-4544-9D6B-758F9F5926D4}" destId="{3BB29083-1EF7-4943-B03C-057E8857B324}" srcOrd="43" destOrd="0" presId="urn:microsoft.com/office/officeart/2005/8/layout/hProcess11"/>
    <dgm:cxn modelId="{C645E4A3-9CCB-4F36-B9C4-7F62D66AA119}" type="presParOf" srcId="{E0DBB424-2FA9-4544-9D6B-758F9F5926D4}" destId="{928FF50B-31BA-4D7E-8000-13335ABE6DF4}" srcOrd="44" destOrd="0" presId="urn:microsoft.com/office/officeart/2005/8/layout/hProcess11"/>
    <dgm:cxn modelId="{0AEBD438-58C2-483A-952D-AB1D2F837BF8}" type="presParOf" srcId="{928FF50B-31BA-4D7E-8000-13335ABE6DF4}" destId="{7E2E59AF-B5AC-4A01-A408-11227C9B5C35}" srcOrd="0" destOrd="0" presId="urn:microsoft.com/office/officeart/2005/8/layout/hProcess11"/>
    <dgm:cxn modelId="{3D8629F6-EB08-489C-81F7-4DEA1991128B}" type="presParOf" srcId="{928FF50B-31BA-4D7E-8000-13335ABE6DF4}" destId="{F011A07D-54C6-4408-9E23-4D268958A31B}" srcOrd="1" destOrd="0" presId="urn:microsoft.com/office/officeart/2005/8/layout/hProcess11"/>
    <dgm:cxn modelId="{466A9D32-901F-4836-A46D-50B709A16C10}" type="presParOf" srcId="{928FF50B-31BA-4D7E-8000-13335ABE6DF4}" destId="{6CD853C8-C37A-4D0E-8AE9-51186A6F53C2}" srcOrd="2" destOrd="0" presId="urn:microsoft.com/office/officeart/2005/8/layout/hProcess11"/>
    <dgm:cxn modelId="{38E20E6E-718F-4304-AEA1-902C902914FD}" type="presParOf" srcId="{E0DBB424-2FA9-4544-9D6B-758F9F5926D4}" destId="{354138F2-2254-4F46-994F-864B8AB0906F}" srcOrd="45" destOrd="0" presId="urn:microsoft.com/office/officeart/2005/8/layout/hProcess11"/>
    <dgm:cxn modelId="{D581584F-D60E-4724-AEFA-AD98D313833D}" type="presParOf" srcId="{E0DBB424-2FA9-4544-9D6B-758F9F5926D4}" destId="{C0C00B80-F3AC-4DC2-90A8-A9608694DD34}" srcOrd="46" destOrd="0" presId="urn:microsoft.com/office/officeart/2005/8/layout/hProcess11"/>
    <dgm:cxn modelId="{9CC8384E-DC63-45F7-87BC-A94A9561B529}" type="presParOf" srcId="{C0C00B80-F3AC-4DC2-90A8-A9608694DD34}" destId="{4A2B4EB6-DD31-4143-A42F-8BC4C8034D92}" srcOrd="0" destOrd="0" presId="urn:microsoft.com/office/officeart/2005/8/layout/hProcess11"/>
    <dgm:cxn modelId="{5E32BFBE-1615-4FDC-8BF0-6B2A9233FE5C}" type="presParOf" srcId="{C0C00B80-F3AC-4DC2-90A8-A9608694DD34}" destId="{E76D3FBE-826C-4242-9D7A-96D9BFAA93FC}" srcOrd="1" destOrd="0" presId="urn:microsoft.com/office/officeart/2005/8/layout/hProcess11"/>
    <dgm:cxn modelId="{C265218F-0681-43BE-AB42-82D0C0A3A2E8}" type="presParOf" srcId="{C0C00B80-F3AC-4DC2-90A8-A9608694DD34}" destId="{3784FD2E-A98C-478D-8481-46B6CD527ADD}" srcOrd="2" destOrd="0" presId="urn:microsoft.com/office/officeart/2005/8/layout/hProcess11"/>
    <dgm:cxn modelId="{17CBC873-EA61-4004-9C62-CDCCC6FFA312}" type="presParOf" srcId="{E0DBB424-2FA9-4544-9D6B-758F9F5926D4}" destId="{8140BE59-2E5B-43AE-852F-FE39AF2761EF}" srcOrd="47" destOrd="0" presId="urn:microsoft.com/office/officeart/2005/8/layout/hProcess11"/>
    <dgm:cxn modelId="{4DC2BEC9-B5D9-454D-A8B6-0314A740C6DB}" type="presParOf" srcId="{E0DBB424-2FA9-4544-9D6B-758F9F5926D4}" destId="{38AE97E1-C1B4-4815-87EC-C8BC165E403E}" srcOrd="48" destOrd="0" presId="urn:microsoft.com/office/officeart/2005/8/layout/hProcess11"/>
    <dgm:cxn modelId="{2D87013F-D399-424A-AD63-D3279B0ADAEC}" type="presParOf" srcId="{38AE97E1-C1B4-4815-87EC-C8BC165E403E}" destId="{F98021E4-7C3C-407D-A519-082CA1A00321}" srcOrd="0" destOrd="0" presId="urn:microsoft.com/office/officeart/2005/8/layout/hProcess11"/>
    <dgm:cxn modelId="{71363BF9-533A-4416-9AA2-6904C55F1E23}" type="presParOf" srcId="{38AE97E1-C1B4-4815-87EC-C8BC165E403E}" destId="{A560B03B-DDD9-4625-9D33-5041CD81B7B1}" srcOrd="1" destOrd="0" presId="urn:microsoft.com/office/officeart/2005/8/layout/hProcess11"/>
    <dgm:cxn modelId="{56ED3196-798A-49FF-8A35-72497DFDBA5E}" type="presParOf" srcId="{38AE97E1-C1B4-4815-87EC-C8BC165E403E}" destId="{7EA2D9A4-DA28-4982-BA28-82EA8C588685}" srcOrd="2" destOrd="0" presId="urn:microsoft.com/office/officeart/2005/8/layout/hProcess11"/>
    <dgm:cxn modelId="{37D07202-85F8-484C-81C5-24DB1AE4B438}" type="presParOf" srcId="{E0DBB424-2FA9-4544-9D6B-758F9F5926D4}" destId="{E49C34C3-4E16-40EA-8088-1C1F3B6DE9D4}" srcOrd="49" destOrd="0" presId="urn:microsoft.com/office/officeart/2005/8/layout/hProcess11"/>
    <dgm:cxn modelId="{819224CD-5218-44C0-88FC-74520F74F72B}" type="presParOf" srcId="{E0DBB424-2FA9-4544-9D6B-758F9F5926D4}" destId="{1399134F-03DC-4162-9B67-501E861EEE1F}" srcOrd="50" destOrd="0" presId="urn:microsoft.com/office/officeart/2005/8/layout/hProcess11"/>
    <dgm:cxn modelId="{BFAD3E0B-4C83-4C34-808F-79A4FE4B3590}" type="presParOf" srcId="{1399134F-03DC-4162-9B67-501E861EEE1F}" destId="{B4513E5D-DE1D-46BF-834E-DC378E438778}" srcOrd="0" destOrd="0" presId="urn:microsoft.com/office/officeart/2005/8/layout/hProcess11"/>
    <dgm:cxn modelId="{2F2A9ECC-4D14-411C-9B07-EC3D7F5CDDCC}" type="presParOf" srcId="{1399134F-03DC-4162-9B67-501E861EEE1F}" destId="{D65FA0C5-E656-43A3-A432-0A182737A971}" srcOrd="1" destOrd="0" presId="urn:microsoft.com/office/officeart/2005/8/layout/hProcess11"/>
    <dgm:cxn modelId="{2B7E06B0-E32B-4D37-B57F-7A72DAB4322A}" type="presParOf" srcId="{1399134F-03DC-4162-9B67-501E861EEE1F}" destId="{5669E3EA-7C4A-4803-BA71-C0807F151B01}" srcOrd="2" destOrd="0" presId="urn:microsoft.com/office/officeart/2005/8/layout/hProcess11"/>
    <dgm:cxn modelId="{0AB02BAF-9495-4F0A-968F-EA4E1AFEACC8}" type="presParOf" srcId="{E0DBB424-2FA9-4544-9D6B-758F9F5926D4}" destId="{B65AAE16-0A68-4D9F-8E9E-216E5CC3298E}" srcOrd="51" destOrd="0" presId="urn:microsoft.com/office/officeart/2005/8/layout/hProcess11"/>
    <dgm:cxn modelId="{DAD24F84-82E8-4ACF-B251-8C643A99D4CF}" type="presParOf" srcId="{E0DBB424-2FA9-4544-9D6B-758F9F5926D4}" destId="{CC8CA972-93AC-47D6-A823-B59603381046}" srcOrd="52" destOrd="0" presId="urn:microsoft.com/office/officeart/2005/8/layout/hProcess11"/>
    <dgm:cxn modelId="{84B03830-2D21-4F9E-99EC-BF8D5634CE5D}" type="presParOf" srcId="{CC8CA972-93AC-47D6-A823-B59603381046}" destId="{F650D72C-6272-4EA9-BF54-81F520919622}" srcOrd="0" destOrd="0" presId="urn:microsoft.com/office/officeart/2005/8/layout/hProcess11"/>
    <dgm:cxn modelId="{A3CBEF75-EC47-4D41-8BE5-BC45A743528D}" type="presParOf" srcId="{CC8CA972-93AC-47D6-A823-B59603381046}" destId="{B802F6A8-E30E-4A00-8872-15C14190C06F}" srcOrd="1" destOrd="0" presId="urn:microsoft.com/office/officeart/2005/8/layout/hProcess11"/>
    <dgm:cxn modelId="{2E55973C-8993-401F-90FE-A95A69A44C07}" type="presParOf" srcId="{CC8CA972-93AC-47D6-A823-B59603381046}" destId="{B4A0EF34-317C-4F34-BED9-0261690FD522}" srcOrd="2" destOrd="0" presId="urn:microsoft.com/office/officeart/2005/8/layout/hProcess11"/>
    <dgm:cxn modelId="{30A35F45-D70F-4D4F-8269-553B2328E660}" type="presParOf" srcId="{E0DBB424-2FA9-4544-9D6B-758F9F5926D4}" destId="{06ECD72C-25B3-4AB7-9A81-29460C8D7C26}" srcOrd="53" destOrd="0" presId="urn:microsoft.com/office/officeart/2005/8/layout/hProcess11"/>
    <dgm:cxn modelId="{8C1D126C-3B21-48C5-86AF-709EEC5B2819}" type="presParOf" srcId="{E0DBB424-2FA9-4544-9D6B-758F9F5926D4}" destId="{A00557B4-FBD8-47FB-932B-71E2EDA6FE06}" srcOrd="54" destOrd="0" presId="urn:microsoft.com/office/officeart/2005/8/layout/hProcess11"/>
    <dgm:cxn modelId="{D0C8F38D-DE7F-44E1-96BB-CFE07ABBB2C1}" type="presParOf" srcId="{A00557B4-FBD8-47FB-932B-71E2EDA6FE06}" destId="{6D1128DE-06C3-4C63-B91F-A65491685B58}" srcOrd="0" destOrd="0" presId="urn:microsoft.com/office/officeart/2005/8/layout/hProcess11"/>
    <dgm:cxn modelId="{ADF690F3-C340-4548-A0DC-96D688576588}" type="presParOf" srcId="{A00557B4-FBD8-47FB-932B-71E2EDA6FE06}" destId="{38EDB05D-4A00-4EDA-87B8-A228A306DBE1}" srcOrd="1" destOrd="0" presId="urn:microsoft.com/office/officeart/2005/8/layout/hProcess11"/>
    <dgm:cxn modelId="{D7F35D8D-F9EF-47C1-BDF6-A0D98CD2E325}" type="presParOf" srcId="{A00557B4-FBD8-47FB-932B-71E2EDA6FE06}" destId="{629EDBBA-1CE4-43DB-8CC0-DD7C54A2FE24}" srcOrd="2" destOrd="0" presId="urn:microsoft.com/office/officeart/2005/8/layout/hProcess11"/>
    <dgm:cxn modelId="{2C32F2CE-791F-4119-A85A-D3F8AE7CF753}" type="presParOf" srcId="{E0DBB424-2FA9-4544-9D6B-758F9F5926D4}" destId="{05C25984-17EE-4D12-8133-6BC02FFCD034}" srcOrd="55" destOrd="0" presId="urn:microsoft.com/office/officeart/2005/8/layout/hProcess11"/>
    <dgm:cxn modelId="{7D63315C-7FEA-454C-93D3-36331A4D24CF}" type="presParOf" srcId="{E0DBB424-2FA9-4544-9D6B-758F9F5926D4}" destId="{965C2C35-CC9A-43E4-A371-B231241436FA}" srcOrd="56" destOrd="0" presId="urn:microsoft.com/office/officeart/2005/8/layout/hProcess11"/>
    <dgm:cxn modelId="{475E2BB3-3D95-4858-8B75-BA3D5F6ED607}" type="presParOf" srcId="{965C2C35-CC9A-43E4-A371-B231241436FA}" destId="{66763CF4-EAFE-4410-8F68-92AFB1FC10EC}" srcOrd="0" destOrd="0" presId="urn:microsoft.com/office/officeart/2005/8/layout/hProcess11"/>
    <dgm:cxn modelId="{93D33574-EAD6-4A30-B181-6362ABC00739}" type="presParOf" srcId="{965C2C35-CC9A-43E4-A371-B231241436FA}" destId="{A42AF893-9648-4B76-8DA3-99656527078E}" srcOrd="1" destOrd="0" presId="urn:microsoft.com/office/officeart/2005/8/layout/hProcess11"/>
    <dgm:cxn modelId="{72FD9DCB-B635-4B5E-934C-19E1FED503CE}" type="presParOf" srcId="{965C2C35-CC9A-43E4-A371-B231241436FA}" destId="{71EB3B8C-AEB5-4EDA-8FD3-90F2606BA23F}" srcOrd="2" destOrd="0" presId="urn:microsoft.com/office/officeart/2005/8/layout/hProcess11"/>
    <dgm:cxn modelId="{58269693-203C-4B48-AC61-A525FC05D14C}" type="presParOf" srcId="{E0DBB424-2FA9-4544-9D6B-758F9F5926D4}" destId="{DA676D7F-2B47-4F30-8D28-6FE0CEBD107C}" srcOrd="57" destOrd="0" presId="urn:microsoft.com/office/officeart/2005/8/layout/hProcess11"/>
    <dgm:cxn modelId="{3B854D43-ABA5-42BC-B821-2F2EC57FC209}" type="presParOf" srcId="{E0DBB424-2FA9-4544-9D6B-758F9F5926D4}" destId="{3D048248-0AD2-44DE-92B9-4CFE8007991A}" srcOrd="58" destOrd="0" presId="urn:microsoft.com/office/officeart/2005/8/layout/hProcess11"/>
    <dgm:cxn modelId="{C9E01B7B-F4E4-4A1A-A41F-60A64FA44BA2}" type="presParOf" srcId="{3D048248-0AD2-44DE-92B9-4CFE8007991A}" destId="{5319A476-0ACB-4DFD-88C2-2C3E533D69DB}" srcOrd="0" destOrd="0" presId="urn:microsoft.com/office/officeart/2005/8/layout/hProcess11"/>
    <dgm:cxn modelId="{C74C15C0-7981-4633-BCF2-756EC76F8E35}" type="presParOf" srcId="{3D048248-0AD2-44DE-92B9-4CFE8007991A}" destId="{38E92529-2E8C-4DCD-940E-D377B0EEFE4D}" srcOrd="1" destOrd="0" presId="urn:microsoft.com/office/officeart/2005/8/layout/hProcess11"/>
    <dgm:cxn modelId="{86D24782-C6A7-47A5-A6BB-9A8F22A0C3FD}" type="presParOf" srcId="{3D048248-0AD2-44DE-92B9-4CFE8007991A}" destId="{9D6C6DD9-B732-494A-BC6B-AD352921EB2F}" srcOrd="2" destOrd="0" presId="urn:microsoft.com/office/officeart/2005/8/layout/hProcess11"/>
    <dgm:cxn modelId="{CFA56B26-2CEE-4149-8D85-5F809EA57917}" type="presParOf" srcId="{E0DBB424-2FA9-4544-9D6B-758F9F5926D4}" destId="{2904C80C-5597-4D08-8F4D-3A4E210664D9}" srcOrd="59" destOrd="0" presId="urn:microsoft.com/office/officeart/2005/8/layout/hProcess11"/>
    <dgm:cxn modelId="{E5340118-8A92-44C4-B319-87D6AFC0686D}" type="presParOf" srcId="{E0DBB424-2FA9-4544-9D6B-758F9F5926D4}" destId="{4819BE71-1F2D-4A66-8606-A4B941AB47AE}" srcOrd="60" destOrd="0" presId="urn:microsoft.com/office/officeart/2005/8/layout/hProcess11"/>
    <dgm:cxn modelId="{D92BD9DB-326A-4515-AA17-C06BEC48CA9A}" type="presParOf" srcId="{4819BE71-1F2D-4A66-8606-A4B941AB47AE}" destId="{2765F947-738D-4CE5-96A7-ADF7EB014E58}" srcOrd="0" destOrd="0" presId="urn:microsoft.com/office/officeart/2005/8/layout/hProcess11"/>
    <dgm:cxn modelId="{419612AC-B6B4-454F-A7F9-7DDD7CA6075D}" type="presParOf" srcId="{4819BE71-1F2D-4A66-8606-A4B941AB47AE}" destId="{C443ED88-4813-4906-8442-6D01D3C2EDB8}" srcOrd="1" destOrd="0" presId="urn:microsoft.com/office/officeart/2005/8/layout/hProcess11"/>
    <dgm:cxn modelId="{2FB769DE-8F0D-4535-940D-719F1AECDC9A}" type="presParOf" srcId="{4819BE71-1F2D-4A66-8606-A4B941AB47AE}" destId="{34E76618-03BA-4014-81EB-E176696D1945}" srcOrd="2" destOrd="0" presId="urn:microsoft.com/office/officeart/2005/8/layout/hProcess11"/>
    <dgm:cxn modelId="{5F00BA2A-23D6-4881-9CEA-5EFEDD92CDC3}" type="presParOf" srcId="{E0DBB424-2FA9-4544-9D6B-758F9F5926D4}" destId="{B768F6DE-F09C-4CD9-BAEC-6FAFAE7BE1AF}" srcOrd="61" destOrd="0" presId="urn:microsoft.com/office/officeart/2005/8/layout/hProcess11"/>
    <dgm:cxn modelId="{0F2D18E2-823A-496D-9B51-BFA08B13D090}" type="presParOf" srcId="{E0DBB424-2FA9-4544-9D6B-758F9F5926D4}" destId="{53A0D913-82CB-43E7-AA8E-7E21F2F26992}" srcOrd="62" destOrd="0" presId="urn:microsoft.com/office/officeart/2005/8/layout/hProcess11"/>
    <dgm:cxn modelId="{70E3A6B5-6F8D-4012-B92B-2CF256F932FB}" type="presParOf" srcId="{53A0D913-82CB-43E7-AA8E-7E21F2F26992}" destId="{168412CF-BB88-4606-9E93-674C721E373B}" srcOrd="0" destOrd="0" presId="urn:microsoft.com/office/officeart/2005/8/layout/hProcess11"/>
    <dgm:cxn modelId="{DE527EE1-EADE-4EBB-BEE9-9698C07C7966}" type="presParOf" srcId="{53A0D913-82CB-43E7-AA8E-7E21F2F26992}" destId="{60AD6163-C445-498F-8E91-F01F1FC762F4}" srcOrd="1" destOrd="0" presId="urn:microsoft.com/office/officeart/2005/8/layout/hProcess11"/>
    <dgm:cxn modelId="{A03517C3-8496-4100-A3DF-D8C3B919AA94}" type="presParOf" srcId="{53A0D913-82CB-43E7-AA8E-7E21F2F26992}" destId="{8E68FA6F-6DFF-4231-8AAE-56A7AAAC2E3A}" srcOrd="2" destOrd="0" presId="urn:microsoft.com/office/officeart/2005/8/layout/hProcess11"/>
    <dgm:cxn modelId="{629DD5AB-4260-4520-A8AF-60E6F7C18248}" type="presParOf" srcId="{E0DBB424-2FA9-4544-9D6B-758F9F5926D4}" destId="{20C02B53-AFF4-46A8-9D9C-C13628BA6C25}" srcOrd="63" destOrd="0" presId="urn:microsoft.com/office/officeart/2005/8/layout/hProcess11"/>
    <dgm:cxn modelId="{1A53CC54-D08E-42CD-B94E-75CA60D8DD76}" type="presParOf" srcId="{E0DBB424-2FA9-4544-9D6B-758F9F5926D4}" destId="{E94F8BAF-2FBB-48E5-933C-D11737E60329}" srcOrd="64" destOrd="0" presId="urn:microsoft.com/office/officeart/2005/8/layout/hProcess11"/>
    <dgm:cxn modelId="{043ADFAF-C4DE-4EB4-A9B9-FA96B5B13943}" type="presParOf" srcId="{E94F8BAF-2FBB-48E5-933C-D11737E60329}" destId="{D50D6711-F328-49B4-AF3E-C5D157E262D0}" srcOrd="0" destOrd="0" presId="urn:microsoft.com/office/officeart/2005/8/layout/hProcess11"/>
    <dgm:cxn modelId="{27F11696-971A-4ECA-B801-65D05667ABD1}" type="presParOf" srcId="{E94F8BAF-2FBB-48E5-933C-D11737E60329}" destId="{19AA944F-660A-42EF-B094-2BF8FFA1D1D9}" srcOrd="1" destOrd="0" presId="urn:microsoft.com/office/officeart/2005/8/layout/hProcess11"/>
    <dgm:cxn modelId="{F7CA2680-B7DA-46EA-9F55-2A04DFA22D0E}" type="presParOf" srcId="{E94F8BAF-2FBB-48E5-933C-D11737E60329}" destId="{8175D7D7-F2FB-486A-BDAC-72C9B7468859}" srcOrd="2" destOrd="0" presId="urn:microsoft.com/office/officeart/2005/8/layout/hProcess11"/>
    <dgm:cxn modelId="{180EB96F-79D5-4FC0-A3A7-1944E28BA748}" type="presParOf" srcId="{E0DBB424-2FA9-4544-9D6B-758F9F5926D4}" destId="{294959D5-BFAC-4529-B4DF-973FE57EBDC2}" srcOrd="65" destOrd="0" presId="urn:microsoft.com/office/officeart/2005/8/layout/hProcess11"/>
    <dgm:cxn modelId="{1DE08DBA-1BD8-415F-8D23-6A2B6510F970}" type="presParOf" srcId="{E0DBB424-2FA9-4544-9D6B-758F9F5926D4}" destId="{62F67EFA-BCFF-4B4F-B660-A386F939F892}" srcOrd="66" destOrd="0" presId="urn:microsoft.com/office/officeart/2005/8/layout/hProcess11"/>
    <dgm:cxn modelId="{0D324F04-5533-446C-BD0F-C804390CCB9A}" type="presParOf" srcId="{62F67EFA-BCFF-4B4F-B660-A386F939F892}" destId="{0AFD428E-17C4-4E56-8F1E-CE1A45207133}" srcOrd="0" destOrd="0" presId="urn:microsoft.com/office/officeart/2005/8/layout/hProcess11"/>
    <dgm:cxn modelId="{89075E18-B8B9-439F-9318-83ABCB29EFC9}" type="presParOf" srcId="{62F67EFA-BCFF-4B4F-B660-A386F939F892}" destId="{1320FCFE-7379-45CE-A1D0-1F18DE45E1F4}" srcOrd="1" destOrd="0" presId="urn:microsoft.com/office/officeart/2005/8/layout/hProcess11"/>
    <dgm:cxn modelId="{B67E1CA9-75BA-461D-AF4A-15A5869EC8D7}" type="presParOf" srcId="{62F67EFA-BCFF-4B4F-B660-A386F939F892}" destId="{C0B85745-AEB8-44FB-BAB8-9CC3CD195988}" srcOrd="2" destOrd="0" presId="urn:microsoft.com/office/officeart/2005/8/layout/hProcess11"/>
    <dgm:cxn modelId="{3D055DF7-0C02-4A80-8300-315ACBEA1821}" type="presParOf" srcId="{E0DBB424-2FA9-4544-9D6B-758F9F5926D4}" destId="{A7F1E31A-83E7-4368-81AD-A5609FABA12A}" srcOrd="67" destOrd="0" presId="urn:microsoft.com/office/officeart/2005/8/layout/hProcess11"/>
    <dgm:cxn modelId="{905DC34F-3405-44F9-B276-4FE84FEEBFFF}" type="presParOf" srcId="{E0DBB424-2FA9-4544-9D6B-758F9F5926D4}" destId="{A81A01CE-1D0F-4C03-9C52-E498DF8DC16B}" srcOrd="68" destOrd="0" presId="urn:microsoft.com/office/officeart/2005/8/layout/hProcess11"/>
    <dgm:cxn modelId="{4DEC94EF-94C4-40C1-AA90-9E7F8473B9DC}" type="presParOf" srcId="{A81A01CE-1D0F-4C03-9C52-E498DF8DC16B}" destId="{B10146EB-78A6-4F5D-87F6-B3070A3984A5}" srcOrd="0" destOrd="0" presId="urn:microsoft.com/office/officeart/2005/8/layout/hProcess11"/>
    <dgm:cxn modelId="{1F00714E-CDF9-4C97-B72F-3B1E1807AE07}" type="presParOf" srcId="{A81A01CE-1D0F-4C03-9C52-E498DF8DC16B}" destId="{09575041-AD11-4FA0-B092-673DCAF57121}" srcOrd="1" destOrd="0" presId="urn:microsoft.com/office/officeart/2005/8/layout/hProcess11"/>
    <dgm:cxn modelId="{54F75E14-707B-4663-A2EE-C87C8C97BA02}" type="presParOf" srcId="{A81A01CE-1D0F-4C03-9C52-E498DF8DC16B}" destId="{7FA454E6-3E8F-407C-8B45-09C42010C5B3}" srcOrd="2" destOrd="0" presId="urn:microsoft.com/office/officeart/2005/8/layout/hProcess11"/>
    <dgm:cxn modelId="{535F7600-CC98-42CE-9B7E-AF78BB2EB26F}" type="presParOf" srcId="{E0DBB424-2FA9-4544-9D6B-758F9F5926D4}" destId="{AD9BA196-82F7-4EE4-8DA5-E55749B8E869}" srcOrd="69" destOrd="0" presId="urn:microsoft.com/office/officeart/2005/8/layout/hProcess11"/>
    <dgm:cxn modelId="{E5B0A3B7-5B54-4F89-8156-935BDBAC87E8}" type="presParOf" srcId="{E0DBB424-2FA9-4544-9D6B-758F9F5926D4}" destId="{166CD7A4-00D6-458A-858B-6B905C1C4B49}" srcOrd="70" destOrd="0" presId="urn:microsoft.com/office/officeart/2005/8/layout/hProcess11"/>
    <dgm:cxn modelId="{27B33EB4-E49F-4DF0-93DC-821BB3231E34}" type="presParOf" srcId="{166CD7A4-00D6-458A-858B-6B905C1C4B49}" destId="{425B63A4-69C7-4FE7-AD05-A77FA05FE77A}" srcOrd="0" destOrd="0" presId="urn:microsoft.com/office/officeart/2005/8/layout/hProcess11"/>
    <dgm:cxn modelId="{B08BE8EE-B939-4765-A566-13722E365654}" type="presParOf" srcId="{166CD7A4-00D6-458A-858B-6B905C1C4B49}" destId="{5035F9D7-D067-4A83-B6A6-9A8D73B63CA5}" srcOrd="1" destOrd="0" presId="urn:microsoft.com/office/officeart/2005/8/layout/hProcess11"/>
    <dgm:cxn modelId="{7A919ECC-AC5C-4E65-85AE-02E314CC2C58}" type="presParOf" srcId="{166CD7A4-00D6-458A-858B-6B905C1C4B49}" destId="{6FE12A79-02F0-444D-AD78-1E0601CE187A}" srcOrd="2" destOrd="0" presId="urn:microsoft.com/office/officeart/2005/8/layout/hProcess11"/>
    <dgm:cxn modelId="{68EC0AC4-B806-4510-B97F-ABFF6E9FA437}" type="presParOf" srcId="{E0DBB424-2FA9-4544-9D6B-758F9F5926D4}" destId="{64543DBF-C246-4AAC-A1E8-FA3B043EAE67}" srcOrd="71" destOrd="0" presId="urn:microsoft.com/office/officeart/2005/8/layout/hProcess11"/>
    <dgm:cxn modelId="{DC25744B-B5B7-49E9-BF98-6E32A66FD1D9}" type="presParOf" srcId="{E0DBB424-2FA9-4544-9D6B-758F9F5926D4}" destId="{57961527-DD5F-4A48-892E-9EE330E78E29}" srcOrd="72" destOrd="0" presId="urn:microsoft.com/office/officeart/2005/8/layout/hProcess11"/>
    <dgm:cxn modelId="{0AD3CB43-B4CA-4A64-B80B-99CAA680F09B}" type="presParOf" srcId="{57961527-DD5F-4A48-892E-9EE330E78E29}" destId="{61456157-B46C-4C50-9B1D-17396F3A8B07}" srcOrd="0" destOrd="0" presId="urn:microsoft.com/office/officeart/2005/8/layout/hProcess11"/>
    <dgm:cxn modelId="{649F5A50-782C-47BA-B49D-FEA245BE645B}" type="presParOf" srcId="{57961527-DD5F-4A48-892E-9EE330E78E29}" destId="{3836FFE7-343E-4F42-AD51-664A6EFECB87}" srcOrd="1" destOrd="0" presId="urn:microsoft.com/office/officeart/2005/8/layout/hProcess11"/>
    <dgm:cxn modelId="{BDACDF61-0097-4DFE-B481-66CF0E25A644}" type="presParOf" srcId="{57961527-DD5F-4A48-892E-9EE330E78E29}" destId="{929FF6F0-F189-4C11-87D0-23015C439DE5}" srcOrd="2" destOrd="0" presId="urn:microsoft.com/office/officeart/2005/8/layout/hProcess11"/>
    <dgm:cxn modelId="{CAFCDDA8-9B4E-4703-A1EA-84B2B26E54AA}" type="presParOf" srcId="{E0DBB424-2FA9-4544-9D6B-758F9F5926D4}" destId="{269C4C3D-627C-41D6-834D-FF4CCD0C9252}" srcOrd="73" destOrd="0" presId="urn:microsoft.com/office/officeart/2005/8/layout/hProcess11"/>
    <dgm:cxn modelId="{80CC6445-D58C-4FB7-81F0-2CB21C227049}" type="presParOf" srcId="{E0DBB424-2FA9-4544-9D6B-758F9F5926D4}" destId="{D2384E28-7A8A-4594-BB21-7B3EFB38FF0F}" srcOrd="74" destOrd="0" presId="urn:microsoft.com/office/officeart/2005/8/layout/hProcess11"/>
    <dgm:cxn modelId="{3B1C65CA-EF6F-4CBB-9C0F-FDDBF57BA382}" type="presParOf" srcId="{D2384E28-7A8A-4594-BB21-7B3EFB38FF0F}" destId="{E51EC292-725C-471E-8A57-D0858DA9DE59}" srcOrd="0" destOrd="0" presId="urn:microsoft.com/office/officeart/2005/8/layout/hProcess11"/>
    <dgm:cxn modelId="{1F9ADE05-7F70-4588-9FD6-EEA938E821EC}" type="presParOf" srcId="{D2384E28-7A8A-4594-BB21-7B3EFB38FF0F}" destId="{20D81750-2ACC-4AB8-BCA6-EC90426D044B}" srcOrd="1" destOrd="0" presId="urn:microsoft.com/office/officeart/2005/8/layout/hProcess11"/>
    <dgm:cxn modelId="{9BE2A249-B20E-4238-B861-DF49C1CB2F73}" type="presParOf" srcId="{D2384E28-7A8A-4594-BB21-7B3EFB38FF0F}" destId="{A1CA1927-2E51-4A47-A600-FE4000F451A1}" srcOrd="2" destOrd="0" presId="urn:microsoft.com/office/officeart/2005/8/layout/hProcess11"/>
    <dgm:cxn modelId="{5BE6576E-2B72-44DF-BB98-ADBDC73CC60E}" type="presParOf" srcId="{E0DBB424-2FA9-4544-9D6B-758F9F5926D4}" destId="{2E62D589-27C8-4F47-BF63-4B9112E7AE9E}" srcOrd="75" destOrd="0" presId="urn:microsoft.com/office/officeart/2005/8/layout/hProcess11"/>
    <dgm:cxn modelId="{BBBF9047-A6C2-4E84-B263-BEA5BA414777}" type="presParOf" srcId="{E0DBB424-2FA9-4544-9D6B-758F9F5926D4}" destId="{E7DE417E-127C-4AC5-82E1-391F466445B8}" srcOrd="76" destOrd="0" presId="urn:microsoft.com/office/officeart/2005/8/layout/hProcess11"/>
    <dgm:cxn modelId="{D3C12A0E-22B7-4F8E-BE88-460EA576E620}" type="presParOf" srcId="{E7DE417E-127C-4AC5-82E1-391F466445B8}" destId="{80F44C58-1068-4A1A-A085-B66F316985FA}" srcOrd="0" destOrd="0" presId="urn:microsoft.com/office/officeart/2005/8/layout/hProcess11"/>
    <dgm:cxn modelId="{AF686657-31FD-4FA7-9A30-7611688C5CCC}" type="presParOf" srcId="{E7DE417E-127C-4AC5-82E1-391F466445B8}" destId="{E9149ABB-5011-46C5-B004-11445BC0653E}" srcOrd="1" destOrd="0" presId="urn:microsoft.com/office/officeart/2005/8/layout/hProcess11"/>
    <dgm:cxn modelId="{49CE5240-953B-49DA-8092-25E74F4B85E3}" type="presParOf" srcId="{E7DE417E-127C-4AC5-82E1-391F466445B8}" destId="{B177E211-3864-4205-90B3-781BABCDFEE7}" srcOrd="2" destOrd="0" presId="urn:microsoft.com/office/officeart/2005/8/layout/hProcess11"/>
    <dgm:cxn modelId="{1FC4B903-89E5-4B3B-B427-E7A64B517C9D}" type="presParOf" srcId="{E0DBB424-2FA9-4544-9D6B-758F9F5926D4}" destId="{BDF1EBC3-DFB0-4A24-92CD-B6F0D476369A}" srcOrd="77" destOrd="0" presId="urn:microsoft.com/office/officeart/2005/8/layout/hProcess11"/>
    <dgm:cxn modelId="{DEB7A559-0DC9-4F27-B754-26388E86864C}" type="presParOf" srcId="{E0DBB424-2FA9-4544-9D6B-758F9F5926D4}" destId="{D20A4660-EC19-4186-BA2C-1BE6BD282860}" srcOrd="78" destOrd="0" presId="urn:microsoft.com/office/officeart/2005/8/layout/hProcess11"/>
    <dgm:cxn modelId="{88CEAEEB-F70E-41BE-8078-1E6F3F87C9D5}" type="presParOf" srcId="{D20A4660-EC19-4186-BA2C-1BE6BD282860}" destId="{C5EC900D-23DE-48DE-8882-795A4DA42DF0}" srcOrd="0" destOrd="0" presId="urn:microsoft.com/office/officeart/2005/8/layout/hProcess11"/>
    <dgm:cxn modelId="{C786F000-4F26-496C-9399-7DEA48F2A97D}" type="presParOf" srcId="{D20A4660-EC19-4186-BA2C-1BE6BD282860}" destId="{7FF23E24-69B1-4E88-BE9A-1D6B839EB1B5}" srcOrd="1" destOrd="0" presId="urn:microsoft.com/office/officeart/2005/8/layout/hProcess11"/>
    <dgm:cxn modelId="{A1B350C8-04AF-40AC-9032-085FB1749B6E}" type="presParOf" srcId="{D20A4660-EC19-4186-BA2C-1BE6BD282860}" destId="{2A53853C-E6C0-4459-80F0-ADAD90FFB66C}" srcOrd="2" destOrd="0" presId="urn:microsoft.com/office/officeart/2005/8/layout/hProcess11"/>
    <dgm:cxn modelId="{BF4624B9-6737-4548-B4F6-D0BBEAC11396}" type="presParOf" srcId="{E0DBB424-2FA9-4544-9D6B-758F9F5926D4}" destId="{019973C0-F2AC-44CB-842D-1CEDB8413075}" srcOrd="79" destOrd="0" presId="urn:microsoft.com/office/officeart/2005/8/layout/hProcess11"/>
    <dgm:cxn modelId="{623DF513-6CA1-4D35-AFE6-470F4A60FAF8}" type="presParOf" srcId="{E0DBB424-2FA9-4544-9D6B-758F9F5926D4}" destId="{6DD3EF19-479D-4DBA-BF6D-9F5BAF96D98A}" srcOrd="80" destOrd="0" presId="urn:microsoft.com/office/officeart/2005/8/layout/hProcess11"/>
    <dgm:cxn modelId="{C471573D-E1A0-4A60-A915-85EBEF8ED653}" type="presParOf" srcId="{6DD3EF19-479D-4DBA-BF6D-9F5BAF96D98A}" destId="{FDEBB635-3E11-4874-A2E4-F9129AF04872}" srcOrd="0" destOrd="0" presId="urn:microsoft.com/office/officeart/2005/8/layout/hProcess11"/>
    <dgm:cxn modelId="{9DA131C2-CD96-45B3-84C5-4E1B6CD10F69}" type="presParOf" srcId="{6DD3EF19-479D-4DBA-BF6D-9F5BAF96D98A}" destId="{835B3F55-1A09-49AC-B60D-E2BFCDED1FCA}" srcOrd="1" destOrd="0" presId="urn:microsoft.com/office/officeart/2005/8/layout/hProcess11"/>
    <dgm:cxn modelId="{29B8200F-1B1E-495E-A9D4-45EC6F173D3F}" type="presParOf" srcId="{6DD3EF19-479D-4DBA-BF6D-9F5BAF96D98A}" destId="{99894C4F-A377-4499-A6DE-2A492CA07177}" srcOrd="2" destOrd="0" presId="urn:microsoft.com/office/officeart/2005/8/layout/hProcess11"/>
    <dgm:cxn modelId="{F14D95E1-590E-4605-9016-5C8060AA7D06}" type="presParOf" srcId="{E0DBB424-2FA9-4544-9D6B-758F9F5926D4}" destId="{5C068414-AED2-48C9-A77E-388135DA7BB8}" srcOrd="81" destOrd="0" presId="urn:microsoft.com/office/officeart/2005/8/layout/hProcess11"/>
    <dgm:cxn modelId="{42B45AEF-8AB0-4A2E-8C67-529F530426A9}" type="presParOf" srcId="{E0DBB424-2FA9-4544-9D6B-758F9F5926D4}" destId="{91F6ED49-0004-48F4-8346-A751C2CDB811}" srcOrd="82" destOrd="0" presId="urn:microsoft.com/office/officeart/2005/8/layout/hProcess11"/>
    <dgm:cxn modelId="{F63EEC35-8C41-4709-AD7F-A4650AF91806}" type="presParOf" srcId="{91F6ED49-0004-48F4-8346-A751C2CDB811}" destId="{B7AFB3E2-8280-4231-9A91-AADED1808151}" srcOrd="0" destOrd="0" presId="urn:microsoft.com/office/officeart/2005/8/layout/hProcess11"/>
    <dgm:cxn modelId="{893BE80D-59B3-4777-B554-C06C463BDE03}" type="presParOf" srcId="{91F6ED49-0004-48F4-8346-A751C2CDB811}" destId="{5CB4BCD6-856E-43E5-A789-E24BA189FE07}" srcOrd="1" destOrd="0" presId="urn:microsoft.com/office/officeart/2005/8/layout/hProcess11"/>
    <dgm:cxn modelId="{E87660F5-F298-4544-B629-04D33BF4168E}" type="presParOf" srcId="{91F6ED49-0004-48F4-8346-A751C2CDB811}" destId="{014943F4-24CD-4014-BCBB-3B7951F3562A}" srcOrd="2" destOrd="0" presId="urn:microsoft.com/office/officeart/2005/8/layout/hProcess11"/>
    <dgm:cxn modelId="{F07A790F-2B44-4B2C-8C82-90B512821FE9}" type="presParOf" srcId="{E0DBB424-2FA9-4544-9D6B-758F9F5926D4}" destId="{759E7D97-5007-4008-BD7A-B0B52D631F97}" srcOrd="83" destOrd="0" presId="urn:microsoft.com/office/officeart/2005/8/layout/hProcess11"/>
    <dgm:cxn modelId="{AC7F3E5D-532F-404D-92B1-5AE6EF2954D6}" type="presParOf" srcId="{E0DBB424-2FA9-4544-9D6B-758F9F5926D4}" destId="{D35AB185-69D1-4556-B4C0-23DB67893341}" srcOrd="84" destOrd="0" presId="urn:microsoft.com/office/officeart/2005/8/layout/hProcess11"/>
    <dgm:cxn modelId="{25BE3755-021F-4714-B461-33DA6FE7D736}" type="presParOf" srcId="{D35AB185-69D1-4556-B4C0-23DB67893341}" destId="{C0FC3806-9DEC-4E86-8CF2-56A0A6CAD89D}" srcOrd="0" destOrd="0" presId="urn:microsoft.com/office/officeart/2005/8/layout/hProcess11"/>
    <dgm:cxn modelId="{61B317ED-C6CD-4B03-8F93-27098975F501}" type="presParOf" srcId="{D35AB185-69D1-4556-B4C0-23DB67893341}" destId="{F5753D2D-86E4-43A0-AA91-0A77638E0577}" srcOrd="1" destOrd="0" presId="urn:microsoft.com/office/officeart/2005/8/layout/hProcess11"/>
    <dgm:cxn modelId="{CDCB3F6B-1B97-4D3D-8A5B-BF56394AF79E}" type="presParOf" srcId="{D35AB185-69D1-4556-B4C0-23DB67893341}" destId="{E6331273-E85B-497F-9FF4-20990867FA63}" srcOrd="2" destOrd="0" presId="urn:microsoft.com/office/officeart/2005/8/layout/hProcess11"/>
    <dgm:cxn modelId="{639F5A62-2344-4908-90FB-85A4449496E8}" type="presParOf" srcId="{E0DBB424-2FA9-4544-9D6B-758F9F5926D4}" destId="{EF553BDE-FA57-4A38-8B4C-90BE8F26D559}" srcOrd="85" destOrd="0" presId="urn:microsoft.com/office/officeart/2005/8/layout/hProcess11"/>
    <dgm:cxn modelId="{DFB4FB49-E697-4F8D-AF0C-215F291BE39E}" type="presParOf" srcId="{E0DBB424-2FA9-4544-9D6B-758F9F5926D4}" destId="{8088DFF2-93E5-457A-AFD0-A61BF5E669EB}" srcOrd="86" destOrd="0" presId="urn:microsoft.com/office/officeart/2005/8/layout/hProcess11"/>
    <dgm:cxn modelId="{CB5C6CD0-5824-4EE5-A678-2BBF0E4B54E1}" type="presParOf" srcId="{8088DFF2-93E5-457A-AFD0-A61BF5E669EB}" destId="{309A8F8B-50AB-41AE-B44F-ED87AE58E328}" srcOrd="0" destOrd="0" presId="urn:microsoft.com/office/officeart/2005/8/layout/hProcess11"/>
    <dgm:cxn modelId="{F7EE3A86-C29F-4BA6-BFB2-F2D689DA1EAB}" type="presParOf" srcId="{8088DFF2-93E5-457A-AFD0-A61BF5E669EB}" destId="{40B78666-B816-44A7-BB29-CE7652C745EA}" srcOrd="1" destOrd="0" presId="urn:microsoft.com/office/officeart/2005/8/layout/hProcess11"/>
    <dgm:cxn modelId="{B1CD68C9-F72F-4491-A4C1-0ED0E71E24C7}" type="presParOf" srcId="{8088DFF2-93E5-457A-AFD0-A61BF5E669EB}" destId="{916E469C-B2D5-48DE-B246-7DF24B290758}" srcOrd="2" destOrd="0" presId="urn:microsoft.com/office/officeart/2005/8/layout/hProcess11"/>
    <dgm:cxn modelId="{D02A2CDF-1313-46DC-9017-F46582A915DF}" type="presParOf" srcId="{E0DBB424-2FA9-4544-9D6B-758F9F5926D4}" destId="{28784F9F-B1AC-4A60-9B65-1C8FE2E424B0}" srcOrd="87" destOrd="0" presId="urn:microsoft.com/office/officeart/2005/8/layout/hProcess11"/>
    <dgm:cxn modelId="{538A6EFE-A7D7-4053-B5DF-E22495F21A85}" type="presParOf" srcId="{E0DBB424-2FA9-4544-9D6B-758F9F5926D4}" destId="{7684C26A-2142-43B3-AEB4-2DAB26C6AB4F}" srcOrd="88" destOrd="0" presId="urn:microsoft.com/office/officeart/2005/8/layout/hProcess11"/>
    <dgm:cxn modelId="{35D33042-BB18-4B44-BBB6-A504A97F4C54}" type="presParOf" srcId="{7684C26A-2142-43B3-AEB4-2DAB26C6AB4F}" destId="{7C0369E8-9692-450E-8946-6E1865F11DCB}" srcOrd="0" destOrd="0" presId="urn:microsoft.com/office/officeart/2005/8/layout/hProcess11"/>
    <dgm:cxn modelId="{9D6C20BA-8E87-49FD-9B40-EDFE4D61A4A7}" type="presParOf" srcId="{7684C26A-2142-43B3-AEB4-2DAB26C6AB4F}" destId="{BA7D2203-B268-4399-BDE2-3FC4574D3DD6}" srcOrd="1" destOrd="0" presId="urn:microsoft.com/office/officeart/2005/8/layout/hProcess11"/>
    <dgm:cxn modelId="{1D8123DF-777D-4C9E-B3DD-04F4F404C5EF}" type="presParOf" srcId="{7684C26A-2142-43B3-AEB4-2DAB26C6AB4F}" destId="{AF40648D-3961-40B0-AA8A-A0518A7CC29D}" srcOrd="2" destOrd="0" presId="urn:microsoft.com/office/officeart/2005/8/layout/hProcess11"/>
    <dgm:cxn modelId="{B47AB297-684A-47B9-9F5B-7DF24A7126AF}" type="presParOf" srcId="{E0DBB424-2FA9-4544-9D6B-758F9F5926D4}" destId="{977F6509-9F48-4F4A-B39C-7D368AD84BFA}" srcOrd="89" destOrd="0" presId="urn:microsoft.com/office/officeart/2005/8/layout/hProcess11"/>
    <dgm:cxn modelId="{C92B97F5-B8BF-4826-8D3B-D26DE6839098}" type="presParOf" srcId="{E0DBB424-2FA9-4544-9D6B-758F9F5926D4}" destId="{C19D3133-C63E-4B4E-AEA8-9FFDDCD10A35}" srcOrd="90" destOrd="0" presId="urn:microsoft.com/office/officeart/2005/8/layout/hProcess11"/>
    <dgm:cxn modelId="{EF6F77BD-3203-4086-8E14-931EC5099604}" type="presParOf" srcId="{C19D3133-C63E-4B4E-AEA8-9FFDDCD10A35}" destId="{6CE3F698-6C89-4DA3-AF38-333DFA6D0EA1}" srcOrd="0" destOrd="0" presId="urn:microsoft.com/office/officeart/2005/8/layout/hProcess11"/>
    <dgm:cxn modelId="{6F0502E1-3254-45BA-B549-A27104677EC5}" type="presParOf" srcId="{C19D3133-C63E-4B4E-AEA8-9FFDDCD10A35}" destId="{134AD5EE-2AD0-4CA4-A7B1-D2DBCD5ACE0D}" srcOrd="1" destOrd="0" presId="urn:microsoft.com/office/officeart/2005/8/layout/hProcess11"/>
    <dgm:cxn modelId="{644A33FA-5F58-4044-9E99-C62129711C3D}" type="presParOf" srcId="{C19D3133-C63E-4B4E-AEA8-9FFDDCD10A35}" destId="{AB9254D2-AFED-4427-9AC0-BDCDBF85D812}" srcOrd="2" destOrd="0" presId="urn:microsoft.com/office/officeart/2005/8/layout/hProcess11"/>
    <dgm:cxn modelId="{2211384C-B71F-4CB0-9161-102884968777}" type="presParOf" srcId="{E0DBB424-2FA9-4544-9D6B-758F9F5926D4}" destId="{A851347B-9CE6-4D8C-B036-B3B336438AD4}" srcOrd="91" destOrd="0" presId="urn:microsoft.com/office/officeart/2005/8/layout/hProcess11"/>
    <dgm:cxn modelId="{FBB0CE3D-7BE1-4894-AAD8-33B36728671E}" type="presParOf" srcId="{E0DBB424-2FA9-4544-9D6B-758F9F5926D4}" destId="{747F6C8F-0468-40CB-89AD-83B0011EEF33}" srcOrd="92" destOrd="0" presId="urn:microsoft.com/office/officeart/2005/8/layout/hProcess11"/>
    <dgm:cxn modelId="{1ECEC68E-8902-49F4-BE0B-49FE619ADC94}" type="presParOf" srcId="{747F6C8F-0468-40CB-89AD-83B0011EEF33}" destId="{B89AB470-0E9A-4D83-A9DF-A15205C9BAD2}" srcOrd="0" destOrd="0" presId="urn:microsoft.com/office/officeart/2005/8/layout/hProcess11"/>
    <dgm:cxn modelId="{8864BD72-7B1A-4709-84F6-C86422AE92D7}" type="presParOf" srcId="{747F6C8F-0468-40CB-89AD-83B0011EEF33}" destId="{A6553193-8E10-4D46-9FE9-FA00D9147691}" srcOrd="1" destOrd="0" presId="urn:microsoft.com/office/officeart/2005/8/layout/hProcess11"/>
    <dgm:cxn modelId="{A5974D75-2671-4401-B33B-FFACA22268D6}" type="presParOf" srcId="{747F6C8F-0468-40CB-89AD-83B0011EEF33}" destId="{5C9452BF-B029-4F07-AB2A-D956DD3124C7}" srcOrd="2" destOrd="0" presId="urn:microsoft.com/office/officeart/2005/8/layout/hProcess11"/>
    <dgm:cxn modelId="{1581EDA6-33F2-428D-AC86-0878C93F177A}" type="presParOf" srcId="{E0DBB424-2FA9-4544-9D6B-758F9F5926D4}" destId="{D7A7908F-8559-4E61-93AC-4B430E59E21B}" srcOrd="93" destOrd="0" presId="urn:microsoft.com/office/officeart/2005/8/layout/hProcess11"/>
    <dgm:cxn modelId="{DECA7FDC-2A42-4463-84A6-E6471EEC4C28}" type="presParOf" srcId="{E0DBB424-2FA9-4544-9D6B-758F9F5926D4}" destId="{76BA44E1-41AF-4298-A302-F5A376473A99}" srcOrd="94" destOrd="0" presId="urn:microsoft.com/office/officeart/2005/8/layout/hProcess11"/>
    <dgm:cxn modelId="{E3683D45-A324-405D-8EA8-A0732398A12A}" type="presParOf" srcId="{76BA44E1-41AF-4298-A302-F5A376473A99}" destId="{91942A5C-85E2-4181-8DEE-CA7FF6FB9AD7}" srcOrd="0" destOrd="0" presId="urn:microsoft.com/office/officeart/2005/8/layout/hProcess11"/>
    <dgm:cxn modelId="{B25D1C73-C945-46F9-98CB-612AAEBFFC69}" type="presParOf" srcId="{76BA44E1-41AF-4298-A302-F5A376473A99}" destId="{AAC76327-86F4-4B18-BF4B-780011CE4256}" srcOrd="1" destOrd="0" presId="urn:microsoft.com/office/officeart/2005/8/layout/hProcess11"/>
    <dgm:cxn modelId="{476D0011-868B-46B7-8E3F-B99F3F098C0D}" type="presParOf" srcId="{76BA44E1-41AF-4298-A302-F5A376473A99}" destId="{988CB04D-DEC3-4803-AB13-61EBA9836179}" srcOrd="2" destOrd="0" presId="urn:microsoft.com/office/officeart/2005/8/layout/hProcess11"/>
    <dgm:cxn modelId="{B22E26E8-6CBC-4E46-BD37-4D089D1256A2}" type="presParOf" srcId="{E0DBB424-2FA9-4544-9D6B-758F9F5926D4}" destId="{852F6DB2-032C-4909-A17E-DB579E3FAB01}" srcOrd="95" destOrd="0" presId="urn:microsoft.com/office/officeart/2005/8/layout/hProcess11"/>
    <dgm:cxn modelId="{CDAC6E41-5993-4F5A-B88B-CCF3163EB184}" type="presParOf" srcId="{E0DBB424-2FA9-4544-9D6B-758F9F5926D4}" destId="{4BC108D3-287B-4FF0-97F6-82F66D0E38C9}" srcOrd="96" destOrd="0" presId="urn:microsoft.com/office/officeart/2005/8/layout/hProcess11"/>
    <dgm:cxn modelId="{BDD28BE3-F7F9-43EB-8022-9E57E4F6A192}" type="presParOf" srcId="{4BC108D3-287B-4FF0-97F6-82F66D0E38C9}" destId="{8F09F09B-8140-47D1-BD4F-83DA81979D8E}" srcOrd="0" destOrd="0" presId="urn:microsoft.com/office/officeart/2005/8/layout/hProcess11"/>
    <dgm:cxn modelId="{C72DC7D9-FEFD-4A67-965D-2D48DAAB1EAC}" type="presParOf" srcId="{4BC108D3-287B-4FF0-97F6-82F66D0E38C9}" destId="{047C3AB7-E9A3-42ED-A97C-F816F559FEC3}" srcOrd="1" destOrd="0" presId="urn:microsoft.com/office/officeart/2005/8/layout/hProcess11"/>
    <dgm:cxn modelId="{7C02C65A-9D68-441C-B4EF-72BFFD7B30A7}" type="presParOf" srcId="{4BC108D3-287B-4FF0-97F6-82F66D0E38C9}" destId="{D79A3859-1E90-42F6-A21B-E624897B37B6}" srcOrd="2" destOrd="0" presId="urn:microsoft.com/office/officeart/2005/8/layout/hProcess11"/>
    <dgm:cxn modelId="{9DB27976-11D8-4F9E-BF1F-719211451828}" type="presParOf" srcId="{E0DBB424-2FA9-4544-9D6B-758F9F5926D4}" destId="{5D20617C-11F8-488C-A462-ED2ACF2C2C87}" srcOrd="97" destOrd="0" presId="urn:microsoft.com/office/officeart/2005/8/layout/hProcess11"/>
    <dgm:cxn modelId="{4D80C59F-3174-4B1A-A683-04E88664EDC2}" type="presParOf" srcId="{E0DBB424-2FA9-4544-9D6B-758F9F5926D4}" destId="{DEF564A7-4BCC-41EA-99AE-741AB1F65743}" srcOrd="98" destOrd="0" presId="urn:microsoft.com/office/officeart/2005/8/layout/hProcess11"/>
    <dgm:cxn modelId="{B6BA40A6-E1EC-4ED4-8379-1A39AA953833}" type="presParOf" srcId="{DEF564A7-4BCC-41EA-99AE-741AB1F65743}" destId="{2B109F59-B116-482C-81F1-30BBCF677DB3}" srcOrd="0" destOrd="0" presId="urn:microsoft.com/office/officeart/2005/8/layout/hProcess11"/>
    <dgm:cxn modelId="{E55E3AAA-AE7C-4BD7-BFDE-8321316A2A5C}" type="presParOf" srcId="{DEF564A7-4BCC-41EA-99AE-741AB1F65743}" destId="{0AE7EF6B-329A-4CF0-B8C8-ABC4968E9BEA}" srcOrd="1" destOrd="0" presId="urn:microsoft.com/office/officeart/2005/8/layout/hProcess11"/>
    <dgm:cxn modelId="{6AFD3084-BEE7-437B-ABFC-B51945BA1413}" type="presParOf" srcId="{DEF564A7-4BCC-41EA-99AE-741AB1F65743}" destId="{31CF0953-0700-4C33-800C-EB265735191E}" srcOrd="2" destOrd="0" presId="urn:microsoft.com/office/officeart/2005/8/layout/hProcess11"/>
    <dgm:cxn modelId="{F3DE616E-7C08-484C-89AB-197CEE28DDE5}" type="presParOf" srcId="{E0DBB424-2FA9-4544-9D6B-758F9F5926D4}" destId="{E70E4A1B-8A43-4646-9D26-E1F4B9DFA52D}" srcOrd="99" destOrd="0" presId="urn:microsoft.com/office/officeart/2005/8/layout/hProcess11"/>
    <dgm:cxn modelId="{AEE713B8-5905-4B0E-A148-F1E86930A2F3}" type="presParOf" srcId="{E0DBB424-2FA9-4544-9D6B-758F9F5926D4}" destId="{837F091C-0B22-4B88-9BC2-707225F10ECE}" srcOrd="100" destOrd="0" presId="urn:microsoft.com/office/officeart/2005/8/layout/hProcess11"/>
    <dgm:cxn modelId="{4CD73276-7ACB-49EF-A08A-8A75D85F12B9}" type="presParOf" srcId="{837F091C-0B22-4B88-9BC2-707225F10ECE}" destId="{568227A8-6F29-4221-8493-3E0F67C5A143}" srcOrd="0" destOrd="0" presId="urn:microsoft.com/office/officeart/2005/8/layout/hProcess11"/>
    <dgm:cxn modelId="{30D4D37D-CEE7-44EF-85EA-4B13BFC334CC}" type="presParOf" srcId="{837F091C-0B22-4B88-9BC2-707225F10ECE}" destId="{025FB1B1-6EAC-436C-9D02-2D7E561BDE38}" srcOrd="1" destOrd="0" presId="urn:microsoft.com/office/officeart/2005/8/layout/hProcess11"/>
    <dgm:cxn modelId="{E0A59A6E-E48A-44B4-8C80-93BB9B8DB794}" type="presParOf" srcId="{837F091C-0B22-4B88-9BC2-707225F10ECE}" destId="{8C9ACE35-41DB-473C-884C-4FA0A3A5AB3A}" srcOrd="2" destOrd="0" presId="urn:microsoft.com/office/officeart/2005/8/layout/hProcess11"/>
    <dgm:cxn modelId="{DAA2C497-698C-40C4-9770-D83A539F8921}" type="presParOf" srcId="{E0DBB424-2FA9-4544-9D6B-758F9F5926D4}" destId="{F483426E-75EF-412A-B9FC-6CFFE2C5BCC2}" srcOrd="101" destOrd="0" presId="urn:microsoft.com/office/officeart/2005/8/layout/hProcess11"/>
    <dgm:cxn modelId="{88B69876-E83A-4F4B-A065-67F7E50C7054}" type="presParOf" srcId="{E0DBB424-2FA9-4544-9D6B-758F9F5926D4}" destId="{A6AF5AFD-6C9D-4517-BDD7-CC42CAD3F4B9}" srcOrd="102" destOrd="0" presId="urn:microsoft.com/office/officeart/2005/8/layout/hProcess11"/>
    <dgm:cxn modelId="{4FE81F17-16A3-4E8D-BB7F-098A411798D5}" type="presParOf" srcId="{A6AF5AFD-6C9D-4517-BDD7-CC42CAD3F4B9}" destId="{4F37220F-3AFB-4732-A7B6-B88C14F658A7}" srcOrd="0" destOrd="0" presId="urn:microsoft.com/office/officeart/2005/8/layout/hProcess11"/>
    <dgm:cxn modelId="{4888C8B8-A99D-41F9-BE29-7C1A6EA8849C}" type="presParOf" srcId="{A6AF5AFD-6C9D-4517-BDD7-CC42CAD3F4B9}" destId="{572E512E-45C9-4A73-8F23-A4C72D258BE0}" srcOrd="1" destOrd="0" presId="urn:microsoft.com/office/officeart/2005/8/layout/hProcess11"/>
    <dgm:cxn modelId="{A50706B1-D556-4FA0-B141-5A407BC48D09}" type="presParOf" srcId="{A6AF5AFD-6C9D-4517-BDD7-CC42CAD3F4B9}" destId="{716EF814-D7F1-4DA9-B9F7-9A263195E32C}" srcOrd="2" destOrd="0" presId="urn:microsoft.com/office/officeart/2005/8/layout/hProcess11"/>
    <dgm:cxn modelId="{E6475710-3F7B-496D-A934-5EC33FE4301E}" type="presParOf" srcId="{E0DBB424-2FA9-4544-9D6B-758F9F5926D4}" destId="{6C518833-9445-4E8E-8F96-4548C3A7E972}" srcOrd="103" destOrd="0" presId="urn:microsoft.com/office/officeart/2005/8/layout/hProcess11"/>
    <dgm:cxn modelId="{28DACA1E-2363-4903-A400-7A63BDB357EC}" type="presParOf" srcId="{E0DBB424-2FA9-4544-9D6B-758F9F5926D4}" destId="{4A34FA37-3D18-42ED-B430-B66610CFD05E}" srcOrd="104" destOrd="0" presId="urn:microsoft.com/office/officeart/2005/8/layout/hProcess11"/>
    <dgm:cxn modelId="{E1851DD8-BBF8-40FE-838C-5303D4CD0CF6}" type="presParOf" srcId="{4A34FA37-3D18-42ED-B430-B66610CFD05E}" destId="{5AA5C96A-0D34-42AB-BE7E-3B00AA5EADAC}" srcOrd="0" destOrd="0" presId="urn:microsoft.com/office/officeart/2005/8/layout/hProcess11"/>
    <dgm:cxn modelId="{B534473D-4374-43E5-B38F-F601819D8A09}" type="presParOf" srcId="{4A34FA37-3D18-42ED-B430-B66610CFD05E}" destId="{26AA3D15-7FA4-404B-974D-32CA657DD17A}" srcOrd="1" destOrd="0" presId="urn:microsoft.com/office/officeart/2005/8/layout/hProcess11"/>
    <dgm:cxn modelId="{62514D51-988C-4376-8A2E-1603A881DED0}" type="presParOf" srcId="{4A34FA37-3D18-42ED-B430-B66610CFD05E}" destId="{675145D0-9CF4-4068-A29B-7F5F124491A1}" srcOrd="2" destOrd="0" presId="urn:microsoft.com/office/officeart/2005/8/layout/hProcess11"/>
    <dgm:cxn modelId="{203B9C70-B55A-4A51-810C-EE8AA6B7C04A}" type="presParOf" srcId="{E0DBB424-2FA9-4544-9D6B-758F9F5926D4}" destId="{46090777-985C-45C5-B443-D4649866DDEE}" srcOrd="105" destOrd="0" presId="urn:microsoft.com/office/officeart/2005/8/layout/hProcess11"/>
    <dgm:cxn modelId="{E23A2662-5553-4608-AFB7-39406AC2445A}" type="presParOf" srcId="{E0DBB424-2FA9-4544-9D6B-758F9F5926D4}" destId="{5E473E52-13EE-483E-8C19-885B7F5E6AA2}" srcOrd="106" destOrd="0" presId="urn:microsoft.com/office/officeart/2005/8/layout/hProcess11"/>
    <dgm:cxn modelId="{173ECC6B-20A5-4012-A773-C41992D8BC25}" type="presParOf" srcId="{5E473E52-13EE-483E-8C19-885B7F5E6AA2}" destId="{DEA84F32-7885-41D6-840A-4DB1F1C71FD0}" srcOrd="0" destOrd="0" presId="urn:microsoft.com/office/officeart/2005/8/layout/hProcess11"/>
    <dgm:cxn modelId="{D86DA9DC-B90A-4079-873F-FD1B747C20FD}" type="presParOf" srcId="{5E473E52-13EE-483E-8C19-885B7F5E6AA2}" destId="{5E47AB8C-73F6-48F1-BB72-A9A0BAA2A9DA}" srcOrd="1" destOrd="0" presId="urn:microsoft.com/office/officeart/2005/8/layout/hProcess11"/>
    <dgm:cxn modelId="{863D86AB-CAF6-4A12-B7B8-1430B17753A2}" type="presParOf" srcId="{5E473E52-13EE-483E-8C19-885B7F5E6AA2}" destId="{597C19B2-3D82-41CB-A38B-6D6314AE87F8}" srcOrd="2" destOrd="0" presId="urn:microsoft.com/office/officeart/2005/8/layout/hProcess11"/>
    <dgm:cxn modelId="{9738788E-24E5-435E-B0AB-6C5E77782E58}" type="presParOf" srcId="{E0DBB424-2FA9-4544-9D6B-758F9F5926D4}" destId="{802D1E90-FFA6-4ADB-90BF-189DEE0D38F0}" srcOrd="107" destOrd="0" presId="urn:microsoft.com/office/officeart/2005/8/layout/hProcess11"/>
    <dgm:cxn modelId="{8C89A5C9-7007-41D7-8AFF-A20C1873CA8F}" type="presParOf" srcId="{E0DBB424-2FA9-4544-9D6B-758F9F5926D4}" destId="{83E392F0-3F2A-4CC0-AC17-0AE429F4AB66}" srcOrd="108" destOrd="0" presId="urn:microsoft.com/office/officeart/2005/8/layout/hProcess11"/>
    <dgm:cxn modelId="{5D818A7C-FDEA-46EC-A2DE-D7DA799AAB2B}" type="presParOf" srcId="{83E392F0-3F2A-4CC0-AC17-0AE429F4AB66}" destId="{F3946D30-B7B1-4AD6-AE6B-7C435806BA4C}" srcOrd="0" destOrd="0" presId="urn:microsoft.com/office/officeart/2005/8/layout/hProcess11"/>
    <dgm:cxn modelId="{94FDD051-EC3E-42C0-8005-90425969A16E}" type="presParOf" srcId="{83E392F0-3F2A-4CC0-AC17-0AE429F4AB66}" destId="{3447A185-131D-4899-8E45-82319E7A78F9}" srcOrd="1" destOrd="0" presId="urn:microsoft.com/office/officeart/2005/8/layout/hProcess11"/>
    <dgm:cxn modelId="{5976587D-F891-4634-9AE7-1F85A65A0E89}" type="presParOf" srcId="{83E392F0-3F2A-4CC0-AC17-0AE429F4AB66}" destId="{FF79B911-3D9D-4F1B-B65E-BB3EB2FEE06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080B59-7FF4-46E4-85F6-DF71D3F709E2}">
      <dsp:nvSpPr>
        <dsp:cNvPr id="0" name=""/>
        <dsp:cNvSpPr/>
      </dsp:nvSpPr>
      <dsp:spPr>
        <a:xfrm>
          <a:off x="0" y="527953"/>
          <a:ext cx="5199924" cy="152053"/>
        </a:xfrm>
        <a:prstGeom prst="notched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2C3CC7-AB58-4643-807B-4D92CCA55FF4}">
      <dsp:nvSpPr>
        <dsp:cNvPr id="0" name=""/>
        <dsp:cNvSpPr/>
      </dsp:nvSpPr>
      <dsp:spPr>
        <a:xfrm>
          <a:off x="2285" y="0"/>
          <a:ext cx="212516" cy="483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71120" tIns="71120" rIns="71120" bIns="71120" numCol="1" spcCol="1270" anchor="b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i="0" u="none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01/09</a:t>
          </a:r>
          <a:endParaRPr lang="fr-FR" sz="1000" b="1" kern="1200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sp:txBody>
      <dsp:txXfrm>
        <a:off x="2285" y="0"/>
        <a:ext cx="212516" cy="483184"/>
      </dsp:txXfrm>
    </dsp:sp>
    <dsp:sp modelId="{90F282D8-99D9-4F86-B5BD-F9974FBD2328}">
      <dsp:nvSpPr>
        <dsp:cNvPr id="0" name=""/>
        <dsp:cNvSpPr/>
      </dsp:nvSpPr>
      <dsp:spPr>
        <a:xfrm>
          <a:off x="48145" y="543582"/>
          <a:ext cx="120796" cy="12079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CCB47C-0243-4520-B753-D98F7D7AF641}">
      <dsp:nvSpPr>
        <dsp:cNvPr id="0" name=""/>
        <dsp:cNvSpPr/>
      </dsp:nvSpPr>
      <dsp:spPr>
        <a:xfrm>
          <a:off x="225427" y="724776"/>
          <a:ext cx="212516" cy="483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i="0" u="none" kern="1200" dirty="0">
              <a:solidFill>
                <a:schemeClr val="tx1"/>
              </a:solidFill>
            </a:rPr>
            <a:t>18/09</a:t>
          </a:r>
        </a:p>
      </dsp:txBody>
      <dsp:txXfrm>
        <a:off x="225427" y="724776"/>
        <a:ext cx="212516" cy="483184"/>
      </dsp:txXfrm>
    </dsp:sp>
    <dsp:sp modelId="{6E43C21B-880B-4CC9-B22C-E56E5286573F}">
      <dsp:nvSpPr>
        <dsp:cNvPr id="0" name=""/>
        <dsp:cNvSpPr/>
      </dsp:nvSpPr>
      <dsp:spPr>
        <a:xfrm>
          <a:off x="271287" y="543582"/>
          <a:ext cx="120796" cy="120796"/>
        </a:xfrm>
        <a:prstGeom prst="ellipse">
          <a:avLst/>
        </a:prstGeom>
        <a:solidFill>
          <a:schemeClr val="accent5">
            <a:hueOff val="-337927"/>
            <a:satOff val="-871"/>
            <a:lumOff val="-58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2587D6-E5A8-42B8-92A0-F93EA2F882F9}">
      <dsp:nvSpPr>
        <dsp:cNvPr id="0" name=""/>
        <dsp:cNvSpPr/>
      </dsp:nvSpPr>
      <dsp:spPr>
        <a:xfrm>
          <a:off x="452193" y="0"/>
          <a:ext cx="212516" cy="483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71120" tIns="71120" rIns="71120" bIns="71120" numCol="1" spcCol="1270" anchor="b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i="0" u="none" kern="1200" dirty="0">
              <a:solidFill>
                <a:schemeClr val="tx1"/>
              </a:solidFill>
            </a:rPr>
            <a:t>21/09</a:t>
          </a:r>
        </a:p>
      </dsp:txBody>
      <dsp:txXfrm>
        <a:off x="452193" y="0"/>
        <a:ext cx="212516" cy="483184"/>
      </dsp:txXfrm>
    </dsp:sp>
    <dsp:sp modelId="{174C291F-9FD3-4042-B124-3E976CC26E07}">
      <dsp:nvSpPr>
        <dsp:cNvPr id="0" name=""/>
        <dsp:cNvSpPr/>
      </dsp:nvSpPr>
      <dsp:spPr>
        <a:xfrm>
          <a:off x="494429" y="543582"/>
          <a:ext cx="120796" cy="120796"/>
        </a:xfrm>
        <a:prstGeom prst="ellipse">
          <a:avLst/>
        </a:prstGeom>
        <a:solidFill>
          <a:schemeClr val="accent5">
            <a:hueOff val="-675854"/>
            <a:satOff val="-1742"/>
            <a:lumOff val="-117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B4C2B2-2C88-4102-9892-5F214F5674B9}">
      <dsp:nvSpPr>
        <dsp:cNvPr id="0" name=""/>
        <dsp:cNvSpPr/>
      </dsp:nvSpPr>
      <dsp:spPr>
        <a:xfrm>
          <a:off x="671711" y="724776"/>
          <a:ext cx="212516" cy="483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i="0" u="none" kern="1200" dirty="0">
              <a:solidFill>
                <a:schemeClr val="tx1"/>
              </a:solidFill>
            </a:rPr>
            <a:t>08/10</a:t>
          </a:r>
        </a:p>
      </dsp:txBody>
      <dsp:txXfrm>
        <a:off x="671711" y="724776"/>
        <a:ext cx="212516" cy="483184"/>
      </dsp:txXfrm>
    </dsp:sp>
    <dsp:sp modelId="{03B5D411-6156-4365-9EDD-EF820EBB4CCE}">
      <dsp:nvSpPr>
        <dsp:cNvPr id="0" name=""/>
        <dsp:cNvSpPr/>
      </dsp:nvSpPr>
      <dsp:spPr>
        <a:xfrm>
          <a:off x="717572" y="543582"/>
          <a:ext cx="120796" cy="120796"/>
        </a:xfrm>
        <a:prstGeom prst="ellipse">
          <a:avLst/>
        </a:prstGeom>
        <a:solidFill>
          <a:schemeClr val="accent5">
            <a:hueOff val="-1013782"/>
            <a:satOff val="-2613"/>
            <a:lumOff val="-176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CEA250-DCE9-4793-B1C7-D65DAE91B1C3}">
      <dsp:nvSpPr>
        <dsp:cNvPr id="0" name=""/>
        <dsp:cNvSpPr/>
      </dsp:nvSpPr>
      <dsp:spPr>
        <a:xfrm>
          <a:off x="894854" y="0"/>
          <a:ext cx="212516" cy="483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71120" tIns="71120" rIns="71120" bIns="71120" numCol="1" spcCol="1270" anchor="b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i="0" u="none" kern="1200" dirty="0">
              <a:solidFill>
                <a:schemeClr val="tx1"/>
              </a:solidFill>
            </a:rPr>
            <a:t>18/10</a:t>
          </a:r>
        </a:p>
      </dsp:txBody>
      <dsp:txXfrm>
        <a:off x="894854" y="0"/>
        <a:ext cx="212516" cy="483184"/>
      </dsp:txXfrm>
    </dsp:sp>
    <dsp:sp modelId="{F2A92A1B-4AFB-42F4-90B1-C69B5C1F51F5}">
      <dsp:nvSpPr>
        <dsp:cNvPr id="0" name=""/>
        <dsp:cNvSpPr/>
      </dsp:nvSpPr>
      <dsp:spPr>
        <a:xfrm>
          <a:off x="940714" y="543582"/>
          <a:ext cx="120796" cy="120796"/>
        </a:xfrm>
        <a:prstGeom prst="ellipse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273D32-3317-4387-B3C4-8362F2335608}">
      <dsp:nvSpPr>
        <dsp:cNvPr id="0" name=""/>
        <dsp:cNvSpPr/>
      </dsp:nvSpPr>
      <dsp:spPr>
        <a:xfrm>
          <a:off x="1117996" y="724776"/>
          <a:ext cx="212516" cy="483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i="0" u="none" kern="1200" dirty="0">
              <a:solidFill>
                <a:schemeClr val="tx1"/>
              </a:solidFill>
            </a:rPr>
            <a:t>07/11</a:t>
          </a:r>
        </a:p>
      </dsp:txBody>
      <dsp:txXfrm>
        <a:off x="1117996" y="724776"/>
        <a:ext cx="212516" cy="483184"/>
      </dsp:txXfrm>
    </dsp:sp>
    <dsp:sp modelId="{BBEC6E1E-8814-4E3D-BCDF-DFB69107D0DB}">
      <dsp:nvSpPr>
        <dsp:cNvPr id="0" name=""/>
        <dsp:cNvSpPr/>
      </dsp:nvSpPr>
      <dsp:spPr>
        <a:xfrm>
          <a:off x="1163856" y="543582"/>
          <a:ext cx="120796" cy="120796"/>
        </a:xfrm>
        <a:prstGeom prst="ellipse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AB6F37-4292-41DE-BF55-DBDC71366F02}">
      <dsp:nvSpPr>
        <dsp:cNvPr id="0" name=""/>
        <dsp:cNvSpPr/>
      </dsp:nvSpPr>
      <dsp:spPr>
        <a:xfrm>
          <a:off x="1356577" y="0"/>
          <a:ext cx="212516" cy="483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71120" tIns="71120" rIns="71120" bIns="71120" numCol="1" spcCol="1270" anchor="b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i="0" u="none" kern="1200" dirty="0">
              <a:solidFill>
                <a:schemeClr val="tx1"/>
              </a:solidFill>
            </a:rPr>
            <a:t>16/01</a:t>
          </a:r>
        </a:p>
      </dsp:txBody>
      <dsp:txXfrm>
        <a:off x="1356577" y="0"/>
        <a:ext cx="212516" cy="483184"/>
      </dsp:txXfrm>
    </dsp:sp>
    <dsp:sp modelId="{9B158D77-2984-4CCB-94FF-BAB3826CDE09}">
      <dsp:nvSpPr>
        <dsp:cNvPr id="0" name=""/>
        <dsp:cNvSpPr/>
      </dsp:nvSpPr>
      <dsp:spPr>
        <a:xfrm>
          <a:off x="1386998" y="543582"/>
          <a:ext cx="120796" cy="120796"/>
        </a:xfrm>
        <a:prstGeom prst="ellipse">
          <a:avLst/>
        </a:prstGeom>
        <a:solidFill>
          <a:schemeClr val="accent5">
            <a:hueOff val="-2027563"/>
            <a:satOff val="-5226"/>
            <a:lumOff val="-353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ED2721-CCE3-47AC-9385-0DC8B3FEA3DC}">
      <dsp:nvSpPr>
        <dsp:cNvPr id="0" name=""/>
        <dsp:cNvSpPr/>
      </dsp:nvSpPr>
      <dsp:spPr>
        <a:xfrm>
          <a:off x="1564280" y="724776"/>
          <a:ext cx="212516" cy="483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i="0" u="none" kern="1200" dirty="0">
              <a:solidFill>
                <a:schemeClr val="tx1"/>
              </a:solidFill>
            </a:rPr>
            <a:t>26/01</a:t>
          </a:r>
        </a:p>
      </dsp:txBody>
      <dsp:txXfrm>
        <a:off x="1564280" y="724776"/>
        <a:ext cx="212516" cy="483184"/>
      </dsp:txXfrm>
    </dsp:sp>
    <dsp:sp modelId="{74515BF5-ECC4-4239-80D9-27CE197BA697}">
      <dsp:nvSpPr>
        <dsp:cNvPr id="0" name=""/>
        <dsp:cNvSpPr/>
      </dsp:nvSpPr>
      <dsp:spPr>
        <a:xfrm>
          <a:off x="1610141" y="543582"/>
          <a:ext cx="120796" cy="120796"/>
        </a:xfrm>
        <a:prstGeom prst="ellipse">
          <a:avLst/>
        </a:prstGeom>
        <a:solidFill>
          <a:schemeClr val="accent5">
            <a:hueOff val="-2365490"/>
            <a:satOff val="-6097"/>
            <a:lumOff val="-411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E1CF14-562A-4B2A-B7DC-87C0654C6152}">
      <dsp:nvSpPr>
        <dsp:cNvPr id="0" name=""/>
        <dsp:cNvSpPr/>
      </dsp:nvSpPr>
      <dsp:spPr>
        <a:xfrm>
          <a:off x="1787423" y="0"/>
          <a:ext cx="212516" cy="483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71120" tIns="71120" rIns="71120" bIns="71120" numCol="1" spcCol="1270" anchor="b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i="0" u="none" kern="1200" dirty="0">
              <a:solidFill>
                <a:schemeClr val="tx1"/>
              </a:solidFill>
            </a:rPr>
            <a:t>05/02</a:t>
          </a:r>
        </a:p>
      </dsp:txBody>
      <dsp:txXfrm>
        <a:off x="1787423" y="0"/>
        <a:ext cx="212516" cy="483184"/>
      </dsp:txXfrm>
    </dsp:sp>
    <dsp:sp modelId="{8CAB0C83-F288-48F8-ABC8-08FD42336C18}">
      <dsp:nvSpPr>
        <dsp:cNvPr id="0" name=""/>
        <dsp:cNvSpPr/>
      </dsp:nvSpPr>
      <dsp:spPr>
        <a:xfrm>
          <a:off x="1833283" y="543582"/>
          <a:ext cx="120796" cy="120796"/>
        </a:xfrm>
        <a:prstGeom prst="ellipse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18F131-7B86-4A81-B1AF-7CD81B56D2C7}">
      <dsp:nvSpPr>
        <dsp:cNvPr id="0" name=""/>
        <dsp:cNvSpPr/>
      </dsp:nvSpPr>
      <dsp:spPr>
        <a:xfrm>
          <a:off x="2010565" y="724776"/>
          <a:ext cx="212516" cy="483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i="0" u="none" kern="1200" dirty="0">
              <a:solidFill>
                <a:schemeClr val="tx1"/>
              </a:solidFill>
            </a:rPr>
            <a:t>28/02</a:t>
          </a:r>
        </a:p>
      </dsp:txBody>
      <dsp:txXfrm>
        <a:off x="2010565" y="724776"/>
        <a:ext cx="212516" cy="483184"/>
      </dsp:txXfrm>
    </dsp:sp>
    <dsp:sp modelId="{3DEB387C-632D-403E-B78F-7D4E251B0760}">
      <dsp:nvSpPr>
        <dsp:cNvPr id="0" name=""/>
        <dsp:cNvSpPr/>
      </dsp:nvSpPr>
      <dsp:spPr>
        <a:xfrm>
          <a:off x="2056425" y="543582"/>
          <a:ext cx="120796" cy="120796"/>
        </a:xfrm>
        <a:prstGeom prst="ellipse">
          <a:avLst/>
        </a:prstGeom>
        <a:solidFill>
          <a:schemeClr val="accent5">
            <a:hueOff val="-3041344"/>
            <a:satOff val="-7839"/>
            <a:lumOff val="-529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50D72C-6272-4EA9-BF54-81F520919622}">
      <dsp:nvSpPr>
        <dsp:cNvPr id="0" name=""/>
        <dsp:cNvSpPr/>
      </dsp:nvSpPr>
      <dsp:spPr>
        <a:xfrm>
          <a:off x="2233707" y="0"/>
          <a:ext cx="212516" cy="483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71120" tIns="71120" rIns="71120" bIns="71120" numCol="1" spcCol="1270" anchor="b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i="0" u="none" kern="1200" dirty="0">
              <a:solidFill>
                <a:schemeClr val="tx1"/>
              </a:solidFill>
            </a:rPr>
            <a:t>10/03</a:t>
          </a:r>
        </a:p>
      </dsp:txBody>
      <dsp:txXfrm>
        <a:off x="2233707" y="0"/>
        <a:ext cx="212516" cy="483184"/>
      </dsp:txXfrm>
    </dsp:sp>
    <dsp:sp modelId="{B802F6A8-E30E-4A00-8872-15C14190C06F}">
      <dsp:nvSpPr>
        <dsp:cNvPr id="0" name=""/>
        <dsp:cNvSpPr/>
      </dsp:nvSpPr>
      <dsp:spPr>
        <a:xfrm>
          <a:off x="2279567" y="543582"/>
          <a:ext cx="120796" cy="120796"/>
        </a:xfrm>
        <a:prstGeom prst="ellips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64F04C-09A4-4524-9842-D842BA567CD9}">
      <dsp:nvSpPr>
        <dsp:cNvPr id="0" name=""/>
        <dsp:cNvSpPr/>
      </dsp:nvSpPr>
      <dsp:spPr>
        <a:xfrm>
          <a:off x="2466504" y="721538"/>
          <a:ext cx="212516" cy="483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i="0" u="none" kern="1200" dirty="0">
              <a:solidFill>
                <a:schemeClr val="tx1"/>
              </a:solidFill>
            </a:rPr>
            <a:t>06/04</a:t>
          </a:r>
        </a:p>
      </dsp:txBody>
      <dsp:txXfrm>
        <a:off x="2466504" y="721538"/>
        <a:ext cx="212516" cy="483184"/>
      </dsp:txXfrm>
    </dsp:sp>
    <dsp:sp modelId="{8543E3E3-C238-4D62-89B0-308E31EE5CFE}">
      <dsp:nvSpPr>
        <dsp:cNvPr id="0" name=""/>
        <dsp:cNvSpPr/>
      </dsp:nvSpPr>
      <dsp:spPr>
        <a:xfrm>
          <a:off x="2502710" y="543582"/>
          <a:ext cx="120796" cy="120796"/>
        </a:xfrm>
        <a:prstGeom prst="ellipse">
          <a:avLst/>
        </a:prstGeom>
        <a:solidFill>
          <a:schemeClr val="accent5">
            <a:hueOff val="-3717199"/>
            <a:satOff val="-9580"/>
            <a:lumOff val="-647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7779DC-DF86-4EEC-9CEF-4627CA19D218}">
      <dsp:nvSpPr>
        <dsp:cNvPr id="0" name=""/>
        <dsp:cNvSpPr/>
      </dsp:nvSpPr>
      <dsp:spPr>
        <a:xfrm>
          <a:off x="2679992" y="0"/>
          <a:ext cx="212516" cy="483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71120" tIns="71120" rIns="71120" bIns="71120" numCol="1" spcCol="1270" anchor="b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i="0" u="none" kern="1200" dirty="0">
              <a:solidFill>
                <a:schemeClr val="tx1"/>
              </a:solidFill>
            </a:rPr>
            <a:t>09/04</a:t>
          </a:r>
        </a:p>
      </dsp:txBody>
      <dsp:txXfrm>
        <a:off x="2679992" y="0"/>
        <a:ext cx="212516" cy="483184"/>
      </dsp:txXfrm>
    </dsp:sp>
    <dsp:sp modelId="{8BF96DFE-A90E-43C9-9EDF-A05FE55B8324}">
      <dsp:nvSpPr>
        <dsp:cNvPr id="0" name=""/>
        <dsp:cNvSpPr/>
      </dsp:nvSpPr>
      <dsp:spPr>
        <a:xfrm>
          <a:off x="2725852" y="543582"/>
          <a:ext cx="120796" cy="120796"/>
        </a:xfrm>
        <a:prstGeom prst="ellipse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BA0D03-026F-4634-AC93-DC9EF60CBD20}">
      <dsp:nvSpPr>
        <dsp:cNvPr id="0" name=""/>
        <dsp:cNvSpPr/>
      </dsp:nvSpPr>
      <dsp:spPr>
        <a:xfrm>
          <a:off x="2903134" y="724776"/>
          <a:ext cx="212516" cy="483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i="0" u="none" kern="1200" dirty="0">
              <a:solidFill>
                <a:schemeClr val="tx1"/>
              </a:solidFill>
            </a:rPr>
            <a:t>16/04</a:t>
          </a:r>
        </a:p>
      </dsp:txBody>
      <dsp:txXfrm>
        <a:off x="2903134" y="724776"/>
        <a:ext cx="212516" cy="483184"/>
      </dsp:txXfrm>
    </dsp:sp>
    <dsp:sp modelId="{C2C7E39C-4B08-435B-A8BA-AE69922278DB}">
      <dsp:nvSpPr>
        <dsp:cNvPr id="0" name=""/>
        <dsp:cNvSpPr/>
      </dsp:nvSpPr>
      <dsp:spPr>
        <a:xfrm>
          <a:off x="2948994" y="543582"/>
          <a:ext cx="120796" cy="120796"/>
        </a:xfrm>
        <a:prstGeom prst="ellipse">
          <a:avLst/>
        </a:prstGeom>
        <a:solidFill>
          <a:schemeClr val="accent5">
            <a:hueOff val="-4393053"/>
            <a:satOff val="-11322"/>
            <a:lumOff val="-764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0165EE-4CFB-4243-97D4-22084C3EE6F0}">
      <dsp:nvSpPr>
        <dsp:cNvPr id="0" name=""/>
        <dsp:cNvSpPr/>
      </dsp:nvSpPr>
      <dsp:spPr>
        <a:xfrm>
          <a:off x="3126276" y="0"/>
          <a:ext cx="212516" cy="483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71120" tIns="71120" rIns="71120" bIns="71120" numCol="1" spcCol="1270" anchor="b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i="0" u="none" kern="1200" dirty="0">
              <a:solidFill>
                <a:schemeClr val="tx1"/>
              </a:solidFill>
            </a:rPr>
            <a:t>29/04</a:t>
          </a:r>
        </a:p>
      </dsp:txBody>
      <dsp:txXfrm>
        <a:off x="3126276" y="0"/>
        <a:ext cx="212516" cy="483184"/>
      </dsp:txXfrm>
    </dsp:sp>
    <dsp:sp modelId="{C7E085AC-A1EF-48F6-9E06-F254ED99703E}">
      <dsp:nvSpPr>
        <dsp:cNvPr id="0" name=""/>
        <dsp:cNvSpPr/>
      </dsp:nvSpPr>
      <dsp:spPr>
        <a:xfrm>
          <a:off x="3172136" y="543582"/>
          <a:ext cx="120796" cy="120796"/>
        </a:xfrm>
        <a:prstGeom prst="ellipse">
          <a:avLst/>
        </a:prstGeom>
        <a:solidFill>
          <a:schemeClr val="accent5">
            <a:hueOff val="-4730980"/>
            <a:satOff val="-12193"/>
            <a:lumOff val="-823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17F611-4B71-484F-86A2-229EFBC3B63A}">
      <dsp:nvSpPr>
        <dsp:cNvPr id="0" name=""/>
        <dsp:cNvSpPr/>
      </dsp:nvSpPr>
      <dsp:spPr>
        <a:xfrm>
          <a:off x="3349418" y="724776"/>
          <a:ext cx="212516" cy="483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i="0" u="none" kern="1200" dirty="0">
              <a:solidFill>
                <a:schemeClr val="tx1"/>
              </a:solidFill>
            </a:rPr>
            <a:t>26/05</a:t>
          </a:r>
        </a:p>
      </dsp:txBody>
      <dsp:txXfrm>
        <a:off x="3349418" y="724776"/>
        <a:ext cx="212516" cy="483184"/>
      </dsp:txXfrm>
    </dsp:sp>
    <dsp:sp modelId="{5A92457B-98C4-40EF-81ED-3831045B54B4}">
      <dsp:nvSpPr>
        <dsp:cNvPr id="0" name=""/>
        <dsp:cNvSpPr/>
      </dsp:nvSpPr>
      <dsp:spPr>
        <a:xfrm>
          <a:off x="164030" y="732374"/>
          <a:ext cx="120796" cy="120796"/>
        </a:xfrm>
        <a:prstGeom prst="ellipse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E19BF8-DCE2-4BBE-A248-77A0B0E33C55}">
      <dsp:nvSpPr>
        <dsp:cNvPr id="0" name=""/>
        <dsp:cNvSpPr/>
      </dsp:nvSpPr>
      <dsp:spPr>
        <a:xfrm>
          <a:off x="3576430" y="0"/>
          <a:ext cx="212516" cy="483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71120" tIns="71120" rIns="71120" bIns="71120" numCol="1" spcCol="1270" anchor="b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i="0" u="none" kern="1200" dirty="0">
              <a:solidFill>
                <a:schemeClr val="tx1"/>
              </a:solidFill>
            </a:rPr>
            <a:t>29/05</a:t>
          </a:r>
        </a:p>
      </dsp:txBody>
      <dsp:txXfrm>
        <a:off x="3576430" y="0"/>
        <a:ext cx="212516" cy="483184"/>
      </dsp:txXfrm>
    </dsp:sp>
    <dsp:sp modelId="{0B85A001-56CC-4390-9EB9-B599447FC388}">
      <dsp:nvSpPr>
        <dsp:cNvPr id="0" name=""/>
        <dsp:cNvSpPr/>
      </dsp:nvSpPr>
      <dsp:spPr>
        <a:xfrm>
          <a:off x="3618421" y="543582"/>
          <a:ext cx="120796" cy="120796"/>
        </a:xfrm>
        <a:prstGeom prst="ellipse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939AD0-B173-47DF-B4C7-2E5F3F107E60}">
      <dsp:nvSpPr>
        <dsp:cNvPr id="0" name=""/>
        <dsp:cNvSpPr/>
      </dsp:nvSpPr>
      <dsp:spPr>
        <a:xfrm>
          <a:off x="3795703" y="724776"/>
          <a:ext cx="212516" cy="483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i="0" u="none" kern="1200" dirty="0">
              <a:solidFill>
                <a:schemeClr val="tx1"/>
              </a:solidFill>
            </a:rPr>
            <a:t>05/06</a:t>
          </a:r>
        </a:p>
      </dsp:txBody>
      <dsp:txXfrm>
        <a:off x="3795703" y="724776"/>
        <a:ext cx="212516" cy="483184"/>
      </dsp:txXfrm>
    </dsp:sp>
    <dsp:sp modelId="{1C03B25E-2507-48B6-8937-B30FC1E2D469}">
      <dsp:nvSpPr>
        <dsp:cNvPr id="0" name=""/>
        <dsp:cNvSpPr/>
      </dsp:nvSpPr>
      <dsp:spPr>
        <a:xfrm>
          <a:off x="3841563" y="543582"/>
          <a:ext cx="120796" cy="120796"/>
        </a:xfrm>
        <a:prstGeom prst="ellipse">
          <a:avLst/>
        </a:prstGeom>
        <a:solidFill>
          <a:schemeClr val="accent5">
            <a:hueOff val="-5744762"/>
            <a:satOff val="-14806"/>
            <a:lumOff val="-1000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736437-7281-4B95-B565-13A49A6E538A}">
      <dsp:nvSpPr>
        <dsp:cNvPr id="0" name=""/>
        <dsp:cNvSpPr/>
      </dsp:nvSpPr>
      <dsp:spPr>
        <a:xfrm>
          <a:off x="4018845" y="0"/>
          <a:ext cx="212516" cy="483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71120" tIns="71120" rIns="71120" bIns="71120" numCol="1" spcCol="1270" anchor="b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i="0" u="none" kern="1200" dirty="0">
              <a:solidFill>
                <a:schemeClr val="tx1"/>
              </a:solidFill>
            </a:rPr>
            <a:t>08/06</a:t>
          </a:r>
        </a:p>
      </dsp:txBody>
      <dsp:txXfrm>
        <a:off x="4018845" y="0"/>
        <a:ext cx="212516" cy="483184"/>
      </dsp:txXfrm>
    </dsp:sp>
    <dsp:sp modelId="{469ADE7B-1C91-476C-8A49-389A0106E339}">
      <dsp:nvSpPr>
        <dsp:cNvPr id="0" name=""/>
        <dsp:cNvSpPr/>
      </dsp:nvSpPr>
      <dsp:spPr>
        <a:xfrm>
          <a:off x="4064705" y="543582"/>
          <a:ext cx="120796" cy="120796"/>
        </a:xfrm>
        <a:prstGeom prst="ellipse">
          <a:avLst/>
        </a:prstGeom>
        <a:solidFill>
          <a:schemeClr val="accent5">
            <a:hueOff val="-6082688"/>
            <a:satOff val="-15677"/>
            <a:lumOff val="-1058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DC95FC-0E39-46A4-9C04-1CBA2F7E6260}">
      <dsp:nvSpPr>
        <dsp:cNvPr id="0" name=""/>
        <dsp:cNvSpPr/>
      </dsp:nvSpPr>
      <dsp:spPr>
        <a:xfrm>
          <a:off x="4241987" y="724776"/>
          <a:ext cx="212516" cy="483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i="0" u="none" kern="1200" dirty="0">
              <a:solidFill>
                <a:schemeClr val="tx1"/>
              </a:solidFill>
            </a:rPr>
            <a:t>28/06</a:t>
          </a:r>
        </a:p>
      </dsp:txBody>
      <dsp:txXfrm>
        <a:off x="4241987" y="724776"/>
        <a:ext cx="212516" cy="483184"/>
      </dsp:txXfrm>
    </dsp:sp>
    <dsp:sp modelId="{06D5D1B0-FB75-4DF9-BE97-09C6BC2ECAF6}">
      <dsp:nvSpPr>
        <dsp:cNvPr id="0" name=""/>
        <dsp:cNvSpPr/>
      </dsp:nvSpPr>
      <dsp:spPr>
        <a:xfrm>
          <a:off x="4287848" y="543582"/>
          <a:ext cx="120796" cy="120796"/>
        </a:xfrm>
        <a:prstGeom prst="ellipse">
          <a:avLst/>
        </a:prstGeom>
        <a:solidFill>
          <a:schemeClr val="accent5">
            <a:hueOff val="-6420616"/>
            <a:satOff val="-16548"/>
            <a:lumOff val="-1117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255587-F3BF-48FA-8F58-9F7324CAB297}">
      <dsp:nvSpPr>
        <dsp:cNvPr id="0" name=""/>
        <dsp:cNvSpPr/>
      </dsp:nvSpPr>
      <dsp:spPr>
        <a:xfrm>
          <a:off x="4465130" y="0"/>
          <a:ext cx="212516" cy="483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71120" tIns="71120" rIns="71120" bIns="71120" numCol="1" spcCol="1270" anchor="b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i="0" u="none" kern="1200" dirty="0">
              <a:solidFill>
                <a:schemeClr val="tx1"/>
              </a:solidFill>
            </a:rPr>
            <a:t>05/07</a:t>
          </a:r>
        </a:p>
      </dsp:txBody>
      <dsp:txXfrm>
        <a:off x="4465130" y="0"/>
        <a:ext cx="212516" cy="483184"/>
      </dsp:txXfrm>
    </dsp:sp>
    <dsp:sp modelId="{ECCD7D00-7A1F-4CEA-AD28-27E7F323E910}">
      <dsp:nvSpPr>
        <dsp:cNvPr id="0" name=""/>
        <dsp:cNvSpPr/>
      </dsp:nvSpPr>
      <dsp:spPr>
        <a:xfrm>
          <a:off x="4510990" y="543582"/>
          <a:ext cx="120796" cy="120796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080B59-7FF4-46E4-85F6-DF71D3F709E2}">
      <dsp:nvSpPr>
        <dsp:cNvPr id="0" name=""/>
        <dsp:cNvSpPr/>
      </dsp:nvSpPr>
      <dsp:spPr>
        <a:xfrm>
          <a:off x="0" y="578912"/>
          <a:ext cx="7959482" cy="166729"/>
        </a:xfrm>
        <a:prstGeom prst="notched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2C3CC7-AB58-4643-807B-4D92CCA55FF4}">
      <dsp:nvSpPr>
        <dsp:cNvPr id="0" name=""/>
        <dsp:cNvSpPr/>
      </dsp:nvSpPr>
      <dsp:spPr>
        <a:xfrm>
          <a:off x="9672" y="0"/>
          <a:ext cx="115998" cy="529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71120" tIns="71120" rIns="71120" bIns="71120" numCol="1" spcCol="1270" anchor="b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i="0" u="none" kern="1200" dirty="0">
              <a:solidFill>
                <a:schemeClr val="tx1"/>
              </a:solidFill>
            </a:rPr>
            <a:t>07/09</a:t>
          </a:r>
          <a:endParaRPr lang="fr-FR" sz="1000" b="1" kern="1200" dirty="0">
            <a:solidFill>
              <a:schemeClr val="tx1"/>
            </a:solidFill>
          </a:endParaRPr>
        </a:p>
      </dsp:txBody>
      <dsp:txXfrm>
        <a:off x="9672" y="0"/>
        <a:ext cx="115998" cy="529822"/>
      </dsp:txXfrm>
    </dsp:sp>
    <dsp:sp modelId="{90F282D8-99D9-4F86-B5BD-F9974FBD2328}">
      <dsp:nvSpPr>
        <dsp:cNvPr id="0" name=""/>
        <dsp:cNvSpPr/>
      </dsp:nvSpPr>
      <dsp:spPr>
        <a:xfrm>
          <a:off x="5694" y="600300"/>
          <a:ext cx="123953" cy="12395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D2557F-07CC-4370-873B-BE2B83D64460}">
      <dsp:nvSpPr>
        <dsp:cNvPr id="0" name=""/>
        <dsp:cNvSpPr/>
      </dsp:nvSpPr>
      <dsp:spPr>
        <a:xfrm>
          <a:off x="139824" y="794732"/>
          <a:ext cx="115998" cy="529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kern="1200" dirty="0">
              <a:solidFill>
                <a:schemeClr val="tx1"/>
              </a:solidFill>
            </a:rPr>
            <a:t>20/09</a:t>
          </a:r>
        </a:p>
      </dsp:txBody>
      <dsp:txXfrm>
        <a:off x="139824" y="794732"/>
        <a:ext cx="115998" cy="529822"/>
      </dsp:txXfrm>
    </dsp:sp>
    <dsp:sp modelId="{813CCC15-9037-416D-8DA8-04C9408B09C7}">
      <dsp:nvSpPr>
        <dsp:cNvPr id="0" name=""/>
        <dsp:cNvSpPr/>
      </dsp:nvSpPr>
      <dsp:spPr>
        <a:xfrm>
          <a:off x="135846" y="600300"/>
          <a:ext cx="123953" cy="123953"/>
        </a:xfrm>
        <a:prstGeom prst="ellipse">
          <a:avLst/>
        </a:prstGeom>
        <a:solidFill>
          <a:schemeClr val="accent5">
            <a:hueOff val="-125158"/>
            <a:satOff val="-323"/>
            <a:lumOff val="-21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7BFFC5-A79A-4FF3-8382-3EAB0ADB10B8}">
      <dsp:nvSpPr>
        <dsp:cNvPr id="0" name=""/>
        <dsp:cNvSpPr/>
      </dsp:nvSpPr>
      <dsp:spPr>
        <a:xfrm>
          <a:off x="269976" y="0"/>
          <a:ext cx="115998" cy="529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71120" tIns="71120" rIns="71120" bIns="71120" numCol="1" spcCol="1270" anchor="b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i="0" u="none" kern="1200" dirty="0">
              <a:solidFill>
                <a:schemeClr val="tx1"/>
              </a:solidFill>
            </a:rPr>
            <a:t>19/09</a:t>
          </a:r>
        </a:p>
      </dsp:txBody>
      <dsp:txXfrm>
        <a:off x="269976" y="0"/>
        <a:ext cx="115998" cy="529822"/>
      </dsp:txXfrm>
    </dsp:sp>
    <dsp:sp modelId="{19F8819D-75C8-4BBF-8194-F53E84D2C773}">
      <dsp:nvSpPr>
        <dsp:cNvPr id="0" name=""/>
        <dsp:cNvSpPr/>
      </dsp:nvSpPr>
      <dsp:spPr>
        <a:xfrm>
          <a:off x="265998" y="600300"/>
          <a:ext cx="123953" cy="123953"/>
        </a:xfrm>
        <a:prstGeom prst="ellipse">
          <a:avLst/>
        </a:prstGeom>
        <a:solidFill>
          <a:schemeClr val="accent5">
            <a:hueOff val="-250316"/>
            <a:satOff val="-645"/>
            <a:lumOff val="-43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8CC5D3-D899-49B1-8741-3FD44216A8D7}">
      <dsp:nvSpPr>
        <dsp:cNvPr id="0" name=""/>
        <dsp:cNvSpPr/>
      </dsp:nvSpPr>
      <dsp:spPr>
        <a:xfrm>
          <a:off x="400127" y="794732"/>
          <a:ext cx="115998" cy="529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kern="1200" dirty="0">
              <a:solidFill>
                <a:schemeClr val="tx1"/>
              </a:solidFill>
            </a:rPr>
            <a:t>26/09</a:t>
          </a:r>
          <a:endParaRPr lang="fr-FR" sz="1000" b="1" i="0" u="none" kern="1200" dirty="0">
            <a:solidFill>
              <a:schemeClr val="tx1"/>
            </a:solidFill>
          </a:endParaRPr>
        </a:p>
      </dsp:txBody>
      <dsp:txXfrm>
        <a:off x="400127" y="794732"/>
        <a:ext cx="115998" cy="529822"/>
      </dsp:txXfrm>
    </dsp:sp>
    <dsp:sp modelId="{5E73809F-F1FE-4BFC-9A10-5EFFA82411D7}">
      <dsp:nvSpPr>
        <dsp:cNvPr id="0" name=""/>
        <dsp:cNvSpPr/>
      </dsp:nvSpPr>
      <dsp:spPr>
        <a:xfrm>
          <a:off x="396149" y="600300"/>
          <a:ext cx="123953" cy="123953"/>
        </a:xfrm>
        <a:prstGeom prst="ellipse">
          <a:avLst/>
        </a:prstGeom>
        <a:solidFill>
          <a:schemeClr val="accent5">
            <a:hueOff val="-375475"/>
            <a:satOff val="-968"/>
            <a:lumOff val="-65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26671D-E5E0-4B91-AC61-64ED76D8DE1B}">
      <dsp:nvSpPr>
        <dsp:cNvPr id="0" name=""/>
        <dsp:cNvSpPr/>
      </dsp:nvSpPr>
      <dsp:spPr>
        <a:xfrm>
          <a:off x="530279" y="0"/>
          <a:ext cx="115998" cy="529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71120" tIns="71120" rIns="71120" bIns="71120" numCol="1" spcCol="1270" anchor="b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i="0" u="none" kern="1200" dirty="0">
              <a:solidFill>
                <a:schemeClr val="tx1"/>
              </a:solidFill>
            </a:rPr>
            <a:t>01/10</a:t>
          </a:r>
        </a:p>
      </dsp:txBody>
      <dsp:txXfrm>
        <a:off x="530279" y="0"/>
        <a:ext cx="115998" cy="529822"/>
      </dsp:txXfrm>
    </dsp:sp>
    <dsp:sp modelId="{A42CF0A8-601B-41A8-8555-07817305DB8B}">
      <dsp:nvSpPr>
        <dsp:cNvPr id="0" name=""/>
        <dsp:cNvSpPr/>
      </dsp:nvSpPr>
      <dsp:spPr>
        <a:xfrm>
          <a:off x="526301" y="600300"/>
          <a:ext cx="123953" cy="123953"/>
        </a:xfrm>
        <a:prstGeom prst="ellipse">
          <a:avLst/>
        </a:prstGeom>
        <a:solidFill>
          <a:schemeClr val="accent5">
            <a:hueOff val="-500633"/>
            <a:satOff val="-1290"/>
            <a:lumOff val="-87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90E843-7A61-430F-A0FC-2CBB9FA8BBDE}">
      <dsp:nvSpPr>
        <dsp:cNvPr id="0" name=""/>
        <dsp:cNvSpPr/>
      </dsp:nvSpPr>
      <dsp:spPr>
        <a:xfrm>
          <a:off x="660431" y="794732"/>
          <a:ext cx="115998" cy="529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i="0" u="none" kern="1200" dirty="0">
              <a:solidFill>
                <a:schemeClr val="tx1"/>
              </a:solidFill>
            </a:rPr>
            <a:t>08/10</a:t>
          </a:r>
        </a:p>
      </dsp:txBody>
      <dsp:txXfrm>
        <a:off x="660431" y="794732"/>
        <a:ext cx="115998" cy="529822"/>
      </dsp:txXfrm>
    </dsp:sp>
    <dsp:sp modelId="{F8C91847-EC7D-4A87-B1E9-ED86A982F589}">
      <dsp:nvSpPr>
        <dsp:cNvPr id="0" name=""/>
        <dsp:cNvSpPr/>
      </dsp:nvSpPr>
      <dsp:spPr>
        <a:xfrm>
          <a:off x="656453" y="600300"/>
          <a:ext cx="123953" cy="123953"/>
        </a:xfrm>
        <a:prstGeom prst="ellipse">
          <a:avLst/>
        </a:prstGeom>
        <a:solidFill>
          <a:schemeClr val="accent5">
            <a:hueOff val="-625791"/>
            <a:satOff val="-1613"/>
            <a:lumOff val="-108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936862-71A0-4CE2-B4E3-D5A31DD2019A}">
      <dsp:nvSpPr>
        <dsp:cNvPr id="0" name=""/>
        <dsp:cNvSpPr/>
      </dsp:nvSpPr>
      <dsp:spPr>
        <a:xfrm>
          <a:off x="790582" y="0"/>
          <a:ext cx="115998" cy="529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71120" tIns="71120" rIns="71120" bIns="71120" numCol="1" spcCol="1270" anchor="b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i="0" u="none" kern="1200" dirty="0">
              <a:solidFill>
                <a:schemeClr val="tx1"/>
              </a:solidFill>
            </a:rPr>
            <a:t>14/10</a:t>
          </a:r>
        </a:p>
      </dsp:txBody>
      <dsp:txXfrm>
        <a:off x="790582" y="0"/>
        <a:ext cx="115998" cy="529822"/>
      </dsp:txXfrm>
    </dsp:sp>
    <dsp:sp modelId="{9390529F-4EDD-4CAE-B9AB-38C00EE49874}">
      <dsp:nvSpPr>
        <dsp:cNvPr id="0" name=""/>
        <dsp:cNvSpPr/>
      </dsp:nvSpPr>
      <dsp:spPr>
        <a:xfrm>
          <a:off x="786604" y="600300"/>
          <a:ext cx="123953" cy="123953"/>
        </a:xfrm>
        <a:prstGeom prst="ellipse">
          <a:avLst/>
        </a:prstGeom>
        <a:solidFill>
          <a:schemeClr val="accent5">
            <a:hueOff val="-750949"/>
            <a:satOff val="-1935"/>
            <a:lumOff val="-130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777113-924B-4846-9E6D-89B943527FD7}">
      <dsp:nvSpPr>
        <dsp:cNvPr id="0" name=""/>
        <dsp:cNvSpPr/>
      </dsp:nvSpPr>
      <dsp:spPr>
        <a:xfrm>
          <a:off x="920734" y="794732"/>
          <a:ext cx="115998" cy="529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i="0" u="none" kern="1200" dirty="0">
              <a:solidFill>
                <a:schemeClr val="tx1"/>
              </a:solidFill>
            </a:rPr>
            <a:t>25/10</a:t>
          </a:r>
        </a:p>
      </dsp:txBody>
      <dsp:txXfrm>
        <a:off x="920734" y="794732"/>
        <a:ext cx="115998" cy="529822"/>
      </dsp:txXfrm>
    </dsp:sp>
    <dsp:sp modelId="{D29F34C9-82E5-4AA8-8CB2-9C6F3773F93F}">
      <dsp:nvSpPr>
        <dsp:cNvPr id="0" name=""/>
        <dsp:cNvSpPr/>
      </dsp:nvSpPr>
      <dsp:spPr>
        <a:xfrm>
          <a:off x="916756" y="600300"/>
          <a:ext cx="123953" cy="123953"/>
        </a:xfrm>
        <a:prstGeom prst="ellipse">
          <a:avLst/>
        </a:prstGeom>
        <a:solidFill>
          <a:schemeClr val="accent5">
            <a:hueOff val="-876107"/>
            <a:satOff val="-2258"/>
            <a:lumOff val="-152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ED4145-CD2D-44E8-AEA0-04DC43862B07}">
      <dsp:nvSpPr>
        <dsp:cNvPr id="0" name=""/>
        <dsp:cNvSpPr/>
      </dsp:nvSpPr>
      <dsp:spPr>
        <a:xfrm>
          <a:off x="1050886" y="0"/>
          <a:ext cx="115998" cy="529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71120" tIns="71120" rIns="71120" bIns="71120" numCol="1" spcCol="1270" anchor="b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i="0" u="none" kern="1200" dirty="0">
              <a:solidFill>
                <a:schemeClr val="tx1"/>
              </a:solidFill>
            </a:rPr>
            <a:t>07/11</a:t>
          </a:r>
        </a:p>
      </dsp:txBody>
      <dsp:txXfrm>
        <a:off x="1050886" y="0"/>
        <a:ext cx="115998" cy="529822"/>
      </dsp:txXfrm>
    </dsp:sp>
    <dsp:sp modelId="{E92C5D6D-9198-4F87-8AB8-7A62CA8FBAB5}">
      <dsp:nvSpPr>
        <dsp:cNvPr id="0" name=""/>
        <dsp:cNvSpPr/>
      </dsp:nvSpPr>
      <dsp:spPr>
        <a:xfrm>
          <a:off x="1046908" y="600300"/>
          <a:ext cx="123953" cy="123953"/>
        </a:xfrm>
        <a:prstGeom prst="ellipse">
          <a:avLst/>
        </a:prstGeom>
        <a:solidFill>
          <a:schemeClr val="accent5">
            <a:hueOff val="-1001266"/>
            <a:satOff val="-2581"/>
            <a:lumOff val="-174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DC42A1-410A-442B-9B88-C891E69CE146}">
      <dsp:nvSpPr>
        <dsp:cNvPr id="0" name=""/>
        <dsp:cNvSpPr/>
      </dsp:nvSpPr>
      <dsp:spPr>
        <a:xfrm>
          <a:off x="1181037" y="794732"/>
          <a:ext cx="115998" cy="529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i="0" u="none" kern="1200" dirty="0">
              <a:solidFill>
                <a:schemeClr val="tx1"/>
              </a:solidFill>
            </a:rPr>
            <a:t>13/11</a:t>
          </a:r>
        </a:p>
      </dsp:txBody>
      <dsp:txXfrm>
        <a:off x="1181037" y="794732"/>
        <a:ext cx="115998" cy="529822"/>
      </dsp:txXfrm>
    </dsp:sp>
    <dsp:sp modelId="{160CD373-7401-4C70-B499-26907AA71FF6}">
      <dsp:nvSpPr>
        <dsp:cNvPr id="0" name=""/>
        <dsp:cNvSpPr/>
      </dsp:nvSpPr>
      <dsp:spPr>
        <a:xfrm>
          <a:off x="1177059" y="600300"/>
          <a:ext cx="123953" cy="123953"/>
        </a:xfrm>
        <a:prstGeom prst="ellipse">
          <a:avLst/>
        </a:prstGeom>
        <a:solidFill>
          <a:schemeClr val="accent5">
            <a:hueOff val="-1126424"/>
            <a:satOff val="-2903"/>
            <a:lumOff val="-196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84417B-CD52-40CF-ABAF-F8ACF605E57E}">
      <dsp:nvSpPr>
        <dsp:cNvPr id="0" name=""/>
        <dsp:cNvSpPr/>
      </dsp:nvSpPr>
      <dsp:spPr>
        <a:xfrm>
          <a:off x="1311189" y="0"/>
          <a:ext cx="115998" cy="529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71120" tIns="71120" rIns="71120" bIns="71120" numCol="1" spcCol="1270" anchor="b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i="0" u="none" kern="1200" dirty="0">
              <a:solidFill>
                <a:schemeClr val="tx1"/>
              </a:solidFill>
            </a:rPr>
            <a:t>18/11</a:t>
          </a:r>
        </a:p>
      </dsp:txBody>
      <dsp:txXfrm>
        <a:off x="1311189" y="0"/>
        <a:ext cx="115998" cy="529822"/>
      </dsp:txXfrm>
    </dsp:sp>
    <dsp:sp modelId="{CB466B74-0F98-4261-B837-5CF1C5C8A20D}">
      <dsp:nvSpPr>
        <dsp:cNvPr id="0" name=""/>
        <dsp:cNvSpPr/>
      </dsp:nvSpPr>
      <dsp:spPr>
        <a:xfrm>
          <a:off x="1307211" y="600300"/>
          <a:ext cx="123953" cy="123953"/>
        </a:xfrm>
        <a:prstGeom prst="ellipse">
          <a:avLst/>
        </a:prstGeom>
        <a:solidFill>
          <a:schemeClr val="accent5">
            <a:hueOff val="-1251582"/>
            <a:satOff val="-3226"/>
            <a:lumOff val="-217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F8BA9A-8967-4CB9-BC33-5334AC85A9A0}">
      <dsp:nvSpPr>
        <dsp:cNvPr id="0" name=""/>
        <dsp:cNvSpPr/>
      </dsp:nvSpPr>
      <dsp:spPr>
        <a:xfrm>
          <a:off x="1441341" y="794732"/>
          <a:ext cx="115998" cy="529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i="0" u="none" kern="1200" dirty="0">
              <a:solidFill>
                <a:schemeClr val="tx1"/>
              </a:solidFill>
            </a:rPr>
            <a:t>30/11</a:t>
          </a:r>
        </a:p>
      </dsp:txBody>
      <dsp:txXfrm>
        <a:off x="1441341" y="794732"/>
        <a:ext cx="115998" cy="529822"/>
      </dsp:txXfrm>
    </dsp:sp>
    <dsp:sp modelId="{8C157241-298C-4F1B-A00E-B4E0706EFC00}">
      <dsp:nvSpPr>
        <dsp:cNvPr id="0" name=""/>
        <dsp:cNvSpPr/>
      </dsp:nvSpPr>
      <dsp:spPr>
        <a:xfrm>
          <a:off x="1437363" y="600300"/>
          <a:ext cx="123953" cy="123953"/>
        </a:xfrm>
        <a:prstGeom prst="ellipse">
          <a:avLst/>
        </a:prstGeom>
        <a:solidFill>
          <a:schemeClr val="accent5">
            <a:hueOff val="-1376740"/>
            <a:satOff val="-3548"/>
            <a:lumOff val="-239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520E2F-4283-4EEA-BF73-A54D51448EE1}">
      <dsp:nvSpPr>
        <dsp:cNvPr id="0" name=""/>
        <dsp:cNvSpPr/>
      </dsp:nvSpPr>
      <dsp:spPr>
        <a:xfrm>
          <a:off x="1571492" y="0"/>
          <a:ext cx="115998" cy="529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71120" tIns="71120" rIns="71120" bIns="71120" numCol="1" spcCol="1270" anchor="b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i="0" u="none" kern="1200" dirty="0">
              <a:solidFill>
                <a:schemeClr val="tx1"/>
              </a:solidFill>
            </a:rPr>
            <a:t>12/12</a:t>
          </a:r>
        </a:p>
      </dsp:txBody>
      <dsp:txXfrm>
        <a:off x="1571492" y="0"/>
        <a:ext cx="115998" cy="529822"/>
      </dsp:txXfrm>
    </dsp:sp>
    <dsp:sp modelId="{6CF959A8-3436-4500-94B1-CB320FAF8F83}">
      <dsp:nvSpPr>
        <dsp:cNvPr id="0" name=""/>
        <dsp:cNvSpPr/>
      </dsp:nvSpPr>
      <dsp:spPr>
        <a:xfrm>
          <a:off x="1567514" y="600300"/>
          <a:ext cx="123953" cy="123953"/>
        </a:xfrm>
        <a:prstGeom prst="ellipse">
          <a:avLst/>
        </a:prstGeom>
        <a:solidFill>
          <a:schemeClr val="accent5">
            <a:hueOff val="-1501898"/>
            <a:satOff val="-3871"/>
            <a:lumOff val="-261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2EFD57-D2D0-4222-BB72-00FA79C86C68}">
      <dsp:nvSpPr>
        <dsp:cNvPr id="0" name=""/>
        <dsp:cNvSpPr/>
      </dsp:nvSpPr>
      <dsp:spPr>
        <a:xfrm>
          <a:off x="1701644" y="794732"/>
          <a:ext cx="115998" cy="529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i="0" u="none" kern="1200" dirty="0">
              <a:solidFill>
                <a:schemeClr val="tx1"/>
              </a:solidFill>
            </a:rPr>
            <a:t>18/12</a:t>
          </a:r>
        </a:p>
      </dsp:txBody>
      <dsp:txXfrm>
        <a:off x="1701644" y="794732"/>
        <a:ext cx="115998" cy="529822"/>
      </dsp:txXfrm>
    </dsp:sp>
    <dsp:sp modelId="{BB83521D-1837-4D43-970C-F6C7FC090B42}">
      <dsp:nvSpPr>
        <dsp:cNvPr id="0" name=""/>
        <dsp:cNvSpPr/>
      </dsp:nvSpPr>
      <dsp:spPr>
        <a:xfrm>
          <a:off x="1697666" y="600300"/>
          <a:ext cx="123953" cy="123953"/>
        </a:xfrm>
        <a:prstGeom prst="ellipse">
          <a:avLst/>
        </a:prstGeom>
        <a:solidFill>
          <a:schemeClr val="accent5">
            <a:hueOff val="-1627057"/>
            <a:satOff val="-4193"/>
            <a:lumOff val="-283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5E11BE-26A7-4EC3-9036-6DBD9AE2A123}">
      <dsp:nvSpPr>
        <dsp:cNvPr id="0" name=""/>
        <dsp:cNvSpPr/>
      </dsp:nvSpPr>
      <dsp:spPr>
        <a:xfrm>
          <a:off x="1831796" y="0"/>
          <a:ext cx="115998" cy="529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71120" tIns="71120" rIns="71120" bIns="71120" numCol="1" spcCol="1270" anchor="b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i="0" u="none" kern="1200" dirty="0">
              <a:solidFill>
                <a:schemeClr val="tx1"/>
              </a:solidFill>
            </a:rPr>
            <a:t>24/12</a:t>
          </a:r>
        </a:p>
      </dsp:txBody>
      <dsp:txXfrm>
        <a:off x="1831796" y="0"/>
        <a:ext cx="115998" cy="529822"/>
      </dsp:txXfrm>
    </dsp:sp>
    <dsp:sp modelId="{7167F431-353A-4367-B4B8-967A19EC87D8}">
      <dsp:nvSpPr>
        <dsp:cNvPr id="0" name=""/>
        <dsp:cNvSpPr/>
      </dsp:nvSpPr>
      <dsp:spPr>
        <a:xfrm>
          <a:off x="1827818" y="600300"/>
          <a:ext cx="123953" cy="123953"/>
        </a:xfrm>
        <a:prstGeom prst="ellipse">
          <a:avLst/>
        </a:prstGeom>
        <a:solidFill>
          <a:schemeClr val="accent5">
            <a:hueOff val="-1752215"/>
            <a:satOff val="-4516"/>
            <a:lumOff val="-305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DA20F2-573F-4CD0-B88F-AD134BD5306F}">
      <dsp:nvSpPr>
        <dsp:cNvPr id="0" name=""/>
        <dsp:cNvSpPr/>
      </dsp:nvSpPr>
      <dsp:spPr>
        <a:xfrm>
          <a:off x="1961947" y="794732"/>
          <a:ext cx="115998" cy="529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i="0" u="none" kern="1200" dirty="0">
              <a:solidFill>
                <a:schemeClr val="tx1"/>
              </a:solidFill>
            </a:rPr>
            <a:t>30/12</a:t>
          </a:r>
        </a:p>
      </dsp:txBody>
      <dsp:txXfrm>
        <a:off x="1961947" y="794732"/>
        <a:ext cx="115998" cy="529822"/>
      </dsp:txXfrm>
    </dsp:sp>
    <dsp:sp modelId="{FED613BD-FDA0-48C7-9325-A1DC9B87E2A2}">
      <dsp:nvSpPr>
        <dsp:cNvPr id="0" name=""/>
        <dsp:cNvSpPr/>
      </dsp:nvSpPr>
      <dsp:spPr>
        <a:xfrm>
          <a:off x="1957969" y="600300"/>
          <a:ext cx="123953" cy="123953"/>
        </a:xfrm>
        <a:prstGeom prst="ellipse">
          <a:avLst/>
        </a:prstGeom>
        <a:solidFill>
          <a:schemeClr val="accent5">
            <a:hueOff val="-1877373"/>
            <a:satOff val="-4839"/>
            <a:lumOff val="-326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E5A479-DB92-4C01-A83B-5654E95654D3}">
      <dsp:nvSpPr>
        <dsp:cNvPr id="0" name=""/>
        <dsp:cNvSpPr/>
      </dsp:nvSpPr>
      <dsp:spPr>
        <a:xfrm>
          <a:off x="2092099" y="0"/>
          <a:ext cx="115998" cy="529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71120" tIns="71120" rIns="71120" bIns="71120" numCol="1" spcCol="1270" anchor="b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i="0" u="none" kern="1200" dirty="0">
              <a:solidFill>
                <a:schemeClr val="tx1"/>
              </a:solidFill>
            </a:rPr>
            <a:t>05/01</a:t>
          </a:r>
        </a:p>
      </dsp:txBody>
      <dsp:txXfrm>
        <a:off x="2092099" y="0"/>
        <a:ext cx="115998" cy="529822"/>
      </dsp:txXfrm>
    </dsp:sp>
    <dsp:sp modelId="{DCB6ACD2-95BC-4DB5-92CE-CDB7C726D0D0}">
      <dsp:nvSpPr>
        <dsp:cNvPr id="0" name=""/>
        <dsp:cNvSpPr/>
      </dsp:nvSpPr>
      <dsp:spPr>
        <a:xfrm>
          <a:off x="2088121" y="600300"/>
          <a:ext cx="123953" cy="123953"/>
        </a:xfrm>
        <a:prstGeom prst="ellipse">
          <a:avLst/>
        </a:prstGeom>
        <a:solidFill>
          <a:schemeClr val="accent5">
            <a:hueOff val="-2002531"/>
            <a:satOff val="-5161"/>
            <a:lumOff val="-348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2C59A1-A7B6-4D59-8804-CBC5ACF9C54F}">
      <dsp:nvSpPr>
        <dsp:cNvPr id="0" name=""/>
        <dsp:cNvSpPr/>
      </dsp:nvSpPr>
      <dsp:spPr>
        <a:xfrm>
          <a:off x="2222251" y="794732"/>
          <a:ext cx="115998" cy="529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i="0" u="none" kern="1200" dirty="0">
              <a:solidFill>
                <a:schemeClr val="tx1"/>
              </a:solidFill>
            </a:rPr>
            <a:t>11/01</a:t>
          </a:r>
        </a:p>
      </dsp:txBody>
      <dsp:txXfrm>
        <a:off x="2222251" y="794732"/>
        <a:ext cx="115998" cy="529822"/>
      </dsp:txXfrm>
    </dsp:sp>
    <dsp:sp modelId="{976FFD27-91BE-4A2A-97DF-7204EBD3BB4C}">
      <dsp:nvSpPr>
        <dsp:cNvPr id="0" name=""/>
        <dsp:cNvSpPr/>
      </dsp:nvSpPr>
      <dsp:spPr>
        <a:xfrm>
          <a:off x="2218273" y="600300"/>
          <a:ext cx="123953" cy="123953"/>
        </a:xfrm>
        <a:prstGeom prst="ellipse">
          <a:avLst/>
        </a:prstGeom>
        <a:solidFill>
          <a:schemeClr val="accent5">
            <a:hueOff val="-2127689"/>
            <a:satOff val="-5484"/>
            <a:lumOff val="-370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AB6F37-4292-41DE-BF55-DBDC71366F02}">
      <dsp:nvSpPr>
        <dsp:cNvPr id="0" name=""/>
        <dsp:cNvSpPr/>
      </dsp:nvSpPr>
      <dsp:spPr>
        <a:xfrm>
          <a:off x="2360830" y="0"/>
          <a:ext cx="115998" cy="529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71120" tIns="71120" rIns="71120" bIns="71120" numCol="1" spcCol="1270" anchor="b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i="0" u="none" kern="1200" dirty="0">
              <a:solidFill>
                <a:schemeClr val="tx1"/>
              </a:solidFill>
            </a:rPr>
            <a:t>17/01</a:t>
          </a:r>
        </a:p>
      </dsp:txBody>
      <dsp:txXfrm>
        <a:off x="2360830" y="0"/>
        <a:ext cx="115998" cy="529822"/>
      </dsp:txXfrm>
    </dsp:sp>
    <dsp:sp modelId="{9B158D77-2984-4CCB-94FF-BAB3826CDE09}">
      <dsp:nvSpPr>
        <dsp:cNvPr id="0" name=""/>
        <dsp:cNvSpPr/>
      </dsp:nvSpPr>
      <dsp:spPr>
        <a:xfrm>
          <a:off x="2348424" y="600300"/>
          <a:ext cx="123953" cy="123953"/>
        </a:xfrm>
        <a:prstGeom prst="ellipse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ED2721-CCE3-47AC-9385-0DC8B3FEA3DC}">
      <dsp:nvSpPr>
        <dsp:cNvPr id="0" name=""/>
        <dsp:cNvSpPr/>
      </dsp:nvSpPr>
      <dsp:spPr>
        <a:xfrm>
          <a:off x="2482554" y="794732"/>
          <a:ext cx="115998" cy="529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i="0" u="none" kern="1200" dirty="0">
              <a:solidFill>
                <a:schemeClr val="tx1"/>
              </a:solidFill>
            </a:rPr>
            <a:t>24/01</a:t>
          </a:r>
        </a:p>
      </dsp:txBody>
      <dsp:txXfrm>
        <a:off x="2482554" y="794732"/>
        <a:ext cx="115998" cy="529822"/>
      </dsp:txXfrm>
    </dsp:sp>
    <dsp:sp modelId="{74515BF5-ECC4-4239-80D9-27CE197BA697}">
      <dsp:nvSpPr>
        <dsp:cNvPr id="0" name=""/>
        <dsp:cNvSpPr/>
      </dsp:nvSpPr>
      <dsp:spPr>
        <a:xfrm>
          <a:off x="2478576" y="600300"/>
          <a:ext cx="123953" cy="123953"/>
        </a:xfrm>
        <a:prstGeom prst="ellipse">
          <a:avLst/>
        </a:prstGeom>
        <a:solidFill>
          <a:schemeClr val="accent5">
            <a:hueOff val="-2378006"/>
            <a:satOff val="-6129"/>
            <a:lumOff val="-414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5C3141-220D-4B20-8C31-69F9A6982B97}">
      <dsp:nvSpPr>
        <dsp:cNvPr id="0" name=""/>
        <dsp:cNvSpPr/>
      </dsp:nvSpPr>
      <dsp:spPr>
        <a:xfrm>
          <a:off x="2612706" y="0"/>
          <a:ext cx="115998" cy="529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71120" tIns="71120" rIns="71120" bIns="71120" numCol="1" spcCol="1270" anchor="b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i="0" u="none" kern="1200" dirty="0">
              <a:solidFill>
                <a:schemeClr val="tx1"/>
              </a:solidFill>
            </a:rPr>
            <a:t>29/01</a:t>
          </a:r>
        </a:p>
      </dsp:txBody>
      <dsp:txXfrm>
        <a:off x="2612706" y="0"/>
        <a:ext cx="115998" cy="529822"/>
      </dsp:txXfrm>
    </dsp:sp>
    <dsp:sp modelId="{DBAC94B3-ECDC-4880-9ED5-7D26DC95EA4A}">
      <dsp:nvSpPr>
        <dsp:cNvPr id="0" name=""/>
        <dsp:cNvSpPr/>
      </dsp:nvSpPr>
      <dsp:spPr>
        <a:xfrm>
          <a:off x="2608728" y="600300"/>
          <a:ext cx="123953" cy="123953"/>
        </a:xfrm>
        <a:prstGeom prst="ellipse">
          <a:avLst/>
        </a:prstGeom>
        <a:solidFill>
          <a:schemeClr val="accent5">
            <a:hueOff val="-2503164"/>
            <a:satOff val="-6451"/>
            <a:lumOff val="-435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157F0E-76BF-428C-A511-C8885B6273BC}">
      <dsp:nvSpPr>
        <dsp:cNvPr id="0" name=""/>
        <dsp:cNvSpPr/>
      </dsp:nvSpPr>
      <dsp:spPr>
        <a:xfrm>
          <a:off x="2742857" y="794732"/>
          <a:ext cx="115998" cy="529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i="0" u="none" kern="1200" dirty="0">
              <a:solidFill>
                <a:schemeClr val="tx1"/>
              </a:solidFill>
            </a:rPr>
            <a:t>05/02</a:t>
          </a:r>
        </a:p>
      </dsp:txBody>
      <dsp:txXfrm>
        <a:off x="2742857" y="794732"/>
        <a:ext cx="115998" cy="529822"/>
      </dsp:txXfrm>
    </dsp:sp>
    <dsp:sp modelId="{D6A1DB8F-D406-414E-B3BE-4C044E27E0CC}">
      <dsp:nvSpPr>
        <dsp:cNvPr id="0" name=""/>
        <dsp:cNvSpPr/>
      </dsp:nvSpPr>
      <dsp:spPr>
        <a:xfrm>
          <a:off x="2738879" y="600300"/>
          <a:ext cx="123953" cy="123953"/>
        </a:xfrm>
        <a:prstGeom prst="ellipse">
          <a:avLst/>
        </a:prstGeom>
        <a:solidFill>
          <a:schemeClr val="accent5">
            <a:hueOff val="-2628322"/>
            <a:satOff val="-6774"/>
            <a:lumOff val="-457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2E59AF-B5AC-4A01-A408-11227C9B5C35}">
      <dsp:nvSpPr>
        <dsp:cNvPr id="0" name=""/>
        <dsp:cNvSpPr/>
      </dsp:nvSpPr>
      <dsp:spPr>
        <a:xfrm>
          <a:off x="2873009" y="0"/>
          <a:ext cx="115998" cy="529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71120" tIns="71120" rIns="71120" bIns="71120" numCol="1" spcCol="1270" anchor="b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i="0" u="none" kern="1200" dirty="0">
              <a:solidFill>
                <a:schemeClr val="tx1"/>
              </a:solidFill>
            </a:rPr>
            <a:t>10/02</a:t>
          </a:r>
        </a:p>
      </dsp:txBody>
      <dsp:txXfrm>
        <a:off x="2873009" y="0"/>
        <a:ext cx="115998" cy="529822"/>
      </dsp:txXfrm>
    </dsp:sp>
    <dsp:sp modelId="{F011A07D-54C6-4408-9E23-4D268958A31B}">
      <dsp:nvSpPr>
        <dsp:cNvPr id="0" name=""/>
        <dsp:cNvSpPr/>
      </dsp:nvSpPr>
      <dsp:spPr>
        <a:xfrm>
          <a:off x="2869031" y="600300"/>
          <a:ext cx="123953" cy="123953"/>
        </a:xfrm>
        <a:prstGeom prst="ellipse">
          <a:avLst/>
        </a:prstGeom>
        <a:solidFill>
          <a:schemeClr val="accent5">
            <a:hueOff val="-2753480"/>
            <a:satOff val="-7097"/>
            <a:lumOff val="-479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2B4EB6-DD31-4143-A42F-8BC4C8034D92}">
      <dsp:nvSpPr>
        <dsp:cNvPr id="0" name=""/>
        <dsp:cNvSpPr/>
      </dsp:nvSpPr>
      <dsp:spPr>
        <a:xfrm>
          <a:off x="3003161" y="794732"/>
          <a:ext cx="115998" cy="529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i="0" u="none" kern="1200" dirty="0">
              <a:solidFill>
                <a:schemeClr val="tx1"/>
              </a:solidFill>
            </a:rPr>
            <a:t>22/02</a:t>
          </a:r>
        </a:p>
      </dsp:txBody>
      <dsp:txXfrm>
        <a:off x="3003161" y="794732"/>
        <a:ext cx="115998" cy="529822"/>
      </dsp:txXfrm>
    </dsp:sp>
    <dsp:sp modelId="{E76D3FBE-826C-4242-9D7A-96D9BFAA93FC}">
      <dsp:nvSpPr>
        <dsp:cNvPr id="0" name=""/>
        <dsp:cNvSpPr/>
      </dsp:nvSpPr>
      <dsp:spPr>
        <a:xfrm>
          <a:off x="2999183" y="600300"/>
          <a:ext cx="123953" cy="123953"/>
        </a:xfrm>
        <a:prstGeom prst="ellipse">
          <a:avLst/>
        </a:prstGeom>
        <a:solidFill>
          <a:schemeClr val="accent5">
            <a:hueOff val="-2878639"/>
            <a:satOff val="-7419"/>
            <a:lumOff val="-501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8021E4-7C3C-407D-A519-082CA1A00321}">
      <dsp:nvSpPr>
        <dsp:cNvPr id="0" name=""/>
        <dsp:cNvSpPr/>
      </dsp:nvSpPr>
      <dsp:spPr>
        <a:xfrm>
          <a:off x="3133312" y="0"/>
          <a:ext cx="115998" cy="529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71120" tIns="71120" rIns="71120" bIns="71120" numCol="1" spcCol="1270" anchor="b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i="0" u="none" kern="1200" dirty="0">
              <a:solidFill>
                <a:schemeClr val="tx1"/>
              </a:solidFill>
            </a:rPr>
            <a:t>28/02</a:t>
          </a:r>
        </a:p>
      </dsp:txBody>
      <dsp:txXfrm>
        <a:off x="3133312" y="0"/>
        <a:ext cx="115998" cy="529822"/>
      </dsp:txXfrm>
    </dsp:sp>
    <dsp:sp modelId="{A560B03B-DDD9-4625-9D33-5041CD81B7B1}">
      <dsp:nvSpPr>
        <dsp:cNvPr id="0" name=""/>
        <dsp:cNvSpPr/>
      </dsp:nvSpPr>
      <dsp:spPr>
        <a:xfrm>
          <a:off x="3129334" y="600300"/>
          <a:ext cx="123953" cy="123953"/>
        </a:xfrm>
        <a:prstGeom prst="ellipse">
          <a:avLst/>
        </a:prstGeom>
        <a:solidFill>
          <a:schemeClr val="accent5">
            <a:hueOff val="-3003797"/>
            <a:satOff val="-7742"/>
            <a:lumOff val="-522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513E5D-DE1D-46BF-834E-DC378E438778}">
      <dsp:nvSpPr>
        <dsp:cNvPr id="0" name=""/>
        <dsp:cNvSpPr/>
      </dsp:nvSpPr>
      <dsp:spPr>
        <a:xfrm>
          <a:off x="3263464" y="794732"/>
          <a:ext cx="115998" cy="529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i="0" u="none" kern="1200" dirty="0">
              <a:solidFill>
                <a:schemeClr val="tx1"/>
              </a:solidFill>
            </a:rPr>
            <a:t>06/03</a:t>
          </a:r>
        </a:p>
      </dsp:txBody>
      <dsp:txXfrm>
        <a:off x="3263464" y="794732"/>
        <a:ext cx="115998" cy="529822"/>
      </dsp:txXfrm>
    </dsp:sp>
    <dsp:sp modelId="{D65FA0C5-E656-43A3-A432-0A182737A971}">
      <dsp:nvSpPr>
        <dsp:cNvPr id="0" name=""/>
        <dsp:cNvSpPr/>
      </dsp:nvSpPr>
      <dsp:spPr>
        <a:xfrm>
          <a:off x="3259486" y="600300"/>
          <a:ext cx="123953" cy="123953"/>
        </a:xfrm>
        <a:prstGeom prst="ellipse">
          <a:avLst/>
        </a:prstGeom>
        <a:solidFill>
          <a:schemeClr val="accent5">
            <a:hueOff val="-3128955"/>
            <a:satOff val="-8064"/>
            <a:lumOff val="-544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50D72C-6272-4EA9-BF54-81F520919622}">
      <dsp:nvSpPr>
        <dsp:cNvPr id="0" name=""/>
        <dsp:cNvSpPr/>
      </dsp:nvSpPr>
      <dsp:spPr>
        <a:xfrm>
          <a:off x="3393616" y="0"/>
          <a:ext cx="115998" cy="529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71120" tIns="71120" rIns="71120" bIns="71120" numCol="1" spcCol="1270" anchor="b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i="0" u="none" kern="1200" dirty="0">
              <a:solidFill>
                <a:schemeClr val="tx1"/>
              </a:solidFill>
            </a:rPr>
            <a:t>12/03</a:t>
          </a:r>
        </a:p>
      </dsp:txBody>
      <dsp:txXfrm>
        <a:off x="3393616" y="0"/>
        <a:ext cx="115998" cy="529822"/>
      </dsp:txXfrm>
    </dsp:sp>
    <dsp:sp modelId="{B802F6A8-E30E-4A00-8872-15C14190C06F}">
      <dsp:nvSpPr>
        <dsp:cNvPr id="0" name=""/>
        <dsp:cNvSpPr/>
      </dsp:nvSpPr>
      <dsp:spPr>
        <a:xfrm>
          <a:off x="3389638" y="600300"/>
          <a:ext cx="123953" cy="123953"/>
        </a:xfrm>
        <a:prstGeom prst="ellipse">
          <a:avLst/>
        </a:prstGeom>
        <a:solidFill>
          <a:schemeClr val="accent5">
            <a:hueOff val="-3254113"/>
            <a:satOff val="-8387"/>
            <a:lumOff val="-566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1128DE-06C3-4C63-B91F-A65491685B58}">
      <dsp:nvSpPr>
        <dsp:cNvPr id="0" name=""/>
        <dsp:cNvSpPr/>
      </dsp:nvSpPr>
      <dsp:spPr>
        <a:xfrm>
          <a:off x="3523767" y="794732"/>
          <a:ext cx="115998" cy="529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i="0" u="none" kern="1200" dirty="0">
              <a:solidFill>
                <a:schemeClr val="tx1"/>
              </a:solidFill>
            </a:rPr>
            <a:t>18/03</a:t>
          </a:r>
        </a:p>
      </dsp:txBody>
      <dsp:txXfrm>
        <a:off x="3523767" y="794732"/>
        <a:ext cx="115998" cy="529822"/>
      </dsp:txXfrm>
    </dsp:sp>
    <dsp:sp modelId="{38EDB05D-4A00-4EDA-87B8-A228A306DBE1}">
      <dsp:nvSpPr>
        <dsp:cNvPr id="0" name=""/>
        <dsp:cNvSpPr/>
      </dsp:nvSpPr>
      <dsp:spPr>
        <a:xfrm>
          <a:off x="3519789" y="600300"/>
          <a:ext cx="123953" cy="123953"/>
        </a:xfrm>
        <a:prstGeom prst="ellips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763CF4-EAFE-4410-8F68-92AFB1FC10EC}">
      <dsp:nvSpPr>
        <dsp:cNvPr id="0" name=""/>
        <dsp:cNvSpPr/>
      </dsp:nvSpPr>
      <dsp:spPr>
        <a:xfrm>
          <a:off x="3653919" y="0"/>
          <a:ext cx="115998" cy="529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71120" tIns="71120" rIns="71120" bIns="71120" numCol="1" spcCol="1270" anchor="b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i="0" u="none" kern="1200" dirty="0">
              <a:solidFill>
                <a:schemeClr val="tx1"/>
              </a:solidFill>
            </a:rPr>
            <a:t>25/03</a:t>
          </a:r>
        </a:p>
      </dsp:txBody>
      <dsp:txXfrm>
        <a:off x="3653919" y="0"/>
        <a:ext cx="115998" cy="529822"/>
      </dsp:txXfrm>
    </dsp:sp>
    <dsp:sp modelId="{A42AF893-9648-4B76-8DA3-99656527078E}">
      <dsp:nvSpPr>
        <dsp:cNvPr id="0" name=""/>
        <dsp:cNvSpPr/>
      </dsp:nvSpPr>
      <dsp:spPr>
        <a:xfrm>
          <a:off x="3649941" y="600300"/>
          <a:ext cx="123953" cy="123953"/>
        </a:xfrm>
        <a:prstGeom prst="ellipse">
          <a:avLst/>
        </a:prstGeom>
        <a:solidFill>
          <a:schemeClr val="accent5">
            <a:hueOff val="-3504429"/>
            <a:satOff val="-9032"/>
            <a:lumOff val="-610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19A476-0ACB-4DFD-88C2-2C3E533D69DB}">
      <dsp:nvSpPr>
        <dsp:cNvPr id="0" name=""/>
        <dsp:cNvSpPr/>
      </dsp:nvSpPr>
      <dsp:spPr>
        <a:xfrm>
          <a:off x="3784071" y="794732"/>
          <a:ext cx="115998" cy="529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i="0" u="none" kern="1200" dirty="0">
              <a:solidFill>
                <a:schemeClr val="tx1"/>
              </a:solidFill>
            </a:rPr>
            <a:t>30/03</a:t>
          </a:r>
        </a:p>
      </dsp:txBody>
      <dsp:txXfrm>
        <a:off x="3784071" y="794732"/>
        <a:ext cx="115998" cy="529822"/>
      </dsp:txXfrm>
    </dsp:sp>
    <dsp:sp modelId="{38E92529-2E8C-4DCD-940E-D377B0EEFE4D}">
      <dsp:nvSpPr>
        <dsp:cNvPr id="0" name=""/>
        <dsp:cNvSpPr/>
      </dsp:nvSpPr>
      <dsp:spPr>
        <a:xfrm>
          <a:off x="3780093" y="600300"/>
          <a:ext cx="123953" cy="123953"/>
        </a:xfrm>
        <a:prstGeom prst="ellipse">
          <a:avLst/>
        </a:prstGeom>
        <a:solidFill>
          <a:schemeClr val="accent5">
            <a:hueOff val="-3629588"/>
            <a:satOff val="-9355"/>
            <a:lumOff val="-631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65F947-738D-4CE5-96A7-ADF7EB014E58}">
      <dsp:nvSpPr>
        <dsp:cNvPr id="0" name=""/>
        <dsp:cNvSpPr/>
      </dsp:nvSpPr>
      <dsp:spPr>
        <a:xfrm>
          <a:off x="3914222" y="0"/>
          <a:ext cx="115998" cy="529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71120" tIns="71120" rIns="71120" bIns="71120" numCol="1" spcCol="1270" anchor="b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i="0" u="none" kern="1200" dirty="0">
              <a:solidFill>
                <a:schemeClr val="tx1"/>
              </a:solidFill>
            </a:rPr>
            <a:t>06/04</a:t>
          </a:r>
        </a:p>
      </dsp:txBody>
      <dsp:txXfrm>
        <a:off x="3914222" y="0"/>
        <a:ext cx="115998" cy="529822"/>
      </dsp:txXfrm>
    </dsp:sp>
    <dsp:sp modelId="{C443ED88-4813-4906-8442-6D01D3C2EDB8}">
      <dsp:nvSpPr>
        <dsp:cNvPr id="0" name=""/>
        <dsp:cNvSpPr/>
      </dsp:nvSpPr>
      <dsp:spPr>
        <a:xfrm>
          <a:off x="3910244" y="600300"/>
          <a:ext cx="123953" cy="123953"/>
        </a:xfrm>
        <a:prstGeom prst="ellipse">
          <a:avLst/>
        </a:prstGeom>
        <a:solidFill>
          <a:schemeClr val="accent5">
            <a:hueOff val="-3754746"/>
            <a:satOff val="-9677"/>
            <a:lumOff val="-653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8412CF-BB88-4606-9E93-674C721E373B}">
      <dsp:nvSpPr>
        <dsp:cNvPr id="0" name=""/>
        <dsp:cNvSpPr/>
      </dsp:nvSpPr>
      <dsp:spPr>
        <a:xfrm>
          <a:off x="4044374" y="794732"/>
          <a:ext cx="115998" cy="529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i="0" u="none" kern="1200" dirty="0">
              <a:solidFill>
                <a:schemeClr val="tx1"/>
              </a:solidFill>
            </a:rPr>
            <a:t>11/04</a:t>
          </a:r>
        </a:p>
      </dsp:txBody>
      <dsp:txXfrm>
        <a:off x="4044374" y="794732"/>
        <a:ext cx="115998" cy="529822"/>
      </dsp:txXfrm>
    </dsp:sp>
    <dsp:sp modelId="{60AD6163-C445-498F-8E91-F01F1FC762F4}">
      <dsp:nvSpPr>
        <dsp:cNvPr id="0" name=""/>
        <dsp:cNvSpPr/>
      </dsp:nvSpPr>
      <dsp:spPr>
        <a:xfrm>
          <a:off x="4040396" y="600300"/>
          <a:ext cx="123953" cy="123953"/>
        </a:xfrm>
        <a:prstGeom prst="ellipse">
          <a:avLst/>
        </a:prstGeom>
        <a:solidFill>
          <a:schemeClr val="accent5">
            <a:hueOff val="-3879904"/>
            <a:satOff val="-10000"/>
            <a:lumOff val="-675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0D6711-F328-49B4-AF3E-C5D157E262D0}">
      <dsp:nvSpPr>
        <dsp:cNvPr id="0" name=""/>
        <dsp:cNvSpPr/>
      </dsp:nvSpPr>
      <dsp:spPr>
        <a:xfrm>
          <a:off x="4174526" y="0"/>
          <a:ext cx="115998" cy="529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71120" tIns="71120" rIns="71120" bIns="71120" numCol="1" spcCol="1270" anchor="b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i="0" u="none" kern="1200" dirty="0">
              <a:solidFill>
                <a:schemeClr val="tx1"/>
              </a:solidFill>
            </a:rPr>
            <a:t>17/04</a:t>
          </a:r>
        </a:p>
      </dsp:txBody>
      <dsp:txXfrm>
        <a:off x="4174526" y="0"/>
        <a:ext cx="115998" cy="529822"/>
      </dsp:txXfrm>
    </dsp:sp>
    <dsp:sp modelId="{19AA944F-660A-42EF-B094-2BF8FFA1D1D9}">
      <dsp:nvSpPr>
        <dsp:cNvPr id="0" name=""/>
        <dsp:cNvSpPr/>
      </dsp:nvSpPr>
      <dsp:spPr>
        <a:xfrm>
          <a:off x="4170548" y="600300"/>
          <a:ext cx="123953" cy="123953"/>
        </a:xfrm>
        <a:prstGeom prst="ellipse">
          <a:avLst/>
        </a:prstGeom>
        <a:solidFill>
          <a:schemeClr val="accent5">
            <a:hueOff val="-4005062"/>
            <a:satOff val="-10322"/>
            <a:lumOff val="-697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FD428E-17C4-4E56-8F1E-CE1A45207133}">
      <dsp:nvSpPr>
        <dsp:cNvPr id="0" name=""/>
        <dsp:cNvSpPr/>
      </dsp:nvSpPr>
      <dsp:spPr>
        <a:xfrm>
          <a:off x="4304677" y="794732"/>
          <a:ext cx="115998" cy="529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i="0" u="none" kern="1200" dirty="0">
              <a:solidFill>
                <a:schemeClr val="tx1"/>
              </a:solidFill>
            </a:rPr>
            <a:t>23/04</a:t>
          </a:r>
        </a:p>
      </dsp:txBody>
      <dsp:txXfrm>
        <a:off x="4304677" y="794732"/>
        <a:ext cx="115998" cy="529822"/>
      </dsp:txXfrm>
    </dsp:sp>
    <dsp:sp modelId="{1320FCFE-7379-45CE-A1D0-1F18DE45E1F4}">
      <dsp:nvSpPr>
        <dsp:cNvPr id="0" name=""/>
        <dsp:cNvSpPr/>
      </dsp:nvSpPr>
      <dsp:spPr>
        <a:xfrm>
          <a:off x="4300699" y="600300"/>
          <a:ext cx="123953" cy="123953"/>
        </a:xfrm>
        <a:prstGeom prst="ellipse">
          <a:avLst/>
        </a:prstGeom>
        <a:solidFill>
          <a:schemeClr val="accent5">
            <a:hueOff val="-4130220"/>
            <a:satOff val="-10645"/>
            <a:lumOff val="-719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0146EB-78A6-4F5D-87F6-B3070A3984A5}">
      <dsp:nvSpPr>
        <dsp:cNvPr id="0" name=""/>
        <dsp:cNvSpPr/>
      </dsp:nvSpPr>
      <dsp:spPr>
        <a:xfrm>
          <a:off x="4434829" y="0"/>
          <a:ext cx="115998" cy="529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71120" tIns="71120" rIns="71120" bIns="71120" numCol="1" spcCol="1270" anchor="b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i="0" u="none" kern="1200" dirty="0">
              <a:solidFill>
                <a:schemeClr val="tx1"/>
              </a:solidFill>
            </a:rPr>
            <a:t>29/04</a:t>
          </a:r>
        </a:p>
      </dsp:txBody>
      <dsp:txXfrm>
        <a:off x="4434829" y="0"/>
        <a:ext cx="115998" cy="529822"/>
      </dsp:txXfrm>
    </dsp:sp>
    <dsp:sp modelId="{09575041-AD11-4FA0-B092-673DCAF57121}">
      <dsp:nvSpPr>
        <dsp:cNvPr id="0" name=""/>
        <dsp:cNvSpPr/>
      </dsp:nvSpPr>
      <dsp:spPr>
        <a:xfrm>
          <a:off x="4430851" y="600300"/>
          <a:ext cx="123953" cy="123953"/>
        </a:xfrm>
        <a:prstGeom prst="ellipse">
          <a:avLst/>
        </a:prstGeom>
        <a:solidFill>
          <a:schemeClr val="accent5">
            <a:hueOff val="-4255379"/>
            <a:satOff val="-10968"/>
            <a:lumOff val="-740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5B63A4-69C7-4FE7-AD05-A77FA05FE77A}">
      <dsp:nvSpPr>
        <dsp:cNvPr id="0" name=""/>
        <dsp:cNvSpPr/>
      </dsp:nvSpPr>
      <dsp:spPr>
        <a:xfrm>
          <a:off x="4564981" y="794732"/>
          <a:ext cx="115998" cy="529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i="0" u="none" kern="1200" dirty="0">
              <a:solidFill>
                <a:schemeClr val="tx1"/>
              </a:solidFill>
            </a:rPr>
            <a:t>05/05</a:t>
          </a:r>
        </a:p>
      </dsp:txBody>
      <dsp:txXfrm>
        <a:off x="4564981" y="794732"/>
        <a:ext cx="115998" cy="529822"/>
      </dsp:txXfrm>
    </dsp:sp>
    <dsp:sp modelId="{5035F9D7-D067-4A83-B6A6-9A8D73B63CA5}">
      <dsp:nvSpPr>
        <dsp:cNvPr id="0" name=""/>
        <dsp:cNvSpPr/>
      </dsp:nvSpPr>
      <dsp:spPr>
        <a:xfrm>
          <a:off x="4561003" y="600300"/>
          <a:ext cx="123953" cy="123953"/>
        </a:xfrm>
        <a:prstGeom prst="ellipse">
          <a:avLst/>
        </a:prstGeom>
        <a:solidFill>
          <a:schemeClr val="accent5">
            <a:hueOff val="-4380537"/>
            <a:satOff val="-11290"/>
            <a:lumOff val="-762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456157-B46C-4C50-9B1D-17396F3A8B07}">
      <dsp:nvSpPr>
        <dsp:cNvPr id="0" name=""/>
        <dsp:cNvSpPr/>
      </dsp:nvSpPr>
      <dsp:spPr>
        <a:xfrm>
          <a:off x="4695132" y="0"/>
          <a:ext cx="115998" cy="529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71120" tIns="71120" rIns="71120" bIns="71120" numCol="1" spcCol="1270" anchor="b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i="0" u="none" kern="1200" dirty="0">
              <a:solidFill>
                <a:schemeClr val="tx1"/>
              </a:solidFill>
            </a:rPr>
            <a:t>11/05</a:t>
          </a:r>
        </a:p>
      </dsp:txBody>
      <dsp:txXfrm>
        <a:off x="4695132" y="0"/>
        <a:ext cx="115998" cy="529822"/>
      </dsp:txXfrm>
    </dsp:sp>
    <dsp:sp modelId="{3836FFE7-343E-4F42-AD51-664A6EFECB87}">
      <dsp:nvSpPr>
        <dsp:cNvPr id="0" name=""/>
        <dsp:cNvSpPr/>
      </dsp:nvSpPr>
      <dsp:spPr>
        <a:xfrm>
          <a:off x="4691154" y="600300"/>
          <a:ext cx="123953" cy="123953"/>
        </a:xfrm>
        <a:prstGeom prst="ellipse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1EC292-725C-471E-8A57-D0858DA9DE59}">
      <dsp:nvSpPr>
        <dsp:cNvPr id="0" name=""/>
        <dsp:cNvSpPr/>
      </dsp:nvSpPr>
      <dsp:spPr>
        <a:xfrm>
          <a:off x="4825284" y="794732"/>
          <a:ext cx="115998" cy="529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i="0" u="none" kern="1200" dirty="0">
              <a:solidFill>
                <a:schemeClr val="tx1"/>
              </a:solidFill>
            </a:rPr>
            <a:t>17/05</a:t>
          </a:r>
        </a:p>
      </dsp:txBody>
      <dsp:txXfrm>
        <a:off x="4825284" y="794732"/>
        <a:ext cx="115998" cy="529822"/>
      </dsp:txXfrm>
    </dsp:sp>
    <dsp:sp modelId="{20D81750-2ACC-4AB8-BCA6-EC90426D044B}">
      <dsp:nvSpPr>
        <dsp:cNvPr id="0" name=""/>
        <dsp:cNvSpPr/>
      </dsp:nvSpPr>
      <dsp:spPr>
        <a:xfrm>
          <a:off x="4821306" y="600300"/>
          <a:ext cx="123953" cy="123953"/>
        </a:xfrm>
        <a:prstGeom prst="ellipse">
          <a:avLst/>
        </a:prstGeom>
        <a:solidFill>
          <a:schemeClr val="accent5">
            <a:hueOff val="-4630854"/>
            <a:satOff val="-11935"/>
            <a:lumOff val="-806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F44C58-1068-4A1A-A085-B66F316985FA}">
      <dsp:nvSpPr>
        <dsp:cNvPr id="0" name=""/>
        <dsp:cNvSpPr/>
      </dsp:nvSpPr>
      <dsp:spPr>
        <a:xfrm>
          <a:off x="4955436" y="0"/>
          <a:ext cx="115998" cy="529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71120" tIns="71120" rIns="71120" bIns="71120" numCol="1" spcCol="1270" anchor="b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i="0" u="none" kern="1200" dirty="0">
              <a:solidFill>
                <a:schemeClr val="tx1"/>
              </a:solidFill>
            </a:rPr>
            <a:t>24/05</a:t>
          </a:r>
        </a:p>
      </dsp:txBody>
      <dsp:txXfrm>
        <a:off x="4955436" y="0"/>
        <a:ext cx="115998" cy="529822"/>
      </dsp:txXfrm>
    </dsp:sp>
    <dsp:sp modelId="{E9149ABB-5011-46C5-B004-11445BC0653E}">
      <dsp:nvSpPr>
        <dsp:cNvPr id="0" name=""/>
        <dsp:cNvSpPr/>
      </dsp:nvSpPr>
      <dsp:spPr>
        <a:xfrm>
          <a:off x="4951458" y="600300"/>
          <a:ext cx="123953" cy="123953"/>
        </a:xfrm>
        <a:prstGeom prst="ellipse">
          <a:avLst/>
        </a:prstGeom>
        <a:solidFill>
          <a:schemeClr val="accent5">
            <a:hueOff val="-4756012"/>
            <a:satOff val="-12258"/>
            <a:lumOff val="-827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EC900D-23DE-48DE-8882-795A4DA42DF0}">
      <dsp:nvSpPr>
        <dsp:cNvPr id="0" name=""/>
        <dsp:cNvSpPr/>
      </dsp:nvSpPr>
      <dsp:spPr>
        <a:xfrm>
          <a:off x="5085587" y="794732"/>
          <a:ext cx="115998" cy="529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i="0" u="none" kern="1200" dirty="0">
              <a:solidFill>
                <a:schemeClr val="tx1"/>
              </a:solidFill>
            </a:rPr>
            <a:t>29/05</a:t>
          </a:r>
        </a:p>
      </dsp:txBody>
      <dsp:txXfrm>
        <a:off x="5085587" y="794732"/>
        <a:ext cx="115998" cy="529822"/>
      </dsp:txXfrm>
    </dsp:sp>
    <dsp:sp modelId="{7FF23E24-69B1-4E88-BE9A-1D6B839EB1B5}">
      <dsp:nvSpPr>
        <dsp:cNvPr id="0" name=""/>
        <dsp:cNvSpPr/>
      </dsp:nvSpPr>
      <dsp:spPr>
        <a:xfrm>
          <a:off x="5081609" y="600300"/>
          <a:ext cx="123953" cy="123953"/>
        </a:xfrm>
        <a:prstGeom prst="ellipse">
          <a:avLst/>
        </a:prstGeom>
        <a:solidFill>
          <a:schemeClr val="accent5">
            <a:hueOff val="-4881170"/>
            <a:satOff val="-12580"/>
            <a:lumOff val="-849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EBB635-3E11-4874-A2E4-F9129AF04872}">
      <dsp:nvSpPr>
        <dsp:cNvPr id="0" name=""/>
        <dsp:cNvSpPr/>
      </dsp:nvSpPr>
      <dsp:spPr>
        <a:xfrm>
          <a:off x="5215739" y="0"/>
          <a:ext cx="115998" cy="529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71120" tIns="71120" rIns="71120" bIns="71120" numCol="1" spcCol="1270" anchor="b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i="0" u="none" kern="1200" dirty="0">
              <a:solidFill>
                <a:schemeClr val="tx1"/>
              </a:solidFill>
            </a:rPr>
            <a:t>05/06</a:t>
          </a:r>
        </a:p>
      </dsp:txBody>
      <dsp:txXfrm>
        <a:off x="5215739" y="0"/>
        <a:ext cx="115998" cy="529822"/>
      </dsp:txXfrm>
    </dsp:sp>
    <dsp:sp modelId="{835B3F55-1A09-49AC-B60D-E2BFCDED1FCA}">
      <dsp:nvSpPr>
        <dsp:cNvPr id="0" name=""/>
        <dsp:cNvSpPr/>
      </dsp:nvSpPr>
      <dsp:spPr>
        <a:xfrm>
          <a:off x="5211761" y="600300"/>
          <a:ext cx="123953" cy="123953"/>
        </a:xfrm>
        <a:prstGeom prst="ellipse">
          <a:avLst/>
        </a:prstGeom>
        <a:solidFill>
          <a:schemeClr val="accent5">
            <a:hueOff val="-5006328"/>
            <a:satOff val="-12903"/>
            <a:lumOff val="-871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AFB3E2-8280-4231-9A91-AADED1808151}">
      <dsp:nvSpPr>
        <dsp:cNvPr id="0" name=""/>
        <dsp:cNvSpPr/>
      </dsp:nvSpPr>
      <dsp:spPr>
        <a:xfrm>
          <a:off x="5345891" y="794732"/>
          <a:ext cx="115998" cy="529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i="0" u="none" kern="1200" dirty="0">
              <a:solidFill>
                <a:schemeClr val="tx1"/>
              </a:solidFill>
            </a:rPr>
            <a:t>08/06</a:t>
          </a:r>
        </a:p>
      </dsp:txBody>
      <dsp:txXfrm>
        <a:off x="5345891" y="794732"/>
        <a:ext cx="115998" cy="529822"/>
      </dsp:txXfrm>
    </dsp:sp>
    <dsp:sp modelId="{5CB4BCD6-856E-43E5-A789-E24BA189FE07}">
      <dsp:nvSpPr>
        <dsp:cNvPr id="0" name=""/>
        <dsp:cNvSpPr/>
      </dsp:nvSpPr>
      <dsp:spPr>
        <a:xfrm>
          <a:off x="5341913" y="600300"/>
          <a:ext cx="123953" cy="123953"/>
        </a:xfrm>
        <a:prstGeom prst="ellipse">
          <a:avLst/>
        </a:prstGeom>
        <a:solidFill>
          <a:schemeClr val="accent5">
            <a:hueOff val="-5131486"/>
            <a:satOff val="-13226"/>
            <a:lumOff val="-893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FC3806-9DEC-4E86-8CF2-56A0A6CAD89D}">
      <dsp:nvSpPr>
        <dsp:cNvPr id="0" name=""/>
        <dsp:cNvSpPr/>
      </dsp:nvSpPr>
      <dsp:spPr>
        <a:xfrm>
          <a:off x="5476042" y="0"/>
          <a:ext cx="115998" cy="529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71120" tIns="71120" rIns="71120" bIns="71120" numCol="1" spcCol="1270" anchor="b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i="0" u="none" kern="1200" dirty="0">
              <a:solidFill>
                <a:schemeClr val="tx1"/>
              </a:solidFill>
            </a:rPr>
            <a:t>11/06</a:t>
          </a:r>
        </a:p>
      </dsp:txBody>
      <dsp:txXfrm>
        <a:off x="5476042" y="0"/>
        <a:ext cx="115998" cy="529822"/>
      </dsp:txXfrm>
    </dsp:sp>
    <dsp:sp modelId="{F5753D2D-86E4-43A0-AA91-0A77638E0577}">
      <dsp:nvSpPr>
        <dsp:cNvPr id="0" name=""/>
        <dsp:cNvSpPr/>
      </dsp:nvSpPr>
      <dsp:spPr>
        <a:xfrm>
          <a:off x="5472064" y="600300"/>
          <a:ext cx="123953" cy="123953"/>
        </a:xfrm>
        <a:prstGeom prst="ellipse">
          <a:avLst/>
        </a:prstGeom>
        <a:solidFill>
          <a:schemeClr val="accent5">
            <a:hueOff val="-5256644"/>
            <a:satOff val="-13548"/>
            <a:lumOff val="-915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9A8F8B-50AB-41AE-B44F-ED87AE58E328}">
      <dsp:nvSpPr>
        <dsp:cNvPr id="0" name=""/>
        <dsp:cNvSpPr/>
      </dsp:nvSpPr>
      <dsp:spPr>
        <a:xfrm>
          <a:off x="5606194" y="794732"/>
          <a:ext cx="115998" cy="529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i="0" u="none" kern="1200" dirty="0">
              <a:solidFill>
                <a:schemeClr val="tx1"/>
              </a:solidFill>
            </a:rPr>
            <a:t>22/06</a:t>
          </a:r>
        </a:p>
      </dsp:txBody>
      <dsp:txXfrm>
        <a:off x="5606194" y="794732"/>
        <a:ext cx="115998" cy="529822"/>
      </dsp:txXfrm>
    </dsp:sp>
    <dsp:sp modelId="{40B78666-B816-44A7-BB29-CE7652C745EA}">
      <dsp:nvSpPr>
        <dsp:cNvPr id="0" name=""/>
        <dsp:cNvSpPr/>
      </dsp:nvSpPr>
      <dsp:spPr>
        <a:xfrm>
          <a:off x="5602216" y="600300"/>
          <a:ext cx="123953" cy="123953"/>
        </a:xfrm>
        <a:prstGeom prst="ellipse">
          <a:avLst/>
        </a:prstGeom>
        <a:solidFill>
          <a:schemeClr val="accent5">
            <a:hueOff val="-5381803"/>
            <a:satOff val="-13871"/>
            <a:lumOff val="-936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0369E8-9692-450E-8946-6E1865F11DCB}">
      <dsp:nvSpPr>
        <dsp:cNvPr id="0" name=""/>
        <dsp:cNvSpPr/>
      </dsp:nvSpPr>
      <dsp:spPr>
        <a:xfrm>
          <a:off x="5736346" y="0"/>
          <a:ext cx="115998" cy="529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71120" tIns="71120" rIns="71120" bIns="71120" numCol="1" spcCol="1270" anchor="b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i="0" u="none" kern="1200" dirty="0">
              <a:solidFill>
                <a:schemeClr val="tx1"/>
              </a:solidFill>
            </a:rPr>
            <a:t>28/06</a:t>
          </a:r>
        </a:p>
      </dsp:txBody>
      <dsp:txXfrm>
        <a:off x="5736346" y="0"/>
        <a:ext cx="115998" cy="529822"/>
      </dsp:txXfrm>
    </dsp:sp>
    <dsp:sp modelId="{BA7D2203-B268-4399-BDE2-3FC4574D3DD6}">
      <dsp:nvSpPr>
        <dsp:cNvPr id="0" name=""/>
        <dsp:cNvSpPr/>
      </dsp:nvSpPr>
      <dsp:spPr>
        <a:xfrm>
          <a:off x="5732368" y="600300"/>
          <a:ext cx="123953" cy="123953"/>
        </a:xfrm>
        <a:prstGeom prst="ellipse">
          <a:avLst/>
        </a:prstGeom>
        <a:solidFill>
          <a:schemeClr val="accent5">
            <a:hueOff val="-5506961"/>
            <a:satOff val="-14193"/>
            <a:lumOff val="-958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E3F698-6C89-4DA3-AF38-333DFA6D0EA1}">
      <dsp:nvSpPr>
        <dsp:cNvPr id="0" name=""/>
        <dsp:cNvSpPr/>
      </dsp:nvSpPr>
      <dsp:spPr>
        <a:xfrm>
          <a:off x="5866497" y="794732"/>
          <a:ext cx="115998" cy="529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i="0" u="none" kern="1200" dirty="0">
              <a:solidFill>
                <a:schemeClr val="tx1"/>
              </a:solidFill>
            </a:rPr>
            <a:t>05/07</a:t>
          </a:r>
        </a:p>
      </dsp:txBody>
      <dsp:txXfrm>
        <a:off x="5866497" y="794732"/>
        <a:ext cx="115998" cy="529822"/>
      </dsp:txXfrm>
    </dsp:sp>
    <dsp:sp modelId="{134AD5EE-2AD0-4CA4-A7B1-D2DBCD5ACE0D}">
      <dsp:nvSpPr>
        <dsp:cNvPr id="0" name=""/>
        <dsp:cNvSpPr/>
      </dsp:nvSpPr>
      <dsp:spPr>
        <a:xfrm>
          <a:off x="5862519" y="600300"/>
          <a:ext cx="123953" cy="123953"/>
        </a:xfrm>
        <a:prstGeom prst="ellipse">
          <a:avLst/>
        </a:prstGeom>
        <a:solidFill>
          <a:schemeClr val="accent5">
            <a:hueOff val="-5632119"/>
            <a:satOff val="-14516"/>
            <a:lumOff val="-980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9AB470-0E9A-4D83-A9DF-A15205C9BAD2}">
      <dsp:nvSpPr>
        <dsp:cNvPr id="0" name=""/>
        <dsp:cNvSpPr/>
      </dsp:nvSpPr>
      <dsp:spPr>
        <a:xfrm>
          <a:off x="5996649" y="0"/>
          <a:ext cx="115998" cy="529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71120" tIns="71120" rIns="71120" bIns="71120" numCol="1" spcCol="1270" anchor="b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i="0" u="none" kern="1200" dirty="0">
              <a:solidFill>
                <a:schemeClr val="tx1"/>
              </a:solidFill>
            </a:rPr>
            <a:t>11/07</a:t>
          </a:r>
        </a:p>
      </dsp:txBody>
      <dsp:txXfrm>
        <a:off x="5996649" y="0"/>
        <a:ext cx="115998" cy="529822"/>
      </dsp:txXfrm>
    </dsp:sp>
    <dsp:sp modelId="{A6553193-8E10-4D46-9FE9-FA00D9147691}">
      <dsp:nvSpPr>
        <dsp:cNvPr id="0" name=""/>
        <dsp:cNvSpPr/>
      </dsp:nvSpPr>
      <dsp:spPr>
        <a:xfrm>
          <a:off x="5992671" y="600300"/>
          <a:ext cx="123953" cy="123953"/>
        </a:xfrm>
        <a:prstGeom prst="ellipse">
          <a:avLst/>
        </a:prstGeom>
        <a:solidFill>
          <a:schemeClr val="accent5">
            <a:hueOff val="-5757277"/>
            <a:satOff val="-14838"/>
            <a:lumOff val="-1002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942A5C-85E2-4181-8DEE-CA7FF6FB9AD7}">
      <dsp:nvSpPr>
        <dsp:cNvPr id="0" name=""/>
        <dsp:cNvSpPr/>
      </dsp:nvSpPr>
      <dsp:spPr>
        <a:xfrm>
          <a:off x="6126801" y="794732"/>
          <a:ext cx="115998" cy="529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i="0" u="none" kern="1200" dirty="0">
              <a:solidFill>
                <a:schemeClr val="tx1"/>
              </a:solidFill>
            </a:rPr>
            <a:t>17/07</a:t>
          </a:r>
        </a:p>
      </dsp:txBody>
      <dsp:txXfrm>
        <a:off x="6126801" y="794732"/>
        <a:ext cx="115998" cy="529822"/>
      </dsp:txXfrm>
    </dsp:sp>
    <dsp:sp modelId="{AAC76327-86F4-4B18-BF4B-780011CE4256}">
      <dsp:nvSpPr>
        <dsp:cNvPr id="0" name=""/>
        <dsp:cNvSpPr/>
      </dsp:nvSpPr>
      <dsp:spPr>
        <a:xfrm>
          <a:off x="6122823" y="600300"/>
          <a:ext cx="123953" cy="123953"/>
        </a:xfrm>
        <a:prstGeom prst="ellipse">
          <a:avLst/>
        </a:prstGeom>
        <a:solidFill>
          <a:schemeClr val="accent5">
            <a:hueOff val="-5882435"/>
            <a:satOff val="-15161"/>
            <a:lumOff val="-1024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09F09B-8140-47D1-BD4F-83DA81979D8E}">
      <dsp:nvSpPr>
        <dsp:cNvPr id="0" name=""/>
        <dsp:cNvSpPr/>
      </dsp:nvSpPr>
      <dsp:spPr>
        <a:xfrm>
          <a:off x="6256952" y="0"/>
          <a:ext cx="115998" cy="529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71120" tIns="71120" rIns="71120" bIns="71120" numCol="1" spcCol="1270" anchor="b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i="0" u="none" kern="1200" dirty="0">
              <a:solidFill>
                <a:schemeClr val="tx1"/>
              </a:solidFill>
            </a:rPr>
            <a:t>22/07</a:t>
          </a:r>
        </a:p>
      </dsp:txBody>
      <dsp:txXfrm>
        <a:off x="6256952" y="0"/>
        <a:ext cx="115998" cy="529822"/>
      </dsp:txXfrm>
    </dsp:sp>
    <dsp:sp modelId="{047C3AB7-E9A3-42ED-A97C-F816F559FEC3}">
      <dsp:nvSpPr>
        <dsp:cNvPr id="0" name=""/>
        <dsp:cNvSpPr/>
      </dsp:nvSpPr>
      <dsp:spPr>
        <a:xfrm>
          <a:off x="6252974" y="600300"/>
          <a:ext cx="123953" cy="123953"/>
        </a:xfrm>
        <a:prstGeom prst="ellipse">
          <a:avLst/>
        </a:prstGeom>
        <a:solidFill>
          <a:schemeClr val="accent5">
            <a:hueOff val="-6007594"/>
            <a:satOff val="-15484"/>
            <a:lumOff val="-1045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109F59-B116-482C-81F1-30BBCF677DB3}">
      <dsp:nvSpPr>
        <dsp:cNvPr id="0" name=""/>
        <dsp:cNvSpPr/>
      </dsp:nvSpPr>
      <dsp:spPr>
        <a:xfrm>
          <a:off x="6387104" y="794732"/>
          <a:ext cx="115998" cy="529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i="0" u="none" kern="1200" dirty="0">
              <a:solidFill>
                <a:schemeClr val="tx1"/>
              </a:solidFill>
            </a:rPr>
            <a:t>28/07</a:t>
          </a:r>
        </a:p>
      </dsp:txBody>
      <dsp:txXfrm>
        <a:off x="6387104" y="794732"/>
        <a:ext cx="115998" cy="529822"/>
      </dsp:txXfrm>
    </dsp:sp>
    <dsp:sp modelId="{0AE7EF6B-329A-4CF0-B8C8-ABC4968E9BEA}">
      <dsp:nvSpPr>
        <dsp:cNvPr id="0" name=""/>
        <dsp:cNvSpPr/>
      </dsp:nvSpPr>
      <dsp:spPr>
        <a:xfrm>
          <a:off x="6383126" y="600300"/>
          <a:ext cx="123953" cy="123953"/>
        </a:xfrm>
        <a:prstGeom prst="ellipse">
          <a:avLst/>
        </a:prstGeom>
        <a:solidFill>
          <a:schemeClr val="accent5">
            <a:hueOff val="-6132752"/>
            <a:satOff val="-15806"/>
            <a:lumOff val="-1067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8227A8-6F29-4221-8493-3E0F67C5A143}">
      <dsp:nvSpPr>
        <dsp:cNvPr id="0" name=""/>
        <dsp:cNvSpPr/>
      </dsp:nvSpPr>
      <dsp:spPr>
        <a:xfrm>
          <a:off x="6517256" y="0"/>
          <a:ext cx="115998" cy="529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71120" tIns="71120" rIns="71120" bIns="71120" numCol="1" spcCol="1270" anchor="b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i="0" u="none" kern="1200" dirty="0">
              <a:solidFill>
                <a:schemeClr val="tx1"/>
              </a:solidFill>
            </a:rPr>
            <a:t>03/08</a:t>
          </a:r>
        </a:p>
      </dsp:txBody>
      <dsp:txXfrm>
        <a:off x="6517256" y="0"/>
        <a:ext cx="115998" cy="529822"/>
      </dsp:txXfrm>
    </dsp:sp>
    <dsp:sp modelId="{025FB1B1-6EAC-436C-9D02-2D7E561BDE38}">
      <dsp:nvSpPr>
        <dsp:cNvPr id="0" name=""/>
        <dsp:cNvSpPr/>
      </dsp:nvSpPr>
      <dsp:spPr>
        <a:xfrm>
          <a:off x="6513278" y="600300"/>
          <a:ext cx="123953" cy="123953"/>
        </a:xfrm>
        <a:prstGeom prst="ellipse">
          <a:avLst/>
        </a:prstGeom>
        <a:solidFill>
          <a:schemeClr val="accent5">
            <a:hueOff val="-6257910"/>
            <a:satOff val="-16129"/>
            <a:lumOff val="-1089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37220F-3AFB-4732-A7B6-B88C14F658A7}">
      <dsp:nvSpPr>
        <dsp:cNvPr id="0" name=""/>
        <dsp:cNvSpPr/>
      </dsp:nvSpPr>
      <dsp:spPr>
        <a:xfrm>
          <a:off x="6647407" y="794732"/>
          <a:ext cx="115998" cy="529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i="0" u="none" kern="1200" dirty="0">
              <a:solidFill>
                <a:schemeClr val="tx1"/>
              </a:solidFill>
            </a:rPr>
            <a:t>09/08</a:t>
          </a:r>
        </a:p>
      </dsp:txBody>
      <dsp:txXfrm>
        <a:off x="6647407" y="794732"/>
        <a:ext cx="115998" cy="529822"/>
      </dsp:txXfrm>
    </dsp:sp>
    <dsp:sp modelId="{572E512E-45C9-4A73-8F23-A4C72D258BE0}">
      <dsp:nvSpPr>
        <dsp:cNvPr id="0" name=""/>
        <dsp:cNvSpPr/>
      </dsp:nvSpPr>
      <dsp:spPr>
        <a:xfrm>
          <a:off x="6643429" y="600300"/>
          <a:ext cx="123953" cy="123953"/>
        </a:xfrm>
        <a:prstGeom prst="ellipse">
          <a:avLst/>
        </a:prstGeom>
        <a:solidFill>
          <a:schemeClr val="accent5">
            <a:hueOff val="-6383068"/>
            <a:satOff val="-16451"/>
            <a:lumOff val="-1111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A5C96A-0D34-42AB-BE7E-3B00AA5EADAC}">
      <dsp:nvSpPr>
        <dsp:cNvPr id="0" name=""/>
        <dsp:cNvSpPr/>
      </dsp:nvSpPr>
      <dsp:spPr>
        <a:xfrm>
          <a:off x="6777559" y="0"/>
          <a:ext cx="115998" cy="529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71120" tIns="71120" rIns="71120" bIns="71120" numCol="1" spcCol="1270" anchor="b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i="0" u="none" kern="1200" dirty="0">
              <a:solidFill>
                <a:schemeClr val="tx1"/>
              </a:solidFill>
            </a:rPr>
            <a:t>15/08</a:t>
          </a:r>
        </a:p>
      </dsp:txBody>
      <dsp:txXfrm>
        <a:off x="6777559" y="0"/>
        <a:ext cx="115998" cy="529822"/>
      </dsp:txXfrm>
    </dsp:sp>
    <dsp:sp modelId="{26AA3D15-7FA4-404B-974D-32CA657DD17A}">
      <dsp:nvSpPr>
        <dsp:cNvPr id="0" name=""/>
        <dsp:cNvSpPr/>
      </dsp:nvSpPr>
      <dsp:spPr>
        <a:xfrm>
          <a:off x="6773581" y="600300"/>
          <a:ext cx="123953" cy="123953"/>
        </a:xfrm>
        <a:prstGeom prst="ellipse">
          <a:avLst/>
        </a:prstGeom>
        <a:solidFill>
          <a:schemeClr val="accent5">
            <a:hueOff val="-6508227"/>
            <a:satOff val="-16774"/>
            <a:lumOff val="-1132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A84F32-7885-41D6-840A-4DB1F1C71FD0}">
      <dsp:nvSpPr>
        <dsp:cNvPr id="0" name=""/>
        <dsp:cNvSpPr/>
      </dsp:nvSpPr>
      <dsp:spPr>
        <a:xfrm>
          <a:off x="6907711" y="794732"/>
          <a:ext cx="115998" cy="529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i="0" u="none" kern="1200" dirty="0">
              <a:solidFill>
                <a:schemeClr val="tx1"/>
              </a:solidFill>
            </a:rPr>
            <a:t>21/08</a:t>
          </a:r>
        </a:p>
      </dsp:txBody>
      <dsp:txXfrm>
        <a:off x="6907711" y="794732"/>
        <a:ext cx="115998" cy="529822"/>
      </dsp:txXfrm>
    </dsp:sp>
    <dsp:sp modelId="{5E47AB8C-73F6-48F1-BB72-A9A0BAA2A9DA}">
      <dsp:nvSpPr>
        <dsp:cNvPr id="0" name=""/>
        <dsp:cNvSpPr/>
      </dsp:nvSpPr>
      <dsp:spPr>
        <a:xfrm>
          <a:off x="6903733" y="600300"/>
          <a:ext cx="123953" cy="123953"/>
        </a:xfrm>
        <a:prstGeom prst="ellipse">
          <a:avLst/>
        </a:prstGeom>
        <a:solidFill>
          <a:schemeClr val="accent5">
            <a:hueOff val="-6633385"/>
            <a:satOff val="-17096"/>
            <a:lumOff val="-1154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946D30-B7B1-4AD6-AE6B-7C435806BA4C}">
      <dsp:nvSpPr>
        <dsp:cNvPr id="0" name=""/>
        <dsp:cNvSpPr/>
      </dsp:nvSpPr>
      <dsp:spPr>
        <a:xfrm>
          <a:off x="7037862" y="0"/>
          <a:ext cx="115998" cy="529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71120" tIns="71120" rIns="71120" bIns="71120" numCol="1" spcCol="1270" anchor="b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i="0" u="none" kern="1200" dirty="0">
              <a:solidFill>
                <a:schemeClr val="tx1"/>
              </a:solidFill>
            </a:rPr>
            <a:t>27/08</a:t>
          </a:r>
        </a:p>
      </dsp:txBody>
      <dsp:txXfrm>
        <a:off x="7037862" y="0"/>
        <a:ext cx="115998" cy="529822"/>
      </dsp:txXfrm>
    </dsp:sp>
    <dsp:sp modelId="{3447A185-131D-4899-8E45-82319E7A78F9}">
      <dsp:nvSpPr>
        <dsp:cNvPr id="0" name=""/>
        <dsp:cNvSpPr/>
      </dsp:nvSpPr>
      <dsp:spPr>
        <a:xfrm>
          <a:off x="7033884" y="600300"/>
          <a:ext cx="123953" cy="123953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0.39432</cdr:x>
      <cdr:y>0.71204</cdr:y>
    </cdr:from>
    <cdr:to>
      <cdr:x>0.63329</cdr:x>
      <cdr:y>0.81964</cdr:y>
    </cdr:to>
    <cdr:sp macro="" textlink="">
      <cdr:nvSpPr>
        <cdr:cNvPr id="2" name="ZoneTexte 1">
          <a:extLst xmlns:a="http://schemas.openxmlformats.org/drawingml/2006/main">
            <a:ext uri="{FF2B5EF4-FFF2-40B4-BE49-F238E27FC236}">
              <a16:creationId xmlns:a16="http://schemas.microsoft.com/office/drawing/2014/main" id="{331AE6B9-C325-6C9C-9C75-5E9151FDE0CA}"/>
            </a:ext>
          </a:extLst>
        </cdr:cNvPr>
        <cdr:cNvSpPr txBox="1"/>
      </cdr:nvSpPr>
      <cdr:spPr>
        <a:xfrm xmlns:a="http://schemas.openxmlformats.org/drawingml/2006/main">
          <a:off x="2442828" y="2647758"/>
          <a:ext cx="1480457" cy="4001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2000" b="1" i="1" dirty="0">
              <a:solidFill>
                <a:schemeClr val="bg1"/>
              </a:solidFill>
            </a:rPr>
            <a:t>Production</a:t>
          </a:r>
          <a:endParaRPr lang="fr-TN" sz="2000" b="1" i="1" dirty="0">
            <a:solidFill>
              <a:schemeClr val="bg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0.27422</cdr:x>
      <cdr:y>0.1316</cdr:y>
    </cdr:from>
    <cdr:to>
      <cdr:x>0.7607</cdr:x>
      <cdr:y>0.20798</cdr:y>
    </cdr:to>
    <cdr:sp macro="" textlink="">
      <cdr:nvSpPr>
        <cdr:cNvPr id="2" name="Zone de texte 1"/>
        <cdr:cNvSpPr txBox="1"/>
      </cdr:nvSpPr>
      <cdr:spPr>
        <a:xfrm xmlns:a="http://schemas.openxmlformats.org/drawingml/2006/main">
          <a:off x="816428" y="418950"/>
          <a:ext cx="1448369" cy="2431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400" b="1" dirty="0">
              <a:solidFill>
                <a:srgbClr val="FF0000"/>
              </a:solidFill>
            </a:rPr>
            <a:t>RMSE=3.79qx/ha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0.42018</cdr:x>
      <cdr:y>0.05159</cdr:y>
    </cdr:from>
    <cdr:to>
      <cdr:x>0.78129</cdr:x>
      <cdr:y>0.13805</cdr:y>
    </cdr:to>
    <cdr:sp macro="" textlink="">
      <cdr:nvSpPr>
        <cdr:cNvPr id="2" name="Zone de texte 1"/>
        <cdr:cNvSpPr txBox="1"/>
      </cdr:nvSpPr>
      <cdr:spPr>
        <a:xfrm xmlns:a="http://schemas.openxmlformats.org/drawingml/2006/main">
          <a:off x="2071993" y="183184"/>
          <a:ext cx="1780716" cy="3070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800" i="0" dirty="0">
              <a:effectLst/>
              <a:latin typeface="+mn-lt"/>
              <a:ea typeface="+mn-ea"/>
              <a:cs typeface="+mn-cs"/>
            </a:rPr>
            <a:t>y=1.1473𝑒</a:t>
          </a:r>
          <a:r>
            <a:rPr lang="fr-FR" sz="1800" i="0" baseline="30000" dirty="0">
              <a:effectLst/>
              <a:latin typeface="+mn-lt"/>
              <a:ea typeface="+mn-ea"/>
              <a:cs typeface="+mn-cs"/>
            </a:rPr>
            <a:t>4.1409x</a:t>
          </a:r>
          <a:endParaRPr lang="fr-FR" sz="1800" baseline="300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0.45174</cdr:x>
      <cdr:y>0.64177</cdr:y>
    </cdr:from>
    <cdr:to>
      <cdr:x>0.95722</cdr:x>
      <cdr:y>0.74927</cdr:y>
    </cdr:to>
    <cdr:sp macro="" textlink="">
      <cdr:nvSpPr>
        <cdr:cNvPr id="2" name="Zone de texte 1"/>
        <cdr:cNvSpPr txBox="1"/>
      </cdr:nvSpPr>
      <cdr:spPr>
        <a:xfrm xmlns:a="http://schemas.openxmlformats.org/drawingml/2006/main">
          <a:off x="1744869" y="2414541"/>
          <a:ext cx="1952435" cy="4044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dirty="0">
              <a:solidFill>
                <a:srgbClr val="FF0000"/>
              </a:solidFill>
            </a:rPr>
            <a:t>RMSE=2.25qx/ha</a:t>
          </a:r>
        </a:p>
        <a:p xmlns:a="http://schemas.openxmlformats.org/drawingml/2006/main">
          <a:endParaRPr lang="fr-FR" sz="18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TN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4311C4-4004-4BF3-9C0F-39F43D64BC70}" type="datetimeFigureOut">
              <a:rPr lang="fr-TN" smtClean="0"/>
              <a:t>23/05/2022</a:t>
            </a:fld>
            <a:endParaRPr lang="fr-TN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TN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TN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TN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EF674-A090-4F97-9EEE-9E9D231D37A0}" type="slidenum">
              <a:rPr lang="fr-TN" smtClean="0"/>
              <a:t>‹N°›</a:t>
            </a:fld>
            <a:endParaRPr lang="fr-TN"/>
          </a:p>
        </p:txBody>
      </p:sp>
    </p:spTree>
    <p:extLst>
      <p:ext uri="{BB962C8B-B14F-4D97-AF65-F5344CB8AC3E}">
        <p14:creationId xmlns:p14="http://schemas.microsoft.com/office/powerpoint/2010/main" val="3162211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TN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5EF674-A090-4F97-9EEE-9E9D231D37A0}" type="slidenum">
              <a:rPr lang="fr-TN" smtClean="0"/>
              <a:t>2</a:t>
            </a:fld>
            <a:endParaRPr lang="fr-TN"/>
          </a:p>
        </p:txBody>
      </p:sp>
    </p:spTree>
    <p:extLst>
      <p:ext uri="{BB962C8B-B14F-4D97-AF65-F5344CB8AC3E}">
        <p14:creationId xmlns:p14="http://schemas.microsoft.com/office/powerpoint/2010/main" val="1239633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TN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5EF674-A090-4F97-9EEE-9E9D231D37A0}" type="slidenum">
              <a:rPr lang="fr-TN" smtClean="0"/>
              <a:t>3</a:t>
            </a:fld>
            <a:endParaRPr lang="fr-TN"/>
          </a:p>
        </p:txBody>
      </p:sp>
    </p:spTree>
    <p:extLst>
      <p:ext uri="{BB962C8B-B14F-4D97-AF65-F5344CB8AC3E}">
        <p14:creationId xmlns:p14="http://schemas.microsoft.com/office/powerpoint/2010/main" val="1341244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TN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5EF674-A090-4F97-9EEE-9E9D231D37A0}" type="slidenum">
              <a:rPr lang="fr-TN" smtClean="0"/>
              <a:t>4</a:t>
            </a:fld>
            <a:endParaRPr lang="fr-TN"/>
          </a:p>
        </p:txBody>
      </p:sp>
    </p:spTree>
    <p:extLst>
      <p:ext uri="{BB962C8B-B14F-4D97-AF65-F5344CB8AC3E}">
        <p14:creationId xmlns:p14="http://schemas.microsoft.com/office/powerpoint/2010/main" val="2352389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TN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5EF674-A090-4F97-9EEE-9E9D231D37A0}" type="slidenum">
              <a:rPr lang="fr-TN" smtClean="0"/>
              <a:t>6</a:t>
            </a:fld>
            <a:endParaRPr lang="fr-TN"/>
          </a:p>
        </p:txBody>
      </p:sp>
    </p:spTree>
    <p:extLst>
      <p:ext uri="{BB962C8B-B14F-4D97-AF65-F5344CB8AC3E}">
        <p14:creationId xmlns:p14="http://schemas.microsoft.com/office/powerpoint/2010/main" val="1231588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918214-253C-BBC2-36B7-822B36758A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TN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822D291-6DDE-7C00-F8A8-B763141E68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TN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5B9960E-9EBA-002C-508C-AF52E295D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C2F5F-7B52-4B32-B25F-D48D4094CC43}" type="datetime1">
              <a:rPr lang="fr-TN" smtClean="0"/>
              <a:t>23/05/2022</a:t>
            </a:fld>
            <a:endParaRPr lang="fr-TN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20DDC7-452A-CE28-8AFE-D08A531FF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25E74C-A90A-CF18-9644-D2C05EC9A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2707-3BF4-4443-9EB2-2E9D2CBFD1D2}" type="slidenum">
              <a:rPr lang="fr-TN" smtClean="0"/>
              <a:t>‹N°›</a:t>
            </a:fld>
            <a:endParaRPr lang="fr-TN"/>
          </a:p>
        </p:txBody>
      </p:sp>
    </p:spTree>
    <p:extLst>
      <p:ext uri="{BB962C8B-B14F-4D97-AF65-F5344CB8AC3E}">
        <p14:creationId xmlns:p14="http://schemas.microsoft.com/office/powerpoint/2010/main" val="255566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60C664-628D-089B-39A1-8A4FC38AA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TN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A3CEB49-B5BC-71F5-AACD-0D67B8D7B4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TN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4969811-91AE-3252-CB84-4FADF12D1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939A8-DE34-4E2D-B220-4021A45EB2D8}" type="datetime1">
              <a:rPr lang="fr-TN" smtClean="0"/>
              <a:t>23/05/2022</a:t>
            </a:fld>
            <a:endParaRPr lang="fr-TN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5E14597-EFDF-5ACF-47D1-B6335719F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116F5E-812E-F528-66C3-8BB7FC200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2707-3BF4-4443-9EB2-2E9D2CBFD1D2}" type="slidenum">
              <a:rPr lang="fr-TN" smtClean="0"/>
              <a:t>‹N°›</a:t>
            </a:fld>
            <a:endParaRPr lang="fr-TN"/>
          </a:p>
        </p:txBody>
      </p:sp>
    </p:spTree>
    <p:extLst>
      <p:ext uri="{BB962C8B-B14F-4D97-AF65-F5344CB8AC3E}">
        <p14:creationId xmlns:p14="http://schemas.microsoft.com/office/powerpoint/2010/main" val="2612647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9FB040E-3525-1A1F-5BE7-BB7A8FFF51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TN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6619C44-1A5C-6576-32A9-A383677051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TN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A33468-AB19-24D6-3547-98F240819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11C27-4551-4E2B-B224-EE7B2BC71EB9}" type="datetime1">
              <a:rPr lang="fr-TN" smtClean="0"/>
              <a:t>23/05/2022</a:t>
            </a:fld>
            <a:endParaRPr lang="fr-TN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4CA891-5877-0636-954B-95CBC13F1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FD7DFC0-4E3B-D44B-152E-B4137867F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2707-3BF4-4443-9EB2-2E9D2CBFD1D2}" type="slidenum">
              <a:rPr lang="fr-TN" smtClean="0"/>
              <a:t>‹N°›</a:t>
            </a:fld>
            <a:endParaRPr lang="fr-TN"/>
          </a:p>
        </p:txBody>
      </p:sp>
    </p:spTree>
    <p:extLst>
      <p:ext uri="{BB962C8B-B14F-4D97-AF65-F5344CB8AC3E}">
        <p14:creationId xmlns:p14="http://schemas.microsoft.com/office/powerpoint/2010/main" val="3102111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983936-67DD-1D55-DCBA-09B2035AE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TN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B6CCC2-3F6A-DD59-F31E-27EF89BA7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TN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44C6E0F-FCF6-39CB-296F-133A283E4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F66A2-7023-4802-94B2-A3411AEA3F29}" type="datetime1">
              <a:rPr lang="fr-TN" smtClean="0"/>
              <a:t>23/05/2022</a:t>
            </a:fld>
            <a:endParaRPr lang="fr-TN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7F6525E-7380-215E-7685-982D3DB7F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48D508C-50BE-08CD-1B3A-A62E837D9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2707-3BF4-4443-9EB2-2E9D2CBFD1D2}" type="slidenum">
              <a:rPr lang="fr-TN" smtClean="0"/>
              <a:t>‹N°›</a:t>
            </a:fld>
            <a:endParaRPr lang="fr-TN"/>
          </a:p>
        </p:txBody>
      </p:sp>
    </p:spTree>
    <p:extLst>
      <p:ext uri="{BB962C8B-B14F-4D97-AF65-F5344CB8AC3E}">
        <p14:creationId xmlns:p14="http://schemas.microsoft.com/office/powerpoint/2010/main" val="3320632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98036B-8328-06E0-96A6-875DAD87D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TN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2F2C705-CDCB-0FE4-DEF1-581509821E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43A83B-48E1-5B7D-9E50-5BD8C6A27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7FBC-A678-4FC0-83EE-6580C7FAFC1D}" type="datetime1">
              <a:rPr lang="fr-TN" smtClean="0"/>
              <a:t>23/05/2022</a:t>
            </a:fld>
            <a:endParaRPr lang="fr-TN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AA4F3-000B-74DD-487B-FAF38E0CC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619236B-1D54-9073-F82F-AF255AA07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2707-3BF4-4443-9EB2-2E9D2CBFD1D2}" type="slidenum">
              <a:rPr lang="fr-TN" smtClean="0"/>
              <a:t>‹N°›</a:t>
            </a:fld>
            <a:endParaRPr lang="fr-TN"/>
          </a:p>
        </p:txBody>
      </p:sp>
    </p:spTree>
    <p:extLst>
      <p:ext uri="{BB962C8B-B14F-4D97-AF65-F5344CB8AC3E}">
        <p14:creationId xmlns:p14="http://schemas.microsoft.com/office/powerpoint/2010/main" val="903414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3075F2-473D-30D6-1A90-4F8BCF90A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TN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B61FAA-9D95-3739-83D3-395010D253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TN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F1728D0-3561-2829-CD5C-FF598A1B5B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TN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CA32334-F945-A87B-C933-9628D8B64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8425-B379-452A-866D-4B5EC97828EC}" type="datetime1">
              <a:rPr lang="fr-TN" smtClean="0"/>
              <a:t>23/05/2022</a:t>
            </a:fld>
            <a:endParaRPr lang="fr-TN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733D08A-87F6-F499-C08D-4E2C6645F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37DA354-90DE-B0D0-60D1-2DD768869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2707-3BF4-4443-9EB2-2E9D2CBFD1D2}" type="slidenum">
              <a:rPr lang="fr-TN" smtClean="0"/>
              <a:t>‹N°›</a:t>
            </a:fld>
            <a:endParaRPr lang="fr-TN"/>
          </a:p>
        </p:txBody>
      </p:sp>
    </p:spTree>
    <p:extLst>
      <p:ext uri="{BB962C8B-B14F-4D97-AF65-F5344CB8AC3E}">
        <p14:creationId xmlns:p14="http://schemas.microsoft.com/office/powerpoint/2010/main" val="228510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6DC960-30C6-7C5E-FFBF-DB68537F1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TN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A6AA1B5-56AC-1170-838C-FDF6AC4F2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1D89AE8-9EFA-0A92-2957-B1A73E000F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TN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75C2107-A7D8-3221-B363-B20F0C1724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47425FD-4805-57F5-12BA-D280B8BF6A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TN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DF46669-FC17-3D61-11CA-F26671378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A554-FE06-4E9B-8807-416944DE38C1}" type="datetime1">
              <a:rPr lang="fr-TN" smtClean="0"/>
              <a:t>23/05/2022</a:t>
            </a:fld>
            <a:endParaRPr lang="fr-TN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D118963-8D9A-C707-97BD-22BE29527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4205B18-75AE-37D6-91F3-13ED871ED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2707-3BF4-4443-9EB2-2E9D2CBFD1D2}" type="slidenum">
              <a:rPr lang="fr-TN" smtClean="0"/>
              <a:t>‹N°›</a:t>
            </a:fld>
            <a:endParaRPr lang="fr-TN"/>
          </a:p>
        </p:txBody>
      </p:sp>
    </p:spTree>
    <p:extLst>
      <p:ext uri="{BB962C8B-B14F-4D97-AF65-F5344CB8AC3E}">
        <p14:creationId xmlns:p14="http://schemas.microsoft.com/office/powerpoint/2010/main" val="4015187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A1BE94-7670-B62E-5BB8-8DD42043F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TN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693CA33-7794-2E4D-CD2C-A76FB8E63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E60EE-9E84-4372-95F4-4FF29BC356AB}" type="datetime1">
              <a:rPr lang="fr-TN" smtClean="0"/>
              <a:t>23/05/2022</a:t>
            </a:fld>
            <a:endParaRPr lang="fr-TN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02EE39B-1858-5601-A9ED-46C97DAD8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F3EB01C-389D-1A7A-348D-0BACD279B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2707-3BF4-4443-9EB2-2E9D2CBFD1D2}" type="slidenum">
              <a:rPr lang="fr-TN" smtClean="0"/>
              <a:t>‹N°›</a:t>
            </a:fld>
            <a:endParaRPr lang="fr-TN"/>
          </a:p>
        </p:txBody>
      </p:sp>
    </p:spTree>
    <p:extLst>
      <p:ext uri="{BB962C8B-B14F-4D97-AF65-F5344CB8AC3E}">
        <p14:creationId xmlns:p14="http://schemas.microsoft.com/office/powerpoint/2010/main" val="594485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39F1E88-9C9A-F3B0-B16E-45AC9F552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431BF-0EBC-4735-BC33-CD385617495A}" type="datetime1">
              <a:rPr lang="fr-TN" smtClean="0"/>
              <a:t>23/05/2022</a:t>
            </a:fld>
            <a:endParaRPr lang="fr-TN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546BF03-084E-F1DC-6F3C-30148F8EA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CB304FE-12CA-72A6-2858-AF2546A1B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2707-3BF4-4443-9EB2-2E9D2CBFD1D2}" type="slidenum">
              <a:rPr lang="fr-TN" smtClean="0"/>
              <a:t>‹N°›</a:t>
            </a:fld>
            <a:endParaRPr lang="fr-TN"/>
          </a:p>
        </p:txBody>
      </p:sp>
    </p:spTree>
    <p:extLst>
      <p:ext uri="{BB962C8B-B14F-4D97-AF65-F5344CB8AC3E}">
        <p14:creationId xmlns:p14="http://schemas.microsoft.com/office/powerpoint/2010/main" val="1625107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2DC49C-E889-30EC-4B39-A4DF90FE7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TN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B926FA-DBF1-EFFC-65FF-A1C4C5FE6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TN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C8BD6E7-126F-E255-2DF4-B96F515455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CE05C48-1AED-AC90-53E1-729F09F43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ED360-D52A-448F-B44B-C93623F7DFC9}" type="datetime1">
              <a:rPr lang="fr-TN" smtClean="0"/>
              <a:t>23/05/2022</a:t>
            </a:fld>
            <a:endParaRPr lang="fr-TN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0822A69-18E7-3D1B-DB5D-0C7E85476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5136AC3-1E18-BEFE-1629-E13D55A20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2707-3BF4-4443-9EB2-2E9D2CBFD1D2}" type="slidenum">
              <a:rPr lang="fr-TN" smtClean="0"/>
              <a:t>‹N°›</a:t>
            </a:fld>
            <a:endParaRPr lang="fr-TN"/>
          </a:p>
        </p:txBody>
      </p:sp>
    </p:spTree>
    <p:extLst>
      <p:ext uri="{BB962C8B-B14F-4D97-AF65-F5344CB8AC3E}">
        <p14:creationId xmlns:p14="http://schemas.microsoft.com/office/powerpoint/2010/main" val="1971840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E976DA-CD5B-2E57-F440-7627F34C0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TN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F1CEBC6-CBB2-C404-E99D-46946C470A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TN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BC0934A-ABDB-87CB-3E90-DF374AD877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58A9803-CE54-1973-ABBE-A916F1F3B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73C78-8253-4313-8408-43483F331B9D}" type="datetime1">
              <a:rPr lang="fr-TN" smtClean="0"/>
              <a:t>23/05/2022</a:t>
            </a:fld>
            <a:endParaRPr lang="fr-TN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A2F0653-F703-A981-26AF-1B0719C4A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114C533-3D3C-B828-C301-4AC5847FD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2707-3BF4-4443-9EB2-2E9D2CBFD1D2}" type="slidenum">
              <a:rPr lang="fr-TN" smtClean="0"/>
              <a:t>‹N°›</a:t>
            </a:fld>
            <a:endParaRPr lang="fr-TN"/>
          </a:p>
        </p:txBody>
      </p:sp>
    </p:spTree>
    <p:extLst>
      <p:ext uri="{BB962C8B-B14F-4D97-AF65-F5344CB8AC3E}">
        <p14:creationId xmlns:p14="http://schemas.microsoft.com/office/powerpoint/2010/main" val="3402519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C3B46FF-5C82-A338-35D9-0DAD14310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TN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4E1C78B-13CC-DB74-C91E-BF7E619498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TN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8663366-8469-274F-0B80-404C121220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FC3E6-A5BD-4E8B-AA9E-271057729312}" type="datetime1">
              <a:rPr lang="fr-TN" smtClean="0"/>
              <a:t>23/05/2022</a:t>
            </a:fld>
            <a:endParaRPr lang="fr-TN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91397A-30F0-4367-7FC7-D0663E5D92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TN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CE38B92-F550-A4D4-FE8A-E4BA86B4C3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A2707-3BF4-4443-9EB2-2E9D2CBFD1D2}" type="slidenum">
              <a:rPr lang="fr-TN" smtClean="0"/>
              <a:t>‹N°›</a:t>
            </a:fld>
            <a:endParaRPr lang="fr-TN"/>
          </a:p>
        </p:txBody>
      </p:sp>
    </p:spTree>
    <p:extLst>
      <p:ext uri="{BB962C8B-B14F-4D97-AF65-F5344CB8AC3E}">
        <p14:creationId xmlns:p14="http://schemas.microsoft.com/office/powerpoint/2010/main" val="416289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T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chart" Target="../charts/chart1.xml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3.png"/><Relationship Id="rId10" Type="http://schemas.openxmlformats.org/officeDocument/2006/relationships/diagramQuickStyle" Target="../diagrams/quickStyle2.xml"/><Relationship Id="rId19" Type="http://schemas.openxmlformats.org/officeDocument/2006/relationships/image" Target="../media/image17.jpeg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tiff"/><Relationship Id="rId4" Type="http://schemas.openxmlformats.org/officeDocument/2006/relationships/chart" Target="../charts/char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4D896338-C3BB-3610-A913-9FBA7890B60C}"/>
              </a:ext>
            </a:extLst>
          </p:cNvPr>
          <p:cNvSpPr txBox="1">
            <a:spLocks/>
          </p:cNvSpPr>
          <p:nvPr/>
        </p:nvSpPr>
        <p:spPr>
          <a:xfrm>
            <a:off x="40923" y="5876647"/>
            <a:ext cx="12151077" cy="981353"/>
          </a:xfrm>
          <a:prstGeom prst="rect">
            <a:avLst/>
          </a:prstGeom>
        </p:spPr>
        <p:style>
          <a:lnRef idx="3">
            <a:schemeClr val="lt1"/>
          </a:lnRef>
          <a:fillRef idx="1001">
            <a:schemeClr val="dk2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Date: May 23, 2022 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E89A5AF-BF1F-8DD3-2F7E-2155F0B418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257" y="890851"/>
            <a:ext cx="11332029" cy="2138362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31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Characterization of cereals in a semi-arid context based on remote sensing indicators from high spatial resolution images from the Sentinel 1 and Sentinel 2 satellite in central Tunisia</a:t>
            </a:r>
            <a:endParaRPr lang="fr-TN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0AAD573-35CD-CC9F-49F7-DF52221DD2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60704"/>
            <a:ext cx="9144000" cy="822687"/>
          </a:xfrm>
        </p:spPr>
        <p:txBody>
          <a:bodyPr>
            <a:normAutofit fontScale="92500" lnSpcReduction="20000"/>
          </a:bodyPr>
          <a:lstStyle/>
          <a:p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Aicha Chahbi</a:t>
            </a:r>
            <a:r>
              <a:rPr lang="fr-FR" sz="24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1,2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Mehrez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Zribi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Echraf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Shil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Zohra Lili-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Chabaane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br>
              <a:rPr lang="fr-T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br>
              <a:rPr lang="fr-T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TN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5968075-A809-6000-6B93-C4ACE0125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3450" y="0"/>
            <a:ext cx="2803271" cy="762762"/>
          </a:xfrm>
          <a:prstGeom prst="rect">
            <a:avLst/>
          </a:prstGeom>
        </p:spPr>
      </p:pic>
      <p:pic>
        <p:nvPicPr>
          <p:cNvPr id="5" name="Picture 12" descr="98inatsigle4">
            <a:extLst>
              <a:ext uri="{FF2B5EF4-FFF2-40B4-BE49-F238E27FC236}">
                <a16:creationId xmlns:a16="http://schemas.microsoft.com/office/drawing/2014/main" id="{9DD0FB78-615A-F80E-23F5-A4F0DD551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599" y="5917075"/>
            <a:ext cx="881743" cy="9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>
            <a:extLst>
              <a:ext uri="{FF2B5EF4-FFF2-40B4-BE49-F238E27FC236}">
                <a16:creationId xmlns:a16="http://schemas.microsoft.com/office/drawing/2014/main" id="{FC7A901D-ACCF-463A-4758-478305A5F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49478" y="6004737"/>
            <a:ext cx="1427554" cy="725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0307F4A-8AD6-43CC-BCAA-4676EDF84B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9886" y="5876647"/>
            <a:ext cx="1014049" cy="934939"/>
          </a:xfrm>
          <a:prstGeom prst="rect">
            <a:avLst/>
          </a:prstGeom>
        </p:spPr>
      </p:pic>
      <p:pic>
        <p:nvPicPr>
          <p:cNvPr id="10" name="Image 9" descr="Une image contenant texte, clipart, graphiques vectoriels&#10;&#10;Description générée automatiquement">
            <a:extLst>
              <a:ext uri="{FF2B5EF4-FFF2-40B4-BE49-F238E27FC236}">
                <a16:creationId xmlns:a16="http://schemas.microsoft.com/office/drawing/2014/main" id="{84D62A7B-C177-E7C4-9395-63A39853E8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52" y="5881759"/>
            <a:ext cx="952500" cy="9525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38956A2E-19AE-BACB-BA83-22F9755B610E}"/>
              </a:ext>
            </a:extLst>
          </p:cNvPr>
          <p:cNvSpPr txBox="1"/>
          <p:nvPr/>
        </p:nvSpPr>
        <p:spPr>
          <a:xfrm>
            <a:off x="544286" y="4583391"/>
            <a:ext cx="1110342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fr-FR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Institut Supérieur des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Etdues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Technologique de Nabeul </a:t>
            </a:r>
          </a:p>
          <a:p>
            <a:r>
              <a:rPr lang="fr-FR" sz="24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fr-FR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T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LR17AGR01 (GREEN-TEAM-TEAM)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fr-T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Institut National Agronomique de Tunis Université de Carthage</a:t>
            </a:r>
            <a:endParaRPr lang="fr-FR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fr-FR" sz="24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CESBIO (CNRS/IRD/UPS/CNES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fr-TN" dirty="0"/>
          </a:p>
          <a:p>
            <a:endParaRPr lang="fr-TN" dirty="0"/>
          </a:p>
        </p:txBody>
      </p:sp>
    </p:spTree>
    <p:extLst>
      <p:ext uri="{BB962C8B-B14F-4D97-AF65-F5344CB8AC3E}">
        <p14:creationId xmlns:p14="http://schemas.microsoft.com/office/powerpoint/2010/main" val="3417286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352488-0C8D-F1C1-6031-0E58F422F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49086"/>
          </a:xfrm>
        </p:spPr>
        <p:style>
          <a:lnRef idx="3">
            <a:schemeClr val="lt1"/>
          </a:lnRef>
          <a:fillRef idx="1001">
            <a:schemeClr val="dk2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200" b="1" dirty="0"/>
              <a:t>Problematic and context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C36976A8-E194-3088-E09E-E2711BC7187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346372" y="1152034"/>
            <a:ext cx="5736767" cy="98135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kumimoji="0" lang="en-US" altLang="fr-TN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For Tunisia, net cereal imports between 2005 - 2021 amounted on average to 72% of annual consumption. </a:t>
            </a:r>
            <a:endParaRPr kumimoji="0" lang="en-US" altLang="fr-T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21AAA454-3C0F-D7AF-CE70-0CADD1B050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7755383"/>
              </p:ext>
            </p:extLst>
          </p:nvPr>
        </p:nvGraphicFramePr>
        <p:xfrm>
          <a:off x="108860" y="1152259"/>
          <a:ext cx="5845629" cy="3724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Image 5" descr="100_5925.JPG">
            <a:extLst>
              <a:ext uri="{FF2B5EF4-FFF2-40B4-BE49-F238E27FC236}">
                <a16:creationId xmlns:a16="http://schemas.microsoft.com/office/drawing/2014/main" id="{FDF4F3D3-DE3C-5A70-310F-99B89B068F5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2" y="5483296"/>
            <a:ext cx="1428925" cy="1071695"/>
          </a:xfrm>
          <a:prstGeom prst="rect">
            <a:avLst/>
          </a:prstGeom>
        </p:spPr>
      </p:pic>
      <p:pic>
        <p:nvPicPr>
          <p:cNvPr id="7" name="Picture 2" descr="D:\These_Aicha\Mesures terrain 2011-2012\photos\Foto Campagne\08-05\P9 06-05-12 (1).JPG">
            <a:extLst>
              <a:ext uri="{FF2B5EF4-FFF2-40B4-BE49-F238E27FC236}">
                <a16:creationId xmlns:a16="http://schemas.microsoft.com/office/drawing/2014/main" id="{AFCBCAAC-C393-600F-A530-2FA4CAAF0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57147" y="5503014"/>
            <a:ext cx="1428760" cy="1071695"/>
          </a:xfrm>
          <a:prstGeom prst="rect">
            <a:avLst/>
          </a:prstGeom>
          <a:noFill/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D00E76E-00E6-23DA-D4EA-AAC9759ADB69}"/>
              </a:ext>
            </a:extLst>
          </p:cNvPr>
          <p:cNvSpPr txBox="1"/>
          <p:nvPr/>
        </p:nvSpPr>
        <p:spPr>
          <a:xfrm>
            <a:off x="2688772" y="1892486"/>
            <a:ext cx="1763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/>
              <a:t>Net imports</a:t>
            </a:r>
            <a:endParaRPr lang="fr-TN" sz="2000" b="1" i="1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CCD2F2FD-2D97-9748-B326-BFBE92045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TN" altLang="fr-T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140FA21-72E8-8728-9DCD-7736A3EE62B6}"/>
              </a:ext>
            </a:extLst>
          </p:cNvPr>
          <p:cNvSpPr txBox="1"/>
          <p:nvPr/>
        </p:nvSpPr>
        <p:spPr>
          <a:xfrm>
            <a:off x="76202" y="4890902"/>
            <a:ext cx="6150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/>
              <a:t>Source: </a:t>
            </a:r>
            <a:r>
              <a:rPr lang="fr-FR" sz="1400" dirty="0"/>
              <a:t>Office des Céréales https://www.oc.com.tn/</a:t>
            </a:r>
            <a:endParaRPr lang="fr-TN" sz="14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E511C67-1F74-D366-75F3-FA333DB90095}"/>
              </a:ext>
            </a:extLst>
          </p:cNvPr>
          <p:cNvSpPr txBox="1"/>
          <p:nvPr/>
        </p:nvSpPr>
        <p:spPr>
          <a:xfrm>
            <a:off x="6346373" y="2282296"/>
            <a:ext cx="5736766" cy="126702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rtlCol="0" anchor="ctr" anchorCtr="0" compatLnSpc="1">
            <a:prstTxWarp prst="textNoShape">
              <a:avLst/>
            </a:prstTxWarp>
            <a:spAutoFit/>
          </a:bodyPr>
          <a:lstStyle>
            <a:lvl1pPr marL="228600" indent="-22860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 kumimoji="0" sz="21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An operational early grain yield prediction system has been needed to assist policy makers in making initial assessments and planning for annual grain imports.</a:t>
            </a:r>
            <a:endParaRPr lang="fr-TN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37137E75-6235-1948-2313-13FBCFB07785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90676" y="3603078"/>
            <a:ext cx="5061858" cy="315369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60911B2F-9DCD-37C6-3AD7-8CE215104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9660" y="6492875"/>
            <a:ext cx="2743200" cy="365125"/>
          </a:xfrm>
        </p:spPr>
        <p:txBody>
          <a:bodyPr/>
          <a:lstStyle/>
          <a:p>
            <a:fld id="{FD0A2707-3BF4-4443-9EB2-2E9D2CBFD1D2}" type="slidenum">
              <a:rPr lang="fr-TN" smtClean="0"/>
              <a:t>2</a:t>
            </a:fld>
            <a:endParaRPr lang="fr-TN"/>
          </a:p>
        </p:txBody>
      </p:sp>
      <p:pic>
        <p:nvPicPr>
          <p:cNvPr id="15" name="Image 6" descr="100_6392.JPG">
            <a:extLst>
              <a:ext uri="{FF2B5EF4-FFF2-40B4-BE49-F238E27FC236}">
                <a16:creationId xmlns:a16="http://schemas.microsoft.com/office/drawing/2014/main" id="{9F10C1B7-F364-D672-DB2F-6E4E40FFDC4A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06776" y="5495823"/>
            <a:ext cx="1575401" cy="1078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15" descr="P1 15-03-12 (3).JPG">
            <a:extLst>
              <a:ext uri="{FF2B5EF4-FFF2-40B4-BE49-F238E27FC236}">
                <a16:creationId xmlns:a16="http://schemas.microsoft.com/office/drawing/2014/main" id="{4C6BF5C1-F61B-3B98-6F7C-C48994FDE94E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93537" y="5471336"/>
            <a:ext cx="1136932" cy="1166294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650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">
            <a:extLst>
              <a:ext uri="{FF2B5EF4-FFF2-40B4-BE49-F238E27FC236}">
                <a16:creationId xmlns:a16="http://schemas.microsoft.com/office/drawing/2014/main" id="{AC18128C-6F36-0C3C-F12A-E61F39818C1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38867"/>
          </a:xfrm>
          <a:prstGeom prst="rect">
            <a:avLst/>
          </a:prstGeom>
        </p:spPr>
        <p:style>
          <a:lnRef idx="3">
            <a:schemeClr val="lt1"/>
          </a:lnRef>
          <a:fillRef idx="1001">
            <a:schemeClr val="dk2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200" b="1" dirty="0"/>
              <a:t>Data base </a:t>
            </a:r>
          </a:p>
        </p:txBody>
      </p:sp>
      <p:graphicFrame>
        <p:nvGraphicFramePr>
          <p:cNvPr id="15" name="Diagramme 14">
            <a:extLst>
              <a:ext uri="{FF2B5EF4-FFF2-40B4-BE49-F238E27FC236}">
                <a16:creationId xmlns:a16="http://schemas.microsoft.com/office/drawing/2014/main" id="{7E7D9B0E-40A7-24FF-FDEF-3FDD71CE8B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5234456"/>
              </p:ext>
            </p:extLst>
          </p:nvPr>
        </p:nvGraphicFramePr>
        <p:xfrm>
          <a:off x="1538837" y="875432"/>
          <a:ext cx="5199924" cy="1207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6" name="Diagramme 15">
            <a:extLst>
              <a:ext uri="{FF2B5EF4-FFF2-40B4-BE49-F238E27FC236}">
                <a16:creationId xmlns:a16="http://schemas.microsoft.com/office/drawing/2014/main" id="{4DCFF30F-AAF0-99F1-4AAE-2A71FABBCC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292011"/>
              </p:ext>
            </p:extLst>
          </p:nvPr>
        </p:nvGraphicFramePr>
        <p:xfrm>
          <a:off x="842151" y="2362634"/>
          <a:ext cx="7959482" cy="1324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7" name="Picture 2" descr="Image associÃ©e">
            <a:extLst>
              <a:ext uri="{FF2B5EF4-FFF2-40B4-BE49-F238E27FC236}">
                <a16:creationId xmlns:a16="http://schemas.microsoft.com/office/drawing/2014/main" id="{5FBA70CC-923D-961D-CAFC-5820158819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8"/>
          <a:stretch/>
        </p:blipFill>
        <p:spPr bwMode="auto">
          <a:xfrm>
            <a:off x="7540722" y="912219"/>
            <a:ext cx="1658578" cy="93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EADE5D64-583C-CCDB-E5E6-D528DD188699}"/>
              </a:ext>
            </a:extLst>
          </p:cNvPr>
          <p:cNvSpPr txBox="1"/>
          <p:nvPr/>
        </p:nvSpPr>
        <p:spPr>
          <a:xfrm rot="16200000">
            <a:off x="-488994" y="1085455"/>
            <a:ext cx="1923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accent1">
                    <a:lumMod val="75000"/>
                  </a:schemeClr>
                </a:solidFill>
              </a:rPr>
              <a:t>   Sentinel 2</a:t>
            </a:r>
            <a:endParaRPr lang="fr-TN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9" name="Picture 2" descr="THEIA">
            <a:extLst>
              <a:ext uri="{FF2B5EF4-FFF2-40B4-BE49-F238E27FC236}">
                <a16:creationId xmlns:a16="http://schemas.microsoft.com/office/drawing/2014/main" id="{488B68F9-43D0-5E9F-C40C-347F50538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534" y="859116"/>
            <a:ext cx="1150727" cy="42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>
            <a:extLst>
              <a:ext uri="{FF2B5EF4-FFF2-40B4-BE49-F238E27FC236}">
                <a16:creationId xmlns:a16="http://schemas.microsoft.com/office/drawing/2014/main" id="{B675016C-E958-10D7-A537-F513033F7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3446" y="2138934"/>
            <a:ext cx="2008429" cy="1459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8BD6903E-ED33-A163-3D5B-F2B0102E6356}"/>
              </a:ext>
            </a:extLst>
          </p:cNvPr>
          <p:cNvSpPr txBox="1"/>
          <p:nvPr/>
        </p:nvSpPr>
        <p:spPr>
          <a:xfrm rot="16200000">
            <a:off x="-488995" y="2630293"/>
            <a:ext cx="1923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accent1">
                    <a:lumMod val="75000"/>
                  </a:schemeClr>
                </a:solidFill>
              </a:rPr>
              <a:t>    Sentinel 1</a:t>
            </a:r>
            <a:endParaRPr lang="fr-TN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2" name="Picture 7" descr="Google Earth Engine User Summit 2018 Presentations - GIS Lounge">
            <a:extLst>
              <a:ext uri="{FF2B5EF4-FFF2-40B4-BE49-F238E27FC236}">
                <a16:creationId xmlns:a16="http://schemas.microsoft.com/office/drawing/2014/main" id="{2C790015-735F-A807-CF6E-8924E8AECA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09" b="11865"/>
          <a:stretch/>
        </p:blipFill>
        <p:spPr bwMode="auto">
          <a:xfrm>
            <a:off x="10367185" y="2830348"/>
            <a:ext cx="1026503" cy="56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2F1232A2-DE92-4799-6793-91515F5DE15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63962" y="3792017"/>
            <a:ext cx="3537504" cy="3065983"/>
          </a:xfrm>
          <a:prstGeom prst="rect">
            <a:avLst/>
          </a:prstGeom>
        </p:spPr>
      </p:pic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1072B171-69CF-C4EF-44F3-81E21FF3F1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437373"/>
              </p:ext>
            </p:extLst>
          </p:nvPr>
        </p:nvGraphicFramePr>
        <p:xfrm>
          <a:off x="121080" y="4767546"/>
          <a:ext cx="3711043" cy="19272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6745">
                  <a:extLst>
                    <a:ext uri="{9D8B030D-6E8A-4147-A177-3AD203B41FA5}">
                      <a16:colId xmlns:a16="http://schemas.microsoft.com/office/drawing/2014/main" val="2417845798"/>
                    </a:ext>
                  </a:extLst>
                </a:gridCol>
                <a:gridCol w="1237149">
                  <a:extLst>
                    <a:ext uri="{9D8B030D-6E8A-4147-A177-3AD203B41FA5}">
                      <a16:colId xmlns:a16="http://schemas.microsoft.com/office/drawing/2014/main" val="1007308785"/>
                    </a:ext>
                  </a:extLst>
                </a:gridCol>
                <a:gridCol w="1237149">
                  <a:extLst>
                    <a:ext uri="{9D8B030D-6E8A-4147-A177-3AD203B41FA5}">
                      <a16:colId xmlns:a16="http://schemas.microsoft.com/office/drawing/2014/main" val="2289555628"/>
                    </a:ext>
                  </a:extLst>
                </a:gridCol>
              </a:tblGrid>
              <a:tr h="6451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FR" sz="2000" dirty="0" err="1">
                          <a:effectLst/>
                        </a:rPr>
                        <a:t>Species</a:t>
                      </a:r>
                      <a:endParaRPr lang="fr-TN" sz="20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FR" sz="2000" dirty="0" err="1">
                          <a:effectLst/>
                        </a:rPr>
                        <a:t>Irrigated</a:t>
                      </a:r>
                      <a:endParaRPr lang="fr-TN" sz="20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FR" sz="2000">
                          <a:effectLst/>
                        </a:rPr>
                        <a:t>Rainfed</a:t>
                      </a:r>
                      <a:endParaRPr lang="fr-TN" sz="20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38328981"/>
                  </a:ext>
                </a:extLst>
              </a:tr>
              <a:tr h="6451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FR" sz="2000">
                          <a:effectLst/>
                        </a:rPr>
                        <a:t>Wheat</a:t>
                      </a:r>
                      <a:endParaRPr lang="fr-TN" sz="20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FR" sz="2000" dirty="0">
                          <a:effectLst/>
                        </a:rPr>
                        <a:t>39</a:t>
                      </a:r>
                      <a:endParaRPr lang="fr-TN" sz="20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FR" sz="2000">
                          <a:effectLst/>
                        </a:rPr>
                        <a:t>2</a:t>
                      </a:r>
                      <a:endParaRPr lang="fr-TN" sz="20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28579278"/>
                  </a:ext>
                </a:extLst>
              </a:tr>
              <a:tr h="6369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FR" sz="2000">
                          <a:effectLst/>
                        </a:rPr>
                        <a:t>Barley</a:t>
                      </a:r>
                      <a:endParaRPr lang="fr-TN" sz="20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FR" sz="2000" dirty="0">
                          <a:effectLst/>
                        </a:rPr>
                        <a:t>9</a:t>
                      </a:r>
                      <a:endParaRPr lang="fr-TN" sz="20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FR" sz="2000" dirty="0">
                          <a:effectLst/>
                        </a:rPr>
                        <a:t>3</a:t>
                      </a:r>
                      <a:endParaRPr lang="fr-TN" sz="20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99568107"/>
                  </a:ext>
                </a:extLst>
              </a:tr>
            </a:tbl>
          </a:graphicData>
        </a:graphic>
      </p:graphicFrame>
      <p:sp>
        <p:nvSpPr>
          <p:cNvPr id="18" name="Rectangle 7">
            <a:extLst>
              <a:ext uri="{FF2B5EF4-FFF2-40B4-BE49-F238E27FC236}">
                <a16:creationId xmlns:a16="http://schemas.microsoft.com/office/drawing/2014/main" id="{A77B61F2-4DA1-E3E8-1BCF-2C85980CD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732" y="3940044"/>
            <a:ext cx="371104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Number and type of test plots for the 2017-2018 agricultural year</a:t>
            </a:r>
            <a:endParaRPr kumimoji="0" lang="en-US" altLang="zh-TW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TW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0" name="Groupe 74">
            <a:extLst>
              <a:ext uri="{FF2B5EF4-FFF2-40B4-BE49-F238E27FC236}">
                <a16:creationId xmlns:a16="http://schemas.microsoft.com/office/drawing/2014/main" id="{D1077262-6008-BE53-51B3-C82D91EB70EE}"/>
              </a:ext>
            </a:extLst>
          </p:cNvPr>
          <p:cNvGrpSpPr>
            <a:grpSpLocks/>
          </p:cNvGrpSpPr>
          <p:nvPr/>
        </p:nvGrpSpPr>
        <p:grpSpPr bwMode="auto">
          <a:xfrm>
            <a:off x="9445916" y="3899278"/>
            <a:ext cx="2367939" cy="1233197"/>
            <a:chOff x="261938" y="714375"/>
            <a:chExt cx="8620125" cy="5429250"/>
          </a:xfrm>
        </p:grpSpPr>
        <p:pic>
          <p:nvPicPr>
            <p:cNvPr id="31" name="Picture 4">
              <a:extLst>
                <a:ext uri="{FF2B5EF4-FFF2-40B4-BE49-F238E27FC236}">
                  <a16:creationId xmlns:a16="http://schemas.microsoft.com/office/drawing/2014/main" id="{4451BBFA-DEB9-F21F-E9C3-DB4100BA30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261938" y="714375"/>
              <a:ext cx="8620125" cy="5429250"/>
            </a:xfrm>
            <a:prstGeom prst="rect">
              <a:avLst/>
            </a:prstGeom>
            <a:ln w="127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id="{DF1C1E8D-88FD-9A2B-49EF-3D8DDCC06730}"/>
                </a:ext>
              </a:extLst>
            </p:cNvPr>
            <p:cNvCxnSpPr/>
            <p:nvPr/>
          </p:nvCxnSpPr>
          <p:spPr>
            <a:xfrm rot="5400000">
              <a:off x="2857501" y="1428750"/>
              <a:ext cx="2286000" cy="2143125"/>
            </a:xfrm>
            <a:prstGeom prst="line">
              <a:avLst/>
            </a:prstGeom>
            <a:ln w="127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>
              <a:extLst>
                <a:ext uri="{FF2B5EF4-FFF2-40B4-BE49-F238E27FC236}">
                  <a16:creationId xmlns:a16="http://schemas.microsoft.com/office/drawing/2014/main" id="{DA054D3E-830F-C46F-280A-E7D5980B7548}"/>
                </a:ext>
              </a:extLst>
            </p:cNvPr>
            <p:cNvCxnSpPr/>
            <p:nvPr/>
          </p:nvCxnSpPr>
          <p:spPr>
            <a:xfrm rot="16200000" flipH="1">
              <a:off x="3071812" y="1285876"/>
              <a:ext cx="2214563" cy="2214562"/>
            </a:xfrm>
            <a:prstGeom prst="line">
              <a:avLst/>
            </a:prstGeom>
            <a:ln w="127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Plaque 172">
              <a:extLst>
                <a:ext uri="{FF2B5EF4-FFF2-40B4-BE49-F238E27FC236}">
                  <a16:creationId xmlns:a16="http://schemas.microsoft.com/office/drawing/2014/main" id="{A811C848-C45B-0F8B-93E5-8A3100204380}"/>
                </a:ext>
              </a:extLst>
            </p:cNvPr>
            <p:cNvSpPr/>
            <p:nvPr/>
          </p:nvSpPr>
          <p:spPr>
            <a:xfrm>
              <a:off x="3143250" y="1357312"/>
              <a:ext cx="179752" cy="165817"/>
            </a:xfrm>
            <a:prstGeom prst="bevel">
              <a:avLst/>
            </a:prstGeom>
            <a:solidFill>
              <a:srgbClr val="00B050"/>
            </a:solidFill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35" name="Plaque 173">
              <a:extLst>
                <a:ext uri="{FF2B5EF4-FFF2-40B4-BE49-F238E27FC236}">
                  <a16:creationId xmlns:a16="http://schemas.microsoft.com/office/drawing/2014/main" id="{6004F839-F5D5-C7CD-8A9D-0F788BFB844B}"/>
                </a:ext>
              </a:extLst>
            </p:cNvPr>
            <p:cNvSpPr/>
            <p:nvPr/>
          </p:nvSpPr>
          <p:spPr>
            <a:xfrm>
              <a:off x="3571876" y="1785938"/>
              <a:ext cx="179752" cy="165817"/>
            </a:xfrm>
            <a:prstGeom prst="bevel">
              <a:avLst/>
            </a:prstGeom>
            <a:solidFill>
              <a:srgbClr val="00B050"/>
            </a:solidFill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36" name="Plaque 174">
              <a:extLst>
                <a:ext uri="{FF2B5EF4-FFF2-40B4-BE49-F238E27FC236}">
                  <a16:creationId xmlns:a16="http://schemas.microsoft.com/office/drawing/2014/main" id="{5A27DBF1-429D-6E12-9971-8E4A18D04436}"/>
                </a:ext>
              </a:extLst>
            </p:cNvPr>
            <p:cNvSpPr/>
            <p:nvPr/>
          </p:nvSpPr>
          <p:spPr>
            <a:xfrm>
              <a:off x="4071939" y="2214563"/>
              <a:ext cx="179752" cy="165817"/>
            </a:xfrm>
            <a:prstGeom prst="bevel">
              <a:avLst/>
            </a:prstGeom>
            <a:solidFill>
              <a:srgbClr val="00B050"/>
            </a:solidFill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37" name="Plaque 175">
              <a:extLst>
                <a:ext uri="{FF2B5EF4-FFF2-40B4-BE49-F238E27FC236}">
                  <a16:creationId xmlns:a16="http://schemas.microsoft.com/office/drawing/2014/main" id="{266C838F-9DAE-9EA9-3942-32FB55CD53B9}"/>
                </a:ext>
              </a:extLst>
            </p:cNvPr>
            <p:cNvSpPr/>
            <p:nvPr/>
          </p:nvSpPr>
          <p:spPr>
            <a:xfrm>
              <a:off x="4500563" y="2714626"/>
              <a:ext cx="179752" cy="165817"/>
            </a:xfrm>
            <a:prstGeom prst="bevel">
              <a:avLst/>
            </a:prstGeom>
            <a:solidFill>
              <a:srgbClr val="00B050"/>
            </a:solidFill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38" name="Plaque 176">
              <a:extLst>
                <a:ext uri="{FF2B5EF4-FFF2-40B4-BE49-F238E27FC236}">
                  <a16:creationId xmlns:a16="http://schemas.microsoft.com/office/drawing/2014/main" id="{943B06B0-E933-3A64-7CBC-86698BE933AB}"/>
                </a:ext>
              </a:extLst>
            </p:cNvPr>
            <p:cNvSpPr/>
            <p:nvPr/>
          </p:nvSpPr>
          <p:spPr>
            <a:xfrm>
              <a:off x="4929189" y="3071814"/>
              <a:ext cx="179752" cy="165817"/>
            </a:xfrm>
            <a:prstGeom prst="bevel">
              <a:avLst/>
            </a:prstGeom>
            <a:solidFill>
              <a:srgbClr val="00B050"/>
            </a:solidFill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39" name="Plaque 177">
              <a:extLst>
                <a:ext uri="{FF2B5EF4-FFF2-40B4-BE49-F238E27FC236}">
                  <a16:creationId xmlns:a16="http://schemas.microsoft.com/office/drawing/2014/main" id="{910BBC72-885B-2EFF-78F5-D7CF5ECC51A2}"/>
                </a:ext>
              </a:extLst>
            </p:cNvPr>
            <p:cNvSpPr/>
            <p:nvPr/>
          </p:nvSpPr>
          <p:spPr>
            <a:xfrm>
              <a:off x="4786314" y="1428749"/>
              <a:ext cx="179752" cy="165817"/>
            </a:xfrm>
            <a:prstGeom prst="bevel">
              <a:avLst/>
            </a:prstGeom>
            <a:solidFill>
              <a:srgbClr val="00B050"/>
            </a:solidFill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40" name="Plaque 178">
              <a:extLst>
                <a:ext uri="{FF2B5EF4-FFF2-40B4-BE49-F238E27FC236}">
                  <a16:creationId xmlns:a16="http://schemas.microsoft.com/office/drawing/2014/main" id="{EB686838-DC10-1181-B784-0CB0B45B3363}"/>
                </a:ext>
              </a:extLst>
            </p:cNvPr>
            <p:cNvSpPr/>
            <p:nvPr/>
          </p:nvSpPr>
          <p:spPr>
            <a:xfrm>
              <a:off x="4479027" y="1844874"/>
              <a:ext cx="179752" cy="165817"/>
            </a:xfrm>
            <a:prstGeom prst="bevel">
              <a:avLst/>
            </a:prstGeom>
            <a:solidFill>
              <a:srgbClr val="00B050"/>
            </a:solidFill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41" name="Plaque 179">
              <a:extLst>
                <a:ext uri="{FF2B5EF4-FFF2-40B4-BE49-F238E27FC236}">
                  <a16:creationId xmlns:a16="http://schemas.microsoft.com/office/drawing/2014/main" id="{D803C263-CF45-F55F-C673-CFE0CBDE1EEB}"/>
                </a:ext>
              </a:extLst>
            </p:cNvPr>
            <p:cNvSpPr/>
            <p:nvPr/>
          </p:nvSpPr>
          <p:spPr>
            <a:xfrm>
              <a:off x="3071813" y="3286126"/>
              <a:ext cx="179752" cy="165817"/>
            </a:xfrm>
            <a:prstGeom prst="bevel">
              <a:avLst/>
            </a:prstGeom>
            <a:solidFill>
              <a:srgbClr val="00B050"/>
            </a:solidFill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42" name="Plaque 180">
              <a:extLst>
                <a:ext uri="{FF2B5EF4-FFF2-40B4-BE49-F238E27FC236}">
                  <a16:creationId xmlns:a16="http://schemas.microsoft.com/office/drawing/2014/main" id="{D66C0209-F7F8-C6A3-5EB7-A189D6BD1691}"/>
                </a:ext>
              </a:extLst>
            </p:cNvPr>
            <p:cNvSpPr/>
            <p:nvPr/>
          </p:nvSpPr>
          <p:spPr>
            <a:xfrm>
              <a:off x="3357564" y="3000375"/>
              <a:ext cx="179752" cy="165817"/>
            </a:xfrm>
            <a:prstGeom prst="bevel">
              <a:avLst/>
            </a:prstGeom>
            <a:solidFill>
              <a:srgbClr val="00B050"/>
            </a:solidFill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43" name="Plaque 181">
              <a:extLst>
                <a:ext uri="{FF2B5EF4-FFF2-40B4-BE49-F238E27FC236}">
                  <a16:creationId xmlns:a16="http://schemas.microsoft.com/office/drawing/2014/main" id="{BAE30634-B250-44C2-9566-EC6D3DAAA4AF}"/>
                </a:ext>
              </a:extLst>
            </p:cNvPr>
            <p:cNvSpPr/>
            <p:nvPr/>
          </p:nvSpPr>
          <p:spPr>
            <a:xfrm>
              <a:off x="3714749" y="2571749"/>
              <a:ext cx="179752" cy="165817"/>
            </a:xfrm>
            <a:prstGeom prst="bevel">
              <a:avLst/>
            </a:prstGeom>
            <a:solidFill>
              <a:srgbClr val="00B050"/>
            </a:solidFill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44" name="ZoneTexte 69">
              <a:extLst>
                <a:ext uri="{FF2B5EF4-FFF2-40B4-BE49-F238E27FC236}">
                  <a16:creationId xmlns:a16="http://schemas.microsoft.com/office/drawing/2014/main" id="{B9B7D866-499D-A286-9458-F185A08B37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34062" y="1643048"/>
              <a:ext cx="3448001" cy="1261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sz="1400" b="1" dirty="0" err="1">
                  <a:solidFill>
                    <a:schemeClr val="bg1"/>
                  </a:solidFill>
                  <a:latin typeface="Calibri" pitchFamily="34" charset="0"/>
                </a:rPr>
                <a:t>Samples</a:t>
              </a:r>
              <a:endParaRPr lang="fr-FR" sz="14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cxnSp>
          <p:nvCxnSpPr>
            <p:cNvPr id="45" name="Connecteur droit avec flèche 44">
              <a:extLst>
                <a:ext uri="{FF2B5EF4-FFF2-40B4-BE49-F238E27FC236}">
                  <a16:creationId xmlns:a16="http://schemas.microsoft.com/office/drawing/2014/main" id="{6E1140F0-96C7-AC28-6DD1-BCEFB8884B99}"/>
                </a:ext>
              </a:extLst>
            </p:cNvPr>
            <p:cNvCxnSpPr>
              <a:stCxn id="44" idx="1"/>
              <a:endCxn id="39" idx="1"/>
            </p:cNvCxnSpPr>
            <p:nvPr/>
          </p:nvCxnSpPr>
          <p:spPr>
            <a:xfrm flipH="1" flipV="1">
              <a:off x="4950068" y="1511657"/>
              <a:ext cx="483994" cy="762170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avec flèche 45">
              <a:extLst>
                <a:ext uri="{FF2B5EF4-FFF2-40B4-BE49-F238E27FC236}">
                  <a16:creationId xmlns:a16="http://schemas.microsoft.com/office/drawing/2014/main" id="{0FAAA4A9-3BCD-D40D-4ADC-DE5438C49ED3}"/>
                </a:ext>
              </a:extLst>
            </p:cNvPr>
            <p:cNvCxnSpPr>
              <a:stCxn id="44" idx="1"/>
              <a:endCxn id="37" idx="0"/>
            </p:cNvCxnSpPr>
            <p:nvPr/>
          </p:nvCxnSpPr>
          <p:spPr>
            <a:xfrm flipH="1">
              <a:off x="4680316" y="2273827"/>
              <a:ext cx="753746" cy="523707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7" name="Image 46" descr="carte_ cereale_finale_2011_ze2000_georef_24072014.jpg">
            <a:extLst>
              <a:ext uri="{FF2B5EF4-FFF2-40B4-BE49-F238E27FC236}">
                <a16:creationId xmlns:a16="http://schemas.microsoft.com/office/drawing/2014/main" id="{8EDBCBC6-9F0B-DF4F-A54A-5911E0317D9B}"/>
              </a:ext>
            </a:extLst>
          </p:cNvPr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8663163" y="5207255"/>
            <a:ext cx="1780614" cy="1551677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7474B326-2BEE-B100-CBEC-5889C76D54B1}"/>
              </a:ext>
            </a:extLst>
          </p:cNvPr>
          <p:cNvPicPr/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4" t="5423" r="17756" b="22374"/>
          <a:stretch/>
        </p:blipFill>
        <p:spPr bwMode="auto">
          <a:xfrm>
            <a:off x="7907373" y="3954311"/>
            <a:ext cx="1235348" cy="115558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89403A03-6BB9-E768-625A-DBBB12C0F1D6}"/>
              </a:ext>
            </a:extLst>
          </p:cNvPr>
          <p:cNvSpPr txBox="1"/>
          <p:nvPr/>
        </p:nvSpPr>
        <p:spPr>
          <a:xfrm>
            <a:off x="10585377" y="5613761"/>
            <a:ext cx="1780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Cereals</a:t>
            </a:r>
            <a:r>
              <a:rPr lang="fr-FR" dirty="0"/>
              <a:t> </a:t>
            </a:r>
            <a:r>
              <a:rPr lang="fr-FR" dirty="0" err="1"/>
              <a:t>mask</a:t>
            </a:r>
            <a:r>
              <a:rPr lang="fr-FR" dirty="0"/>
              <a:t> </a:t>
            </a:r>
            <a:endParaRPr lang="fr-TN" dirty="0"/>
          </a:p>
        </p:txBody>
      </p:sp>
      <p:sp>
        <p:nvSpPr>
          <p:cNvPr id="26" name="Espace réservé du numéro de diapositive 25">
            <a:extLst>
              <a:ext uri="{FF2B5EF4-FFF2-40B4-BE49-F238E27FC236}">
                <a16:creationId xmlns:a16="http://schemas.microsoft.com/office/drawing/2014/main" id="{6A318916-B6E2-9D93-7B3E-5BAD5E3FC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3458" y="6492875"/>
            <a:ext cx="2743200" cy="365125"/>
          </a:xfrm>
        </p:spPr>
        <p:txBody>
          <a:bodyPr/>
          <a:lstStyle/>
          <a:p>
            <a:fld id="{FD0A2707-3BF4-4443-9EB2-2E9D2CBFD1D2}" type="slidenum">
              <a:rPr lang="fr-TN" smtClean="0"/>
              <a:t>3</a:t>
            </a:fld>
            <a:endParaRPr lang="fr-TN"/>
          </a:p>
        </p:txBody>
      </p:sp>
    </p:spTree>
    <p:extLst>
      <p:ext uri="{BB962C8B-B14F-4D97-AF65-F5344CB8AC3E}">
        <p14:creationId xmlns:p14="http://schemas.microsoft.com/office/powerpoint/2010/main" val="205646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83F5CCA-33E3-D93C-165A-526EF9869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1"/>
            <a:ext cx="2743200" cy="365125"/>
          </a:xfrm>
        </p:spPr>
        <p:txBody>
          <a:bodyPr/>
          <a:lstStyle/>
          <a:p>
            <a:fld id="{FD0A2707-3BF4-4443-9EB2-2E9D2CBFD1D2}" type="slidenum">
              <a:rPr lang="fr-TN" smtClean="0"/>
              <a:t>4</a:t>
            </a:fld>
            <a:endParaRPr lang="fr-TN"/>
          </a:p>
        </p:txBody>
      </p:sp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9317C6BD-4149-75D3-1FBE-4FBC3B4C9E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4874003"/>
              </p:ext>
            </p:extLst>
          </p:nvPr>
        </p:nvGraphicFramePr>
        <p:xfrm>
          <a:off x="0" y="755857"/>
          <a:ext cx="3080657" cy="2200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re 1">
            <a:extLst>
              <a:ext uri="{FF2B5EF4-FFF2-40B4-BE49-F238E27FC236}">
                <a16:creationId xmlns:a16="http://schemas.microsoft.com/office/drawing/2014/main" id="{25188E82-A7A2-2466-D04A-E3E4E57DA6F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38867"/>
          </a:xfrm>
          <a:prstGeom prst="rect">
            <a:avLst/>
          </a:prstGeom>
        </p:spPr>
        <p:style>
          <a:lnRef idx="3">
            <a:schemeClr val="lt1"/>
          </a:lnRef>
          <a:fillRef idx="1001">
            <a:schemeClr val="dk2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200" b="1" dirty="0"/>
              <a:t>The first approach </a:t>
            </a:r>
            <a:r>
              <a:rPr lang="en-US" sz="2600" b="1" dirty="0"/>
              <a:t>:  Empirical regression model using optical data</a:t>
            </a:r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EE968A83-64C9-909F-E660-7970C24880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8705051"/>
              </p:ext>
            </p:extLst>
          </p:nvPr>
        </p:nvGraphicFramePr>
        <p:xfrm>
          <a:off x="-87084" y="2732980"/>
          <a:ext cx="3341914" cy="2295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D6230809-88CF-EB12-7AFE-91026EBB9B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7020455"/>
              </p:ext>
            </p:extLst>
          </p:nvPr>
        </p:nvGraphicFramePr>
        <p:xfrm>
          <a:off x="4" y="4851465"/>
          <a:ext cx="3113308" cy="2071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Rectangle 2">
            <a:extLst>
              <a:ext uri="{FF2B5EF4-FFF2-40B4-BE49-F238E27FC236}">
                <a16:creationId xmlns:a16="http://schemas.microsoft.com/office/drawing/2014/main" id="{C621B9DF-D21E-B762-FCD9-D5BB1BB20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1" y="884854"/>
            <a:ext cx="7783286" cy="108235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E" altLang="fr-TN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Distribution of datasets between :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AE" altLang="fr-TN" sz="2400" dirty="0">
                <a:solidFill>
                  <a:srgbClr val="202124"/>
                </a:solidFill>
                <a:latin typeface="inherit"/>
              </a:rPr>
              <a:t>T</a:t>
            </a:r>
            <a:r>
              <a:rPr kumimoji="0" lang="en-AE" altLang="fr-TN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he empirical relationships : </a:t>
            </a:r>
            <a:r>
              <a:rPr kumimoji="0" lang="en-AE" altLang="fr-TN" sz="2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inherit"/>
              </a:rPr>
              <a:t>26 plots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AE" altLang="fr-TN" sz="2400" dirty="0">
                <a:solidFill>
                  <a:srgbClr val="202124"/>
                </a:solidFill>
                <a:latin typeface="inherit"/>
              </a:rPr>
              <a:t>T</a:t>
            </a:r>
            <a:r>
              <a:rPr kumimoji="0" lang="en-AE" altLang="fr-TN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he validation: </a:t>
            </a:r>
            <a:r>
              <a:rPr kumimoji="0" lang="en-AE" altLang="fr-TN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inherit"/>
              </a:rPr>
              <a:t>27</a:t>
            </a:r>
            <a:r>
              <a:rPr kumimoji="0" lang="en-AE" altLang="fr-TN" sz="2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inherit"/>
              </a:rPr>
              <a:t> plots</a:t>
            </a:r>
            <a:endParaRPr kumimoji="0" lang="en-AE" altLang="fr-TN" sz="24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5F8B8EAC-021B-24B8-AC8B-9289192950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468775"/>
              </p:ext>
            </p:extLst>
          </p:nvPr>
        </p:nvGraphicFramePr>
        <p:xfrm>
          <a:off x="3461654" y="2182538"/>
          <a:ext cx="8501742" cy="4383397"/>
        </p:xfrm>
        <a:graphic>
          <a:graphicData uri="http://schemas.openxmlformats.org/drawingml/2006/table">
            <a:tbl>
              <a:tblPr firstRow="1" firstCol="1" bandRow="1">
                <a:tableStyleId>{46F890A9-2807-4EBB-B81D-B2AA78EC7F39}</a:tableStyleId>
              </a:tblPr>
              <a:tblGrid>
                <a:gridCol w="1416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69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69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69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69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169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80079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20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58420" marR="5842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dirty="0">
                          <a:effectLst/>
                        </a:rPr>
                        <a:t>NDVI</a:t>
                      </a:r>
                      <a:endParaRPr lang="fr-FR" sz="20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8420" marR="5842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dirty="0">
                          <a:effectLst/>
                        </a:rPr>
                        <a:t>EVI2</a:t>
                      </a:r>
                      <a:endParaRPr lang="fr-FR" sz="20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8420" marR="58420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dirty="0">
                          <a:effectLst/>
                        </a:rPr>
                        <a:t>EVI</a:t>
                      </a:r>
                      <a:endParaRPr lang="fr-FR" sz="20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8420" marR="58420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9990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Grain </a:t>
                      </a:r>
                      <a:r>
                        <a:rPr lang="fr-FR" sz="2000" dirty="0" err="1">
                          <a:effectLst/>
                        </a:rPr>
                        <a:t>yield</a:t>
                      </a:r>
                      <a:endParaRPr lang="fr-FR" sz="20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8420" marR="5842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dirty="0">
                          <a:effectLst/>
                        </a:rPr>
                        <a:t>10/03/2018</a:t>
                      </a:r>
                      <a:endParaRPr lang="fr-FR" sz="20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8420" marR="5842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dirty="0" err="1">
                          <a:effectLst/>
                        </a:rPr>
                        <a:t>Correlation</a:t>
                      </a:r>
                      <a:endParaRPr lang="fr-FR" sz="20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8420" marR="58420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u="sng" dirty="0">
                          <a:effectLst/>
                        </a:rPr>
                        <a:t>0.69</a:t>
                      </a:r>
                      <a:endParaRPr lang="fr-FR" sz="2000" b="1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8420" marR="58420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</a:rPr>
                        <a:t>0.66</a:t>
                      </a:r>
                      <a:endParaRPr lang="fr-FR" sz="200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8420" marR="58420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</a:rPr>
                        <a:t>0.58</a:t>
                      </a:r>
                      <a:endParaRPr lang="fr-FR" sz="200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8420" marR="58420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83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dirty="0">
                          <a:effectLst/>
                        </a:rPr>
                        <a:t>RMSE </a:t>
                      </a: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quintals / ha</a:t>
                      </a:r>
                      <a:endParaRPr lang="fr-FR" sz="10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8420" marR="58420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b="1" u="sng" dirty="0">
                          <a:effectLst/>
                        </a:rPr>
                        <a:t>1.79</a:t>
                      </a:r>
                      <a:endParaRPr lang="fr-FR" sz="2000" b="1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8420" marR="58420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>
                          <a:effectLst/>
                        </a:rPr>
                        <a:t>1.98</a:t>
                      </a:r>
                      <a:endParaRPr lang="fr-FR" sz="200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8420" marR="58420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>
                          <a:effectLst/>
                        </a:rPr>
                        <a:t>2.17</a:t>
                      </a:r>
                      <a:endParaRPr lang="fr-FR" sz="200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8420" marR="58420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999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dirty="0">
                          <a:effectLst/>
                        </a:rPr>
                        <a:t>01/04/2018</a:t>
                      </a:r>
                      <a:endParaRPr lang="fr-FR" sz="20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8420" marR="5842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dirty="0" err="1">
                          <a:effectLst/>
                        </a:rPr>
                        <a:t>Corrrlation</a:t>
                      </a:r>
                      <a:endParaRPr lang="fr-FR" sz="20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8420" marR="58420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0.78</a:t>
                      </a:r>
                      <a:endParaRPr lang="fr-FR" sz="20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8420" marR="58420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>
                          <a:effectLst/>
                        </a:rPr>
                        <a:t>0.76</a:t>
                      </a:r>
                      <a:endParaRPr lang="fr-FR" sz="200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8420" marR="58420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</a:rPr>
                        <a:t>0.68</a:t>
                      </a:r>
                      <a:endParaRPr lang="fr-FR" sz="200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8420" marR="58420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84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dirty="0">
                          <a:effectLst/>
                        </a:rPr>
                        <a:t>RMSE 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quintals / ha</a:t>
                      </a:r>
                      <a:endParaRPr lang="fr-FR" sz="20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8420" marR="58420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dirty="0">
                          <a:effectLst/>
                        </a:rPr>
                        <a:t>3.76</a:t>
                      </a:r>
                      <a:endParaRPr lang="fr-FR" sz="20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8420" marR="58420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dirty="0">
                          <a:effectLst/>
                        </a:rPr>
                        <a:t>1.84</a:t>
                      </a:r>
                      <a:endParaRPr lang="fr-FR" sz="20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8420" marR="58420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dirty="0">
                          <a:effectLst/>
                        </a:rPr>
                        <a:t>4.60</a:t>
                      </a:r>
                      <a:endParaRPr lang="fr-FR" sz="20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8420" marR="58420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9990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err="1">
                          <a:effectLst/>
                          <a:latin typeface="Times New Roman"/>
                          <a:ea typeface="Calibri"/>
                          <a:cs typeface="Arial"/>
                        </a:rPr>
                        <a:t>Straw</a:t>
                      </a:r>
                      <a:r>
                        <a:rPr lang="fr-FR" sz="2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fr-FR" sz="2000" dirty="0" err="1">
                          <a:effectLst/>
                          <a:latin typeface="Times New Roman"/>
                          <a:ea typeface="Calibri"/>
                          <a:cs typeface="Arial"/>
                        </a:rPr>
                        <a:t>yield</a:t>
                      </a:r>
                      <a:endParaRPr lang="fr-FR" sz="20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8420" marR="5842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>
                          <a:effectLst/>
                        </a:rPr>
                        <a:t>10/03/2018</a:t>
                      </a:r>
                      <a:endParaRPr lang="fr-FR" sz="200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8420" marR="5842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dirty="0" err="1">
                          <a:effectLst/>
                        </a:rPr>
                        <a:t>Corrrlation</a:t>
                      </a:r>
                      <a:endParaRPr lang="fr-FR" sz="20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8420" marR="58420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u="sng" dirty="0">
                          <a:effectLst/>
                        </a:rPr>
                        <a:t>0.72</a:t>
                      </a:r>
                      <a:endParaRPr lang="fr-FR" sz="2000" b="1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8420" marR="58420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</a:rPr>
                        <a:t>0.70</a:t>
                      </a:r>
                      <a:endParaRPr lang="fr-FR" sz="200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8420" marR="58420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0.62</a:t>
                      </a:r>
                      <a:endParaRPr lang="fr-FR" sz="20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8420" marR="58420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83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dirty="0">
                          <a:effectLst/>
                        </a:rPr>
                        <a:t>RMSE 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quintals / ha</a:t>
                      </a:r>
                      <a:endParaRPr lang="fr-FR" sz="20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8420" marR="58420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b="1" u="sng" dirty="0">
                          <a:effectLst/>
                        </a:rPr>
                        <a:t>1.22</a:t>
                      </a:r>
                      <a:endParaRPr lang="fr-FR" sz="2000" b="1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8420" marR="58420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>
                          <a:effectLst/>
                        </a:rPr>
                        <a:t>1.28</a:t>
                      </a:r>
                      <a:endParaRPr lang="fr-FR" sz="200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8420" marR="58420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>
                          <a:effectLst/>
                        </a:rPr>
                        <a:t>1.35</a:t>
                      </a:r>
                      <a:endParaRPr lang="fr-FR" sz="200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8420" marR="58420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999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dirty="0">
                          <a:effectLst/>
                        </a:rPr>
                        <a:t>01/04/2018</a:t>
                      </a:r>
                      <a:endParaRPr lang="fr-FR" sz="20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8420" marR="5842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dirty="0" err="1">
                          <a:effectLst/>
                        </a:rPr>
                        <a:t>Correlation</a:t>
                      </a:r>
                      <a:endParaRPr lang="fr-FR" sz="20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8420" marR="58420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0.78</a:t>
                      </a:r>
                      <a:endParaRPr lang="fr-FR" sz="20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8420" marR="58420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>
                          <a:effectLst/>
                        </a:rPr>
                        <a:t>0.79</a:t>
                      </a:r>
                      <a:endParaRPr lang="fr-FR" sz="200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8420" marR="58420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</a:rPr>
                        <a:t>0.73</a:t>
                      </a:r>
                      <a:endParaRPr lang="fr-FR" sz="200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8420" marR="58420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984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dirty="0">
                          <a:effectLst/>
                        </a:rPr>
                        <a:t>RMSE 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quintals / ha</a:t>
                      </a:r>
                      <a:endParaRPr lang="fr-FR" sz="20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8420" marR="58420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dirty="0">
                          <a:effectLst/>
                        </a:rPr>
                        <a:t>2.54</a:t>
                      </a:r>
                      <a:endParaRPr lang="fr-FR" sz="20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8420" marR="58420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dirty="0">
                          <a:effectLst/>
                        </a:rPr>
                        <a:t>1.27</a:t>
                      </a:r>
                      <a:endParaRPr lang="fr-FR" sz="20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8420" marR="58420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dirty="0">
                          <a:effectLst/>
                        </a:rPr>
                        <a:t>3.34</a:t>
                      </a:r>
                      <a:endParaRPr lang="fr-FR" sz="20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8420" marR="58420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ADBAEE50-A182-EC69-E713-3C1ABD7C40E1}"/>
              </a:ext>
            </a:extLst>
          </p:cNvPr>
          <p:cNvSpPr/>
          <p:nvPr/>
        </p:nvSpPr>
        <p:spPr>
          <a:xfrm>
            <a:off x="4898567" y="2905651"/>
            <a:ext cx="3995057" cy="8606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TN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14AA492-0D5D-2EB4-E34F-F1CFA8F63CD8}"/>
              </a:ext>
            </a:extLst>
          </p:cNvPr>
          <p:cNvSpPr/>
          <p:nvPr/>
        </p:nvSpPr>
        <p:spPr>
          <a:xfrm>
            <a:off x="4898567" y="4756348"/>
            <a:ext cx="3995057" cy="86067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TN"/>
          </a:p>
        </p:txBody>
      </p:sp>
    </p:spTree>
    <p:extLst>
      <p:ext uri="{BB962C8B-B14F-4D97-AF65-F5344CB8AC3E}">
        <p14:creationId xmlns:p14="http://schemas.microsoft.com/office/powerpoint/2010/main" val="204471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74F2E43-FAB3-BA5D-BBB8-03E08E7F9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FD0A2707-3BF4-4443-9EB2-2E9D2CBFD1D2}" type="slidenum">
              <a:rPr lang="fr-TN" smtClean="0"/>
              <a:t>5</a:t>
            </a:fld>
            <a:endParaRPr lang="fr-TN"/>
          </a:p>
        </p:txBody>
      </p:sp>
      <p:pic>
        <p:nvPicPr>
          <p:cNvPr id="5" name="Image 4" descr="C:\Users\Hp\Desktop\spatialisation\spatialisation_matlab\georef\rdt_graine_ndvi.tif">
            <a:extLst>
              <a:ext uri="{FF2B5EF4-FFF2-40B4-BE49-F238E27FC236}">
                <a16:creationId xmlns:a16="http://schemas.microsoft.com/office/drawing/2014/main" id="{1F09E75D-DE41-0E60-103D-D3D668BC410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1" y="1426029"/>
            <a:ext cx="5617029" cy="4783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C:\Users\Hp\Desktop\spatialisation\spatialisation_matlab\georef\rdt_pailles_ndvi.tif">
            <a:extLst>
              <a:ext uri="{FF2B5EF4-FFF2-40B4-BE49-F238E27FC236}">
                <a16:creationId xmlns:a16="http://schemas.microsoft.com/office/drawing/2014/main" id="{D46A7AB6-4F75-46DA-5C6A-B542616B9C6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057" y="1426029"/>
            <a:ext cx="5072743" cy="46633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02059454-6697-AA38-0725-2CF1CA83526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38867"/>
          </a:xfrm>
          <a:prstGeom prst="rect">
            <a:avLst/>
          </a:prstGeom>
        </p:spPr>
        <p:style>
          <a:lnRef idx="3">
            <a:schemeClr val="lt1"/>
          </a:lnRef>
          <a:fillRef idx="1001">
            <a:schemeClr val="dk2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200" b="1" dirty="0"/>
              <a:t>The first approach </a:t>
            </a:r>
            <a:r>
              <a:rPr lang="en-US" sz="2600" b="1" dirty="0"/>
              <a:t>:  Empirical regression model using optical data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5107B13-D133-F343-3F04-E804377BD537}"/>
              </a:ext>
            </a:extLst>
          </p:cNvPr>
          <p:cNvSpPr txBox="1"/>
          <p:nvPr/>
        </p:nvSpPr>
        <p:spPr>
          <a:xfrm>
            <a:off x="478971" y="1102863"/>
            <a:ext cx="492034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Cereal grain yield map produced by NDVI for the 2017-2018 agricultural year </a:t>
            </a:r>
            <a:r>
              <a:rPr lang="en-US" dirty="0">
                <a:latin typeface="Times New Roman" panose="02020603050405020304" pitchFamily="18" charset="0"/>
              </a:rPr>
              <a:t>(quintals/ha)</a:t>
            </a:r>
            <a:endParaRPr lang="fr-TN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C483D6B-2AFC-BA3F-4915-7221DA38E626}"/>
              </a:ext>
            </a:extLst>
          </p:cNvPr>
          <p:cNvSpPr txBox="1"/>
          <p:nvPr/>
        </p:nvSpPr>
        <p:spPr>
          <a:xfrm>
            <a:off x="6237516" y="1100835"/>
            <a:ext cx="532311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Cereal straw yield map produced by NDVI for the 2017-2018 agricultural year </a:t>
            </a:r>
            <a:r>
              <a:rPr lang="en-US" dirty="0">
                <a:latin typeface="Times New Roman" panose="02020603050405020304" pitchFamily="18" charset="0"/>
              </a:rPr>
              <a:t>(quintals/ha)</a:t>
            </a:r>
            <a:endParaRPr lang="fr-TN" dirty="0"/>
          </a:p>
        </p:txBody>
      </p:sp>
    </p:spTree>
    <p:extLst>
      <p:ext uri="{BB962C8B-B14F-4D97-AF65-F5344CB8AC3E}">
        <p14:creationId xmlns:p14="http://schemas.microsoft.com/office/powerpoint/2010/main" val="1321908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0AE3839-FE2C-B047-9F57-9D4A1BD40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85" y="6492875"/>
            <a:ext cx="2743200" cy="365125"/>
          </a:xfrm>
        </p:spPr>
        <p:txBody>
          <a:bodyPr/>
          <a:lstStyle/>
          <a:p>
            <a:fld id="{FD0A2707-3BF4-4443-9EB2-2E9D2CBFD1D2}" type="slidenum">
              <a:rPr lang="fr-TN" smtClean="0"/>
              <a:t>6</a:t>
            </a:fld>
            <a:endParaRPr lang="fr-TN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FF158111-BF4B-5E60-1F48-621A935698A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38867"/>
          </a:xfrm>
          <a:prstGeom prst="rect">
            <a:avLst/>
          </a:prstGeom>
        </p:spPr>
        <p:style>
          <a:lnRef idx="3">
            <a:schemeClr val="lt1"/>
          </a:lnRef>
          <a:fillRef idx="1001">
            <a:schemeClr val="dk2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200" b="1" dirty="0"/>
              <a:t>The first approach </a:t>
            </a:r>
            <a:r>
              <a:rPr lang="en-US" sz="2600" b="1" dirty="0"/>
              <a:t>:  Empirical regression model using Radar data (VH/VV)</a:t>
            </a:r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0B23E7A7-BAF3-E518-8420-3973F0F32C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3630622"/>
              </p:ext>
            </p:extLst>
          </p:nvPr>
        </p:nvGraphicFramePr>
        <p:xfrm>
          <a:off x="32657" y="933583"/>
          <a:ext cx="6302830" cy="2206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BF579277-2032-13E8-661C-166BC70504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1935354"/>
              </p:ext>
            </p:extLst>
          </p:nvPr>
        </p:nvGraphicFramePr>
        <p:xfrm>
          <a:off x="32657" y="3233358"/>
          <a:ext cx="6302830" cy="2155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15A430D6-E89C-C14C-921E-A09151C21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40" y="5614071"/>
            <a:ext cx="6438900" cy="62069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TN" altLang="fr-TN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Evolution</a:t>
            </a:r>
            <a:r>
              <a:rPr kumimoji="0" lang="fr-TN" altLang="fr-TN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of the NDVI and the VH/VV ratio </a:t>
            </a:r>
            <a:r>
              <a:rPr kumimoji="0" lang="fr-TN" altLang="fr-TN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during</a:t>
            </a:r>
            <a:r>
              <a:rPr kumimoji="0" lang="fr-TN" altLang="fr-TN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the 2017-2018 agricultural </a:t>
            </a:r>
            <a:r>
              <a:rPr kumimoji="0" lang="fr-TN" altLang="fr-TN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year</a:t>
            </a:r>
            <a:r>
              <a:rPr kumimoji="0" lang="fr-TN" altLang="fr-TN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for a plot of </a:t>
            </a:r>
            <a:r>
              <a:rPr kumimoji="0" lang="fr-TN" altLang="fr-TN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barley</a:t>
            </a:r>
            <a:r>
              <a:rPr kumimoji="0" lang="fr-TN" altLang="fr-TN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TN" altLang="fr-T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60E4C52-992E-3100-C3B7-0BF1B338F558}"/>
              </a:ext>
            </a:extLst>
          </p:cNvPr>
          <p:cNvSpPr/>
          <p:nvPr/>
        </p:nvSpPr>
        <p:spPr>
          <a:xfrm>
            <a:off x="2982685" y="1600200"/>
            <a:ext cx="957943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TN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2469D6B7-0993-6CF2-24F0-2A8D2EAAE4B1}"/>
              </a:ext>
            </a:extLst>
          </p:cNvPr>
          <p:cNvSpPr/>
          <p:nvPr/>
        </p:nvSpPr>
        <p:spPr>
          <a:xfrm>
            <a:off x="2939142" y="3652308"/>
            <a:ext cx="957943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TN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533941F3-DBF4-FC81-EB8E-6F1CB83F30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4072" y="1405104"/>
            <a:ext cx="4495800" cy="3298347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TN" altLang="fr-TN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The VH/VV ratio </a:t>
            </a:r>
            <a:r>
              <a:rPr kumimoji="0" lang="fr-FR" altLang="fr-TN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is</a:t>
            </a:r>
            <a:r>
              <a:rPr kumimoji="0" lang="fr-TN" altLang="fr-TN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sensitive to the </a:t>
            </a:r>
            <a:r>
              <a:rPr kumimoji="0" lang="fr-TN" altLang="fr-TN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growth</a:t>
            </a:r>
            <a:r>
              <a:rPr kumimoji="0" lang="fr-TN" altLang="fr-TN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cycle of the culture</a:t>
            </a:r>
            <a:r>
              <a:rPr kumimoji="0" lang="fr-FR" altLang="fr-TN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and</a:t>
            </a:r>
            <a:r>
              <a:rPr kumimoji="0" lang="fr-TN" altLang="fr-TN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fr-TN" altLang="fr-TN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depends</a:t>
            </a:r>
            <a:r>
              <a:rPr kumimoji="0" lang="fr-TN" altLang="fr-TN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on the </a:t>
            </a:r>
            <a:r>
              <a:rPr kumimoji="0" lang="fr-TN" altLang="fr-TN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phenology</a:t>
            </a:r>
            <a:r>
              <a:rPr kumimoji="0" lang="fr-TN" altLang="fr-TN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fr-FR" altLang="fr-TN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stade </a:t>
            </a:r>
            <a:r>
              <a:rPr kumimoji="0" lang="fr-TN" altLang="fr-TN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of the plant</a:t>
            </a:r>
            <a:endParaRPr kumimoji="0" lang="fr-FR" altLang="fr-TN" sz="24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TN" sz="24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TN" sz="24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TN" sz="24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TN" sz="2400" dirty="0">
                <a:solidFill>
                  <a:srgbClr val="202124"/>
                </a:solidFill>
                <a:latin typeface="inherit"/>
              </a:rPr>
              <a:t>T</a:t>
            </a:r>
            <a:r>
              <a:rPr kumimoji="0" lang="fr-TN" altLang="fr-TN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he</a:t>
            </a:r>
            <a:r>
              <a:rPr kumimoji="0" lang="fr-TN" altLang="fr-TN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fr-TN" altLang="fr-TN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possibility</a:t>
            </a:r>
            <a:r>
              <a:rPr kumimoji="0" lang="fr-TN" altLang="fr-TN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of </a:t>
            </a:r>
            <a:r>
              <a:rPr kumimoji="0" lang="fr-TN" altLang="fr-TN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early</a:t>
            </a:r>
            <a:r>
              <a:rPr kumimoji="0" lang="fr-TN" altLang="fr-TN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estimation of </a:t>
            </a:r>
            <a:r>
              <a:rPr kumimoji="0" lang="fr-TN" altLang="fr-TN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cereal</a:t>
            </a:r>
            <a:r>
              <a:rPr kumimoji="0" lang="fr-TN" altLang="fr-TN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fr-TN" altLang="fr-TN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yields</a:t>
            </a:r>
            <a:r>
              <a:rPr kumimoji="0" lang="fr-TN" altLang="fr-TN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fr-FR" altLang="fr-TN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using</a:t>
            </a:r>
            <a:r>
              <a:rPr kumimoji="0" lang="fr-FR" altLang="fr-TN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fr-TN" altLang="fr-TN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Radar images</a:t>
            </a:r>
            <a:endParaRPr kumimoji="0" lang="fr-TN" altLang="fr-T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Flèche : bas 13">
            <a:extLst>
              <a:ext uri="{FF2B5EF4-FFF2-40B4-BE49-F238E27FC236}">
                <a16:creationId xmlns:a16="http://schemas.microsoft.com/office/drawing/2014/main" id="{7E894952-E13E-81E0-50BE-A62691507CEC}"/>
              </a:ext>
            </a:extLst>
          </p:cNvPr>
          <p:cNvSpPr/>
          <p:nvPr/>
        </p:nvSpPr>
        <p:spPr>
          <a:xfrm>
            <a:off x="9046028" y="3222021"/>
            <a:ext cx="217715" cy="41395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TN"/>
          </a:p>
        </p:txBody>
      </p:sp>
      <p:graphicFrame>
        <p:nvGraphicFramePr>
          <p:cNvPr id="15" name="Graphique 14">
            <a:extLst>
              <a:ext uri="{FF2B5EF4-FFF2-40B4-BE49-F238E27FC236}">
                <a16:creationId xmlns:a16="http://schemas.microsoft.com/office/drawing/2014/main" id="{B86819E0-55EB-7F24-06D9-0268B4B7B1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8982836"/>
              </p:ext>
            </p:extLst>
          </p:nvPr>
        </p:nvGraphicFramePr>
        <p:xfrm>
          <a:off x="7249885" y="852429"/>
          <a:ext cx="4550230" cy="2813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Graphique 15">
            <a:extLst>
              <a:ext uri="{FF2B5EF4-FFF2-40B4-BE49-F238E27FC236}">
                <a16:creationId xmlns:a16="http://schemas.microsoft.com/office/drawing/2014/main" id="{38A47ADE-2000-C142-91C9-BDA37FD46D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4504386"/>
              </p:ext>
            </p:extLst>
          </p:nvPr>
        </p:nvGraphicFramePr>
        <p:xfrm>
          <a:off x="7717971" y="3766457"/>
          <a:ext cx="3178628" cy="3091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1365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Graphic spid="15" grpId="0">
        <p:bldAsOne/>
      </p:bldGraphic>
      <p:bldGraphic spid="1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111C9F3-BD4F-8503-B24A-386034D3A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7564"/>
            <a:ext cx="2743200" cy="365125"/>
          </a:xfrm>
        </p:spPr>
        <p:txBody>
          <a:bodyPr/>
          <a:lstStyle/>
          <a:p>
            <a:fld id="{FD0A2707-3BF4-4443-9EB2-2E9D2CBFD1D2}" type="slidenum">
              <a:rPr lang="fr-TN" smtClean="0"/>
              <a:t>7</a:t>
            </a:fld>
            <a:endParaRPr lang="fr-TN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0236A416-DE3F-B067-75DF-7D9B704E934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38867"/>
          </a:xfrm>
          <a:prstGeom prst="rect">
            <a:avLst/>
          </a:prstGeom>
        </p:spPr>
        <p:style>
          <a:lnRef idx="3">
            <a:schemeClr val="lt1"/>
          </a:lnRef>
          <a:fillRef idx="1001">
            <a:schemeClr val="dk2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200" b="1" dirty="0"/>
              <a:t>The second approach </a:t>
            </a:r>
            <a:r>
              <a:rPr lang="en-US" sz="2600" b="1" dirty="0"/>
              <a:t>:  The optical radar combined index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85C5E20-94AB-62DD-9E2A-92DD09E3C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86" y="1058836"/>
            <a:ext cx="12104914" cy="71302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TN" altLang="fr-TN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The </a:t>
            </a:r>
            <a:r>
              <a:rPr kumimoji="0" lang="fr-TN" altLang="fr-TN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combined</a:t>
            </a:r>
            <a:r>
              <a:rPr kumimoji="0" lang="fr-TN" altLang="fr-TN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fr-TN" altLang="fr-TN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optical</a:t>
            </a:r>
            <a:r>
              <a:rPr kumimoji="0" lang="fr-TN" altLang="fr-TN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radar index </a:t>
            </a:r>
            <a:r>
              <a:rPr kumimoji="0" lang="fr-TN" altLang="fr-TN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I</a:t>
            </a:r>
            <a:r>
              <a:rPr kumimoji="0" lang="fr-TN" altLang="fr-TN" sz="2400" b="0" i="0" u="none" strike="noStrike" cap="none" normalizeH="0" baseline="-2500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rc</a:t>
            </a:r>
            <a:r>
              <a:rPr kumimoji="0" lang="fr-TN" altLang="fr-TN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fr-TN" altLang="fr-TN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is</a:t>
            </a:r>
            <a:r>
              <a:rPr kumimoji="0" lang="fr-TN" altLang="fr-TN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a mixed index </a:t>
            </a:r>
            <a:r>
              <a:rPr kumimoji="0" lang="fr-TN" altLang="fr-TN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which</a:t>
            </a:r>
            <a:r>
              <a:rPr kumimoji="0" lang="fr-TN" altLang="fr-TN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fr-TN" altLang="fr-TN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involves</a:t>
            </a:r>
            <a:r>
              <a:rPr kumimoji="0" lang="fr-TN" altLang="fr-TN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the radar index I</a:t>
            </a:r>
            <a:r>
              <a:rPr kumimoji="0" lang="fr-TN" altLang="fr-TN" sz="2400" b="0" i="0" u="none" strike="noStrike" cap="none" normalizeH="0" baseline="-2500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r</a:t>
            </a:r>
            <a:r>
              <a:rPr kumimoji="0" lang="fr-TN" altLang="fr-TN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and an </a:t>
            </a:r>
            <a:r>
              <a:rPr kumimoji="0" lang="fr-TN" altLang="fr-TN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optical</a:t>
            </a:r>
            <a:r>
              <a:rPr kumimoji="0" lang="fr-TN" altLang="fr-TN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index I</a:t>
            </a:r>
            <a:r>
              <a:rPr kumimoji="0" lang="fr-TN" altLang="fr-TN" sz="2400" b="0" i="0" u="none" strike="noStrike" cap="none" normalizeH="0" baseline="-2500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o</a:t>
            </a:r>
            <a:r>
              <a:rPr kumimoji="0" lang="fr-TN" altLang="fr-T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fr-FR" altLang="fr-T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:</a:t>
            </a:r>
            <a:endParaRPr kumimoji="0" lang="fr-TN" altLang="fr-T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0601F9AA-994D-D949-C1AB-C8C4A49B7B36}"/>
                  </a:ext>
                </a:extLst>
              </p:cNvPr>
              <p:cNvSpPr txBox="1"/>
              <p:nvPr/>
            </p:nvSpPr>
            <p:spPr>
              <a:xfrm>
                <a:off x="1267297" y="1290706"/>
                <a:ext cx="6817180" cy="10672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endParaRPr lang="fr-FR" sz="28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fr-FR" sz="2800" b="1" i="1" baseline="-250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𝒓𝒄</m:t>
                      </m:r>
                      <m:r>
                        <a:rPr lang="fr-FR" sz="28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fr-FR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  <m:r>
                            <a:rPr lang="fr-FR" sz="2800" b="1" i="1" baseline="-250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fr-FR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²+</m:t>
                          </m:r>
                          <m:r>
                            <a:rPr lang="fr-FR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𝑰𝒐</m:t>
                          </m:r>
                          <m:r>
                            <a:rPr lang="fr-FR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²</m:t>
                          </m:r>
                        </m:e>
                      </m:rad>
                    </m:oMath>
                  </m:oMathPara>
                </a14:m>
                <a:endParaRPr lang="fr-TN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0601F9AA-994D-D949-C1AB-C8C4A49B7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7297" y="1290706"/>
                <a:ext cx="6817180" cy="10672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T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0F1DED62-8DE8-3817-20C8-D7DA5595E7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9449450"/>
              </p:ext>
            </p:extLst>
          </p:nvPr>
        </p:nvGraphicFramePr>
        <p:xfrm>
          <a:off x="359227" y="2805302"/>
          <a:ext cx="4931229" cy="3551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BB04A4CD-09B5-0D8D-972F-058BF09C92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7476813"/>
              </p:ext>
            </p:extLst>
          </p:nvPr>
        </p:nvGraphicFramePr>
        <p:xfrm>
          <a:off x="6707493" y="2627608"/>
          <a:ext cx="4069364" cy="3892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3" name="Image 12" descr="C:\Users\Hp\Desktop\spatialisation\spatialisation_matlab\georef\rdt_graines.tif">
            <a:extLst>
              <a:ext uri="{FF2B5EF4-FFF2-40B4-BE49-F238E27FC236}">
                <a16:creationId xmlns:a16="http://schemas.microsoft.com/office/drawing/2014/main" id="{6BF39B2C-6AF9-E2BC-3D86-2EB3C87989A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343" y="2370779"/>
            <a:ext cx="5194379" cy="447191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3D0B6CFC-1AAF-1229-D2B7-E0C19656F6BD}"/>
              </a:ext>
            </a:extLst>
          </p:cNvPr>
          <p:cNvSpPr txBox="1"/>
          <p:nvPr/>
        </p:nvSpPr>
        <p:spPr>
          <a:xfrm>
            <a:off x="6427068" y="2037062"/>
            <a:ext cx="492034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Cereal grain yield map produced by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Irc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for the 2017-2018 agricultural year </a:t>
            </a:r>
            <a:r>
              <a:rPr lang="en-US" dirty="0">
                <a:latin typeface="Times New Roman" panose="02020603050405020304" pitchFamily="18" charset="0"/>
              </a:rPr>
              <a:t>(quintals/ha)</a:t>
            </a:r>
            <a:endParaRPr lang="fr-TN" dirty="0"/>
          </a:p>
        </p:txBody>
      </p:sp>
    </p:spTree>
    <p:extLst>
      <p:ext uri="{BB962C8B-B14F-4D97-AF65-F5344CB8AC3E}">
        <p14:creationId xmlns:p14="http://schemas.microsoft.com/office/powerpoint/2010/main" val="406521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AD58553-F586-AD5F-12C3-93B7EEE9C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2707-3BF4-4443-9EB2-2E9D2CBFD1D2}" type="slidenum">
              <a:rPr lang="fr-TN" smtClean="0"/>
              <a:t>8</a:t>
            </a:fld>
            <a:endParaRPr lang="fr-TN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C285E0AB-862F-F402-0F2C-E93B742FF29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38867"/>
          </a:xfrm>
          <a:prstGeom prst="rect">
            <a:avLst/>
          </a:prstGeom>
        </p:spPr>
        <p:style>
          <a:lnRef idx="3">
            <a:schemeClr val="lt1"/>
          </a:lnRef>
          <a:fillRef idx="1001">
            <a:schemeClr val="dk2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200" b="1" dirty="0"/>
              <a:t>Conclusion</a:t>
            </a:r>
            <a:endParaRPr lang="en-US" sz="2600" b="1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076BF17-4892-0E02-BAB8-0B5CC296D5F4}"/>
              </a:ext>
            </a:extLst>
          </p:cNvPr>
          <p:cNvSpPr txBox="1"/>
          <p:nvPr/>
        </p:nvSpPr>
        <p:spPr>
          <a:xfrm>
            <a:off x="439511" y="1380954"/>
            <a:ext cx="1131297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TN" sz="2400" dirty="0"/>
              <a:t>- </a:t>
            </a:r>
            <a:r>
              <a:rPr lang="en-US" sz="2400" dirty="0"/>
              <a:t>Strong correlation between measured and estimated yield by NDVI from mid-March (R</a:t>
            </a:r>
            <a:r>
              <a:rPr lang="en-US" sz="2400" baseline="30000" dirty="0"/>
              <a:t>2</a:t>
            </a:r>
            <a:r>
              <a:rPr lang="en-US" sz="2400" baseline="-25000" dirty="0"/>
              <a:t>grain</a:t>
            </a:r>
            <a:r>
              <a:rPr lang="en-US" sz="2400" dirty="0"/>
              <a:t> = 69.22% ;  R</a:t>
            </a:r>
            <a:r>
              <a:rPr lang="en-US" sz="2400" baseline="30000" dirty="0"/>
              <a:t>2</a:t>
            </a:r>
            <a:r>
              <a:rPr lang="en-US" sz="2400" baseline="-25000" dirty="0"/>
              <a:t>straw</a:t>
            </a:r>
            <a:r>
              <a:rPr lang="en-US" sz="2400" dirty="0"/>
              <a:t> = 72.38% ).</a:t>
            </a:r>
          </a:p>
          <a:p>
            <a:endParaRPr lang="en-US" sz="2400" dirty="0"/>
          </a:p>
          <a:p>
            <a:r>
              <a:rPr lang="en-US" sz="2400" dirty="0"/>
              <a:t>- Radar time series allow to capture short phenological stages thanks to the high sensitivity of polarization ratio to plant phenology  (R</a:t>
            </a:r>
            <a:r>
              <a:rPr lang="en-US" sz="2400" baseline="30000" dirty="0"/>
              <a:t>2</a:t>
            </a:r>
            <a:r>
              <a:rPr lang="en-US" sz="2400" baseline="-25000" dirty="0"/>
              <a:t>grain</a:t>
            </a:r>
            <a:r>
              <a:rPr lang="en-US" sz="2400" dirty="0"/>
              <a:t> = 53.8%  ;  R</a:t>
            </a:r>
            <a:r>
              <a:rPr lang="en-US" sz="2400" baseline="30000" dirty="0"/>
              <a:t>2</a:t>
            </a:r>
            <a:r>
              <a:rPr lang="en-US" sz="2400" baseline="-25000" dirty="0"/>
              <a:t>straw</a:t>
            </a:r>
            <a:r>
              <a:rPr lang="en-US" sz="2400" dirty="0"/>
              <a:t> = 56% ).</a:t>
            </a:r>
          </a:p>
          <a:p>
            <a:endParaRPr lang="en-US" sz="2400" dirty="0"/>
          </a:p>
          <a:p>
            <a:r>
              <a:rPr lang="en-US" sz="2400" dirty="0"/>
              <a:t>-The possibility of an early estimation of yields from Radar images in combination </a:t>
            </a:r>
            <a:r>
              <a:rPr lang="en-US" sz="2400"/>
              <a:t>with optical data.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-The combined Radar-NDVI index is robust for an early estimate of cereal yield from mid-March (R</a:t>
            </a:r>
            <a:r>
              <a:rPr lang="en-US" sz="2400" baseline="30000" dirty="0"/>
              <a:t>2</a:t>
            </a:r>
            <a:r>
              <a:rPr lang="en-US" sz="2400" baseline="-25000" dirty="0"/>
              <a:t>grain/straw</a:t>
            </a:r>
            <a:r>
              <a:rPr lang="en-US" sz="2400" dirty="0"/>
              <a:t> = 64. % ; </a:t>
            </a:r>
            <a:r>
              <a:rPr lang="en-US" sz="2400" dirty="0" err="1"/>
              <a:t>RMSE</a:t>
            </a:r>
            <a:r>
              <a:rPr lang="en-US" sz="2400" baseline="-25000" dirty="0" err="1"/>
              <a:t>grain</a:t>
            </a:r>
            <a:r>
              <a:rPr lang="en-US" sz="2400" dirty="0"/>
              <a:t> =1.97qx/ha and RMSE</a:t>
            </a:r>
            <a:r>
              <a:rPr lang="en-US" sz="2400" baseline="-25000" dirty="0"/>
              <a:t> straw</a:t>
            </a:r>
            <a:r>
              <a:rPr lang="en-US" sz="2400" dirty="0"/>
              <a:t> =1.31qx/ha).</a:t>
            </a:r>
          </a:p>
        </p:txBody>
      </p:sp>
    </p:spTree>
    <p:extLst>
      <p:ext uri="{BB962C8B-B14F-4D97-AF65-F5344CB8AC3E}">
        <p14:creationId xmlns:p14="http://schemas.microsoft.com/office/powerpoint/2010/main" val="2131933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100_6038.JPG">
            <a:extLst>
              <a:ext uri="{FF2B5EF4-FFF2-40B4-BE49-F238E27FC236}">
                <a16:creationId xmlns:a16="http://schemas.microsoft.com/office/drawing/2014/main" id="{FE56C031-B4E0-C29E-37E3-5E0D4EF70C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9941" r="-1" b="15039"/>
          <a:stretch/>
        </p:blipFill>
        <p:spPr bwMode="auto">
          <a:xfrm>
            <a:off x="20" y="10"/>
            <a:ext cx="12188932" cy="6857990"/>
          </a:xfrm>
          <a:prstGeom prst="rect">
            <a:avLst/>
          </a:prstGeom>
          <a:noFill/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5D124B5-1A72-C5F9-B472-EB4CA8F74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2" y="4185749"/>
            <a:ext cx="9265771" cy="622836"/>
          </a:xfrm>
        </p:spPr>
        <p:txBody>
          <a:bodyPr>
            <a:normAutofit/>
          </a:bodyPr>
          <a:lstStyle/>
          <a:p>
            <a:r>
              <a:rPr lang="fr-FR" sz="3600" b="1" dirty="0" err="1"/>
              <a:t>Thank</a:t>
            </a:r>
            <a:r>
              <a:rPr lang="fr-FR" sz="3600" b="1" dirty="0"/>
              <a:t> </a:t>
            </a:r>
            <a:r>
              <a:rPr lang="fr-FR" sz="3600" b="1" dirty="0" err="1"/>
              <a:t>you</a:t>
            </a:r>
            <a:r>
              <a:rPr lang="fr-FR" sz="3600" b="1" dirty="0"/>
              <a:t> for </a:t>
            </a:r>
            <a:r>
              <a:rPr lang="fr-FR" sz="3600" b="1" dirty="0" err="1"/>
              <a:t>your</a:t>
            </a:r>
            <a:r>
              <a:rPr lang="fr-FR" sz="3600" b="1" dirty="0"/>
              <a:t> attention !</a:t>
            </a:r>
            <a:endParaRPr lang="fr-TN" sz="3600" b="1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7892F69-FBEC-33B1-40F4-9A8610756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D0A2707-3BF4-4443-9EB2-2E9D2CBFD1D2}" type="slidenum">
              <a:rPr lang="fr-TN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9</a:t>
            </a:fld>
            <a:endParaRPr lang="fr-TN">
              <a:solidFill>
                <a:srgbClr val="FFFFFF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2EC34D9-9823-C09D-A394-42C35914B3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3450" y="0"/>
            <a:ext cx="2803271" cy="762762"/>
          </a:xfrm>
          <a:prstGeom prst="rect">
            <a:avLst/>
          </a:prstGeom>
        </p:spPr>
      </p:pic>
      <p:pic>
        <p:nvPicPr>
          <p:cNvPr id="8" name="Picture 12" descr="98inatsigle4">
            <a:extLst>
              <a:ext uri="{FF2B5EF4-FFF2-40B4-BE49-F238E27FC236}">
                <a16:creationId xmlns:a16="http://schemas.microsoft.com/office/drawing/2014/main" id="{96082366-FCE7-3E48-0454-31B07B4A6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599" y="5067989"/>
            <a:ext cx="881743" cy="9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7">
            <a:extLst>
              <a:ext uri="{FF2B5EF4-FFF2-40B4-BE49-F238E27FC236}">
                <a16:creationId xmlns:a16="http://schemas.microsoft.com/office/drawing/2014/main" id="{0A4C5D45-E38C-EBF9-FABE-A6B6F5526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49478" y="5155651"/>
            <a:ext cx="1427554" cy="725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0DA036E-77CC-69C6-F4D6-4FFE77F3B7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9886" y="5027561"/>
            <a:ext cx="1014049" cy="934939"/>
          </a:xfrm>
          <a:prstGeom prst="rect">
            <a:avLst/>
          </a:prstGeom>
        </p:spPr>
      </p:pic>
      <p:pic>
        <p:nvPicPr>
          <p:cNvPr id="12" name="Image 11" descr="Une image contenant texte, clipart, graphiques vectoriels&#10;&#10;Description générée automatiquement">
            <a:extLst>
              <a:ext uri="{FF2B5EF4-FFF2-40B4-BE49-F238E27FC236}">
                <a16:creationId xmlns:a16="http://schemas.microsoft.com/office/drawing/2014/main" id="{D37EED2D-BBCA-2DDC-7875-A5007766EA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52" y="5032673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4727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</TotalTime>
  <Words>729</Words>
  <Application>Microsoft Office PowerPoint</Application>
  <PresentationFormat>Grand écran</PresentationFormat>
  <Paragraphs>202</Paragraphs>
  <Slides>9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inherit</vt:lpstr>
      <vt:lpstr>Times New Roman</vt:lpstr>
      <vt:lpstr>Wingdings</vt:lpstr>
      <vt:lpstr>Thème Office</vt:lpstr>
      <vt:lpstr>Characterization of cereals in a semi-arid context based on remote sensing indicators from high spatial resolution images from the Sentinel 1 and Sentinel 2 satellite in central Tunisia</vt:lpstr>
      <vt:lpstr>Problematic and context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Thank you for your attention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Characterization of cereals in a semi-arid context based on remote sensing indicators from high spatial resolution images from the Sentinel 1 and Sentinel 2 satellite in central Tunisia</dc:title>
  <dc:creator>chehbi.aicha</dc:creator>
  <cp:lastModifiedBy>chehbi.aicha</cp:lastModifiedBy>
  <cp:revision>20</cp:revision>
  <dcterms:created xsi:type="dcterms:W3CDTF">2022-05-23T09:42:19Z</dcterms:created>
  <dcterms:modified xsi:type="dcterms:W3CDTF">2022-05-23T13:03:07Z</dcterms:modified>
</cp:coreProperties>
</file>