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72" r:id="rId3"/>
    <p:sldId id="256" r:id="rId4"/>
    <p:sldId id="370" r:id="rId5"/>
    <p:sldId id="379" r:id="rId6"/>
    <p:sldId id="360" r:id="rId7"/>
    <p:sldId id="385" r:id="rId8"/>
    <p:sldId id="386" r:id="rId9"/>
    <p:sldId id="387" r:id="rId10"/>
    <p:sldId id="381" r:id="rId11"/>
    <p:sldId id="364" r:id="rId12"/>
    <p:sldId id="383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FF"/>
    <a:srgbClr val="FE4747"/>
    <a:srgbClr val="0AD10A"/>
    <a:srgbClr val="3A5BC2"/>
    <a:srgbClr val="477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35E851-A896-45B4-A50D-9846A68AA9DA}" v="511" dt="2022-05-16T15:33:30.990"/>
    <p1510:client id="{671D9196-F565-40C5-9B95-41C99C6DBC20}" v="217" dt="2022-05-18T13:26:53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20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676C9-985D-4240-849F-11F2EDD7136C}" type="datetimeFigureOut">
              <a:rPr lang="fr-FR" smtClean="0"/>
              <a:t>23/05/2022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709CF-878E-4212-B234-B0A358974CF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436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2F482-F8D4-49FC-A920-800EF1960C8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756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709CF-878E-4212-B234-B0A358974CF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45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 panose="05000000000000000000" pitchFamily="2" charset="2"/>
              </a:rPr>
              <a:t>Dedicated to scale coupling characterization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709CF-878E-4212-B234-B0A358974CF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711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Pas expliquer ! Dire que formalisme maths existe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709CF-878E-4212-B234-B0A358974CF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042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A424B2-0F18-492D-8CE8-11169CFA7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9ECF2E0-7016-4B26-9DE1-3421D4AB2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AC29D7-FEA8-49B8-9E97-D525ECCB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0B8B-0CE0-459E-9066-8DE6EC03FA69}" type="datetime1">
              <a:rPr lang="en-US" smtClean="0"/>
              <a:t>5/24/2022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79FD44-12B4-4BD0-A5CE-BD9A28DF6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CEEB24-D711-46C9-A564-0D29BB99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82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BE20FE-7AF3-405E-A7BD-918522234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7103BD7-0253-4E00-936A-05CCD6D81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6CAAE9-46E3-4BC3-87B2-DE5EB9BF4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8B9E0-F4D2-4AC4-88A5-B87FA440F751}" type="datetime1">
              <a:rPr lang="en-US" smtClean="0"/>
              <a:t>5/24/2022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B8E03C-4BF1-4F98-858E-FBAAAA845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8182CA-6403-46D4-AB8D-3634A0A65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421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AEC65AB-BB93-40AF-A8D4-184CB7812A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6C3B53A-3B1C-49ED-8B29-385B7F22D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58267C-9978-4A00-956E-09650FB5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E0EA-9EDB-4B97-89C5-E27CD9153BD2}" type="datetime1">
              <a:rPr lang="en-US" smtClean="0"/>
              <a:t>5/24/2022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2725B8-2AA8-41D3-9A1E-182270FA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5B1B17-807C-45BA-AD55-BA28DC24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710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B5818-FBE6-4DA3-A1A0-2F88B18B6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067D8F-3187-450E-BECC-07BC46471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1C41E8-8D61-4063-B52C-76CD2132C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3B9B-4833-47BF-961A-C7B78D932AC1}" type="datetime1">
              <a:rPr lang="en-US" smtClean="0"/>
              <a:t>5/24/2022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EBB7B3-7B32-450E-8C61-3EE95F764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0EA686-2FB2-4A0D-97C1-754A114A1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5C61-D4CB-4F29-8C55-5497C8D1D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01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0AE28-9D4C-4CA8-82C3-D266EAFF9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58D4A9-5297-4494-B354-BE66A7547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C91D3B-9D54-46FD-94FF-4699EFD36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0E94-C11D-424A-B3B4-ECC86965E6A7}" type="datetime1">
              <a:rPr lang="en-US" smtClean="0"/>
              <a:t>5/24/2022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67B051-0443-4FE9-8DAB-61BD72845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B20BD7-BC1A-4009-9F09-2EB0C3503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5C61-D4CB-4F29-8C55-5497C8D1D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11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D03C28-5F41-4848-BB5C-8A62DBE1D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28D07B-6A29-4596-9A9B-16BB5DFF2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1B21E1-075C-46FF-A6E0-4D005179E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0E85-F522-4E39-849E-E5E6F78F5D5C}" type="datetime1">
              <a:rPr lang="en-US" smtClean="0"/>
              <a:t>5/24/2022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F74878-31DD-408B-8E3D-074734E4D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3D769C-8883-4365-9029-B813EC3A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5C61-D4CB-4F29-8C55-5497C8D1D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61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57191A-5B4A-419D-A6CA-0C6376B6C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2382E7-7E3F-49ED-86BC-F3E3DEA190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245FD66-51E1-4C1F-9309-FF0E2440D1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A72F54-D81E-4C99-939C-3946910F3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A58D5-9D3F-46FC-966D-7787A25E7748}" type="datetime1">
              <a:rPr lang="en-US" smtClean="0"/>
              <a:t>5/24/2022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20D6BA-06D2-4474-B9E0-4D2D34CBC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3CCD4A-E95F-4890-ABCC-F716A353B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5C61-D4CB-4F29-8C55-5497C8D1D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82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3F1E8-FF90-4C83-B63D-E8D409B7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00A4E7-AD92-46C2-845F-DC6101810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77B7C16-66FC-425E-8277-4BA50AAD3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D701490-11B6-4750-8FD9-702EB1F1A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32284C0-2C9E-42FD-8CBE-2B29A3FCE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F8ABCA3-8CD7-45A9-9C93-CCEED61C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58476-20AC-428C-8961-0330176BC9FD}" type="datetime1">
              <a:rPr lang="en-US" smtClean="0"/>
              <a:t>5/24/2022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119A7A4-F09F-44B6-93BD-8B6339B71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F7E8616-4D81-4273-ACB0-E3BF74A5D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5C61-D4CB-4F29-8C55-5497C8D1D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12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609F14-E600-4669-A916-3A6AD5D8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450D737-4EEF-4A3F-AC9D-05FDA971A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554B5-D0C9-46A9-8434-3CACD42667E6}" type="datetime1">
              <a:rPr lang="en-US" smtClean="0"/>
              <a:t>5/24/2022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88DB01-1C0C-4DEA-987F-89565471B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BE2ED3-4C8C-438E-BAA6-148DD5DA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5C61-D4CB-4F29-8C55-5497C8D1D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23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57A9845-9D04-4495-9E08-6B61BC647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C6BD6-AAE4-4D3E-BB93-493802728B2F}" type="datetime1">
              <a:rPr lang="en-US" smtClean="0"/>
              <a:t>5/24/2022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F930E4-7E1F-4138-A867-855647325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52F3E6-1F5E-4D86-93E8-153449D1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5C61-D4CB-4F29-8C55-5497C8D1D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81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321885-5AC2-4D46-9D76-0E823789C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66510A-12ED-4577-9EEC-A2C8B6E0A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957E34-0A35-4913-BFB9-8C1C6EE3D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C56BE8-2D72-4867-91DF-CED35AF77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EB020-8677-45E1-83BC-A949655F68A5}" type="datetime1">
              <a:rPr lang="en-US" smtClean="0"/>
              <a:t>5/24/2022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AC6181D-5E08-423E-9985-BB883BC7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E159FD-1584-4830-86D9-2B27D8DCB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5C61-D4CB-4F29-8C55-5497C8D1D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56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1FC33-CEDF-4CDF-B006-441620B2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9D7697-581A-4FD8-BFB8-CD99ABC84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8373EE-E2C0-4404-B0B7-75EAF5F60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8277-1B32-4E71-9BF6-1C7EB10A999A}" type="datetime1">
              <a:rPr lang="en-US" smtClean="0"/>
              <a:t>5/24/2022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1AA9C2-4752-456A-8F84-349E23CC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DDAB48-4418-4BE3-A05B-74F6E711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718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541D7E-B39A-4C4B-AE6E-D0F43C64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0CA92FB-B558-4DD1-B7FA-BCE00639EC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B30AEF-CAA9-4DB3-9A97-AF15BD041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FC55D6-E376-4C48-BF7F-F698845BE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E1300-E554-4252-9163-5B54EF5713DB}" type="datetime1">
              <a:rPr lang="en-US" smtClean="0"/>
              <a:t>5/24/2022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FD2E88-5B38-43C1-A1CF-6CB379870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C7426D-AF70-4253-8A2A-EC7BF7134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5C61-D4CB-4F29-8C55-5497C8D1D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36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C43EB1-5979-4A45-87DC-31C04E703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EA1E63B-9B56-4FEA-9341-9A50EF7AE8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2F725A-1A55-44C6-9A8B-D59E93A5F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3952B-CFB6-4A76-8E5B-156AE151EF6F}" type="datetime1">
              <a:rPr lang="en-US" smtClean="0"/>
              <a:t>5/24/2022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DC3B99-4D7F-4923-BFFE-DB6EDEA7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C8985B-FD05-4BC4-86BF-17751442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5C61-D4CB-4F29-8C55-5497C8D1D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45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FEE7141-71C9-4784-9598-70ED232DB7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6B9C4AF-8F01-47DC-A058-6500FC3D1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2D3C6D-E165-498D-94A8-EDDD8051F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8C6F1-161A-44B7-BBC0-FECD4F3CFEEE}" type="datetime1">
              <a:rPr lang="en-US" smtClean="0"/>
              <a:t>5/24/2022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BC6728-3AF7-4413-81D1-42179A6F0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ED18F6-1E03-444B-BE16-AD8432D8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5C61-D4CB-4F29-8C55-5497C8D1D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66A944-2777-4658-A741-0BDAA02BF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0AD1C3-81B6-486D-BE97-689603F2B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377257-E1B3-4A71-8BFB-5FB350199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98D1-9087-466D-A822-676560DF3FCC}" type="datetime1">
              <a:rPr lang="en-US" smtClean="0"/>
              <a:t>5/24/2022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34D573-C775-495F-8316-8DCF472C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5CE3C0-A75D-41B1-AF8A-4047277E3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29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86CCE6-69A4-4191-8BB6-E4BFECB78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DB1F32-05E0-4CCC-AEDE-2D0EAA158A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74EE0E-7352-4B55-A8C8-4ED52A349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4E10A3-8738-491F-8277-60324F05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EC608-17D5-41E2-B955-7203A9E640CD}" type="datetime1">
              <a:rPr lang="en-US" smtClean="0"/>
              <a:t>5/24/2022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43C4DA-B1FA-4CF3-967A-CDA76C661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81B441-9B53-4645-A493-96E34C9B8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26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9D0B54-77F0-47FE-82B0-16A86F1B2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943D82-F016-408D-AE6A-6322E12F5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911D26-7D7A-449C-800E-763C8CDD4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C72DAF0-CFA0-4E0E-B2BF-0F865460B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67517C6-CB35-495E-9F7E-FDED2760F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A0033E5-D9F3-4BD1-A3B8-D08A47558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38F36-2F63-404D-B866-B234437AE9D5}" type="datetime1">
              <a:rPr lang="en-US" smtClean="0"/>
              <a:t>5/24/2022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8E5D51B-4F18-4871-9D75-D6DA77A6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624E005-7B7A-4640-AAA8-271BB2F1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6081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57536A-B5A3-4461-82F9-40E83FA44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5CBCE9-F1DA-49B9-A7B9-00B8B45B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AE5D-FE1F-47C1-BB71-D9123A95634B}" type="datetime1">
              <a:rPr lang="en-US" smtClean="0"/>
              <a:t>5/24/2022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1DC652-4B4D-42B1-A8E2-B1C0098D9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D97F429-F174-448B-A3E8-F8D75D816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771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E363C43-2DC8-4707-A93C-6053A813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0C03-7B4B-472F-8428-12AD10075F57}" type="datetime1">
              <a:rPr lang="en-US" smtClean="0"/>
              <a:t>5/24/2022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78D653A-1B75-4F0A-BCDF-1A66726F8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8A70C1-6B9F-41A1-B736-A4D8CF38C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032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888557-C002-425F-84CB-0F068FAB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DA4996-CC84-40F9-9408-43B4BEED6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A30592-8C62-426A-BA83-DCDEC2871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606F60-B98B-4C0A-B15F-34800B29A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93DC8-83BF-412D-AE51-3C39E90EE513}" type="datetime1">
              <a:rPr lang="en-US" smtClean="0"/>
              <a:t>5/24/2022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6F9C20-7C00-4587-80C4-684E07D4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BBE6DB-AC49-4097-9C4C-0AFB05A2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776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623261-558B-479C-B5A0-D2E4D937E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D410C70-78FC-4C55-BF0B-7698CFCD9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7BE0AE-F921-4EC1-B848-2E5BB402F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F2AE9A-1E46-4CF3-AC5D-D841D3256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574F1-18CF-4DA2-900A-0AF10228D9CA}" type="datetime1">
              <a:rPr lang="en-US" smtClean="0"/>
              <a:t>5/24/2022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D7EF49-B07A-4A1F-8F80-ECCE1A96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C8B5C5-B3A3-48CB-8203-BF4044564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256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A8555B1-5DFC-42E2-B98F-76B172029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105B4C5-87DC-480E-AB1B-3A7708821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828518-7E1A-47FE-9CA4-5A5D7BAA7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F1494-4213-4BD4-8E06-6063205A20EF}" type="datetime1">
              <a:rPr lang="en-US" smtClean="0"/>
              <a:t>5/24/2022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C613C3-38C2-446A-B26B-874DEAB43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E04E81-3F82-4F26-BF27-62F4F6C21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0F77D-FD8C-4EE9-A717-D15B8B2E89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465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43E4432-41CC-4219-97B4-32984B3F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598519-FEFB-4803-BDFC-0228184CE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4AB761-64FD-4156-B43E-D727197D9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E1BDE-6B8A-4CEA-A57E-F2E87C63D788}" type="datetime1">
              <a:rPr lang="en-US" smtClean="0"/>
              <a:t>5/24/2022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98A364-0A66-43F1-BED1-22642D07E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A5B4AD-C21C-4857-B783-E58B206E3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65C61-D4CB-4F29-8C55-5497C8D1DCC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9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240.png"/><Relationship Id="rId3" Type="http://schemas.openxmlformats.org/officeDocument/2006/relationships/image" Target="../media/image140.png"/><Relationship Id="rId7" Type="http://schemas.openxmlformats.org/officeDocument/2006/relationships/image" Target="../media/image180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0.png"/><Relationship Id="rId11" Type="http://schemas.openxmlformats.org/officeDocument/2006/relationships/image" Target="../media/image220.png"/><Relationship Id="rId5" Type="http://schemas.openxmlformats.org/officeDocument/2006/relationships/image" Target="../media/image160.png"/><Relationship Id="rId15" Type="http://schemas.openxmlformats.org/officeDocument/2006/relationships/image" Target="../media/image260.png"/><Relationship Id="rId10" Type="http://schemas.openxmlformats.org/officeDocument/2006/relationships/image" Target="../media/image210.png"/><Relationship Id="rId4" Type="http://schemas.openxmlformats.org/officeDocument/2006/relationships/image" Target="../media/image150.png"/><Relationship Id="rId9" Type="http://schemas.openxmlformats.org/officeDocument/2006/relationships/image" Target="../media/image200.png"/><Relationship Id="rId14" Type="http://schemas.openxmlformats.org/officeDocument/2006/relationships/image" Target="../media/image25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7.png"/><Relationship Id="rId7" Type="http://schemas.openxmlformats.org/officeDocument/2006/relationships/image" Target="../media/image161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png"/><Relationship Id="rId11" Type="http://schemas.openxmlformats.org/officeDocument/2006/relationships/image" Target="../media/image20.png"/><Relationship Id="rId5" Type="http://schemas.openxmlformats.org/officeDocument/2006/relationships/image" Target="../media/image141.png"/><Relationship Id="rId10" Type="http://schemas.openxmlformats.org/officeDocument/2006/relationships/image" Target="../media/image19.png"/><Relationship Id="rId4" Type="http://schemas.openxmlformats.org/officeDocument/2006/relationships/image" Target="../media/image130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C383E3A1-9F08-40ED-824F-EACC207D1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77542"/>
            <a:ext cx="12192000" cy="1180458"/>
          </a:xfrm>
          <a:solidFill>
            <a:schemeClr val="bg1">
              <a:alpha val="64000"/>
            </a:schemeClr>
          </a:solidFill>
          <a:ln w="57150">
            <a:noFill/>
          </a:ln>
        </p:spPr>
        <p:txBody>
          <a:bodyPr>
            <a:normAutofit lnSpcReduction="10000"/>
          </a:bodyPr>
          <a:lstStyle/>
          <a:p>
            <a:pPr>
              <a:lnSpc>
                <a:spcPct val="50000"/>
              </a:lnSpc>
              <a:spcBef>
                <a:spcPts val="600"/>
              </a:spcBef>
            </a:pPr>
            <a:endParaRPr lang="fr-FR" sz="2000" b="1" i="1" dirty="0"/>
          </a:p>
          <a:p>
            <a:pPr>
              <a:lnSpc>
                <a:spcPct val="50000"/>
              </a:lnSpc>
              <a:spcBef>
                <a:spcPts val="600"/>
              </a:spcBef>
            </a:pPr>
            <a:r>
              <a:rPr lang="fr-FR" sz="2000" b="1" i="1" dirty="0"/>
              <a:t>Edouard Gauvrit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edouard.gauvrit@ifremer.fr</a:t>
            </a:r>
            <a:endParaRPr lang="fr-FR" sz="2000" i="1" u="sng" dirty="0"/>
          </a:p>
          <a:p>
            <a:pPr algn="ctr">
              <a:lnSpc>
                <a:spcPct val="50000"/>
              </a:lnSpc>
            </a:pPr>
            <a:endParaRPr lang="fr-FR" sz="1600" dirty="0"/>
          </a:p>
          <a:p>
            <a:pPr>
              <a:lnSpc>
                <a:spcPct val="50000"/>
              </a:lnSpc>
            </a:pPr>
            <a:r>
              <a:rPr lang="fr-FR" sz="1600" dirty="0"/>
              <a:t>Marie-Noëlle Bouin (LOPS) | Jean-Marc </a:t>
            </a:r>
            <a:r>
              <a:rPr lang="en-US" sz="1600" dirty="0" err="1"/>
              <a:t>Delouis</a:t>
            </a:r>
            <a:r>
              <a:rPr lang="fr-FR" sz="1600" dirty="0"/>
              <a:t> (LOPS) | François Boulanger  (LPENS)</a:t>
            </a:r>
          </a:p>
          <a:p>
            <a:pPr>
              <a:lnSpc>
                <a:spcPct val="50000"/>
              </a:lnSpc>
            </a:pPr>
            <a:endParaRPr lang="fr-FR" sz="16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4AD14C-5D32-4E79-96AE-787F5C100158}"/>
              </a:ext>
            </a:extLst>
          </p:cNvPr>
          <p:cNvSpPr txBox="1"/>
          <p:nvPr/>
        </p:nvSpPr>
        <p:spPr>
          <a:xfrm>
            <a:off x="480874" y="2044005"/>
            <a:ext cx="112302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solidFill>
                  <a:schemeClr val="tx1"/>
                </a:solidFill>
                <a:latin typeface="+mn-lt"/>
              </a:rPr>
              <a:t>WOAST : an </a:t>
            </a:r>
            <a:r>
              <a:rPr lang="en-US" sz="4200" i="1" dirty="0" err="1">
                <a:latin typeface="-apple-system"/>
              </a:rPr>
              <a:t>x</a:t>
            </a:r>
            <a:r>
              <a:rPr lang="en-US" sz="4200" dirty="0" err="1">
                <a:solidFill>
                  <a:schemeClr val="tx1"/>
                </a:solidFill>
                <a:latin typeface="-apple-system"/>
              </a:rPr>
              <a:t>array</a:t>
            </a:r>
            <a:r>
              <a:rPr lang="en-US" sz="4200" dirty="0">
                <a:solidFill>
                  <a:schemeClr val="tx1"/>
                </a:solidFill>
                <a:latin typeface="+mn-lt"/>
              </a:rPr>
              <a:t> package applying Wavelet Scattering Transform to geophysical data</a:t>
            </a:r>
            <a:endParaRPr lang="fr-FR" sz="4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ED8A0B-796E-424C-94A5-0DAAAD5C42D1}"/>
              </a:ext>
            </a:extLst>
          </p:cNvPr>
          <p:cNvSpPr txBox="1"/>
          <p:nvPr/>
        </p:nvSpPr>
        <p:spPr>
          <a:xfrm>
            <a:off x="3305175" y="3755440"/>
            <a:ext cx="112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0" i="0" dirty="0">
              <a:solidFill>
                <a:srgbClr val="000000"/>
              </a:solidFill>
              <a:effectLst/>
              <a:latin typeface="-apple-system"/>
            </a:endParaRPr>
          </a:p>
          <a:p>
            <a:endParaRPr lang="fr-FR" dirty="0"/>
          </a:p>
        </p:txBody>
      </p:sp>
      <p:pic>
        <p:nvPicPr>
          <p:cNvPr id="1026" name="Picture 2" descr="European Geosciences Union">
            <a:extLst>
              <a:ext uri="{FF2B5EF4-FFF2-40B4-BE49-F238E27FC236}">
                <a16:creationId xmlns:a16="http://schemas.microsoft.com/office/drawing/2014/main" id="{046ABD52-5A6F-404D-BA88-83394F24E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7542"/>
            <a:ext cx="1462034" cy="11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en photo">
            <a:extLst>
              <a:ext uri="{FF2B5EF4-FFF2-40B4-BE49-F238E27FC236}">
                <a16:creationId xmlns:a16="http://schemas.microsoft.com/office/drawing/2014/main" id="{782D5025-D8C1-43BA-9470-84A232030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540" y="5677540"/>
            <a:ext cx="1180459" cy="118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RC">
            <a:extLst>
              <a:ext uri="{FF2B5EF4-FFF2-40B4-BE49-F238E27FC236}">
                <a16:creationId xmlns:a16="http://schemas.microsoft.com/office/drawing/2014/main" id="{F778154E-CD90-42F9-B3A1-D4AF61974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4" r="50000"/>
          <a:stretch/>
        </p:blipFill>
        <p:spPr bwMode="auto">
          <a:xfrm>
            <a:off x="7546109" y="5791200"/>
            <a:ext cx="692727" cy="5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0CBE033-BF71-4C21-A264-B91DCC10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32" y="5797335"/>
            <a:ext cx="570860" cy="57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653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avec coins arrondis en haut 4">
            <a:extLst>
              <a:ext uri="{FF2B5EF4-FFF2-40B4-BE49-F238E27FC236}">
                <a16:creationId xmlns:a16="http://schemas.microsoft.com/office/drawing/2014/main" id="{4717BC6F-6877-4D7E-B39B-4C2EB58A3127}"/>
              </a:ext>
            </a:extLst>
          </p:cNvPr>
          <p:cNvSpPr/>
          <p:nvPr/>
        </p:nvSpPr>
        <p:spPr>
          <a:xfrm>
            <a:off x="362339" y="1333062"/>
            <a:ext cx="11560908" cy="807320"/>
          </a:xfrm>
          <a:prstGeom prst="round2SameRect">
            <a:avLst>
              <a:gd name="adj1" fmla="val 36271"/>
              <a:gd name="adj2" fmla="val 0"/>
            </a:avLst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 : avec coins arrondis en haut 3">
            <a:extLst>
              <a:ext uri="{FF2B5EF4-FFF2-40B4-BE49-F238E27FC236}">
                <a16:creationId xmlns:a16="http://schemas.microsoft.com/office/drawing/2014/main" id="{67DB2532-043F-4774-91CF-13D70C6C844E}"/>
              </a:ext>
            </a:extLst>
          </p:cNvPr>
          <p:cNvSpPr/>
          <p:nvPr/>
        </p:nvSpPr>
        <p:spPr>
          <a:xfrm flipV="1">
            <a:off x="360324" y="2140382"/>
            <a:ext cx="11573164" cy="3814619"/>
          </a:xfrm>
          <a:prstGeom prst="round2SameRect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8E58A65E-79F2-4BD5-A373-D4EB65FF68A6}"/>
              </a:ext>
            </a:extLst>
          </p:cNvPr>
          <p:cNvSpPr txBox="1"/>
          <p:nvPr/>
        </p:nvSpPr>
        <p:spPr>
          <a:xfrm>
            <a:off x="178175" y="1610852"/>
            <a:ext cx="6107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dirty="0"/>
              <a:t>Scattering operations form multi-layer network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FB72D7A-5F86-451E-9B72-0578A5D83006}"/>
              </a:ext>
            </a:extLst>
          </p:cNvPr>
          <p:cNvGrpSpPr/>
          <p:nvPr/>
        </p:nvGrpSpPr>
        <p:grpSpPr>
          <a:xfrm>
            <a:off x="550415" y="2243717"/>
            <a:ext cx="11372832" cy="3429242"/>
            <a:chOff x="603795" y="2026995"/>
            <a:chExt cx="11372832" cy="3429242"/>
          </a:xfrm>
        </p:grpSpPr>
        <p:grpSp>
          <p:nvGrpSpPr>
            <p:cNvPr id="74" name="Groupe 73">
              <a:extLst>
                <a:ext uri="{FF2B5EF4-FFF2-40B4-BE49-F238E27FC236}">
                  <a16:creationId xmlns:a16="http://schemas.microsoft.com/office/drawing/2014/main" id="{66234A0F-C6C6-46A2-86C1-50AD4DD9B61C}"/>
                </a:ext>
              </a:extLst>
            </p:cNvPr>
            <p:cNvGrpSpPr/>
            <p:nvPr/>
          </p:nvGrpSpPr>
          <p:grpSpPr>
            <a:xfrm>
              <a:off x="603795" y="2348022"/>
              <a:ext cx="11281261" cy="3108215"/>
              <a:chOff x="1227799" y="2383532"/>
              <a:chExt cx="11281261" cy="310821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ZoneTexte 75">
                    <a:extLst>
                      <a:ext uri="{FF2B5EF4-FFF2-40B4-BE49-F238E27FC236}">
                        <a16:creationId xmlns:a16="http://schemas.microsoft.com/office/drawing/2014/main" id="{CF8D01E0-22AC-4B32-B522-4E02AEF29566}"/>
                      </a:ext>
                    </a:extLst>
                  </p:cNvPr>
                  <p:cNvSpPr txBox="1"/>
                  <p:nvPr/>
                </p:nvSpPr>
                <p:spPr>
                  <a:xfrm>
                    <a:off x="6069757" y="2387810"/>
                    <a:ext cx="1291829" cy="369332"/>
                  </a:xfrm>
                  <a:prstGeom prst="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 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oMath>
                      </m:oMathPara>
                    </a14:m>
                    <a:endParaRPr lang="fr-FR" sz="2400" b="0" dirty="0"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6" name="ZoneTexte 75">
                    <a:extLst>
                      <a:ext uri="{FF2B5EF4-FFF2-40B4-BE49-F238E27FC236}">
                        <a16:creationId xmlns:a16="http://schemas.microsoft.com/office/drawing/2014/main" id="{CF8D01E0-22AC-4B32-B522-4E02AEF295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69757" y="2387810"/>
                    <a:ext cx="1291829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4717" b="-1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ZoneTexte 76">
                    <a:extLst>
                      <a:ext uri="{FF2B5EF4-FFF2-40B4-BE49-F238E27FC236}">
                        <a16:creationId xmlns:a16="http://schemas.microsoft.com/office/drawing/2014/main" id="{FAF7B474-9DDD-4DFC-8A97-C354C9B53CE5}"/>
                      </a:ext>
                    </a:extLst>
                  </p:cNvPr>
                  <p:cNvSpPr txBox="1"/>
                  <p:nvPr/>
                </p:nvSpPr>
                <p:spPr>
                  <a:xfrm>
                    <a:off x="7939897" y="3481022"/>
                    <a:ext cx="2779031" cy="427489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 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fr-F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fr-F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fr-FR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  <m:sub>
                                          <m:r>
                                            <a:rPr lang="fr-FR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fr-FR" sz="2400" b="0" dirty="0"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7" name="ZoneTexte 76">
                    <a:extLst>
                      <a:ext uri="{FF2B5EF4-FFF2-40B4-BE49-F238E27FC236}">
                        <a16:creationId xmlns:a16="http://schemas.microsoft.com/office/drawing/2014/main" id="{FAF7B474-9DDD-4DFC-8A97-C354C9B53CE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39897" y="3481022"/>
                    <a:ext cx="2779031" cy="42748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ZoneTexte 130">
                    <a:extLst>
                      <a:ext uri="{FF2B5EF4-FFF2-40B4-BE49-F238E27FC236}">
                        <a16:creationId xmlns:a16="http://schemas.microsoft.com/office/drawing/2014/main" id="{8CB84A29-4250-4991-862C-DDB1F1B243AA}"/>
                      </a:ext>
                    </a:extLst>
                  </p:cNvPr>
                  <p:cNvSpPr txBox="1"/>
                  <p:nvPr/>
                </p:nvSpPr>
                <p:spPr>
                  <a:xfrm>
                    <a:off x="8314257" y="4544203"/>
                    <a:ext cx="4194803" cy="639727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 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fr-FR" sz="240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fr-FR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∗</m:t>
                                      </m:r>
                                      <m:sSub>
                                        <m:sSubPr>
                                          <m:ctrlPr>
                                            <a:rPr lang="fr-FR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𝜓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fr-FR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2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d>
                                  <m:r>
                                    <a:rPr lang="fr-F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∗ </m:t>
                                  </m:r>
                                  <m:sSub>
                                    <m:sSubPr>
                                      <m:ctrlP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𝜓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fr-FR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  <m:sub>
                                          <m:r>
                                            <a:rPr lang="fr-FR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fr-FR" sz="2400" b="0"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1" name="ZoneTexte 130">
                    <a:extLst>
                      <a:ext uri="{FF2B5EF4-FFF2-40B4-BE49-F238E27FC236}">
                        <a16:creationId xmlns:a16="http://schemas.microsoft.com/office/drawing/2014/main" id="{8CB84A29-4250-4991-862C-DDB1F1B243A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14257" y="4544203"/>
                    <a:ext cx="4194803" cy="63972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32" name="Groupe 131">
                <a:extLst>
                  <a:ext uri="{FF2B5EF4-FFF2-40B4-BE49-F238E27FC236}">
                    <a16:creationId xmlns:a16="http://schemas.microsoft.com/office/drawing/2014/main" id="{C2B8CE0F-CF6B-4020-B9A2-461E53325104}"/>
                  </a:ext>
                </a:extLst>
              </p:cNvPr>
              <p:cNvGrpSpPr/>
              <p:nvPr/>
            </p:nvGrpSpPr>
            <p:grpSpPr>
              <a:xfrm>
                <a:off x="1227799" y="2383532"/>
                <a:ext cx="6431182" cy="3108215"/>
                <a:chOff x="2682517" y="1874436"/>
                <a:chExt cx="6536021" cy="3505382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5" name="ZoneTexte 144">
                      <a:extLst>
                        <a:ext uri="{FF2B5EF4-FFF2-40B4-BE49-F238E27FC236}">
                          <a16:creationId xmlns:a16="http://schemas.microsoft.com/office/drawing/2014/main" id="{CD361239-244F-4D57-B270-9A9CB0B41C6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08597" y="1874436"/>
                      <a:ext cx="370074" cy="48594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fr-FR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fr-FR" sz="2800" dirty="0"/>
                    </a:p>
                  </p:txBody>
                </p:sp>
              </mc:Choice>
              <mc:Fallback xmlns="">
                <p:sp>
                  <p:nvSpPr>
                    <p:cNvPr id="145" name="ZoneTexte 144">
                      <a:extLst>
                        <a:ext uri="{FF2B5EF4-FFF2-40B4-BE49-F238E27FC236}">
                          <a16:creationId xmlns:a16="http://schemas.microsoft.com/office/drawing/2014/main" id="{CD361239-244F-4D57-B270-9A9CB0B41C6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08597" y="1874436"/>
                      <a:ext cx="370074" cy="485946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6" name="Connecteur droit avec flèche 145">
                  <a:extLst>
                    <a:ext uri="{FF2B5EF4-FFF2-40B4-BE49-F238E27FC236}">
                      <a16:creationId xmlns:a16="http://schemas.microsoft.com/office/drawing/2014/main" id="{562D9A9A-ABC2-40AD-8BCC-9BF946BA2A92}"/>
                    </a:ext>
                  </a:extLst>
                </p:cNvPr>
                <p:cNvCxnSpPr>
                  <a:cxnSpLocks/>
                  <a:endCxn id="160" idx="2"/>
                </p:cNvCxnSpPr>
                <p:nvPr/>
              </p:nvCxnSpPr>
              <p:spPr>
                <a:xfrm rot="5400000" flipV="1">
                  <a:off x="6351652" y="2749505"/>
                  <a:ext cx="1261834" cy="68625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Connecteur droit avec flèche 146">
                  <a:extLst>
                    <a:ext uri="{FF2B5EF4-FFF2-40B4-BE49-F238E27FC236}">
                      <a16:creationId xmlns:a16="http://schemas.microsoft.com/office/drawing/2014/main" id="{1225F99A-9727-46E4-84F6-E73794E04893}"/>
                    </a:ext>
                  </a:extLst>
                </p:cNvPr>
                <p:cNvCxnSpPr>
                  <a:cxnSpLocks/>
                  <a:endCxn id="165" idx="2"/>
                </p:cNvCxnSpPr>
                <p:nvPr/>
              </p:nvCxnSpPr>
              <p:spPr>
                <a:xfrm rot="5400000">
                  <a:off x="5725237" y="2809344"/>
                  <a:ext cx="1263939" cy="564471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Connecteur droit avec flèche 147">
                  <a:extLst>
                    <a:ext uri="{FF2B5EF4-FFF2-40B4-BE49-F238E27FC236}">
                      <a16:creationId xmlns:a16="http://schemas.microsoft.com/office/drawing/2014/main" id="{017A2220-6C17-4001-998C-0AF3E2402948}"/>
                    </a:ext>
                  </a:extLst>
                </p:cNvPr>
                <p:cNvCxnSpPr>
                  <a:cxnSpLocks/>
                  <a:stCxn id="150" idx="7"/>
                  <a:endCxn id="155" idx="3"/>
                </p:cNvCxnSpPr>
                <p:nvPr/>
              </p:nvCxnSpPr>
              <p:spPr>
                <a:xfrm>
                  <a:off x="6671836" y="2475567"/>
                  <a:ext cx="1957946" cy="125208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Connecteur droit avec flèche 148">
                  <a:extLst>
                    <a:ext uri="{FF2B5EF4-FFF2-40B4-BE49-F238E27FC236}">
                      <a16:creationId xmlns:a16="http://schemas.microsoft.com/office/drawing/2014/main" id="{819241DE-259E-4EFE-8FEC-1BA3AD5E119E}"/>
                    </a:ext>
                  </a:extLst>
                </p:cNvPr>
                <p:cNvCxnSpPr>
                  <a:cxnSpLocks/>
                  <a:endCxn id="170" idx="1"/>
                </p:cNvCxnSpPr>
                <p:nvPr/>
              </p:nvCxnSpPr>
              <p:spPr>
                <a:xfrm rot="5400000">
                  <a:off x="5124415" y="2221958"/>
                  <a:ext cx="1286713" cy="174334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0" name="Ellipse 149">
                  <a:extLst>
                    <a:ext uri="{FF2B5EF4-FFF2-40B4-BE49-F238E27FC236}">
                      <a16:creationId xmlns:a16="http://schemas.microsoft.com/office/drawing/2014/main" id="{D9EC09D4-735A-4C5B-A655-32644416B6D8}"/>
                    </a:ext>
                  </a:extLst>
                </p:cNvPr>
                <p:cNvSpPr/>
                <p:nvPr/>
              </p:nvSpPr>
              <p:spPr>
                <a:xfrm rot="5400000">
                  <a:off x="6593570" y="2397320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51" name="Connecteur droit avec flèche 150">
                  <a:extLst>
                    <a:ext uri="{FF2B5EF4-FFF2-40B4-BE49-F238E27FC236}">
                      <a16:creationId xmlns:a16="http://schemas.microsoft.com/office/drawing/2014/main" id="{97540F2B-82BD-4024-85D0-039FE175D0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183720" y="4263475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Connecteur droit avec flèche 151">
                  <a:extLst>
                    <a:ext uri="{FF2B5EF4-FFF2-40B4-BE49-F238E27FC236}">
                      <a16:creationId xmlns:a16="http://schemas.microsoft.com/office/drawing/2014/main" id="{DA160FE6-5FB5-4EBF-8C6D-832BADF5F8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027571" y="4354442"/>
                  <a:ext cx="1218826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Connecteur droit avec flèche 152">
                  <a:extLst>
                    <a:ext uri="{FF2B5EF4-FFF2-40B4-BE49-F238E27FC236}">
                      <a16:creationId xmlns:a16="http://schemas.microsoft.com/office/drawing/2014/main" id="{D205E218-A126-4C42-93D6-F7F3011E52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308173" y="4127578"/>
                  <a:ext cx="1222771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Connecteur droit avec flèche 153">
                  <a:extLst>
                    <a:ext uri="{FF2B5EF4-FFF2-40B4-BE49-F238E27FC236}">
                      <a16:creationId xmlns:a16="http://schemas.microsoft.com/office/drawing/2014/main" id="{32C7C009-EE55-4831-8A69-B5C2A39A59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73650" y="4204465"/>
                  <a:ext cx="1232108" cy="357637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5" name="Ellipse 154">
                  <a:extLst>
                    <a:ext uri="{FF2B5EF4-FFF2-40B4-BE49-F238E27FC236}">
                      <a16:creationId xmlns:a16="http://schemas.microsoft.com/office/drawing/2014/main" id="{E235338B-D068-4BD7-895E-98926244AEDA}"/>
                    </a:ext>
                  </a:extLst>
                </p:cNvPr>
                <p:cNvSpPr/>
                <p:nvPr/>
              </p:nvSpPr>
              <p:spPr>
                <a:xfrm rot="5400000">
                  <a:off x="8616301" y="3714277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56" name="Connecteur droit avec flèche 155">
                  <a:extLst>
                    <a:ext uri="{FF2B5EF4-FFF2-40B4-BE49-F238E27FC236}">
                      <a16:creationId xmlns:a16="http://schemas.microsoft.com/office/drawing/2014/main" id="{3BB75536-5C5C-4549-9ACA-46FA777C54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847242" y="4272811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Connecteur droit avec flèche 156">
                  <a:extLst>
                    <a:ext uri="{FF2B5EF4-FFF2-40B4-BE49-F238E27FC236}">
                      <a16:creationId xmlns:a16="http://schemas.microsoft.com/office/drawing/2014/main" id="{03204906-B71E-4F50-969C-7ECE7EEAA6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691093" y="4363778"/>
                  <a:ext cx="1218826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Connecteur droit avec flèche 157">
                  <a:extLst>
                    <a:ext uri="{FF2B5EF4-FFF2-40B4-BE49-F238E27FC236}">
                      <a16:creationId xmlns:a16="http://schemas.microsoft.com/office/drawing/2014/main" id="{6B92632A-6686-4271-8B74-FFD9D4CE09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971695" y="4136914"/>
                  <a:ext cx="1222771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Connecteur droit avec flèche 158">
                  <a:extLst>
                    <a:ext uri="{FF2B5EF4-FFF2-40B4-BE49-F238E27FC236}">
                      <a16:creationId xmlns:a16="http://schemas.microsoft.com/office/drawing/2014/main" id="{40391F2C-269B-444C-A9BC-806C6EDDDF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537172" y="4213801"/>
                  <a:ext cx="1232108" cy="357637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0" name="Ellipse 159">
                  <a:extLst>
                    <a:ext uri="{FF2B5EF4-FFF2-40B4-BE49-F238E27FC236}">
                      <a16:creationId xmlns:a16="http://schemas.microsoft.com/office/drawing/2014/main" id="{E9EF98E6-C4D1-4F56-ABF0-0326CAE97A3B}"/>
                    </a:ext>
                  </a:extLst>
                </p:cNvPr>
                <p:cNvSpPr/>
                <p:nvPr/>
              </p:nvSpPr>
              <p:spPr>
                <a:xfrm rot="5400000">
                  <a:off x="7279823" y="3723613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61" name="Connecteur droit avec flèche 160">
                  <a:extLst>
                    <a:ext uri="{FF2B5EF4-FFF2-40B4-BE49-F238E27FC236}">
                      <a16:creationId xmlns:a16="http://schemas.microsoft.com/office/drawing/2014/main" id="{964D06DC-3299-43BD-9176-DF3A97EBB4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5596517" y="4272811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Connecteur droit avec flèche 161">
                  <a:extLst>
                    <a:ext uri="{FF2B5EF4-FFF2-40B4-BE49-F238E27FC236}">
                      <a16:creationId xmlns:a16="http://schemas.microsoft.com/office/drawing/2014/main" id="{7A1E9CE7-1B7A-4081-8EB1-E6A6B9447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440368" y="4363778"/>
                  <a:ext cx="1218826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Connecteur droit avec flèche 162">
                  <a:extLst>
                    <a:ext uri="{FF2B5EF4-FFF2-40B4-BE49-F238E27FC236}">
                      <a16:creationId xmlns:a16="http://schemas.microsoft.com/office/drawing/2014/main" id="{8D8D2873-2BB8-4FCB-89FE-393A727216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5720970" y="4136914"/>
                  <a:ext cx="1222771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Connecteur droit avec flèche 163">
                  <a:extLst>
                    <a:ext uri="{FF2B5EF4-FFF2-40B4-BE49-F238E27FC236}">
                      <a16:creationId xmlns:a16="http://schemas.microsoft.com/office/drawing/2014/main" id="{9BA2606C-1282-49C8-A0CE-8EDF9DA327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286447" y="4213801"/>
                  <a:ext cx="1232108" cy="357637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Ellipse 164">
                  <a:extLst>
                    <a:ext uri="{FF2B5EF4-FFF2-40B4-BE49-F238E27FC236}">
                      <a16:creationId xmlns:a16="http://schemas.microsoft.com/office/drawing/2014/main" id="{5B4370BF-1088-463B-B7F3-A0CF11B79D9D}"/>
                    </a:ext>
                  </a:extLst>
                </p:cNvPr>
                <p:cNvSpPr/>
                <p:nvPr/>
              </p:nvSpPr>
              <p:spPr>
                <a:xfrm rot="5400000">
                  <a:off x="6029098" y="3723613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66" name="Connecteur droit avec flèche 165">
                  <a:extLst>
                    <a:ext uri="{FF2B5EF4-FFF2-40B4-BE49-F238E27FC236}">
                      <a16:creationId xmlns:a16="http://schemas.microsoft.com/office/drawing/2014/main" id="{36AC540F-2D59-4FA4-BA9D-4F737CFFC4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4385253" y="4272811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Connecteur droit avec flèche 166">
                  <a:extLst>
                    <a:ext uri="{FF2B5EF4-FFF2-40B4-BE49-F238E27FC236}">
                      <a16:creationId xmlns:a16="http://schemas.microsoft.com/office/drawing/2014/main" id="{8F1BF70D-A48F-4687-A233-2926FB539C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229104" y="4363778"/>
                  <a:ext cx="1218826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Connecteur droit avec flèche 167">
                  <a:extLst>
                    <a:ext uri="{FF2B5EF4-FFF2-40B4-BE49-F238E27FC236}">
                      <a16:creationId xmlns:a16="http://schemas.microsoft.com/office/drawing/2014/main" id="{64FF33A3-8A49-4A53-B430-70DDC1AE33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4509706" y="4136914"/>
                  <a:ext cx="1222771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Connecteur droit avec flèche 168">
                  <a:extLst>
                    <a:ext uri="{FF2B5EF4-FFF2-40B4-BE49-F238E27FC236}">
                      <a16:creationId xmlns:a16="http://schemas.microsoft.com/office/drawing/2014/main" id="{E5833EE8-212E-40D0-AD8A-5E3BB78AA0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075183" y="4213801"/>
                  <a:ext cx="1232108" cy="357637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0" name="Ellipse 169">
                  <a:extLst>
                    <a:ext uri="{FF2B5EF4-FFF2-40B4-BE49-F238E27FC236}">
                      <a16:creationId xmlns:a16="http://schemas.microsoft.com/office/drawing/2014/main" id="{22CA0C25-D7DF-4BE7-BA91-8F3CF1CE3820}"/>
                    </a:ext>
                  </a:extLst>
                </p:cNvPr>
                <p:cNvSpPr/>
                <p:nvPr/>
              </p:nvSpPr>
              <p:spPr>
                <a:xfrm rot="5400000">
                  <a:off x="4817834" y="3723613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1" name="Ellipse 170">
                  <a:extLst>
                    <a:ext uri="{FF2B5EF4-FFF2-40B4-BE49-F238E27FC236}">
                      <a16:creationId xmlns:a16="http://schemas.microsoft.com/office/drawing/2014/main" id="{9AC447B3-52F1-4C9E-BA78-69ED414FD1A3}"/>
                    </a:ext>
                  </a:extLst>
                </p:cNvPr>
                <p:cNvSpPr/>
                <p:nvPr/>
              </p:nvSpPr>
              <p:spPr>
                <a:xfrm rot="5400000">
                  <a:off x="4469978" y="4989372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2" name="Ellipse 171">
                  <a:extLst>
                    <a:ext uri="{FF2B5EF4-FFF2-40B4-BE49-F238E27FC236}">
                      <a16:creationId xmlns:a16="http://schemas.microsoft.com/office/drawing/2014/main" id="{B83D4D30-1907-4BA6-AE4C-EA928673A146}"/>
                    </a:ext>
                  </a:extLst>
                </p:cNvPr>
                <p:cNvSpPr/>
                <p:nvPr/>
              </p:nvSpPr>
              <p:spPr>
                <a:xfrm rot="5400000">
                  <a:off x="4746833" y="4989373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3" name="Ellipse 172">
                  <a:extLst>
                    <a:ext uri="{FF2B5EF4-FFF2-40B4-BE49-F238E27FC236}">
                      <a16:creationId xmlns:a16="http://schemas.microsoft.com/office/drawing/2014/main" id="{F9B9946C-4711-4C81-9F75-72FF461854D3}"/>
                    </a:ext>
                  </a:extLst>
                </p:cNvPr>
                <p:cNvSpPr/>
                <p:nvPr/>
              </p:nvSpPr>
              <p:spPr>
                <a:xfrm rot="5400000">
                  <a:off x="5059841" y="4999401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4" name="Ellipse 173">
                  <a:extLst>
                    <a:ext uri="{FF2B5EF4-FFF2-40B4-BE49-F238E27FC236}">
                      <a16:creationId xmlns:a16="http://schemas.microsoft.com/office/drawing/2014/main" id="{3B5B9CAA-279E-421D-AE84-CB118069151D}"/>
                    </a:ext>
                  </a:extLst>
                </p:cNvPr>
                <p:cNvSpPr/>
                <p:nvPr/>
              </p:nvSpPr>
              <p:spPr>
                <a:xfrm rot="5400000">
                  <a:off x="5316228" y="4989371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5" name="Ellipse 174">
                  <a:extLst>
                    <a:ext uri="{FF2B5EF4-FFF2-40B4-BE49-F238E27FC236}">
                      <a16:creationId xmlns:a16="http://schemas.microsoft.com/office/drawing/2014/main" id="{B5521A64-9E83-4173-B5D4-8A8D917147C4}"/>
                    </a:ext>
                  </a:extLst>
                </p:cNvPr>
                <p:cNvSpPr/>
                <p:nvPr/>
              </p:nvSpPr>
              <p:spPr>
                <a:xfrm rot="5400000">
                  <a:off x="5694564" y="4986860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6" name="Ellipse 175">
                  <a:extLst>
                    <a:ext uri="{FF2B5EF4-FFF2-40B4-BE49-F238E27FC236}">
                      <a16:creationId xmlns:a16="http://schemas.microsoft.com/office/drawing/2014/main" id="{2364CC62-356B-4835-B3A5-174E012C479F}"/>
                    </a:ext>
                  </a:extLst>
                </p:cNvPr>
                <p:cNvSpPr/>
                <p:nvPr/>
              </p:nvSpPr>
              <p:spPr>
                <a:xfrm rot="5400000">
                  <a:off x="5971419" y="4986861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7" name="Ellipse 176">
                  <a:extLst>
                    <a:ext uri="{FF2B5EF4-FFF2-40B4-BE49-F238E27FC236}">
                      <a16:creationId xmlns:a16="http://schemas.microsoft.com/office/drawing/2014/main" id="{826ADA16-1D5D-420E-9898-8D6AFF31931F}"/>
                    </a:ext>
                  </a:extLst>
                </p:cNvPr>
                <p:cNvSpPr/>
                <p:nvPr/>
              </p:nvSpPr>
              <p:spPr>
                <a:xfrm rot="5400000">
                  <a:off x="6284427" y="4996889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8" name="Ellipse 177">
                  <a:extLst>
                    <a:ext uri="{FF2B5EF4-FFF2-40B4-BE49-F238E27FC236}">
                      <a16:creationId xmlns:a16="http://schemas.microsoft.com/office/drawing/2014/main" id="{3E2F97AF-B736-4436-8B5A-DEF0DEBDA68B}"/>
                    </a:ext>
                  </a:extLst>
                </p:cNvPr>
                <p:cNvSpPr/>
                <p:nvPr/>
              </p:nvSpPr>
              <p:spPr>
                <a:xfrm rot="5400000">
                  <a:off x="6540814" y="4986859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9" name="Ellipse 178">
                  <a:extLst>
                    <a:ext uri="{FF2B5EF4-FFF2-40B4-BE49-F238E27FC236}">
                      <a16:creationId xmlns:a16="http://schemas.microsoft.com/office/drawing/2014/main" id="{14D58BE4-6DB3-418F-8FF1-D5B4128F08E7}"/>
                    </a:ext>
                  </a:extLst>
                </p:cNvPr>
                <p:cNvSpPr/>
                <p:nvPr/>
              </p:nvSpPr>
              <p:spPr>
                <a:xfrm rot="5400000">
                  <a:off x="6939618" y="4995456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0" name="Ellipse 179">
                  <a:extLst>
                    <a:ext uri="{FF2B5EF4-FFF2-40B4-BE49-F238E27FC236}">
                      <a16:creationId xmlns:a16="http://schemas.microsoft.com/office/drawing/2014/main" id="{401685BB-4577-4470-9E08-1C2A62AA0DAF}"/>
                    </a:ext>
                  </a:extLst>
                </p:cNvPr>
                <p:cNvSpPr/>
                <p:nvPr/>
              </p:nvSpPr>
              <p:spPr>
                <a:xfrm rot="5400000">
                  <a:off x="7216473" y="4995457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1" name="Ellipse 180">
                  <a:extLst>
                    <a:ext uri="{FF2B5EF4-FFF2-40B4-BE49-F238E27FC236}">
                      <a16:creationId xmlns:a16="http://schemas.microsoft.com/office/drawing/2014/main" id="{787A9CB4-4C94-4DE2-831D-BB16670A0A4B}"/>
                    </a:ext>
                  </a:extLst>
                </p:cNvPr>
                <p:cNvSpPr/>
                <p:nvPr/>
              </p:nvSpPr>
              <p:spPr>
                <a:xfrm rot="5400000">
                  <a:off x="7529481" y="5005485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2" name="Ellipse 181">
                  <a:extLst>
                    <a:ext uri="{FF2B5EF4-FFF2-40B4-BE49-F238E27FC236}">
                      <a16:creationId xmlns:a16="http://schemas.microsoft.com/office/drawing/2014/main" id="{ED32555A-E0EB-4E25-B5B5-AA0A20BD35F1}"/>
                    </a:ext>
                  </a:extLst>
                </p:cNvPr>
                <p:cNvSpPr/>
                <p:nvPr/>
              </p:nvSpPr>
              <p:spPr>
                <a:xfrm rot="5400000">
                  <a:off x="7785868" y="4995455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3" name="Ellipse 182">
                  <a:extLst>
                    <a:ext uri="{FF2B5EF4-FFF2-40B4-BE49-F238E27FC236}">
                      <a16:creationId xmlns:a16="http://schemas.microsoft.com/office/drawing/2014/main" id="{AD0B32DD-D4AB-48F2-A128-C56BA3A2C3F8}"/>
                    </a:ext>
                  </a:extLst>
                </p:cNvPr>
                <p:cNvSpPr/>
                <p:nvPr/>
              </p:nvSpPr>
              <p:spPr>
                <a:xfrm rot="5400000">
                  <a:off x="8280605" y="4995457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4" name="Ellipse 183">
                  <a:extLst>
                    <a:ext uri="{FF2B5EF4-FFF2-40B4-BE49-F238E27FC236}">
                      <a16:creationId xmlns:a16="http://schemas.microsoft.com/office/drawing/2014/main" id="{D404CD1C-54B0-49DF-9265-1CCA0DD5C7B7}"/>
                    </a:ext>
                  </a:extLst>
                </p:cNvPr>
                <p:cNvSpPr/>
                <p:nvPr/>
              </p:nvSpPr>
              <p:spPr>
                <a:xfrm rot="5400000">
                  <a:off x="8557460" y="4995458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5" name="Ellipse 184">
                  <a:extLst>
                    <a:ext uri="{FF2B5EF4-FFF2-40B4-BE49-F238E27FC236}">
                      <a16:creationId xmlns:a16="http://schemas.microsoft.com/office/drawing/2014/main" id="{E4724F63-E4E8-495A-AEA6-5DEF39B756D7}"/>
                    </a:ext>
                  </a:extLst>
                </p:cNvPr>
                <p:cNvSpPr/>
                <p:nvPr/>
              </p:nvSpPr>
              <p:spPr>
                <a:xfrm rot="5400000">
                  <a:off x="8870468" y="5005486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86" name="Ellipse 185">
                  <a:extLst>
                    <a:ext uri="{FF2B5EF4-FFF2-40B4-BE49-F238E27FC236}">
                      <a16:creationId xmlns:a16="http://schemas.microsoft.com/office/drawing/2014/main" id="{A5C89B0B-D5DE-440B-8D5F-92A5199E2F0B}"/>
                    </a:ext>
                  </a:extLst>
                </p:cNvPr>
                <p:cNvSpPr/>
                <p:nvPr/>
              </p:nvSpPr>
              <p:spPr>
                <a:xfrm rot="5400000">
                  <a:off x="9126855" y="4995456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7" name="ZoneTexte 186">
                      <a:extLst>
                        <a:ext uri="{FF2B5EF4-FFF2-40B4-BE49-F238E27FC236}">
                          <a16:creationId xmlns:a16="http://schemas.microsoft.com/office/drawing/2014/main" id="{B08B4398-3C6B-4976-AED6-CA2A75BD26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00103" y="2744562"/>
                      <a:ext cx="1142024" cy="414573"/>
                    </a:xfrm>
                    <a:prstGeom prst="rect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fr-FR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fr-FR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fr-F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fr-FR" sz="2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fr-F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fr-F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187" name="ZoneTexte 186">
                      <a:extLst>
                        <a:ext uri="{FF2B5EF4-FFF2-40B4-BE49-F238E27FC236}">
                          <a16:creationId xmlns:a16="http://schemas.microsoft.com/office/drawing/2014/main" id="{B08B4398-3C6B-4976-AED6-CA2A75BD26B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800103" y="2744562"/>
                      <a:ext cx="1142024" cy="414573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l="-8065" r="-8065" b="-24194"/>
                      </a:stretch>
                    </a:blipFill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8" name="ZoneTexte 187">
                      <a:extLst>
                        <a:ext uri="{FF2B5EF4-FFF2-40B4-BE49-F238E27FC236}">
                          <a16:creationId xmlns:a16="http://schemas.microsoft.com/office/drawing/2014/main" id="{F11DCD2C-33DC-4D88-A425-A0D729A1AC5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82517" y="4158401"/>
                      <a:ext cx="1919949" cy="367601"/>
                    </a:xfrm>
                    <a:prstGeom prst="rect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||</m:t>
                                </m:r>
                                <m:r>
                                  <a:rPr lang="fr-F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  <m:r>
                                  <a:rPr lang="fr-F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fr-FR" sz="22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fr-F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fr-FR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  <m:r>
                                  <a:rPr lang="fr-FR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fr-F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fr-FR" sz="2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fr-FR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</m:oMath>
                        </m:oMathPara>
                      </a14:m>
                      <a:endParaRPr lang="fr-FR" sz="2200" dirty="0"/>
                    </a:p>
                  </p:txBody>
                </p:sp>
              </mc:Choice>
              <mc:Fallback xmlns="">
                <p:sp>
                  <p:nvSpPr>
                    <p:cNvPr id="188" name="ZoneTexte 187">
                      <a:extLst>
                        <a:ext uri="{FF2B5EF4-FFF2-40B4-BE49-F238E27FC236}">
                          <a16:creationId xmlns:a16="http://schemas.microsoft.com/office/drawing/2014/main" id="{F11DCD2C-33DC-4D88-A425-A0D729A1AC5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82517" y="4158401"/>
                      <a:ext cx="1919949" cy="367601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 l="-5128" r="-5449" b="-37500"/>
                      </a:stretch>
                    </a:blipFill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9" name="ZoneTexte 188">
                      <a:extLst>
                        <a:ext uri="{FF2B5EF4-FFF2-40B4-BE49-F238E27FC236}">
                          <a16:creationId xmlns:a16="http://schemas.microsoft.com/office/drawing/2014/main" id="{19F6D989-4330-4AAA-9E37-5AC92B1A1D2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3312" y="3590808"/>
                      <a:ext cx="62215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fr-F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box>
                              <m:boxPr>
                                <m:ctrlPr>
                                  <a:rPr lang="fr-FR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r>
                                  <a:rPr lang="fr-FR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≔</m:t>
                                </m:r>
                              </m:e>
                            </m:box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189" name="ZoneTexte 188">
                      <a:extLst>
                        <a:ext uri="{FF2B5EF4-FFF2-40B4-BE49-F238E27FC236}">
                          <a16:creationId xmlns:a16="http://schemas.microsoft.com/office/drawing/2014/main" id="{19F6D989-4330-4AAA-9E37-5AC92B1A1D2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53312" y="3590808"/>
                      <a:ext cx="622158" cy="33855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l="-14851" r="-5941" b="-4898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0" name="ZoneTexte 189">
                      <a:extLst>
                        <a:ext uri="{FF2B5EF4-FFF2-40B4-BE49-F238E27FC236}">
                          <a16:creationId xmlns:a16="http://schemas.microsoft.com/office/drawing/2014/main" id="{89EFB7BB-ED20-48CD-9619-CE337DDBEE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45725" y="5032668"/>
                      <a:ext cx="62869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sub>
                                <m:r>
                                  <a:rPr lang="fr-FR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box>
                              <m:boxPr>
                                <m:ctrlPr>
                                  <a:rPr lang="fr-FR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r>
                                  <a:rPr lang="fr-FR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≔</m:t>
                                </m:r>
                              </m:e>
                            </m:box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190" name="ZoneTexte 189">
                      <a:extLst>
                        <a:ext uri="{FF2B5EF4-FFF2-40B4-BE49-F238E27FC236}">
                          <a16:creationId xmlns:a16="http://schemas.microsoft.com/office/drawing/2014/main" id="{89EFB7BB-ED20-48CD-9619-CE337DDBEE0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45725" y="5032668"/>
                      <a:ext cx="628698" cy="338554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l="-14706" r="-6863" b="-4898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1" name="ZoneTexte 190">
                      <a:extLst>
                        <a:ext uri="{FF2B5EF4-FFF2-40B4-BE49-F238E27FC236}">
                          <a16:creationId xmlns:a16="http://schemas.microsoft.com/office/drawing/2014/main" id="{D935BBD1-F857-4659-A472-3A7CE8D1A4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94514" y="3601997"/>
                      <a:ext cx="21961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191" name="ZoneTexte 190">
                      <a:extLst>
                        <a:ext uri="{FF2B5EF4-FFF2-40B4-BE49-F238E27FC236}">
                          <a16:creationId xmlns:a16="http://schemas.microsoft.com/office/drawing/2014/main" id="{D935BBD1-F857-4659-A472-3A7CE8D1A4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94514" y="3601997"/>
                      <a:ext cx="219612" cy="33855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31429" r="-31429" b="-18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2" name="ZoneTexte 191">
                      <a:extLst>
                        <a:ext uri="{FF2B5EF4-FFF2-40B4-BE49-F238E27FC236}">
                          <a16:creationId xmlns:a16="http://schemas.microsoft.com/office/drawing/2014/main" id="{4DF3C1F2-8C6A-4A43-B555-D5E1882DA0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01456" y="3597951"/>
                      <a:ext cx="219611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192" name="ZoneTexte 191">
                      <a:extLst>
                        <a:ext uri="{FF2B5EF4-FFF2-40B4-BE49-F238E27FC236}">
                          <a16:creationId xmlns:a16="http://schemas.microsoft.com/office/drawing/2014/main" id="{4DF3C1F2-8C6A-4A43-B555-D5E1882DA0F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01456" y="3597951"/>
                      <a:ext cx="219611" cy="338554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30556" r="-27778" b="-204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3" name="ZoneTexte 192">
                      <a:extLst>
                        <a:ext uri="{FF2B5EF4-FFF2-40B4-BE49-F238E27FC236}">
                          <a16:creationId xmlns:a16="http://schemas.microsoft.com/office/drawing/2014/main" id="{285C2DDC-C2B6-4A39-8D89-717C8B5F53D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97264" y="3568876"/>
                      <a:ext cx="27571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200" b="0" i="1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193" name="ZoneTexte 192">
                      <a:extLst>
                        <a:ext uri="{FF2B5EF4-FFF2-40B4-BE49-F238E27FC236}">
                          <a16:creationId xmlns:a16="http://schemas.microsoft.com/office/drawing/2014/main" id="{285C2DDC-C2B6-4A39-8D89-717C8B5F53D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797264" y="3568876"/>
                      <a:ext cx="275717" cy="338554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4" name="ZoneTexte 193">
                      <a:extLst>
                        <a:ext uri="{FF2B5EF4-FFF2-40B4-BE49-F238E27FC236}">
                          <a16:creationId xmlns:a16="http://schemas.microsoft.com/office/drawing/2014/main" id="{2593A48B-A6CE-4838-9C58-013AF5C608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942489" y="3597604"/>
                      <a:ext cx="21961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194" name="ZoneTexte 193">
                      <a:extLst>
                        <a:ext uri="{FF2B5EF4-FFF2-40B4-BE49-F238E27FC236}">
                          <a16:creationId xmlns:a16="http://schemas.microsoft.com/office/drawing/2014/main" id="{2593A48B-A6CE-4838-9C58-013AF5C608B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942489" y="3597604"/>
                      <a:ext cx="219612" cy="338554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31429" r="-31429" b="-204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5" name="ZoneTexte 194">
                      <a:extLst>
                        <a:ext uri="{FF2B5EF4-FFF2-40B4-BE49-F238E27FC236}">
                          <a16:creationId xmlns:a16="http://schemas.microsoft.com/office/drawing/2014/main" id="{148D544A-2649-436F-9711-7AE153536DE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39946" y="5032668"/>
                      <a:ext cx="21961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195" name="ZoneTexte 194">
                      <a:extLst>
                        <a:ext uri="{FF2B5EF4-FFF2-40B4-BE49-F238E27FC236}">
                          <a16:creationId xmlns:a16="http://schemas.microsoft.com/office/drawing/2014/main" id="{148D544A-2649-436F-9711-7AE153536DE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239946" y="5032668"/>
                      <a:ext cx="219612" cy="33855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30556" r="-27778" b="-204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6" name="ZoneTexte 195">
                      <a:extLst>
                        <a:ext uri="{FF2B5EF4-FFF2-40B4-BE49-F238E27FC236}">
                          <a16:creationId xmlns:a16="http://schemas.microsoft.com/office/drawing/2014/main" id="{C1DC3938-AD02-42BE-A3BD-AD087101DD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6974" y="5035180"/>
                      <a:ext cx="21961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196" name="ZoneTexte 195">
                      <a:extLst>
                        <a:ext uri="{FF2B5EF4-FFF2-40B4-BE49-F238E27FC236}">
                          <a16:creationId xmlns:a16="http://schemas.microsoft.com/office/drawing/2014/main" id="{C1DC3938-AD02-42BE-A3BD-AD087101DDB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26974" y="5035180"/>
                      <a:ext cx="219612" cy="338554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31429" r="-31429" b="-204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7" name="ZoneTexte 196">
                      <a:extLst>
                        <a:ext uri="{FF2B5EF4-FFF2-40B4-BE49-F238E27FC236}">
                          <a16:creationId xmlns:a16="http://schemas.microsoft.com/office/drawing/2014/main" id="{7255FB56-832C-409E-9EAA-C5CA2516ED8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60139" y="5032731"/>
                      <a:ext cx="219611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197" name="ZoneTexte 196">
                      <a:extLst>
                        <a:ext uri="{FF2B5EF4-FFF2-40B4-BE49-F238E27FC236}">
                          <a16:creationId xmlns:a16="http://schemas.microsoft.com/office/drawing/2014/main" id="{7255FB56-832C-409E-9EAA-C5CA2516ED8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60139" y="5032731"/>
                      <a:ext cx="219611" cy="338554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31429" r="-31429" b="-204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8" name="ZoneTexte 197">
                      <a:extLst>
                        <a:ext uri="{FF2B5EF4-FFF2-40B4-BE49-F238E27FC236}">
                          <a16:creationId xmlns:a16="http://schemas.microsoft.com/office/drawing/2014/main" id="{C6849151-1F13-4A38-B610-2AD0A2AFB86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77769" y="5032668"/>
                      <a:ext cx="21961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198" name="ZoneTexte 197">
                      <a:extLst>
                        <a:ext uri="{FF2B5EF4-FFF2-40B4-BE49-F238E27FC236}">
                          <a16:creationId xmlns:a16="http://schemas.microsoft.com/office/drawing/2014/main" id="{C6849151-1F13-4A38-B610-2AD0A2AFB866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77769" y="5032668"/>
                      <a:ext cx="219612" cy="338554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30556" r="-27778" b="-204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9" name="ZoneTexte 198">
                      <a:extLst>
                        <a:ext uri="{FF2B5EF4-FFF2-40B4-BE49-F238E27FC236}">
                          <a16:creationId xmlns:a16="http://schemas.microsoft.com/office/drawing/2014/main" id="{561425DC-9C78-43AB-8A2B-F60BCFC4E37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841208" y="5032668"/>
                      <a:ext cx="219611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199" name="ZoneTexte 198">
                      <a:extLst>
                        <a:ext uri="{FF2B5EF4-FFF2-40B4-BE49-F238E27FC236}">
                          <a16:creationId xmlns:a16="http://schemas.microsoft.com/office/drawing/2014/main" id="{561425DC-9C78-43AB-8A2B-F60BCFC4E37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841208" y="5032668"/>
                      <a:ext cx="219611" cy="338554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31429" r="-31429" b="-204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0" name="ZoneTexte 199">
                      <a:extLst>
                        <a:ext uri="{FF2B5EF4-FFF2-40B4-BE49-F238E27FC236}">
                          <a16:creationId xmlns:a16="http://schemas.microsoft.com/office/drawing/2014/main" id="{54A48CEE-F8AA-4C4D-8DA7-4700E5693A6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152572" y="5032668"/>
                      <a:ext cx="219611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oMath>
                        </m:oMathPara>
                      </a14:m>
                      <a:endParaRPr lang="fr-FR" sz="2200" dirty="0"/>
                    </a:p>
                  </p:txBody>
                </p:sp>
              </mc:Choice>
              <mc:Fallback xmlns="">
                <p:sp>
                  <p:nvSpPr>
                    <p:cNvPr id="200" name="ZoneTexte 199">
                      <a:extLst>
                        <a:ext uri="{FF2B5EF4-FFF2-40B4-BE49-F238E27FC236}">
                          <a16:creationId xmlns:a16="http://schemas.microsoft.com/office/drawing/2014/main" id="{54A48CEE-F8AA-4C4D-8DA7-4700E5693A6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52572" y="5032668"/>
                      <a:ext cx="219611" cy="338554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30556" r="-27778" b="-204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1" name="ZoneTexte 200">
                      <a:extLst>
                        <a:ext uri="{FF2B5EF4-FFF2-40B4-BE49-F238E27FC236}">
                          <a16:creationId xmlns:a16="http://schemas.microsoft.com/office/drawing/2014/main" id="{71C72C50-DC44-4D10-B944-9CA937975A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810790" y="5032668"/>
                      <a:ext cx="219611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201" name="ZoneTexte 200">
                      <a:extLst>
                        <a:ext uri="{FF2B5EF4-FFF2-40B4-BE49-F238E27FC236}">
                          <a16:creationId xmlns:a16="http://schemas.microsoft.com/office/drawing/2014/main" id="{71C72C50-DC44-4D10-B944-9CA937975A5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10790" y="5032668"/>
                      <a:ext cx="219611" cy="338554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 l="-30556" r="-27778" b="-204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2" name="ZoneTexte 201">
                      <a:extLst>
                        <a:ext uri="{FF2B5EF4-FFF2-40B4-BE49-F238E27FC236}">
                          <a16:creationId xmlns:a16="http://schemas.microsoft.com/office/drawing/2014/main" id="{F39C97D9-1826-402E-AD82-955C7E67E5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105619" y="5041264"/>
                      <a:ext cx="219611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202" name="ZoneTexte 201">
                      <a:extLst>
                        <a:ext uri="{FF2B5EF4-FFF2-40B4-BE49-F238E27FC236}">
                          <a16:creationId xmlns:a16="http://schemas.microsoft.com/office/drawing/2014/main" id="{F39C97D9-1826-402E-AD82-955C7E67E54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05619" y="5041264"/>
                      <a:ext cx="219611" cy="338554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 l="-31429" r="-31429" b="-204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3" name="ZoneTexte 202">
                      <a:extLst>
                        <a:ext uri="{FF2B5EF4-FFF2-40B4-BE49-F238E27FC236}">
                          <a16:creationId xmlns:a16="http://schemas.microsoft.com/office/drawing/2014/main" id="{C6458090-FEC4-4C62-8BD3-B0728E0BE3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404252" y="5032668"/>
                      <a:ext cx="21961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203" name="ZoneTexte 202">
                      <a:extLst>
                        <a:ext uri="{FF2B5EF4-FFF2-40B4-BE49-F238E27FC236}">
                          <a16:creationId xmlns:a16="http://schemas.microsoft.com/office/drawing/2014/main" id="{C6458090-FEC4-4C62-8BD3-B0728E0BE37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04252" y="5032668"/>
                      <a:ext cx="219612" cy="338554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30556" r="-27778" b="-2040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9" name="Connecteur droit avec flèche 78">
                  <a:extLst>
                    <a:ext uri="{FF2B5EF4-FFF2-40B4-BE49-F238E27FC236}">
                      <a16:creationId xmlns:a16="http://schemas.microsoft.com/office/drawing/2014/main" id="{764461A7-F94F-475D-B3BA-82C0E2BD5B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725237" y="2809345"/>
                  <a:ext cx="1263939" cy="564471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necteur droit avec flèche 79">
                  <a:extLst>
                    <a:ext uri="{FF2B5EF4-FFF2-40B4-BE49-F238E27FC236}">
                      <a16:creationId xmlns:a16="http://schemas.microsoft.com/office/drawing/2014/main" id="{20F0E78F-E414-4B63-B833-22177A80C7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124415" y="2221959"/>
                  <a:ext cx="1286713" cy="174334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necteur droit avec flèche 80">
                  <a:extLst>
                    <a:ext uri="{FF2B5EF4-FFF2-40B4-BE49-F238E27FC236}">
                      <a16:creationId xmlns:a16="http://schemas.microsoft.com/office/drawing/2014/main" id="{C6AD8C59-9A2E-4601-B9B0-9BDDC7B47D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351651" y="2749799"/>
                  <a:ext cx="1261834" cy="68625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cteur droit avec flèche 81">
                  <a:extLst>
                    <a:ext uri="{FF2B5EF4-FFF2-40B4-BE49-F238E27FC236}">
                      <a16:creationId xmlns:a16="http://schemas.microsoft.com/office/drawing/2014/main" id="{2416BC5B-384A-4D7B-984A-BD08D7B41B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71835" y="2475861"/>
                  <a:ext cx="1957946" cy="1252083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cteur droit avec flèche 82">
                  <a:extLst>
                    <a:ext uri="{FF2B5EF4-FFF2-40B4-BE49-F238E27FC236}">
                      <a16:creationId xmlns:a16="http://schemas.microsoft.com/office/drawing/2014/main" id="{3AA3D600-008B-4E13-A5A7-E795A846C4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183719" y="4263768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necteur droit avec flèche 83">
                  <a:extLst>
                    <a:ext uri="{FF2B5EF4-FFF2-40B4-BE49-F238E27FC236}">
                      <a16:creationId xmlns:a16="http://schemas.microsoft.com/office/drawing/2014/main" id="{295492B4-5B1A-4A66-9744-CF86F8C052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308172" y="4127871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necteur droit avec flèche 84">
                  <a:extLst>
                    <a:ext uri="{FF2B5EF4-FFF2-40B4-BE49-F238E27FC236}">
                      <a16:creationId xmlns:a16="http://schemas.microsoft.com/office/drawing/2014/main" id="{3E9F585E-340F-4CFE-84E3-EE70FAB858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725236" y="2809638"/>
                  <a:ext cx="1263939" cy="564471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necteur droit avec flèche 85">
                  <a:extLst>
                    <a:ext uri="{FF2B5EF4-FFF2-40B4-BE49-F238E27FC236}">
                      <a16:creationId xmlns:a16="http://schemas.microsoft.com/office/drawing/2014/main" id="{1A6093E8-328D-4F18-96B1-0C60D36F79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124414" y="2222253"/>
                  <a:ext cx="1286713" cy="174334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cteur droit avec flèche 86">
                  <a:extLst>
                    <a:ext uri="{FF2B5EF4-FFF2-40B4-BE49-F238E27FC236}">
                      <a16:creationId xmlns:a16="http://schemas.microsoft.com/office/drawing/2014/main" id="{E6E66998-D33C-4E96-A0BB-C253F87C4F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027571" y="4354443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avec flèche 87">
                  <a:extLst>
                    <a:ext uri="{FF2B5EF4-FFF2-40B4-BE49-F238E27FC236}">
                      <a16:creationId xmlns:a16="http://schemas.microsoft.com/office/drawing/2014/main" id="{7A402A9D-6DCE-469B-8630-AF289DF4B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73650" y="4204466"/>
                  <a:ext cx="1232108" cy="357637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cteur droit avec flèche 88">
                  <a:extLst>
                    <a:ext uri="{FF2B5EF4-FFF2-40B4-BE49-F238E27FC236}">
                      <a16:creationId xmlns:a16="http://schemas.microsoft.com/office/drawing/2014/main" id="{AB747E28-EDF9-44A1-B0A1-05EFDBF49B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351651" y="2749800"/>
                  <a:ext cx="1261834" cy="68625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cteur droit avec flèche 89">
                  <a:extLst>
                    <a:ext uri="{FF2B5EF4-FFF2-40B4-BE49-F238E27FC236}">
                      <a16:creationId xmlns:a16="http://schemas.microsoft.com/office/drawing/2014/main" id="{2C5159E0-F7FF-460A-A42E-699AB82C9B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71835" y="2475862"/>
                  <a:ext cx="1957946" cy="1252083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avec flèche 90">
                  <a:extLst>
                    <a:ext uri="{FF2B5EF4-FFF2-40B4-BE49-F238E27FC236}">
                      <a16:creationId xmlns:a16="http://schemas.microsoft.com/office/drawing/2014/main" id="{83B9622D-DC3D-4F3F-A8A1-FB92563E65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183719" y="4263770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necteur droit avec flèche 91">
                  <a:extLst>
                    <a:ext uri="{FF2B5EF4-FFF2-40B4-BE49-F238E27FC236}">
                      <a16:creationId xmlns:a16="http://schemas.microsoft.com/office/drawing/2014/main" id="{8EF6CF1B-2F8B-4D8E-87EA-BCF9005A2D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308172" y="4127872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Connecteur droit avec flèche 92">
                  <a:extLst>
                    <a:ext uri="{FF2B5EF4-FFF2-40B4-BE49-F238E27FC236}">
                      <a16:creationId xmlns:a16="http://schemas.microsoft.com/office/drawing/2014/main" id="{7CF56DEC-9A2B-4A86-B671-546BCE045C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725236" y="2809639"/>
                  <a:ext cx="1263939" cy="564471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necteur droit avec flèche 93">
                  <a:extLst>
                    <a:ext uri="{FF2B5EF4-FFF2-40B4-BE49-F238E27FC236}">
                      <a16:creationId xmlns:a16="http://schemas.microsoft.com/office/drawing/2014/main" id="{D6F429F2-5D46-4E1B-86F4-43CECE50D7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124414" y="2222254"/>
                  <a:ext cx="1286713" cy="174334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necteur droit avec flèche 94">
                  <a:extLst>
                    <a:ext uri="{FF2B5EF4-FFF2-40B4-BE49-F238E27FC236}">
                      <a16:creationId xmlns:a16="http://schemas.microsoft.com/office/drawing/2014/main" id="{F2068196-3002-4F23-B663-D95451690F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847242" y="4272812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necteur droit avec flèche 95">
                  <a:extLst>
                    <a:ext uri="{FF2B5EF4-FFF2-40B4-BE49-F238E27FC236}">
                      <a16:creationId xmlns:a16="http://schemas.microsoft.com/office/drawing/2014/main" id="{1A274C5E-2353-4636-8681-BDF30AA7A3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691093" y="4363779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avec flèche 96">
                  <a:extLst>
                    <a:ext uri="{FF2B5EF4-FFF2-40B4-BE49-F238E27FC236}">
                      <a16:creationId xmlns:a16="http://schemas.microsoft.com/office/drawing/2014/main" id="{BA7FB552-1366-40A7-B46B-DC06FF42D6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971695" y="4136915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cteur droit avec flèche 97">
                  <a:extLst>
                    <a:ext uri="{FF2B5EF4-FFF2-40B4-BE49-F238E27FC236}">
                      <a16:creationId xmlns:a16="http://schemas.microsoft.com/office/drawing/2014/main" id="{D7017F4B-42FC-4519-9355-682D6541F4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027571" y="4354445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cteur droit avec flèche 98">
                  <a:extLst>
                    <a:ext uri="{FF2B5EF4-FFF2-40B4-BE49-F238E27FC236}">
                      <a16:creationId xmlns:a16="http://schemas.microsoft.com/office/drawing/2014/main" id="{9A8F8D35-14AC-4CFD-ABEB-15CFB68FDF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73650" y="4204468"/>
                  <a:ext cx="1232108" cy="357637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avec flèche 99">
                  <a:extLst>
                    <a:ext uri="{FF2B5EF4-FFF2-40B4-BE49-F238E27FC236}">
                      <a16:creationId xmlns:a16="http://schemas.microsoft.com/office/drawing/2014/main" id="{E113ABE1-11D3-4C0E-98A0-0DF4B2EE24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351651" y="2749801"/>
                  <a:ext cx="1261834" cy="68625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cteur droit avec flèche 100">
                  <a:extLst>
                    <a:ext uri="{FF2B5EF4-FFF2-40B4-BE49-F238E27FC236}">
                      <a16:creationId xmlns:a16="http://schemas.microsoft.com/office/drawing/2014/main" id="{89205888-3CFB-42AD-9C4B-695C68C61E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71835" y="2475863"/>
                  <a:ext cx="1957946" cy="1252083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necteur droit avec flèche 101">
                  <a:extLst>
                    <a:ext uri="{FF2B5EF4-FFF2-40B4-BE49-F238E27FC236}">
                      <a16:creationId xmlns:a16="http://schemas.microsoft.com/office/drawing/2014/main" id="{A3BABB3D-D261-4992-9D28-ACCCBE8092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183719" y="4263771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necteur droit avec flèche 102">
                  <a:extLst>
                    <a:ext uri="{FF2B5EF4-FFF2-40B4-BE49-F238E27FC236}">
                      <a16:creationId xmlns:a16="http://schemas.microsoft.com/office/drawing/2014/main" id="{BCB3C5CE-0582-48D7-9EA2-CB339CFEEA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308172" y="4127873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Connecteur droit avec flèche 103">
                  <a:extLst>
                    <a:ext uri="{FF2B5EF4-FFF2-40B4-BE49-F238E27FC236}">
                      <a16:creationId xmlns:a16="http://schemas.microsoft.com/office/drawing/2014/main" id="{DCCBF49E-D7DC-431E-84F0-000D0FCF9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725236" y="2809640"/>
                  <a:ext cx="1263939" cy="564471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avec flèche 104">
                  <a:extLst>
                    <a:ext uri="{FF2B5EF4-FFF2-40B4-BE49-F238E27FC236}">
                      <a16:creationId xmlns:a16="http://schemas.microsoft.com/office/drawing/2014/main" id="{4B2E716B-7D4F-4987-8482-D57CC17EF9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124414" y="2222255"/>
                  <a:ext cx="1286713" cy="174334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necteur droit avec flèche 105">
                  <a:extLst>
                    <a:ext uri="{FF2B5EF4-FFF2-40B4-BE49-F238E27FC236}">
                      <a16:creationId xmlns:a16="http://schemas.microsoft.com/office/drawing/2014/main" id="{18A027CC-F67D-4165-B952-1371C520F4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536960" y="4213033"/>
                  <a:ext cx="1232108" cy="357637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Connecteur droit avec flèche 106">
                  <a:extLst>
                    <a:ext uri="{FF2B5EF4-FFF2-40B4-BE49-F238E27FC236}">
                      <a16:creationId xmlns:a16="http://schemas.microsoft.com/office/drawing/2014/main" id="{719B6190-33FC-4BC0-B091-2D1D9018FA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5720758" y="4136146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necteur droit avec flèche 107">
                  <a:extLst>
                    <a:ext uri="{FF2B5EF4-FFF2-40B4-BE49-F238E27FC236}">
                      <a16:creationId xmlns:a16="http://schemas.microsoft.com/office/drawing/2014/main" id="{F69F8B63-50E3-4C00-B9EB-5FAC6B6BA9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847031" y="4272044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Connecteur droit avec flèche 108">
                  <a:extLst>
                    <a:ext uri="{FF2B5EF4-FFF2-40B4-BE49-F238E27FC236}">
                      <a16:creationId xmlns:a16="http://schemas.microsoft.com/office/drawing/2014/main" id="{14C3C75C-4F3B-49C4-BDF7-7E4DF7CE8F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690881" y="4363011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necteur droit avec flèche 109">
                  <a:extLst>
                    <a:ext uri="{FF2B5EF4-FFF2-40B4-BE49-F238E27FC236}">
                      <a16:creationId xmlns:a16="http://schemas.microsoft.com/office/drawing/2014/main" id="{711067D5-7EF5-4887-81C2-8DDCB3AEC6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971483" y="4136147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Connecteur droit avec flèche 110">
                  <a:extLst>
                    <a:ext uri="{FF2B5EF4-FFF2-40B4-BE49-F238E27FC236}">
                      <a16:creationId xmlns:a16="http://schemas.microsoft.com/office/drawing/2014/main" id="{9123BCFC-64A3-496A-90B9-7A065C3EDA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027360" y="4353676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Connecteur droit avec flèche 111">
                  <a:extLst>
                    <a:ext uri="{FF2B5EF4-FFF2-40B4-BE49-F238E27FC236}">
                      <a16:creationId xmlns:a16="http://schemas.microsoft.com/office/drawing/2014/main" id="{59EDB147-EC01-44A8-BF42-A6DBC87B9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73439" y="4203700"/>
                  <a:ext cx="1232108" cy="357637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necteur droit avec flèche 112">
                  <a:extLst>
                    <a:ext uri="{FF2B5EF4-FFF2-40B4-BE49-F238E27FC236}">
                      <a16:creationId xmlns:a16="http://schemas.microsoft.com/office/drawing/2014/main" id="{85B64B18-9C29-4586-BAB8-C48CEF9D60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351440" y="2749033"/>
                  <a:ext cx="1261834" cy="68625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necteur droit avec flèche 113">
                  <a:extLst>
                    <a:ext uri="{FF2B5EF4-FFF2-40B4-BE49-F238E27FC236}">
                      <a16:creationId xmlns:a16="http://schemas.microsoft.com/office/drawing/2014/main" id="{85E688DA-C694-4A9E-8347-DB20F93066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71624" y="2475095"/>
                  <a:ext cx="1957946" cy="1252083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necteur droit avec flèche 114">
                  <a:extLst>
                    <a:ext uri="{FF2B5EF4-FFF2-40B4-BE49-F238E27FC236}">
                      <a16:creationId xmlns:a16="http://schemas.microsoft.com/office/drawing/2014/main" id="{8465DA39-5B79-430D-ABBB-2C09DA9EC9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183508" y="4263003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Connecteur droit avec flèche 115">
                  <a:extLst>
                    <a:ext uri="{FF2B5EF4-FFF2-40B4-BE49-F238E27FC236}">
                      <a16:creationId xmlns:a16="http://schemas.microsoft.com/office/drawing/2014/main" id="{85E69DD6-96CE-49DF-A180-E8277E0E2C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307961" y="4127105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necteur droit avec flèche 116">
                  <a:extLst>
                    <a:ext uri="{FF2B5EF4-FFF2-40B4-BE49-F238E27FC236}">
                      <a16:creationId xmlns:a16="http://schemas.microsoft.com/office/drawing/2014/main" id="{AEE102D7-1A23-4738-B80A-28CF259921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725025" y="2808872"/>
                  <a:ext cx="1263939" cy="564471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cteur droit avec flèche 117">
                  <a:extLst>
                    <a:ext uri="{FF2B5EF4-FFF2-40B4-BE49-F238E27FC236}">
                      <a16:creationId xmlns:a16="http://schemas.microsoft.com/office/drawing/2014/main" id="{5C45D4AA-7A02-4EAA-BDE0-02B49921CF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124203" y="2221487"/>
                  <a:ext cx="1286713" cy="174334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necteur droit avec flèche 118">
                  <a:extLst>
                    <a:ext uri="{FF2B5EF4-FFF2-40B4-BE49-F238E27FC236}">
                      <a16:creationId xmlns:a16="http://schemas.microsoft.com/office/drawing/2014/main" id="{1C93A7C9-9F31-4398-9065-32786774A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5592862" y="4272812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necteur droit avec flèche 119">
                  <a:extLst>
                    <a:ext uri="{FF2B5EF4-FFF2-40B4-BE49-F238E27FC236}">
                      <a16:creationId xmlns:a16="http://schemas.microsoft.com/office/drawing/2014/main" id="{B2DC329E-04EF-416C-A01A-1DF3018639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436713" y="4363779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Connecteur droit avec flèche 120">
                  <a:extLst>
                    <a:ext uri="{FF2B5EF4-FFF2-40B4-BE49-F238E27FC236}">
                      <a16:creationId xmlns:a16="http://schemas.microsoft.com/office/drawing/2014/main" id="{98700DB7-C703-47E1-8913-2AE69E3486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533306" y="4213034"/>
                  <a:ext cx="1232108" cy="357637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Connecteur droit avec flèche 121">
                  <a:extLst>
                    <a:ext uri="{FF2B5EF4-FFF2-40B4-BE49-F238E27FC236}">
                      <a16:creationId xmlns:a16="http://schemas.microsoft.com/office/drawing/2014/main" id="{064FBE2B-5F0B-4637-91B2-1F686FFC10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5717104" y="4136147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Connecteur droit avec flèche 122">
                  <a:extLst>
                    <a:ext uri="{FF2B5EF4-FFF2-40B4-BE49-F238E27FC236}">
                      <a16:creationId xmlns:a16="http://schemas.microsoft.com/office/drawing/2014/main" id="{BD90CCBB-FDBC-4D54-820B-84679D24EF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843376" y="4272045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Connecteur droit avec flèche 123">
                  <a:extLst>
                    <a:ext uri="{FF2B5EF4-FFF2-40B4-BE49-F238E27FC236}">
                      <a16:creationId xmlns:a16="http://schemas.microsoft.com/office/drawing/2014/main" id="{C6C24E15-F8C9-480E-9379-58AE81B122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687227" y="4363012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eur droit avec flèche 124">
                  <a:extLst>
                    <a:ext uri="{FF2B5EF4-FFF2-40B4-BE49-F238E27FC236}">
                      <a16:creationId xmlns:a16="http://schemas.microsoft.com/office/drawing/2014/main" id="{87ADD27A-6736-46DF-998E-4313EF6538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967829" y="4136148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cteur droit avec flèche 125">
                  <a:extLst>
                    <a:ext uri="{FF2B5EF4-FFF2-40B4-BE49-F238E27FC236}">
                      <a16:creationId xmlns:a16="http://schemas.microsoft.com/office/drawing/2014/main" id="{74DB48ED-750A-4CBC-A2B4-47F1860E27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023705" y="4353678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Connecteur droit avec flèche 126">
                  <a:extLst>
                    <a:ext uri="{FF2B5EF4-FFF2-40B4-BE49-F238E27FC236}">
                      <a16:creationId xmlns:a16="http://schemas.microsoft.com/office/drawing/2014/main" id="{6B56DF1F-3CD8-48C7-AC57-8B1143470A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69784" y="4203701"/>
                  <a:ext cx="1232108" cy="357637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Connecteur droit avec flèche 127">
                  <a:extLst>
                    <a:ext uri="{FF2B5EF4-FFF2-40B4-BE49-F238E27FC236}">
                      <a16:creationId xmlns:a16="http://schemas.microsoft.com/office/drawing/2014/main" id="{762AD98F-44C8-410F-AED9-1E87E7D628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347785" y="2749034"/>
                  <a:ext cx="1261834" cy="68625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cteur droit avec flèche 128">
                  <a:extLst>
                    <a:ext uri="{FF2B5EF4-FFF2-40B4-BE49-F238E27FC236}">
                      <a16:creationId xmlns:a16="http://schemas.microsoft.com/office/drawing/2014/main" id="{13EBD351-DB78-4019-84ED-054F3DB23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67969" y="2475096"/>
                  <a:ext cx="1957946" cy="1252083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avec flèche 129">
                  <a:extLst>
                    <a:ext uri="{FF2B5EF4-FFF2-40B4-BE49-F238E27FC236}">
                      <a16:creationId xmlns:a16="http://schemas.microsoft.com/office/drawing/2014/main" id="{EA668EE1-95CE-4A99-A6D8-C17C355A2C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179853" y="4263004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Connecteur droit avec flèche 132">
                  <a:extLst>
                    <a:ext uri="{FF2B5EF4-FFF2-40B4-BE49-F238E27FC236}">
                      <a16:creationId xmlns:a16="http://schemas.microsoft.com/office/drawing/2014/main" id="{ED5AADEF-A438-4A26-B7C6-522C6BA810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304306" y="4127107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Connecteur droit avec flèche 133">
                  <a:extLst>
                    <a:ext uri="{FF2B5EF4-FFF2-40B4-BE49-F238E27FC236}">
                      <a16:creationId xmlns:a16="http://schemas.microsoft.com/office/drawing/2014/main" id="{656A0FDB-A005-47EB-BC6E-738CE4E3BA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721370" y="2808873"/>
                  <a:ext cx="1263939" cy="564471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Connecteur droit avec flèche 134">
                  <a:extLst>
                    <a:ext uri="{FF2B5EF4-FFF2-40B4-BE49-F238E27FC236}">
                      <a16:creationId xmlns:a16="http://schemas.microsoft.com/office/drawing/2014/main" id="{AD537265-D243-403E-BD34-6F93220353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120548" y="2221488"/>
                  <a:ext cx="1286713" cy="174334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Connecteur droit avec flèche 135">
                  <a:extLst>
                    <a:ext uri="{FF2B5EF4-FFF2-40B4-BE49-F238E27FC236}">
                      <a16:creationId xmlns:a16="http://schemas.microsoft.com/office/drawing/2014/main" id="{69AF6022-5714-4F93-8184-FC1C71BBD9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286447" y="4213802"/>
                  <a:ext cx="1232108" cy="35763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necteur droit avec flèche 136">
                  <a:extLst>
                    <a:ext uri="{FF2B5EF4-FFF2-40B4-BE49-F238E27FC236}">
                      <a16:creationId xmlns:a16="http://schemas.microsoft.com/office/drawing/2014/main" id="{CD741028-5997-41BE-989E-90AB1A7953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4385253" y="4272812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necteur droit avec flèche 137">
                  <a:extLst>
                    <a:ext uri="{FF2B5EF4-FFF2-40B4-BE49-F238E27FC236}">
                      <a16:creationId xmlns:a16="http://schemas.microsoft.com/office/drawing/2014/main" id="{224F33B6-03A3-4DD5-AD66-D699A25515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229104" y="4363779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cteur droit avec flèche 138">
                  <a:extLst>
                    <a:ext uri="{FF2B5EF4-FFF2-40B4-BE49-F238E27FC236}">
                      <a16:creationId xmlns:a16="http://schemas.microsoft.com/office/drawing/2014/main" id="{EA5C1429-BA2B-4DEF-8977-B1C4BBA8EE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4509706" y="4136915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cteur droit avec flèche 140">
                  <a:extLst>
                    <a:ext uri="{FF2B5EF4-FFF2-40B4-BE49-F238E27FC236}">
                      <a16:creationId xmlns:a16="http://schemas.microsoft.com/office/drawing/2014/main" id="{EE8C996B-7471-4601-974E-1C203148E5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075183" y="4213802"/>
                  <a:ext cx="1232108" cy="35763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cteur droit avec flèche 141">
                  <a:extLst>
                    <a:ext uri="{FF2B5EF4-FFF2-40B4-BE49-F238E27FC236}">
                      <a16:creationId xmlns:a16="http://schemas.microsoft.com/office/drawing/2014/main" id="{69D5A152-D55B-4019-BE2F-4FF4886B0C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5592862" y="4272813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Connecteur droit avec flèche 203">
                  <a:extLst>
                    <a:ext uri="{FF2B5EF4-FFF2-40B4-BE49-F238E27FC236}">
                      <a16:creationId xmlns:a16="http://schemas.microsoft.com/office/drawing/2014/main" id="{B45A02DB-FC2B-4772-89C8-C2AAA8E860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436713" y="4363780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Connecteur droit avec flèche 204">
                  <a:extLst>
                    <a:ext uri="{FF2B5EF4-FFF2-40B4-BE49-F238E27FC236}">
                      <a16:creationId xmlns:a16="http://schemas.microsoft.com/office/drawing/2014/main" id="{14D1BD47-CF48-45CF-8878-3B455A6F19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533306" y="4213035"/>
                  <a:ext cx="1232108" cy="35763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Connecteur droit avec flèche 207">
                  <a:extLst>
                    <a:ext uri="{FF2B5EF4-FFF2-40B4-BE49-F238E27FC236}">
                      <a16:creationId xmlns:a16="http://schemas.microsoft.com/office/drawing/2014/main" id="{815E3587-2544-4448-A8CE-22569EF791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5717104" y="4136148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Connecteur droit avec flèche 208">
                  <a:extLst>
                    <a:ext uri="{FF2B5EF4-FFF2-40B4-BE49-F238E27FC236}">
                      <a16:creationId xmlns:a16="http://schemas.microsoft.com/office/drawing/2014/main" id="{777AF976-E5AC-420A-B4F7-2D725DE41C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843376" y="4272046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Connecteur droit avec flèche 209">
                  <a:extLst>
                    <a:ext uri="{FF2B5EF4-FFF2-40B4-BE49-F238E27FC236}">
                      <a16:creationId xmlns:a16="http://schemas.microsoft.com/office/drawing/2014/main" id="{08DEC68A-C17A-4870-90A1-62C21AEBFB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687227" y="4363013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Connecteur droit avec flèche 210">
                  <a:extLst>
                    <a:ext uri="{FF2B5EF4-FFF2-40B4-BE49-F238E27FC236}">
                      <a16:creationId xmlns:a16="http://schemas.microsoft.com/office/drawing/2014/main" id="{C2AAB2CE-8631-4490-BE3D-C6B74E438A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967829" y="4136149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Connecteur droit avec flèche 211">
                  <a:extLst>
                    <a:ext uri="{FF2B5EF4-FFF2-40B4-BE49-F238E27FC236}">
                      <a16:creationId xmlns:a16="http://schemas.microsoft.com/office/drawing/2014/main" id="{ADE59B8A-512A-49B4-BE50-0CC4A3EC5B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023705" y="4353679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Connecteur droit avec flèche 212">
                  <a:extLst>
                    <a:ext uri="{FF2B5EF4-FFF2-40B4-BE49-F238E27FC236}">
                      <a16:creationId xmlns:a16="http://schemas.microsoft.com/office/drawing/2014/main" id="{33378D01-69C9-4CFC-BCAB-7B96B708E1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69784" y="4203702"/>
                  <a:ext cx="1232108" cy="35763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Connecteur droit avec flèche 213">
                  <a:extLst>
                    <a:ext uri="{FF2B5EF4-FFF2-40B4-BE49-F238E27FC236}">
                      <a16:creationId xmlns:a16="http://schemas.microsoft.com/office/drawing/2014/main" id="{64F24535-CEA6-4D3E-A031-BE5AF1936C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347785" y="2749035"/>
                  <a:ext cx="1261834" cy="68625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Connecteur droit avec flèche 214">
                  <a:extLst>
                    <a:ext uri="{FF2B5EF4-FFF2-40B4-BE49-F238E27FC236}">
                      <a16:creationId xmlns:a16="http://schemas.microsoft.com/office/drawing/2014/main" id="{EA8B376E-7906-4A05-8E14-A8828DEB51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67969" y="2475097"/>
                  <a:ext cx="1957946" cy="125208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Connecteur droit avec flèche 215">
                  <a:extLst>
                    <a:ext uri="{FF2B5EF4-FFF2-40B4-BE49-F238E27FC236}">
                      <a16:creationId xmlns:a16="http://schemas.microsoft.com/office/drawing/2014/main" id="{C488154E-1711-4B7D-91BA-59D545D10A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179853" y="4263005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Connecteur droit avec flèche 216">
                  <a:extLst>
                    <a:ext uri="{FF2B5EF4-FFF2-40B4-BE49-F238E27FC236}">
                      <a16:creationId xmlns:a16="http://schemas.microsoft.com/office/drawing/2014/main" id="{82110B62-1876-425E-B012-29D8E7D72E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304306" y="4127108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Connecteur droit avec flèche 217">
                  <a:extLst>
                    <a:ext uri="{FF2B5EF4-FFF2-40B4-BE49-F238E27FC236}">
                      <a16:creationId xmlns:a16="http://schemas.microsoft.com/office/drawing/2014/main" id="{A5DE12D0-41BD-42D0-99AE-2F5B3F2998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721370" y="2808875"/>
                  <a:ext cx="1263939" cy="56447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Connecteur droit avec flèche 218">
                  <a:extLst>
                    <a:ext uri="{FF2B5EF4-FFF2-40B4-BE49-F238E27FC236}">
                      <a16:creationId xmlns:a16="http://schemas.microsoft.com/office/drawing/2014/main" id="{6D32B89B-DABB-489A-BE1A-86B578C14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120548" y="2221489"/>
                  <a:ext cx="1286713" cy="174334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0" name="Freeform 17">
                <a:extLst>
                  <a:ext uri="{FF2B5EF4-FFF2-40B4-BE49-F238E27FC236}">
                    <a16:creationId xmlns:a16="http://schemas.microsoft.com/office/drawing/2014/main" id="{784BFE64-8162-4ED2-A0C6-36A4B8D8060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637823" flipH="1" flipV="1">
                <a:off x="5241550" y="2607117"/>
                <a:ext cx="676808" cy="158308"/>
              </a:xfrm>
              <a:custGeom>
                <a:avLst/>
                <a:gdLst>
                  <a:gd name="T0" fmla="*/ 912 w 917"/>
                  <a:gd name="T1" fmla="*/ 163 h 215"/>
                  <a:gd name="T2" fmla="*/ 860 w 917"/>
                  <a:gd name="T3" fmla="*/ 32 h 215"/>
                  <a:gd name="T4" fmla="*/ 827 w 917"/>
                  <a:gd name="T5" fmla="*/ 3 h 215"/>
                  <a:gd name="T6" fmla="*/ 805 w 917"/>
                  <a:gd name="T7" fmla="*/ 15 h 215"/>
                  <a:gd name="T8" fmla="*/ 836 w 917"/>
                  <a:gd name="T9" fmla="*/ 109 h 215"/>
                  <a:gd name="T10" fmla="*/ 828 w 917"/>
                  <a:gd name="T11" fmla="*/ 104 h 215"/>
                  <a:gd name="T12" fmla="*/ 678 w 917"/>
                  <a:gd name="T13" fmla="*/ 54 h 215"/>
                  <a:gd name="T14" fmla="*/ 448 w 917"/>
                  <a:gd name="T15" fmla="*/ 14 h 215"/>
                  <a:gd name="T16" fmla="*/ 207 w 917"/>
                  <a:gd name="T17" fmla="*/ 13 h 215"/>
                  <a:gd name="T18" fmla="*/ 22 w 917"/>
                  <a:gd name="T19" fmla="*/ 80 h 215"/>
                  <a:gd name="T20" fmla="*/ 19 w 917"/>
                  <a:gd name="T21" fmla="*/ 82 h 215"/>
                  <a:gd name="T22" fmla="*/ 66 w 917"/>
                  <a:gd name="T23" fmla="*/ 123 h 215"/>
                  <a:gd name="T24" fmla="*/ 240 w 917"/>
                  <a:gd name="T25" fmla="*/ 58 h 215"/>
                  <a:gd name="T26" fmla="*/ 468 w 917"/>
                  <a:gd name="T27" fmla="*/ 57 h 215"/>
                  <a:gd name="T28" fmla="*/ 685 w 917"/>
                  <a:gd name="T29" fmla="*/ 94 h 215"/>
                  <a:gd name="T30" fmla="*/ 770 w 917"/>
                  <a:gd name="T31" fmla="*/ 118 h 215"/>
                  <a:gd name="T32" fmla="*/ 825 w 917"/>
                  <a:gd name="T33" fmla="*/ 139 h 215"/>
                  <a:gd name="T34" fmla="*/ 838 w 917"/>
                  <a:gd name="T35" fmla="*/ 143 h 215"/>
                  <a:gd name="T36" fmla="*/ 743 w 917"/>
                  <a:gd name="T37" fmla="*/ 169 h 215"/>
                  <a:gd name="T38" fmla="*/ 751 w 917"/>
                  <a:gd name="T39" fmla="*/ 198 h 215"/>
                  <a:gd name="T40" fmla="*/ 790 w 917"/>
                  <a:gd name="T41" fmla="*/ 210 h 215"/>
                  <a:gd name="T42" fmla="*/ 905 w 917"/>
                  <a:gd name="T43" fmla="*/ 182 h 215"/>
                  <a:gd name="T44" fmla="*/ 912 w 917"/>
                  <a:gd name="T45" fmla="*/ 16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17" h="215">
                    <a:moveTo>
                      <a:pt x="912" y="163"/>
                    </a:moveTo>
                    <a:cubicBezTo>
                      <a:pt x="887" y="123"/>
                      <a:pt x="870" y="78"/>
                      <a:pt x="860" y="32"/>
                    </a:cubicBezTo>
                    <a:cubicBezTo>
                      <a:pt x="857" y="18"/>
                      <a:pt x="840" y="7"/>
                      <a:pt x="827" y="3"/>
                    </a:cubicBezTo>
                    <a:cubicBezTo>
                      <a:pt x="817" y="0"/>
                      <a:pt x="802" y="1"/>
                      <a:pt x="805" y="15"/>
                    </a:cubicBezTo>
                    <a:cubicBezTo>
                      <a:pt x="812" y="47"/>
                      <a:pt x="823" y="79"/>
                      <a:pt x="836" y="109"/>
                    </a:cubicBezTo>
                    <a:cubicBezTo>
                      <a:pt x="833" y="107"/>
                      <a:pt x="831" y="105"/>
                      <a:pt x="828" y="104"/>
                    </a:cubicBezTo>
                    <a:cubicBezTo>
                      <a:pt x="781" y="80"/>
                      <a:pt x="729" y="66"/>
                      <a:pt x="678" y="54"/>
                    </a:cubicBezTo>
                    <a:cubicBezTo>
                      <a:pt x="602" y="35"/>
                      <a:pt x="526" y="22"/>
                      <a:pt x="448" y="14"/>
                    </a:cubicBezTo>
                    <a:cubicBezTo>
                      <a:pt x="369" y="5"/>
                      <a:pt x="287" y="3"/>
                      <a:pt x="207" y="13"/>
                    </a:cubicBezTo>
                    <a:cubicBezTo>
                      <a:pt x="143" y="21"/>
                      <a:pt x="74" y="38"/>
                      <a:pt x="22" y="80"/>
                    </a:cubicBezTo>
                    <a:cubicBezTo>
                      <a:pt x="21" y="80"/>
                      <a:pt x="20" y="81"/>
                      <a:pt x="19" y="82"/>
                    </a:cubicBezTo>
                    <a:cubicBezTo>
                      <a:pt x="0" y="98"/>
                      <a:pt x="50" y="137"/>
                      <a:pt x="66" y="123"/>
                    </a:cubicBezTo>
                    <a:cubicBezTo>
                      <a:pt x="114" y="82"/>
                      <a:pt x="178" y="66"/>
                      <a:pt x="240" y="58"/>
                    </a:cubicBezTo>
                    <a:cubicBezTo>
                      <a:pt x="315" y="47"/>
                      <a:pt x="392" y="50"/>
                      <a:pt x="468" y="57"/>
                    </a:cubicBezTo>
                    <a:cubicBezTo>
                      <a:pt x="541" y="64"/>
                      <a:pt x="614" y="77"/>
                      <a:pt x="685" y="94"/>
                    </a:cubicBezTo>
                    <a:cubicBezTo>
                      <a:pt x="714" y="101"/>
                      <a:pt x="742" y="109"/>
                      <a:pt x="770" y="118"/>
                    </a:cubicBezTo>
                    <a:cubicBezTo>
                      <a:pt x="795" y="126"/>
                      <a:pt x="806" y="129"/>
                      <a:pt x="825" y="139"/>
                    </a:cubicBezTo>
                    <a:cubicBezTo>
                      <a:pt x="828" y="140"/>
                      <a:pt x="833" y="142"/>
                      <a:pt x="838" y="143"/>
                    </a:cubicBezTo>
                    <a:cubicBezTo>
                      <a:pt x="806" y="150"/>
                      <a:pt x="774" y="159"/>
                      <a:pt x="743" y="169"/>
                    </a:cubicBezTo>
                    <a:cubicBezTo>
                      <a:pt x="730" y="173"/>
                      <a:pt x="746" y="194"/>
                      <a:pt x="751" y="198"/>
                    </a:cubicBezTo>
                    <a:cubicBezTo>
                      <a:pt x="761" y="207"/>
                      <a:pt x="776" y="215"/>
                      <a:pt x="790" y="210"/>
                    </a:cubicBezTo>
                    <a:cubicBezTo>
                      <a:pt x="827" y="198"/>
                      <a:pt x="866" y="189"/>
                      <a:pt x="905" y="182"/>
                    </a:cubicBezTo>
                    <a:cubicBezTo>
                      <a:pt x="915" y="180"/>
                      <a:pt x="917" y="171"/>
                      <a:pt x="912" y="16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17">
                <a:extLst>
                  <a:ext uri="{FF2B5EF4-FFF2-40B4-BE49-F238E27FC236}">
                    <a16:creationId xmlns:a16="http://schemas.microsoft.com/office/drawing/2014/main" id="{5928AFD2-E055-4634-A3F9-C78C8557624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637823" flipH="1" flipV="1">
                <a:off x="7171379" y="3799114"/>
                <a:ext cx="676808" cy="158308"/>
              </a:xfrm>
              <a:custGeom>
                <a:avLst/>
                <a:gdLst>
                  <a:gd name="T0" fmla="*/ 912 w 917"/>
                  <a:gd name="T1" fmla="*/ 163 h 215"/>
                  <a:gd name="T2" fmla="*/ 860 w 917"/>
                  <a:gd name="T3" fmla="*/ 32 h 215"/>
                  <a:gd name="T4" fmla="*/ 827 w 917"/>
                  <a:gd name="T5" fmla="*/ 3 h 215"/>
                  <a:gd name="T6" fmla="*/ 805 w 917"/>
                  <a:gd name="T7" fmla="*/ 15 h 215"/>
                  <a:gd name="T8" fmla="*/ 836 w 917"/>
                  <a:gd name="T9" fmla="*/ 109 h 215"/>
                  <a:gd name="T10" fmla="*/ 828 w 917"/>
                  <a:gd name="T11" fmla="*/ 104 h 215"/>
                  <a:gd name="T12" fmla="*/ 678 w 917"/>
                  <a:gd name="T13" fmla="*/ 54 h 215"/>
                  <a:gd name="T14" fmla="*/ 448 w 917"/>
                  <a:gd name="T15" fmla="*/ 14 h 215"/>
                  <a:gd name="T16" fmla="*/ 207 w 917"/>
                  <a:gd name="T17" fmla="*/ 13 h 215"/>
                  <a:gd name="T18" fmla="*/ 22 w 917"/>
                  <a:gd name="T19" fmla="*/ 80 h 215"/>
                  <a:gd name="T20" fmla="*/ 19 w 917"/>
                  <a:gd name="T21" fmla="*/ 82 h 215"/>
                  <a:gd name="T22" fmla="*/ 66 w 917"/>
                  <a:gd name="T23" fmla="*/ 123 h 215"/>
                  <a:gd name="T24" fmla="*/ 240 w 917"/>
                  <a:gd name="T25" fmla="*/ 58 h 215"/>
                  <a:gd name="T26" fmla="*/ 468 w 917"/>
                  <a:gd name="T27" fmla="*/ 57 h 215"/>
                  <a:gd name="T28" fmla="*/ 685 w 917"/>
                  <a:gd name="T29" fmla="*/ 94 h 215"/>
                  <a:gd name="T30" fmla="*/ 770 w 917"/>
                  <a:gd name="T31" fmla="*/ 118 h 215"/>
                  <a:gd name="T32" fmla="*/ 825 w 917"/>
                  <a:gd name="T33" fmla="*/ 139 h 215"/>
                  <a:gd name="T34" fmla="*/ 838 w 917"/>
                  <a:gd name="T35" fmla="*/ 143 h 215"/>
                  <a:gd name="T36" fmla="*/ 743 w 917"/>
                  <a:gd name="T37" fmla="*/ 169 h 215"/>
                  <a:gd name="T38" fmla="*/ 751 w 917"/>
                  <a:gd name="T39" fmla="*/ 198 h 215"/>
                  <a:gd name="T40" fmla="*/ 790 w 917"/>
                  <a:gd name="T41" fmla="*/ 210 h 215"/>
                  <a:gd name="T42" fmla="*/ 905 w 917"/>
                  <a:gd name="T43" fmla="*/ 182 h 215"/>
                  <a:gd name="T44" fmla="*/ 912 w 917"/>
                  <a:gd name="T45" fmla="*/ 16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17" h="215">
                    <a:moveTo>
                      <a:pt x="912" y="163"/>
                    </a:moveTo>
                    <a:cubicBezTo>
                      <a:pt x="887" y="123"/>
                      <a:pt x="870" y="78"/>
                      <a:pt x="860" y="32"/>
                    </a:cubicBezTo>
                    <a:cubicBezTo>
                      <a:pt x="857" y="18"/>
                      <a:pt x="840" y="7"/>
                      <a:pt x="827" y="3"/>
                    </a:cubicBezTo>
                    <a:cubicBezTo>
                      <a:pt x="817" y="0"/>
                      <a:pt x="802" y="1"/>
                      <a:pt x="805" y="15"/>
                    </a:cubicBezTo>
                    <a:cubicBezTo>
                      <a:pt x="812" y="47"/>
                      <a:pt x="823" y="79"/>
                      <a:pt x="836" y="109"/>
                    </a:cubicBezTo>
                    <a:cubicBezTo>
                      <a:pt x="833" y="107"/>
                      <a:pt x="831" y="105"/>
                      <a:pt x="828" y="104"/>
                    </a:cubicBezTo>
                    <a:cubicBezTo>
                      <a:pt x="781" y="80"/>
                      <a:pt x="729" y="66"/>
                      <a:pt x="678" y="54"/>
                    </a:cubicBezTo>
                    <a:cubicBezTo>
                      <a:pt x="602" y="35"/>
                      <a:pt x="526" y="22"/>
                      <a:pt x="448" y="14"/>
                    </a:cubicBezTo>
                    <a:cubicBezTo>
                      <a:pt x="369" y="5"/>
                      <a:pt x="287" y="3"/>
                      <a:pt x="207" y="13"/>
                    </a:cubicBezTo>
                    <a:cubicBezTo>
                      <a:pt x="143" y="21"/>
                      <a:pt x="74" y="38"/>
                      <a:pt x="22" y="80"/>
                    </a:cubicBezTo>
                    <a:cubicBezTo>
                      <a:pt x="21" y="80"/>
                      <a:pt x="20" y="81"/>
                      <a:pt x="19" y="82"/>
                    </a:cubicBezTo>
                    <a:cubicBezTo>
                      <a:pt x="0" y="98"/>
                      <a:pt x="50" y="137"/>
                      <a:pt x="66" y="123"/>
                    </a:cubicBezTo>
                    <a:cubicBezTo>
                      <a:pt x="114" y="82"/>
                      <a:pt x="178" y="66"/>
                      <a:pt x="240" y="58"/>
                    </a:cubicBezTo>
                    <a:cubicBezTo>
                      <a:pt x="315" y="47"/>
                      <a:pt x="392" y="50"/>
                      <a:pt x="468" y="57"/>
                    </a:cubicBezTo>
                    <a:cubicBezTo>
                      <a:pt x="541" y="64"/>
                      <a:pt x="614" y="77"/>
                      <a:pt x="685" y="94"/>
                    </a:cubicBezTo>
                    <a:cubicBezTo>
                      <a:pt x="714" y="101"/>
                      <a:pt x="742" y="109"/>
                      <a:pt x="770" y="118"/>
                    </a:cubicBezTo>
                    <a:cubicBezTo>
                      <a:pt x="795" y="126"/>
                      <a:pt x="806" y="129"/>
                      <a:pt x="825" y="139"/>
                    </a:cubicBezTo>
                    <a:cubicBezTo>
                      <a:pt x="828" y="140"/>
                      <a:pt x="833" y="142"/>
                      <a:pt x="838" y="143"/>
                    </a:cubicBezTo>
                    <a:cubicBezTo>
                      <a:pt x="806" y="150"/>
                      <a:pt x="774" y="159"/>
                      <a:pt x="743" y="169"/>
                    </a:cubicBezTo>
                    <a:cubicBezTo>
                      <a:pt x="730" y="173"/>
                      <a:pt x="746" y="194"/>
                      <a:pt x="751" y="198"/>
                    </a:cubicBezTo>
                    <a:cubicBezTo>
                      <a:pt x="761" y="207"/>
                      <a:pt x="776" y="215"/>
                      <a:pt x="790" y="210"/>
                    </a:cubicBezTo>
                    <a:cubicBezTo>
                      <a:pt x="827" y="198"/>
                      <a:pt x="866" y="189"/>
                      <a:pt x="905" y="182"/>
                    </a:cubicBezTo>
                    <a:cubicBezTo>
                      <a:pt x="915" y="180"/>
                      <a:pt x="917" y="171"/>
                      <a:pt x="912" y="16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17">
                <a:extLst>
                  <a:ext uri="{FF2B5EF4-FFF2-40B4-BE49-F238E27FC236}">
                    <a16:creationId xmlns:a16="http://schemas.microsoft.com/office/drawing/2014/main" id="{7AD208E5-395D-449E-B313-2F30A7ABCB4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9637823" flipH="1" flipV="1">
                <a:off x="7613728" y="4915942"/>
                <a:ext cx="681707" cy="159454"/>
              </a:xfrm>
              <a:custGeom>
                <a:avLst/>
                <a:gdLst>
                  <a:gd name="T0" fmla="*/ 912 w 917"/>
                  <a:gd name="T1" fmla="*/ 163 h 215"/>
                  <a:gd name="T2" fmla="*/ 860 w 917"/>
                  <a:gd name="T3" fmla="*/ 32 h 215"/>
                  <a:gd name="T4" fmla="*/ 827 w 917"/>
                  <a:gd name="T5" fmla="*/ 3 h 215"/>
                  <a:gd name="T6" fmla="*/ 805 w 917"/>
                  <a:gd name="T7" fmla="*/ 15 h 215"/>
                  <a:gd name="T8" fmla="*/ 836 w 917"/>
                  <a:gd name="T9" fmla="*/ 109 h 215"/>
                  <a:gd name="T10" fmla="*/ 828 w 917"/>
                  <a:gd name="T11" fmla="*/ 104 h 215"/>
                  <a:gd name="T12" fmla="*/ 678 w 917"/>
                  <a:gd name="T13" fmla="*/ 54 h 215"/>
                  <a:gd name="T14" fmla="*/ 448 w 917"/>
                  <a:gd name="T15" fmla="*/ 14 h 215"/>
                  <a:gd name="T16" fmla="*/ 207 w 917"/>
                  <a:gd name="T17" fmla="*/ 13 h 215"/>
                  <a:gd name="T18" fmla="*/ 22 w 917"/>
                  <a:gd name="T19" fmla="*/ 80 h 215"/>
                  <a:gd name="T20" fmla="*/ 19 w 917"/>
                  <a:gd name="T21" fmla="*/ 82 h 215"/>
                  <a:gd name="T22" fmla="*/ 66 w 917"/>
                  <a:gd name="T23" fmla="*/ 123 h 215"/>
                  <a:gd name="T24" fmla="*/ 240 w 917"/>
                  <a:gd name="T25" fmla="*/ 58 h 215"/>
                  <a:gd name="T26" fmla="*/ 468 w 917"/>
                  <a:gd name="T27" fmla="*/ 57 h 215"/>
                  <a:gd name="T28" fmla="*/ 685 w 917"/>
                  <a:gd name="T29" fmla="*/ 94 h 215"/>
                  <a:gd name="T30" fmla="*/ 770 w 917"/>
                  <a:gd name="T31" fmla="*/ 118 h 215"/>
                  <a:gd name="T32" fmla="*/ 825 w 917"/>
                  <a:gd name="T33" fmla="*/ 139 h 215"/>
                  <a:gd name="T34" fmla="*/ 838 w 917"/>
                  <a:gd name="T35" fmla="*/ 143 h 215"/>
                  <a:gd name="T36" fmla="*/ 743 w 917"/>
                  <a:gd name="T37" fmla="*/ 169 h 215"/>
                  <a:gd name="T38" fmla="*/ 751 w 917"/>
                  <a:gd name="T39" fmla="*/ 198 h 215"/>
                  <a:gd name="T40" fmla="*/ 790 w 917"/>
                  <a:gd name="T41" fmla="*/ 210 h 215"/>
                  <a:gd name="T42" fmla="*/ 905 w 917"/>
                  <a:gd name="T43" fmla="*/ 182 h 215"/>
                  <a:gd name="T44" fmla="*/ 912 w 917"/>
                  <a:gd name="T45" fmla="*/ 16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17" h="215">
                    <a:moveTo>
                      <a:pt x="912" y="163"/>
                    </a:moveTo>
                    <a:cubicBezTo>
                      <a:pt x="887" y="123"/>
                      <a:pt x="870" y="78"/>
                      <a:pt x="860" y="32"/>
                    </a:cubicBezTo>
                    <a:cubicBezTo>
                      <a:pt x="857" y="18"/>
                      <a:pt x="840" y="7"/>
                      <a:pt x="827" y="3"/>
                    </a:cubicBezTo>
                    <a:cubicBezTo>
                      <a:pt x="817" y="0"/>
                      <a:pt x="802" y="1"/>
                      <a:pt x="805" y="15"/>
                    </a:cubicBezTo>
                    <a:cubicBezTo>
                      <a:pt x="812" y="47"/>
                      <a:pt x="823" y="79"/>
                      <a:pt x="836" y="109"/>
                    </a:cubicBezTo>
                    <a:cubicBezTo>
                      <a:pt x="833" y="107"/>
                      <a:pt x="831" y="105"/>
                      <a:pt x="828" y="104"/>
                    </a:cubicBezTo>
                    <a:cubicBezTo>
                      <a:pt x="781" y="80"/>
                      <a:pt x="729" y="66"/>
                      <a:pt x="678" y="54"/>
                    </a:cubicBezTo>
                    <a:cubicBezTo>
                      <a:pt x="602" y="35"/>
                      <a:pt x="526" y="22"/>
                      <a:pt x="448" y="14"/>
                    </a:cubicBezTo>
                    <a:cubicBezTo>
                      <a:pt x="369" y="5"/>
                      <a:pt x="287" y="3"/>
                      <a:pt x="207" y="13"/>
                    </a:cubicBezTo>
                    <a:cubicBezTo>
                      <a:pt x="143" y="21"/>
                      <a:pt x="74" y="38"/>
                      <a:pt x="22" y="80"/>
                    </a:cubicBezTo>
                    <a:cubicBezTo>
                      <a:pt x="21" y="80"/>
                      <a:pt x="20" y="81"/>
                      <a:pt x="19" y="82"/>
                    </a:cubicBezTo>
                    <a:cubicBezTo>
                      <a:pt x="0" y="98"/>
                      <a:pt x="50" y="137"/>
                      <a:pt x="66" y="123"/>
                    </a:cubicBezTo>
                    <a:cubicBezTo>
                      <a:pt x="114" y="82"/>
                      <a:pt x="178" y="66"/>
                      <a:pt x="240" y="58"/>
                    </a:cubicBezTo>
                    <a:cubicBezTo>
                      <a:pt x="315" y="47"/>
                      <a:pt x="392" y="50"/>
                      <a:pt x="468" y="57"/>
                    </a:cubicBezTo>
                    <a:cubicBezTo>
                      <a:pt x="541" y="64"/>
                      <a:pt x="614" y="77"/>
                      <a:pt x="685" y="94"/>
                    </a:cubicBezTo>
                    <a:cubicBezTo>
                      <a:pt x="714" y="101"/>
                      <a:pt x="742" y="109"/>
                      <a:pt x="770" y="118"/>
                    </a:cubicBezTo>
                    <a:cubicBezTo>
                      <a:pt x="795" y="126"/>
                      <a:pt x="806" y="129"/>
                      <a:pt x="825" y="139"/>
                    </a:cubicBezTo>
                    <a:cubicBezTo>
                      <a:pt x="828" y="140"/>
                      <a:pt x="833" y="142"/>
                      <a:pt x="838" y="143"/>
                    </a:cubicBezTo>
                    <a:cubicBezTo>
                      <a:pt x="806" y="150"/>
                      <a:pt x="774" y="159"/>
                      <a:pt x="743" y="169"/>
                    </a:cubicBezTo>
                    <a:cubicBezTo>
                      <a:pt x="730" y="173"/>
                      <a:pt x="746" y="194"/>
                      <a:pt x="751" y="198"/>
                    </a:cubicBezTo>
                    <a:cubicBezTo>
                      <a:pt x="761" y="207"/>
                      <a:pt x="776" y="215"/>
                      <a:pt x="790" y="210"/>
                    </a:cubicBezTo>
                    <a:cubicBezTo>
                      <a:pt x="827" y="198"/>
                      <a:pt x="866" y="189"/>
                      <a:pt x="905" y="182"/>
                    </a:cubicBezTo>
                    <a:cubicBezTo>
                      <a:pt x="915" y="180"/>
                      <a:pt x="917" y="171"/>
                      <a:pt x="912" y="16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E13AAA7-BCD6-4A59-A02C-85A407B81048}"/>
                </a:ext>
              </a:extLst>
            </p:cNvPr>
            <p:cNvSpPr txBox="1"/>
            <p:nvPr/>
          </p:nvSpPr>
          <p:spPr>
            <a:xfrm>
              <a:off x="5636501" y="2026995"/>
              <a:ext cx="1291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4B183"/>
                  </a:solidFill>
                </a:rPr>
                <a:t> Mean</a:t>
              </a:r>
            </a:p>
          </p:txBody>
        </p:sp>
        <p:sp>
          <p:nvSpPr>
            <p:cNvPr id="206" name="ZoneTexte 205">
              <a:extLst>
                <a:ext uri="{FF2B5EF4-FFF2-40B4-BE49-F238E27FC236}">
                  <a16:creationId xmlns:a16="http://schemas.microsoft.com/office/drawing/2014/main" id="{FF1C6053-EB21-4CC9-A78D-3D2905705ED1}"/>
                </a:ext>
              </a:extLst>
            </p:cNvPr>
            <p:cNvSpPr txBox="1"/>
            <p:nvPr/>
          </p:nvSpPr>
          <p:spPr>
            <a:xfrm>
              <a:off x="7651208" y="3015953"/>
              <a:ext cx="20473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BDD7EE"/>
                  </a:solidFill>
                </a:rPr>
                <a:t>Spectrum </a:t>
              </a:r>
              <a:r>
                <a:rPr lang="en-US" b="1" i="1">
                  <a:solidFill>
                    <a:srgbClr val="BDD7EE"/>
                  </a:solidFill>
                </a:rPr>
                <a:t>(L</a:t>
              </a:r>
              <a:r>
                <a:rPr lang="en-US" b="1" i="1" baseline="30000">
                  <a:solidFill>
                    <a:srgbClr val="BDD7EE"/>
                  </a:solidFill>
                </a:rPr>
                <a:t>1</a:t>
              </a:r>
              <a:r>
                <a:rPr lang="en-US" b="1" i="1">
                  <a:solidFill>
                    <a:srgbClr val="BDD7EE"/>
                  </a:solidFill>
                </a:rPr>
                <a:t>-norm)</a:t>
              </a:r>
            </a:p>
          </p:txBody>
        </p:sp>
        <p:sp>
          <p:nvSpPr>
            <p:cNvPr id="207" name="ZoneTexte 206">
              <a:extLst>
                <a:ext uri="{FF2B5EF4-FFF2-40B4-BE49-F238E27FC236}">
                  <a16:creationId xmlns:a16="http://schemas.microsoft.com/office/drawing/2014/main" id="{1A070278-9E66-4D82-AF72-E9E41D3B1D37}"/>
                </a:ext>
              </a:extLst>
            </p:cNvPr>
            <p:cNvSpPr txBox="1"/>
            <p:nvPr/>
          </p:nvSpPr>
          <p:spPr>
            <a:xfrm>
              <a:off x="7758480" y="4137782"/>
              <a:ext cx="4218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5E0B4"/>
                  </a:solidFill>
                </a:rPr>
                <a:t>Modulation at j</a:t>
              </a:r>
              <a:r>
                <a:rPr lang="en-US" b="1" baseline="-25000" dirty="0">
                  <a:solidFill>
                    <a:srgbClr val="C5E0B4"/>
                  </a:solidFill>
                </a:rPr>
                <a:t>2</a:t>
              </a:r>
              <a:r>
                <a:rPr lang="en-US" b="1" dirty="0">
                  <a:solidFill>
                    <a:srgbClr val="C5E0B4"/>
                  </a:solidFill>
                </a:rPr>
                <a:t> of structures seen at j</a:t>
              </a:r>
              <a:r>
                <a:rPr lang="en-US" b="1" baseline="-25000" dirty="0">
                  <a:solidFill>
                    <a:srgbClr val="C5E0B4"/>
                  </a:solidFill>
                </a:rPr>
                <a:t>1</a:t>
              </a:r>
            </a:p>
          </p:txBody>
        </p:sp>
      </p:grpSp>
      <p:sp>
        <p:nvSpPr>
          <p:cNvPr id="78" name="ZoneTexte 77">
            <a:extLst>
              <a:ext uri="{FF2B5EF4-FFF2-40B4-BE49-F238E27FC236}">
                <a16:creationId xmlns:a16="http://schemas.microsoft.com/office/drawing/2014/main" id="{89AB56CC-8F13-4BB9-9C94-CAD5C7745F49}"/>
              </a:ext>
            </a:extLst>
          </p:cNvPr>
          <p:cNvSpPr txBox="1"/>
          <p:nvPr/>
        </p:nvSpPr>
        <p:spPr>
          <a:xfrm>
            <a:off x="976606" y="109892"/>
            <a:ext cx="102387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b="1" dirty="0">
                <a:cs typeface="Calibri"/>
              </a:rPr>
              <a:t>WST </a:t>
            </a:r>
            <a:r>
              <a:rPr lang="fr-FR" sz="3600" b="1" dirty="0" err="1">
                <a:cs typeface="Calibri"/>
              </a:rPr>
              <a:t>Formalism</a:t>
            </a:r>
            <a:endParaRPr lang="fr-FR" sz="36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6119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6497B0B-DBB7-4BF7-90BC-70CC8352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014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C0D932D7-D594-443B-BD78-94386CD4DEDC}"/>
              </a:ext>
            </a:extLst>
          </p:cNvPr>
          <p:cNvSpPr txBox="1"/>
          <p:nvPr/>
        </p:nvSpPr>
        <p:spPr>
          <a:xfrm>
            <a:off x="976605" y="19533"/>
            <a:ext cx="10238788" cy="64633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b="1" dirty="0" err="1">
                <a:cs typeface="Calibri"/>
              </a:rPr>
              <a:t>Geoscience</a:t>
            </a:r>
            <a:r>
              <a:rPr lang="fr-FR" sz="3600" b="1" dirty="0">
                <a:cs typeface="Calibri"/>
              </a:rPr>
              <a:t> Data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3BBC1A-B89A-4BCF-BB3F-36AF2AC7EFCD}"/>
              </a:ext>
            </a:extLst>
          </p:cNvPr>
          <p:cNvSpPr txBox="1"/>
          <p:nvPr/>
        </p:nvSpPr>
        <p:spPr>
          <a:xfrm>
            <a:off x="8416670" y="1546985"/>
            <a:ext cx="21829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Large datasets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D62D44C-8869-4D42-8ACC-A9DBC82D6256}"/>
              </a:ext>
            </a:extLst>
          </p:cNvPr>
          <p:cNvSpPr/>
          <p:nvPr/>
        </p:nvSpPr>
        <p:spPr>
          <a:xfrm flipH="1">
            <a:off x="1527111" y="665864"/>
            <a:ext cx="4292081" cy="6004652"/>
          </a:xfrm>
          <a:prstGeom prst="roundRect">
            <a:avLst>
              <a:gd name="adj" fmla="val 12493"/>
            </a:avLst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1">
            <a:extLst>
              <a:ext uri="{FF2B5EF4-FFF2-40B4-BE49-F238E27FC236}">
                <a16:creationId xmlns:a16="http://schemas.microsoft.com/office/drawing/2014/main" id="{100DE0B9-E153-43F5-A771-BE2C86020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62" t="10453" r="9594" b="6272"/>
          <a:stretch/>
        </p:blipFill>
        <p:spPr>
          <a:xfrm>
            <a:off x="1704912" y="848344"/>
            <a:ext cx="3822052" cy="10671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12700"/>
          </a:effectLst>
        </p:spPr>
      </p:pic>
      <p:pic>
        <p:nvPicPr>
          <p:cNvPr id="8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8A020481-E870-411F-A87E-61B0A0962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4912" y="1987307"/>
            <a:ext cx="3822052" cy="2077826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3" name="finalVideo">
            <a:hlinkClick r:id="" action="ppaction://media"/>
            <a:extLst>
              <a:ext uri="{FF2B5EF4-FFF2-40B4-BE49-F238E27FC236}">
                <a16:creationId xmlns:a16="http://schemas.microsoft.com/office/drawing/2014/main" id="{99E595C0-01DE-410F-AD91-DAF9B3F190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04912" y="4136984"/>
            <a:ext cx="3822052" cy="21208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58656183-56B1-4E79-A400-26CDFEE629DB}"/>
              </a:ext>
            </a:extLst>
          </p:cNvPr>
          <p:cNvSpPr txBox="1"/>
          <p:nvPr/>
        </p:nvSpPr>
        <p:spPr>
          <a:xfrm>
            <a:off x="5088623" y="824896"/>
            <a:ext cx="520529" cy="356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1D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C36C63E-C7D4-4112-9CF3-4643A002EB16}"/>
              </a:ext>
            </a:extLst>
          </p:cNvPr>
          <p:cNvSpPr txBox="1"/>
          <p:nvPr/>
        </p:nvSpPr>
        <p:spPr>
          <a:xfrm>
            <a:off x="5088623" y="1980262"/>
            <a:ext cx="520529" cy="356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EB24D05-C430-47D7-8FF4-D9F7B9F8917A}"/>
              </a:ext>
            </a:extLst>
          </p:cNvPr>
          <p:cNvSpPr txBox="1"/>
          <p:nvPr/>
        </p:nvSpPr>
        <p:spPr>
          <a:xfrm>
            <a:off x="5088622" y="4202107"/>
            <a:ext cx="520529" cy="356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3D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6513117-B683-4B9D-9BC4-408D211A443E}"/>
              </a:ext>
            </a:extLst>
          </p:cNvPr>
          <p:cNvSpPr txBox="1"/>
          <p:nvPr/>
        </p:nvSpPr>
        <p:spPr>
          <a:xfrm>
            <a:off x="2408078" y="6285766"/>
            <a:ext cx="2680544" cy="356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Or 4D and + …</a:t>
            </a: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79AA6438-4690-46A3-B594-773160BEEF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6" b="94819" l="4474" r="94680">
                        <a14:foregroundMark x1="61306" y1="9890" x2="67110" y2="5808"/>
                        <a14:foregroundMark x1="67110" y1="5808" x2="88634" y2="23234"/>
                        <a14:foregroundMark x1="88634" y1="23234" x2="90810" y2="23862"/>
                        <a14:foregroundMark x1="91778" y1="21507" x2="95889" y2="28885"/>
                        <a14:foregroundMark x1="95889" y1="28885" x2="94921" y2="53061"/>
                        <a14:foregroundMark x1="94921" y1="53061" x2="94559" y2="54474"/>
                        <a14:foregroundMark x1="64692" y1="7849" x2="70859" y2="7535"/>
                        <a14:foregroundMark x1="68319" y1="4867" x2="65901" y2="2826"/>
                        <a14:foregroundMark x1="53567" y1="90581" x2="50181" y2="90581"/>
                        <a14:foregroundMark x1="61064" y1="69702" x2="58525" y2="68289"/>
                        <a14:foregroundMark x1="66143" y1="71429" x2="66143" y2="71429"/>
                        <a14:foregroundMark x1="35792" y1="88854" x2="37364" y2="86342"/>
                        <a14:foregroundMark x1="18984" y1="90738" x2="17291" y2="88697"/>
                        <a14:foregroundMark x1="11245" y1="94976" x2="10883" y2="92151"/>
                        <a14:foregroundMark x1="5441" y1="73783" x2="4474" y2="72057"/>
                        <a14:foregroundMark x1="16687" y1="59027" x2="15961" y2="64207"/>
                        <a14:foregroundMark x1="11608" y1="52433" x2="9674" y2="46939"/>
                        <a14:foregroundMark x1="34704" y1="29042" x2="33253" y2="221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4127" y="2083408"/>
            <a:ext cx="4697467" cy="3618242"/>
          </a:xfrm>
          <a:prstGeom prst="rect">
            <a:avLst/>
          </a:prstGeom>
        </p:spPr>
      </p:pic>
      <p:sp>
        <p:nvSpPr>
          <p:cNvPr id="97" name="Flèche : pentagone 96">
            <a:extLst>
              <a:ext uri="{FF2B5EF4-FFF2-40B4-BE49-F238E27FC236}">
                <a16:creationId xmlns:a16="http://schemas.microsoft.com/office/drawing/2014/main" id="{2C900D77-0424-4D27-A3D2-B2EFFA7A60C7}"/>
              </a:ext>
            </a:extLst>
          </p:cNvPr>
          <p:cNvSpPr/>
          <p:nvPr/>
        </p:nvSpPr>
        <p:spPr>
          <a:xfrm>
            <a:off x="5819192" y="3065106"/>
            <a:ext cx="844199" cy="727788"/>
          </a:xfrm>
          <a:prstGeom prst="homePlate">
            <a:avLst>
              <a:gd name="adj" fmla="val 41026"/>
            </a:avLst>
          </a:prstGeom>
          <a:solidFill>
            <a:schemeClr val="accent1">
              <a:lumMod val="40000"/>
              <a:lumOff val="60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Espace réservé du numéro de diapositive 100">
            <a:extLst>
              <a:ext uri="{FF2B5EF4-FFF2-40B4-BE49-F238E27FC236}">
                <a16:creationId xmlns:a16="http://schemas.microsoft.com/office/drawing/2014/main" id="{3C8147B6-4057-491B-9ED1-BABD0ECAA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568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2657967-E133-F676-FC5E-8F7668E03A66}"/>
              </a:ext>
            </a:extLst>
          </p:cNvPr>
          <p:cNvSpPr txBox="1"/>
          <p:nvPr/>
        </p:nvSpPr>
        <p:spPr>
          <a:xfrm>
            <a:off x="976606" y="65128"/>
            <a:ext cx="102387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b="1" dirty="0" err="1">
                <a:cs typeface="Calibri"/>
              </a:rPr>
              <a:t>What</a:t>
            </a:r>
            <a:r>
              <a:rPr lang="fr-FR" sz="3600" b="1" dirty="0">
                <a:cs typeface="Calibri"/>
              </a:rPr>
              <a:t> do </a:t>
            </a:r>
            <a:r>
              <a:rPr lang="fr-FR" sz="3600" b="1" dirty="0" err="1">
                <a:cs typeface="Calibri"/>
              </a:rPr>
              <a:t>we</a:t>
            </a:r>
            <a:r>
              <a:rPr lang="fr-FR" sz="3600" b="1" dirty="0">
                <a:cs typeface="Calibri"/>
              </a:rPr>
              <a:t> do to </a:t>
            </a:r>
            <a:r>
              <a:rPr lang="fr-FR" sz="3600" b="1" dirty="0" err="1">
                <a:cs typeface="Calibri"/>
              </a:rPr>
              <a:t>statistically</a:t>
            </a:r>
            <a:r>
              <a:rPr lang="fr-FR" sz="3600" b="1" dirty="0">
                <a:cs typeface="Calibri"/>
              </a:rPr>
              <a:t> </a:t>
            </a:r>
            <a:r>
              <a:rPr lang="fr-FR" sz="3600" b="1" dirty="0" err="1">
                <a:cs typeface="Calibri"/>
              </a:rPr>
              <a:t>characterize</a:t>
            </a:r>
            <a:r>
              <a:rPr lang="fr-FR" sz="3600" b="1" dirty="0">
                <a:cs typeface="Calibri"/>
              </a:rPr>
              <a:t> a signal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B5E859A-FCD0-4E8F-A483-8E8BAE0A9E68}"/>
              </a:ext>
            </a:extLst>
          </p:cNvPr>
          <p:cNvSpPr txBox="1"/>
          <p:nvPr/>
        </p:nvSpPr>
        <p:spPr>
          <a:xfrm>
            <a:off x="976606" y="5826135"/>
            <a:ext cx="10238788" cy="748784"/>
          </a:xfrm>
          <a:prstGeom prst="roundRect">
            <a:avLst>
              <a:gd name="adj" fmla="val 38299"/>
            </a:avLst>
          </a:prstGeom>
          <a:solidFill>
            <a:schemeClr val="accent4">
              <a:lumMod val="40000"/>
              <a:lumOff val="60000"/>
              <a:alpha val="56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</a:rPr>
              <a:t>But </a:t>
            </a:r>
            <a:r>
              <a:rPr lang="fr-FR" sz="3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</a:rPr>
              <a:t>what</a:t>
            </a:r>
            <a:r>
              <a:rPr lang="fr-FR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</a:rPr>
              <a:t> about </a:t>
            </a:r>
            <a:r>
              <a:rPr lang="fr-FR" sz="3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</a:rPr>
              <a:t>detecting</a:t>
            </a:r>
            <a:r>
              <a:rPr lang="fr-FR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</a:rPr>
              <a:t> structures</a:t>
            </a:r>
            <a:r>
              <a:rPr lang="fr-FR" sz="28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</a:rPr>
              <a:t> (i.e. </a:t>
            </a:r>
            <a:r>
              <a:rPr lang="fr-FR" sz="28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</a:rPr>
              <a:t>scales</a:t>
            </a:r>
            <a:r>
              <a:rPr lang="fr-FR" sz="28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</a:rPr>
              <a:t> </a:t>
            </a:r>
            <a:r>
              <a:rPr lang="fr-FR" sz="28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</a:rPr>
              <a:t>couplings</a:t>
            </a:r>
            <a:r>
              <a:rPr lang="fr-FR" sz="28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</a:rPr>
              <a:t>) </a:t>
            </a:r>
            <a:r>
              <a:rPr lang="fr-FR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</a:rPr>
              <a:t>?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46794BD-B576-429F-9B09-B5B50B62DDB2}"/>
              </a:ext>
            </a:extLst>
          </p:cNvPr>
          <p:cNvGrpSpPr/>
          <p:nvPr/>
        </p:nvGrpSpPr>
        <p:grpSpPr>
          <a:xfrm>
            <a:off x="314023" y="793101"/>
            <a:ext cx="3488275" cy="4819873"/>
            <a:chOff x="314023" y="793102"/>
            <a:chExt cx="3488275" cy="4755846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73B5718C-2FAD-4CF2-9F35-4B61EA3039DB}"/>
                </a:ext>
              </a:extLst>
            </p:cNvPr>
            <p:cNvGrpSpPr/>
            <p:nvPr/>
          </p:nvGrpSpPr>
          <p:grpSpPr>
            <a:xfrm>
              <a:off x="314023" y="988646"/>
              <a:ext cx="3488275" cy="4560302"/>
              <a:chOff x="314023" y="992224"/>
              <a:chExt cx="3488275" cy="4560302"/>
            </a:xfrm>
          </p:grpSpPr>
          <p:pic>
            <p:nvPicPr>
              <p:cNvPr id="4" name="Image 10">
                <a:extLst>
                  <a:ext uri="{FF2B5EF4-FFF2-40B4-BE49-F238E27FC236}">
                    <a16:creationId xmlns:a16="http://schemas.microsoft.com/office/drawing/2014/main" id="{8B8BE569-D861-DEB4-2B0F-36119741E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4023" y="992224"/>
                <a:ext cx="3488275" cy="278710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56000"/>
                </a:schemeClr>
              </a:solidFill>
              <a:ln>
                <a:noFill/>
              </a:ln>
              <a:effectLst>
                <a:softEdge rad="0"/>
              </a:effectLst>
            </p:spPr>
          </p:pic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72EB167-C038-4E29-973C-3DB849D354B8}"/>
                  </a:ext>
                </a:extLst>
              </p:cNvPr>
              <p:cNvSpPr txBox="1"/>
              <p:nvPr/>
            </p:nvSpPr>
            <p:spPr>
              <a:xfrm>
                <a:off x="314023" y="3779328"/>
                <a:ext cx="3488275" cy="1773198"/>
              </a:xfrm>
              <a:prstGeom prst="round2SameRect">
                <a:avLst>
                  <a:gd name="adj1" fmla="val 0"/>
                  <a:gd name="adj2" fmla="val 18095"/>
                </a:avLst>
              </a:prstGeom>
              <a:solidFill>
                <a:schemeClr val="accent1">
                  <a:lumMod val="40000"/>
                  <a:lumOff val="60000"/>
                  <a:alpha val="56000"/>
                </a:schemeClr>
              </a:solidFill>
              <a:ln w="19050">
                <a:noFill/>
                <a:extLst>
                  <a:ext uri="{C807C97D-BFC1-408E-A445-0C87EB9F89A2}">
                    <ask:lineSketchStyleProps xmlns:ask="http://schemas.microsoft.com/office/drawing/2018/sketchyshapes" sd="3947405739">
                      <a:custGeom>
                        <a:avLst/>
                        <a:gdLst>
                          <a:gd name="connsiteX0" fmla="*/ 0 w 2174966"/>
                          <a:gd name="connsiteY0" fmla="*/ 0 h 2032754"/>
                          <a:gd name="connsiteX1" fmla="*/ 500242 w 2174966"/>
                          <a:gd name="connsiteY1" fmla="*/ 0 h 2032754"/>
                          <a:gd name="connsiteX2" fmla="*/ 1065733 w 2174966"/>
                          <a:gd name="connsiteY2" fmla="*/ 0 h 2032754"/>
                          <a:gd name="connsiteX3" fmla="*/ 1631225 w 2174966"/>
                          <a:gd name="connsiteY3" fmla="*/ 0 h 2032754"/>
                          <a:gd name="connsiteX4" fmla="*/ 2174966 w 2174966"/>
                          <a:gd name="connsiteY4" fmla="*/ 0 h 2032754"/>
                          <a:gd name="connsiteX5" fmla="*/ 2174966 w 2174966"/>
                          <a:gd name="connsiteY5" fmla="*/ 0 h 2032754"/>
                          <a:gd name="connsiteX6" fmla="*/ 2174966 w 2174966"/>
                          <a:gd name="connsiteY6" fmla="*/ 463798 h 2032754"/>
                          <a:gd name="connsiteX7" fmla="*/ 2174966 w 2174966"/>
                          <a:gd name="connsiteY7" fmla="*/ 909045 h 2032754"/>
                          <a:gd name="connsiteX8" fmla="*/ 2174966 w 2174966"/>
                          <a:gd name="connsiteY8" fmla="*/ 1391395 h 2032754"/>
                          <a:gd name="connsiteX9" fmla="*/ 2174966 w 2174966"/>
                          <a:gd name="connsiteY9" fmla="*/ 1855193 h 2032754"/>
                          <a:gd name="connsiteX10" fmla="*/ 1997405 w 2174966"/>
                          <a:gd name="connsiteY10" fmla="*/ 2032754 h 2032754"/>
                          <a:gd name="connsiteX11" fmla="*/ 1524246 w 2174966"/>
                          <a:gd name="connsiteY11" fmla="*/ 2032754 h 2032754"/>
                          <a:gd name="connsiteX12" fmla="*/ 1032888 w 2174966"/>
                          <a:gd name="connsiteY12" fmla="*/ 2032754 h 2032754"/>
                          <a:gd name="connsiteX13" fmla="*/ 632522 w 2174966"/>
                          <a:gd name="connsiteY13" fmla="*/ 2032754 h 2032754"/>
                          <a:gd name="connsiteX14" fmla="*/ 177561 w 2174966"/>
                          <a:gd name="connsiteY14" fmla="*/ 2032754 h 2032754"/>
                          <a:gd name="connsiteX15" fmla="*/ 0 w 2174966"/>
                          <a:gd name="connsiteY15" fmla="*/ 1855193 h 2032754"/>
                          <a:gd name="connsiteX16" fmla="*/ 0 w 2174966"/>
                          <a:gd name="connsiteY16" fmla="*/ 1428499 h 2032754"/>
                          <a:gd name="connsiteX17" fmla="*/ 0 w 2174966"/>
                          <a:gd name="connsiteY17" fmla="*/ 1001804 h 2032754"/>
                          <a:gd name="connsiteX18" fmla="*/ 0 w 2174966"/>
                          <a:gd name="connsiteY18" fmla="*/ 593662 h 2032754"/>
                          <a:gd name="connsiteX19" fmla="*/ 0 w 2174966"/>
                          <a:gd name="connsiteY19" fmla="*/ 0 h 2032754"/>
                          <a:gd name="connsiteX20" fmla="*/ 0 w 2174966"/>
                          <a:gd name="connsiteY20" fmla="*/ 0 h 203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174966" h="2032754" extrusionOk="0">
                            <a:moveTo>
                              <a:pt x="0" y="0"/>
                            </a:moveTo>
                            <a:cubicBezTo>
                              <a:pt x="125614" y="-30599"/>
                              <a:pt x="350849" y="11332"/>
                              <a:pt x="500242" y="0"/>
                            </a:cubicBezTo>
                            <a:cubicBezTo>
                              <a:pt x="649635" y="-11332"/>
                              <a:pt x="849423" y="62063"/>
                              <a:pt x="1065733" y="0"/>
                            </a:cubicBezTo>
                            <a:cubicBezTo>
                              <a:pt x="1282043" y="-62063"/>
                              <a:pt x="1487601" y="64277"/>
                              <a:pt x="1631225" y="0"/>
                            </a:cubicBezTo>
                            <a:cubicBezTo>
                              <a:pt x="1774849" y="-64277"/>
                              <a:pt x="1993340" y="38505"/>
                              <a:pt x="2174966" y="0"/>
                            </a:cubicBezTo>
                            <a:lnTo>
                              <a:pt x="2174966" y="0"/>
                            </a:lnTo>
                            <a:cubicBezTo>
                              <a:pt x="2185463" y="124790"/>
                              <a:pt x="2131928" y="330783"/>
                              <a:pt x="2174966" y="463798"/>
                            </a:cubicBezTo>
                            <a:cubicBezTo>
                              <a:pt x="2218004" y="596813"/>
                              <a:pt x="2153207" y="808621"/>
                              <a:pt x="2174966" y="909045"/>
                            </a:cubicBezTo>
                            <a:cubicBezTo>
                              <a:pt x="2196725" y="1009469"/>
                              <a:pt x="2118319" y="1186529"/>
                              <a:pt x="2174966" y="1391395"/>
                            </a:cubicBezTo>
                            <a:cubicBezTo>
                              <a:pt x="2231613" y="1596261"/>
                              <a:pt x="2143898" y="1661750"/>
                              <a:pt x="2174966" y="1855193"/>
                            </a:cubicBezTo>
                            <a:cubicBezTo>
                              <a:pt x="2164770" y="1973055"/>
                              <a:pt x="2095217" y="2025985"/>
                              <a:pt x="1997405" y="2032754"/>
                            </a:cubicBezTo>
                            <a:cubicBezTo>
                              <a:pt x="1859705" y="2084379"/>
                              <a:pt x="1691910" y="1992381"/>
                              <a:pt x="1524246" y="2032754"/>
                            </a:cubicBezTo>
                            <a:cubicBezTo>
                              <a:pt x="1356582" y="2073127"/>
                              <a:pt x="1197533" y="2016373"/>
                              <a:pt x="1032888" y="2032754"/>
                            </a:cubicBezTo>
                            <a:cubicBezTo>
                              <a:pt x="868243" y="2049135"/>
                              <a:pt x="787561" y="1986639"/>
                              <a:pt x="632522" y="2032754"/>
                            </a:cubicBezTo>
                            <a:cubicBezTo>
                              <a:pt x="477483" y="2078869"/>
                              <a:pt x="391547" y="2021602"/>
                              <a:pt x="177561" y="2032754"/>
                            </a:cubicBezTo>
                            <a:cubicBezTo>
                              <a:pt x="75414" y="2012287"/>
                              <a:pt x="2285" y="1956443"/>
                              <a:pt x="0" y="1855193"/>
                            </a:cubicBezTo>
                            <a:cubicBezTo>
                              <a:pt x="-48842" y="1731898"/>
                              <a:pt x="4156" y="1607760"/>
                              <a:pt x="0" y="1428499"/>
                            </a:cubicBezTo>
                            <a:cubicBezTo>
                              <a:pt x="-4156" y="1249238"/>
                              <a:pt x="35410" y="1120406"/>
                              <a:pt x="0" y="1001804"/>
                            </a:cubicBezTo>
                            <a:cubicBezTo>
                              <a:pt x="-35410" y="883203"/>
                              <a:pt x="3813" y="711301"/>
                              <a:pt x="0" y="593662"/>
                            </a:cubicBezTo>
                            <a:cubicBezTo>
                              <a:pt x="-3813" y="476023"/>
                              <a:pt x="59328" y="222880"/>
                              <a:pt x="0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PDF</a:t>
                </a:r>
              </a:p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Mean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Calibri" panose="020F0502020204030204"/>
                  </a:rPr>
                  <a:t>Variance</a:t>
                </a:r>
              </a:p>
              <a:p>
                <a:pPr marL="285750" marR="0" lvl="0" indent="-2857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Higher Moments </a:t>
                </a:r>
              </a:p>
            </p:txBody>
          </p:sp>
        </p:grpSp>
        <p:sp>
          <p:nvSpPr>
            <p:cNvPr id="5" name="Rectangle : avec coins arrondis en haut 4">
              <a:extLst>
                <a:ext uri="{FF2B5EF4-FFF2-40B4-BE49-F238E27FC236}">
                  <a16:creationId xmlns:a16="http://schemas.microsoft.com/office/drawing/2014/main" id="{E8879D27-14BE-4A72-99A7-251EE960F532}"/>
                </a:ext>
              </a:extLst>
            </p:cNvPr>
            <p:cNvSpPr/>
            <p:nvPr/>
          </p:nvSpPr>
          <p:spPr>
            <a:xfrm>
              <a:off x="314023" y="793102"/>
              <a:ext cx="3488275" cy="195544"/>
            </a:xfrm>
            <a:prstGeom prst="round2SameRect">
              <a:avLst/>
            </a:prstGeom>
            <a:solidFill>
              <a:schemeClr val="accent1">
                <a:lumMod val="40000"/>
                <a:lumOff val="6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83E244CD-2F96-4E97-A8A7-2B6483C9CE53}"/>
              </a:ext>
            </a:extLst>
          </p:cNvPr>
          <p:cNvGrpSpPr/>
          <p:nvPr/>
        </p:nvGrpSpPr>
        <p:grpSpPr>
          <a:xfrm>
            <a:off x="3983181" y="786871"/>
            <a:ext cx="3726699" cy="4826104"/>
            <a:chOff x="3983181" y="786871"/>
            <a:chExt cx="3726699" cy="4826104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0F9773B9-A31D-4419-91E5-E5C69AB5334E}"/>
                </a:ext>
              </a:extLst>
            </p:cNvPr>
            <p:cNvGrpSpPr/>
            <p:nvPr/>
          </p:nvGrpSpPr>
          <p:grpSpPr>
            <a:xfrm>
              <a:off x="3983181" y="992223"/>
              <a:ext cx="3726699" cy="4620752"/>
              <a:chOff x="3983181" y="992223"/>
              <a:chExt cx="3726699" cy="4620752"/>
            </a:xfrm>
          </p:grpSpPr>
          <p:pic>
            <p:nvPicPr>
              <p:cNvPr id="8" name="Image 9">
                <a:extLst>
                  <a:ext uri="{FF2B5EF4-FFF2-40B4-BE49-F238E27FC236}">
                    <a16:creationId xmlns:a16="http://schemas.microsoft.com/office/drawing/2014/main" id="{F08EA985-3EEA-4FC8-ADEA-FAD3D191DF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51" t="10460" r="9229" b="4279"/>
              <a:stretch/>
            </p:blipFill>
            <p:spPr>
              <a:xfrm>
                <a:off x="3983181" y="992223"/>
                <a:ext cx="3726699" cy="2910657"/>
              </a:xfrm>
              <a:prstGeom prst="rect">
                <a:avLst/>
              </a:prstGeom>
              <a:gradFill>
                <a:gsLst>
                  <a:gs pos="100000">
                    <a:schemeClr val="accent1">
                      <a:alpha val="56000"/>
                    </a:schemeClr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</a:gsLst>
                <a:lin ang="5400000" scaled="1"/>
              </a:gradFill>
              <a:ln>
                <a:noFill/>
              </a:ln>
            </p:spPr>
          </p:pic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369F079-EF99-4893-8CE6-56B95536AED4}"/>
                  </a:ext>
                </a:extLst>
              </p:cNvPr>
              <p:cNvSpPr txBox="1"/>
              <p:nvPr/>
            </p:nvSpPr>
            <p:spPr>
              <a:xfrm>
                <a:off x="3983181" y="3902880"/>
                <a:ext cx="3726699" cy="1710095"/>
              </a:xfrm>
              <a:prstGeom prst="round2SameRect">
                <a:avLst>
                  <a:gd name="adj1" fmla="val 0"/>
                  <a:gd name="adj2" fmla="val 18095"/>
                </a:avLst>
              </a:prstGeom>
              <a:solidFill>
                <a:schemeClr val="accent1">
                  <a:alpha val="56000"/>
                </a:schemeClr>
              </a:solidFill>
              <a:ln w="19050">
                <a:noFill/>
                <a:extLst>
                  <a:ext uri="{C807C97D-BFC1-408E-A445-0C87EB9F89A2}">
                    <ask:lineSketchStyleProps xmlns:ask="http://schemas.microsoft.com/office/drawing/2018/sketchyshapes" sd="3947405739">
                      <a:custGeom>
                        <a:avLst/>
                        <a:gdLst>
                          <a:gd name="connsiteX0" fmla="*/ 0 w 2174966"/>
                          <a:gd name="connsiteY0" fmla="*/ 0 h 2032754"/>
                          <a:gd name="connsiteX1" fmla="*/ 500242 w 2174966"/>
                          <a:gd name="connsiteY1" fmla="*/ 0 h 2032754"/>
                          <a:gd name="connsiteX2" fmla="*/ 1065733 w 2174966"/>
                          <a:gd name="connsiteY2" fmla="*/ 0 h 2032754"/>
                          <a:gd name="connsiteX3" fmla="*/ 1631225 w 2174966"/>
                          <a:gd name="connsiteY3" fmla="*/ 0 h 2032754"/>
                          <a:gd name="connsiteX4" fmla="*/ 2174966 w 2174966"/>
                          <a:gd name="connsiteY4" fmla="*/ 0 h 2032754"/>
                          <a:gd name="connsiteX5" fmla="*/ 2174966 w 2174966"/>
                          <a:gd name="connsiteY5" fmla="*/ 0 h 2032754"/>
                          <a:gd name="connsiteX6" fmla="*/ 2174966 w 2174966"/>
                          <a:gd name="connsiteY6" fmla="*/ 463798 h 2032754"/>
                          <a:gd name="connsiteX7" fmla="*/ 2174966 w 2174966"/>
                          <a:gd name="connsiteY7" fmla="*/ 909045 h 2032754"/>
                          <a:gd name="connsiteX8" fmla="*/ 2174966 w 2174966"/>
                          <a:gd name="connsiteY8" fmla="*/ 1391395 h 2032754"/>
                          <a:gd name="connsiteX9" fmla="*/ 2174966 w 2174966"/>
                          <a:gd name="connsiteY9" fmla="*/ 1855193 h 2032754"/>
                          <a:gd name="connsiteX10" fmla="*/ 1997405 w 2174966"/>
                          <a:gd name="connsiteY10" fmla="*/ 2032754 h 2032754"/>
                          <a:gd name="connsiteX11" fmla="*/ 1524246 w 2174966"/>
                          <a:gd name="connsiteY11" fmla="*/ 2032754 h 2032754"/>
                          <a:gd name="connsiteX12" fmla="*/ 1032888 w 2174966"/>
                          <a:gd name="connsiteY12" fmla="*/ 2032754 h 2032754"/>
                          <a:gd name="connsiteX13" fmla="*/ 632522 w 2174966"/>
                          <a:gd name="connsiteY13" fmla="*/ 2032754 h 2032754"/>
                          <a:gd name="connsiteX14" fmla="*/ 177561 w 2174966"/>
                          <a:gd name="connsiteY14" fmla="*/ 2032754 h 2032754"/>
                          <a:gd name="connsiteX15" fmla="*/ 0 w 2174966"/>
                          <a:gd name="connsiteY15" fmla="*/ 1855193 h 2032754"/>
                          <a:gd name="connsiteX16" fmla="*/ 0 w 2174966"/>
                          <a:gd name="connsiteY16" fmla="*/ 1428499 h 2032754"/>
                          <a:gd name="connsiteX17" fmla="*/ 0 w 2174966"/>
                          <a:gd name="connsiteY17" fmla="*/ 1001804 h 2032754"/>
                          <a:gd name="connsiteX18" fmla="*/ 0 w 2174966"/>
                          <a:gd name="connsiteY18" fmla="*/ 593662 h 2032754"/>
                          <a:gd name="connsiteX19" fmla="*/ 0 w 2174966"/>
                          <a:gd name="connsiteY19" fmla="*/ 0 h 2032754"/>
                          <a:gd name="connsiteX20" fmla="*/ 0 w 2174966"/>
                          <a:gd name="connsiteY20" fmla="*/ 0 h 203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174966" h="2032754" extrusionOk="0">
                            <a:moveTo>
                              <a:pt x="0" y="0"/>
                            </a:moveTo>
                            <a:cubicBezTo>
                              <a:pt x="125614" y="-30599"/>
                              <a:pt x="350849" y="11332"/>
                              <a:pt x="500242" y="0"/>
                            </a:cubicBezTo>
                            <a:cubicBezTo>
                              <a:pt x="649635" y="-11332"/>
                              <a:pt x="849423" y="62063"/>
                              <a:pt x="1065733" y="0"/>
                            </a:cubicBezTo>
                            <a:cubicBezTo>
                              <a:pt x="1282043" y="-62063"/>
                              <a:pt x="1487601" y="64277"/>
                              <a:pt x="1631225" y="0"/>
                            </a:cubicBezTo>
                            <a:cubicBezTo>
                              <a:pt x="1774849" y="-64277"/>
                              <a:pt x="1993340" y="38505"/>
                              <a:pt x="2174966" y="0"/>
                            </a:cubicBezTo>
                            <a:lnTo>
                              <a:pt x="2174966" y="0"/>
                            </a:lnTo>
                            <a:cubicBezTo>
                              <a:pt x="2185463" y="124790"/>
                              <a:pt x="2131928" y="330783"/>
                              <a:pt x="2174966" y="463798"/>
                            </a:cubicBezTo>
                            <a:cubicBezTo>
                              <a:pt x="2218004" y="596813"/>
                              <a:pt x="2153207" y="808621"/>
                              <a:pt x="2174966" y="909045"/>
                            </a:cubicBezTo>
                            <a:cubicBezTo>
                              <a:pt x="2196725" y="1009469"/>
                              <a:pt x="2118319" y="1186529"/>
                              <a:pt x="2174966" y="1391395"/>
                            </a:cubicBezTo>
                            <a:cubicBezTo>
                              <a:pt x="2231613" y="1596261"/>
                              <a:pt x="2143898" y="1661750"/>
                              <a:pt x="2174966" y="1855193"/>
                            </a:cubicBezTo>
                            <a:cubicBezTo>
                              <a:pt x="2164770" y="1973055"/>
                              <a:pt x="2095217" y="2025985"/>
                              <a:pt x="1997405" y="2032754"/>
                            </a:cubicBezTo>
                            <a:cubicBezTo>
                              <a:pt x="1859705" y="2084379"/>
                              <a:pt x="1691910" y="1992381"/>
                              <a:pt x="1524246" y="2032754"/>
                            </a:cubicBezTo>
                            <a:cubicBezTo>
                              <a:pt x="1356582" y="2073127"/>
                              <a:pt x="1197533" y="2016373"/>
                              <a:pt x="1032888" y="2032754"/>
                            </a:cubicBezTo>
                            <a:cubicBezTo>
                              <a:pt x="868243" y="2049135"/>
                              <a:pt x="787561" y="1986639"/>
                              <a:pt x="632522" y="2032754"/>
                            </a:cubicBezTo>
                            <a:cubicBezTo>
                              <a:pt x="477483" y="2078869"/>
                              <a:pt x="391547" y="2021602"/>
                              <a:pt x="177561" y="2032754"/>
                            </a:cubicBezTo>
                            <a:cubicBezTo>
                              <a:pt x="75414" y="2012287"/>
                              <a:pt x="2285" y="1956443"/>
                              <a:pt x="0" y="1855193"/>
                            </a:cubicBezTo>
                            <a:cubicBezTo>
                              <a:pt x="-48842" y="1731898"/>
                              <a:pt x="4156" y="1607760"/>
                              <a:pt x="0" y="1428499"/>
                            </a:cubicBezTo>
                            <a:cubicBezTo>
                              <a:pt x="-4156" y="1249238"/>
                              <a:pt x="35410" y="1120406"/>
                              <a:pt x="0" y="1001804"/>
                            </a:cubicBezTo>
                            <a:cubicBezTo>
                              <a:pt x="-35410" y="883203"/>
                              <a:pt x="3813" y="711301"/>
                              <a:pt x="0" y="593662"/>
                            </a:cubicBezTo>
                            <a:cubicBezTo>
                              <a:pt x="-3813" y="476023"/>
                              <a:pt x="59328" y="222880"/>
                              <a:pt x="0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Power Spectrum</a:t>
                </a:r>
              </a:p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342900" marR="0" lvl="0" indent="-34290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Calibri" panose="020F0502020204030204"/>
                  </a:rPr>
                  <a:t>Energy distribution</a:t>
                </a:r>
              </a:p>
              <a:p>
                <a:pPr marR="0" lvl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342900" marR="0" lvl="0" indent="-34290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Rectangle : avec coins arrondis en haut 17">
              <a:extLst>
                <a:ext uri="{FF2B5EF4-FFF2-40B4-BE49-F238E27FC236}">
                  <a16:creationId xmlns:a16="http://schemas.microsoft.com/office/drawing/2014/main" id="{BB92B444-7449-4258-954A-018FA7441E23}"/>
                </a:ext>
              </a:extLst>
            </p:cNvPr>
            <p:cNvSpPr/>
            <p:nvPr/>
          </p:nvSpPr>
          <p:spPr>
            <a:xfrm>
              <a:off x="3983181" y="786871"/>
              <a:ext cx="3726699" cy="205352"/>
            </a:xfrm>
            <a:prstGeom prst="round2SameRect">
              <a:avLst/>
            </a:prstGeom>
            <a:solidFill>
              <a:schemeClr val="accent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80139D6-F338-4539-A7F0-D91EE23BD5CF}"/>
              </a:ext>
            </a:extLst>
          </p:cNvPr>
          <p:cNvGrpSpPr/>
          <p:nvPr/>
        </p:nvGrpSpPr>
        <p:grpSpPr>
          <a:xfrm>
            <a:off x="7890762" y="786871"/>
            <a:ext cx="4014198" cy="4826104"/>
            <a:chOff x="7890762" y="786871"/>
            <a:chExt cx="4014198" cy="4826104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40D5157A-0E31-4404-AC3D-DC520980469A}"/>
                </a:ext>
              </a:extLst>
            </p:cNvPr>
            <p:cNvGrpSpPr/>
            <p:nvPr/>
          </p:nvGrpSpPr>
          <p:grpSpPr>
            <a:xfrm>
              <a:off x="7890763" y="992223"/>
              <a:ext cx="4014197" cy="4620752"/>
              <a:chOff x="7890763" y="992223"/>
              <a:chExt cx="4014197" cy="4620752"/>
            </a:xfrm>
          </p:grpSpPr>
          <p:pic>
            <p:nvPicPr>
              <p:cNvPr id="3" name="Image 3" descr="Une image contenant moniteur, télévision, écran, plat&#10;&#10;Description générée automatiquement">
                <a:extLst>
                  <a:ext uri="{FF2B5EF4-FFF2-40B4-BE49-F238E27FC236}">
                    <a16:creationId xmlns:a16="http://schemas.microsoft.com/office/drawing/2014/main" id="{EEC5D97D-D481-7DE3-7F07-5965C2AD32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5116"/>
              <a:stretch/>
            </p:blipFill>
            <p:spPr>
              <a:xfrm>
                <a:off x="7890763" y="992223"/>
                <a:ext cx="4014197" cy="2910657"/>
              </a:xfrm>
              <a:prstGeom prst="rect">
                <a:avLst/>
              </a:prstGeom>
              <a:solidFill>
                <a:schemeClr val="accent1">
                  <a:lumMod val="50000"/>
                  <a:alpha val="56000"/>
                </a:schemeClr>
              </a:solidFill>
              <a:ln>
                <a:noFill/>
              </a:ln>
            </p:spPr>
          </p:pic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94CAE9B-A249-428B-8AC7-05EA43F69A32}"/>
                  </a:ext>
                </a:extLst>
              </p:cNvPr>
              <p:cNvSpPr txBox="1"/>
              <p:nvPr/>
            </p:nvSpPr>
            <p:spPr>
              <a:xfrm>
                <a:off x="7890763" y="3902880"/>
                <a:ext cx="4014197" cy="1710095"/>
              </a:xfrm>
              <a:prstGeom prst="round2SameRect">
                <a:avLst>
                  <a:gd name="adj1" fmla="val 0"/>
                  <a:gd name="adj2" fmla="val 18095"/>
                </a:avLst>
              </a:prstGeom>
              <a:solidFill>
                <a:schemeClr val="accent1">
                  <a:lumMod val="50000"/>
                  <a:alpha val="56000"/>
                </a:schemeClr>
              </a:solidFill>
              <a:ln w="19050">
                <a:noFill/>
                <a:extLst>
                  <a:ext uri="{C807C97D-BFC1-408E-A445-0C87EB9F89A2}">
                    <ask:lineSketchStyleProps xmlns:ask="http://schemas.microsoft.com/office/drawing/2018/sketchyshapes" sd="3947405739">
                      <a:custGeom>
                        <a:avLst/>
                        <a:gdLst>
                          <a:gd name="connsiteX0" fmla="*/ 0 w 2174966"/>
                          <a:gd name="connsiteY0" fmla="*/ 0 h 2032754"/>
                          <a:gd name="connsiteX1" fmla="*/ 500242 w 2174966"/>
                          <a:gd name="connsiteY1" fmla="*/ 0 h 2032754"/>
                          <a:gd name="connsiteX2" fmla="*/ 1065733 w 2174966"/>
                          <a:gd name="connsiteY2" fmla="*/ 0 h 2032754"/>
                          <a:gd name="connsiteX3" fmla="*/ 1631225 w 2174966"/>
                          <a:gd name="connsiteY3" fmla="*/ 0 h 2032754"/>
                          <a:gd name="connsiteX4" fmla="*/ 2174966 w 2174966"/>
                          <a:gd name="connsiteY4" fmla="*/ 0 h 2032754"/>
                          <a:gd name="connsiteX5" fmla="*/ 2174966 w 2174966"/>
                          <a:gd name="connsiteY5" fmla="*/ 0 h 2032754"/>
                          <a:gd name="connsiteX6" fmla="*/ 2174966 w 2174966"/>
                          <a:gd name="connsiteY6" fmla="*/ 463798 h 2032754"/>
                          <a:gd name="connsiteX7" fmla="*/ 2174966 w 2174966"/>
                          <a:gd name="connsiteY7" fmla="*/ 909045 h 2032754"/>
                          <a:gd name="connsiteX8" fmla="*/ 2174966 w 2174966"/>
                          <a:gd name="connsiteY8" fmla="*/ 1391395 h 2032754"/>
                          <a:gd name="connsiteX9" fmla="*/ 2174966 w 2174966"/>
                          <a:gd name="connsiteY9" fmla="*/ 1855193 h 2032754"/>
                          <a:gd name="connsiteX10" fmla="*/ 1997405 w 2174966"/>
                          <a:gd name="connsiteY10" fmla="*/ 2032754 h 2032754"/>
                          <a:gd name="connsiteX11" fmla="*/ 1524246 w 2174966"/>
                          <a:gd name="connsiteY11" fmla="*/ 2032754 h 2032754"/>
                          <a:gd name="connsiteX12" fmla="*/ 1032888 w 2174966"/>
                          <a:gd name="connsiteY12" fmla="*/ 2032754 h 2032754"/>
                          <a:gd name="connsiteX13" fmla="*/ 632522 w 2174966"/>
                          <a:gd name="connsiteY13" fmla="*/ 2032754 h 2032754"/>
                          <a:gd name="connsiteX14" fmla="*/ 177561 w 2174966"/>
                          <a:gd name="connsiteY14" fmla="*/ 2032754 h 2032754"/>
                          <a:gd name="connsiteX15" fmla="*/ 0 w 2174966"/>
                          <a:gd name="connsiteY15" fmla="*/ 1855193 h 2032754"/>
                          <a:gd name="connsiteX16" fmla="*/ 0 w 2174966"/>
                          <a:gd name="connsiteY16" fmla="*/ 1428499 h 2032754"/>
                          <a:gd name="connsiteX17" fmla="*/ 0 w 2174966"/>
                          <a:gd name="connsiteY17" fmla="*/ 1001804 h 2032754"/>
                          <a:gd name="connsiteX18" fmla="*/ 0 w 2174966"/>
                          <a:gd name="connsiteY18" fmla="*/ 593662 h 2032754"/>
                          <a:gd name="connsiteX19" fmla="*/ 0 w 2174966"/>
                          <a:gd name="connsiteY19" fmla="*/ 0 h 2032754"/>
                          <a:gd name="connsiteX20" fmla="*/ 0 w 2174966"/>
                          <a:gd name="connsiteY20" fmla="*/ 0 h 203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174966" h="2032754" extrusionOk="0">
                            <a:moveTo>
                              <a:pt x="0" y="0"/>
                            </a:moveTo>
                            <a:cubicBezTo>
                              <a:pt x="125614" y="-30599"/>
                              <a:pt x="350849" y="11332"/>
                              <a:pt x="500242" y="0"/>
                            </a:cubicBezTo>
                            <a:cubicBezTo>
                              <a:pt x="649635" y="-11332"/>
                              <a:pt x="849423" y="62063"/>
                              <a:pt x="1065733" y="0"/>
                            </a:cubicBezTo>
                            <a:cubicBezTo>
                              <a:pt x="1282043" y="-62063"/>
                              <a:pt x="1487601" y="64277"/>
                              <a:pt x="1631225" y="0"/>
                            </a:cubicBezTo>
                            <a:cubicBezTo>
                              <a:pt x="1774849" y="-64277"/>
                              <a:pt x="1993340" y="38505"/>
                              <a:pt x="2174966" y="0"/>
                            </a:cubicBezTo>
                            <a:lnTo>
                              <a:pt x="2174966" y="0"/>
                            </a:lnTo>
                            <a:cubicBezTo>
                              <a:pt x="2185463" y="124790"/>
                              <a:pt x="2131928" y="330783"/>
                              <a:pt x="2174966" y="463798"/>
                            </a:cubicBezTo>
                            <a:cubicBezTo>
                              <a:pt x="2218004" y="596813"/>
                              <a:pt x="2153207" y="808621"/>
                              <a:pt x="2174966" y="909045"/>
                            </a:cubicBezTo>
                            <a:cubicBezTo>
                              <a:pt x="2196725" y="1009469"/>
                              <a:pt x="2118319" y="1186529"/>
                              <a:pt x="2174966" y="1391395"/>
                            </a:cubicBezTo>
                            <a:cubicBezTo>
                              <a:pt x="2231613" y="1596261"/>
                              <a:pt x="2143898" y="1661750"/>
                              <a:pt x="2174966" y="1855193"/>
                            </a:cubicBezTo>
                            <a:cubicBezTo>
                              <a:pt x="2164770" y="1973055"/>
                              <a:pt x="2095217" y="2025985"/>
                              <a:pt x="1997405" y="2032754"/>
                            </a:cubicBezTo>
                            <a:cubicBezTo>
                              <a:pt x="1859705" y="2084379"/>
                              <a:pt x="1691910" y="1992381"/>
                              <a:pt x="1524246" y="2032754"/>
                            </a:cubicBezTo>
                            <a:cubicBezTo>
                              <a:pt x="1356582" y="2073127"/>
                              <a:pt x="1197533" y="2016373"/>
                              <a:pt x="1032888" y="2032754"/>
                            </a:cubicBezTo>
                            <a:cubicBezTo>
                              <a:pt x="868243" y="2049135"/>
                              <a:pt x="787561" y="1986639"/>
                              <a:pt x="632522" y="2032754"/>
                            </a:cubicBezTo>
                            <a:cubicBezTo>
                              <a:pt x="477483" y="2078869"/>
                              <a:pt x="391547" y="2021602"/>
                              <a:pt x="177561" y="2032754"/>
                            </a:cubicBezTo>
                            <a:cubicBezTo>
                              <a:pt x="75414" y="2012287"/>
                              <a:pt x="2285" y="1956443"/>
                              <a:pt x="0" y="1855193"/>
                            </a:cubicBezTo>
                            <a:cubicBezTo>
                              <a:pt x="-48842" y="1731898"/>
                              <a:pt x="4156" y="1607760"/>
                              <a:pt x="0" y="1428499"/>
                            </a:cubicBezTo>
                            <a:cubicBezTo>
                              <a:pt x="-4156" y="1249238"/>
                              <a:pt x="35410" y="1120406"/>
                              <a:pt x="0" y="1001804"/>
                            </a:cubicBezTo>
                            <a:cubicBezTo>
                              <a:pt x="-35410" y="883203"/>
                              <a:pt x="3813" y="711301"/>
                              <a:pt x="0" y="593662"/>
                            </a:cubicBezTo>
                            <a:cubicBezTo>
                              <a:pt x="-3813" y="476023"/>
                              <a:pt x="59328" y="222880"/>
                              <a:pt x="0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Wavelet decomposition</a:t>
                </a:r>
              </a:p>
              <a:p>
                <a:pPr marR="0" lvl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local spectral + temporal info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endParaRPr lang="en-US" sz="20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 : avec coins arrondis en haut 18">
              <a:extLst>
                <a:ext uri="{FF2B5EF4-FFF2-40B4-BE49-F238E27FC236}">
                  <a16:creationId xmlns:a16="http://schemas.microsoft.com/office/drawing/2014/main" id="{AD98B387-6EF0-49B8-8166-70F2BCD3CBD5}"/>
                </a:ext>
              </a:extLst>
            </p:cNvPr>
            <p:cNvSpPr/>
            <p:nvPr/>
          </p:nvSpPr>
          <p:spPr>
            <a:xfrm>
              <a:off x="7890762" y="786871"/>
              <a:ext cx="4014197" cy="207428"/>
            </a:xfrm>
            <a:prstGeom prst="round2SameRect">
              <a:avLst/>
            </a:prstGeom>
            <a:solidFill>
              <a:schemeClr val="accent1">
                <a:lumMod val="50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B128D4B3-8C75-461C-A6E1-EA15F426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058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314754FF-D4F9-46D6-8F21-BD9E5869D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330124"/>
            <a:ext cx="5324670" cy="425762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F8AE5CB-30C7-4C49-979F-707205C27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35" y="1330124"/>
            <a:ext cx="5324670" cy="42576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E6B302C-CD97-4349-83C6-A8895DC9F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07" y="1487266"/>
            <a:ext cx="3943351" cy="39433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6F47553-D600-4207-805E-4B401511D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06" y="1487266"/>
            <a:ext cx="3943351" cy="394335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C7A3D6A-927E-462D-A029-D3C8270CDCBE}"/>
              </a:ext>
            </a:extLst>
          </p:cNvPr>
          <p:cNvSpPr txBox="1"/>
          <p:nvPr/>
        </p:nvSpPr>
        <p:spPr>
          <a:xfrm>
            <a:off x="976606" y="113767"/>
            <a:ext cx="102387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b="1" dirty="0">
                <a:cs typeface="Calibri"/>
              </a:rPr>
              <a:t>Power Spectrum Limitation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BFDB885D-3DD9-4FDE-AC96-13C6EB616CFF}"/>
              </a:ext>
            </a:extLst>
          </p:cNvPr>
          <p:cNvSpPr>
            <a:spLocks noChangeAspect="1"/>
          </p:cNvSpPr>
          <p:nvPr/>
        </p:nvSpPr>
        <p:spPr bwMode="auto">
          <a:xfrm>
            <a:off x="5223439" y="3019036"/>
            <a:ext cx="872561" cy="204095"/>
          </a:xfrm>
          <a:custGeom>
            <a:avLst/>
            <a:gdLst>
              <a:gd name="T0" fmla="*/ 912 w 917"/>
              <a:gd name="T1" fmla="*/ 163 h 215"/>
              <a:gd name="T2" fmla="*/ 860 w 917"/>
              <a:gd name="T3" fmla="*/ 32 h 215"/>
              <a:gd name="T4" fmla="*/ 827 w 917"/>
              <a:gd name="T5" fmla="*/ 3 h 215"/>
              <a:gd name="T6" fmla="*/ 805 w 917"/>
              <a:gd name="T7" fmla="*/ 15 h 215"/>
              <a:gd name="T8" fmla="*/ 836 w 917"/>
              <a:gd name="T9" fmla="*/ 109 h 215"/>
              <a:gd name="T10" fmla="*/ 828 w 917"/>
              <a:gd name="T11" fmla="*/ 104 h 215"/>
              <a:gd name="T12" fmla="*/ 678 w 917"/>
              <a:gd name="T13" fmla="*/ 54 h 215"/>
              <a:gd name="T14" fmla="*/ 448 w 917"/>
              <a:gd name="T15" fmla="*/ 14 h 215"/>
              <a:gd name="T16" fmla="*/ 207 w 917"/>
              <a:gd name="T17" fmla="*/ 13 h 215"/>
              <a:gd name="T18" fmla="*/ 22 w 917"/>
              <a:gd name="T19" fmla="*/ 80 h 215"/>
              <a:gd name="T20" fmla="*/ 19 w 917"/>
              <a:gd name="T21" fmla="*/ 82 h 215"/>
              <a:gd name="T22" fmla="*/ 66 w 917"/>
              <a:gd name="T23" fmla="*/ 123 h 215"/>
              <a:gd name="T24" fmla="*/ 240 w 917"/>
              <a:gd name="T25" fmla="*/ 58 h 215"/>
              <a:gd name="T26" fmla="*/ 468 w 917"/>
              <a:gd name="T27" fmla="*/ 57 h 215"/>
              <a:gd name="T28" fmla="*/ 685 w 917"/>
              <a:gd name="T29" fmla="*/ 94 h 215"/>
              <a:gd name="T30" fmla="*/ 770 w 917"/>
              <a:gd name="T31" fmla="*/ 118 h 215"/>
              <a:gd name="T32" fmla="*/ 825 w 917"/>
              <a:gd name="T33" fmla="*/ 139 h 215"/>
              <a:gd name="T34" fmla="*/ 838 w 917"/>
              <a:gd name="T35" fmla="*/ 143 h 215"/>
              <a:gd name="T36" fmla="*/ 743 w 917"/>
              <a:gd name="T37" fmla="*/ 169 h 215"/>
              <a:gd name="T38" fmla="*/ 751 w 917"/>
              <a:gd name="T39" fmla="*/ 198 h 215"/>
              <a:gd name="T40" fmla="*/ 790 w 917"/>
              <a:gd name="T41" fmla="*/ 210 h 215"/>
              <a:gd name="T42" fmla="*/ 905 w 917"/>
              <a:gd name="T43" fmla="*/ 182 h 215"/>
              <a:gd name="T44" fmla="*/ 912 w 917"/>
              <a:gd name="T45" fmla="*/ 163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7" h="215">
                <a:moveTo>
                  <a:pt x="912" y="163"/>
                </a:moveTo>
                <a:cubicBezTo>
                  <a:pt x="887" y="123"/>
                  <a:pt x="870" y="78"/>
                  <a:pt x="860" y="32"/>
                </a:cubicBezTo>
                <a:cubicBezTo>
                  <a:pt x="857" y="18"/>
                  <a:pt x="840" y="7"/>
                  <a:pt x="827" y="3"/>
                </a:cubicBezTo>
                <a:cubicBezTo>
                  <a:pt x="817" y="0"/>
                  <a:pt x="802" y="1"/>
                  <a:pt x="805" y="15"/>
                </a:cubicBezTo>
                <a:cubicBezTo>
                  <a:pt x="812" y="47"/>
                  <a:pt x="823" y="79"/>
                  <a:pt x="836" y="109"/>
                </a:cubicBezTo>
                <a:cubicBezTo>
                  <a:pt x="833" y="107"/>
                  <a:pt x="831" y="105"/>
                  <a:pt x="828" y="104"/>
                </a:cubicBezTo>
                <a:cubicBezTo>
                  <a:pt x="781" y="80"/>
                  <a:pt x="729" y="66"/>
                  <a:pt x="678" y="54"/>
                </a:cubicBezTo>
                <a:cubicBezTo>
                  <a:pt x="602" y="35"/>
                  <a:pt x="526" y="22"/>
                  <a:pt x="448" y="14"/>
                </a:cubicBezTo>
                <a:cubicBezTo>
                  <a:pt x="369" y="5"/>
                  <a:pt x="287" y="3"/>
                  <a:pt x="207" y="13"/>
                </a:cubicBezTo>
                <a:cubicBezTo>
                  <a:pt x="143" y="21"/>
                  <a:pt x="74" y="38"/>
                  <a:pt x="22" y="80"/>
                </a:cubicBezTo>
                <a:cubicBezTo>
                  <a:pt x="21" y="80"/>
                  <a:pt x="20" y="81"/>
                  <a:pt x="19" y="82"/>
                </a:cubicBezTo>
                <a:cubicBezTo>
                  <a:pt x="0" y="98"/>
                  <a:pt x="50" y="137"/>
                  <a:pt x="66" y="123"/>
                </a:cubicBezTo>
                <a:cubicBezTo>
                  <a:pt x="114" y="82"/>
                  <a:pt x="178" y="66"/>
                  <a:pt x="240" y="58"/>
                </a:cubicBezTo>
                <a:cubicBezTo>
                  <a:pt x="315" y="47"/>
                  <a:pt x="392" y="50"/>
                  <a:pt x="468" y="57"/>
                </a:cubicBezTo>
                <a:cubicBezTo>
                  <a:pt x="541" y="64"/>
                  <a:pt x="614" y="77"/>
                  <a:pt x="685" y="94"/>
                </a:cubicBezTo>
                <a:cubicBezTo>
                  <a:pt x="714" y="101"/>
                  <a:pt x="742" y="109"/>
                  <a:pt x="770" y="118"/>
                </a:cubicBezTo>
                <a:cubicBezTo>
                  <a:pt x="795" y="126"/>
                  <a:pt x="806" y="129"/>
                  <a:pt x="825" y="139"/>
                </a:cubicBezTo>
                <a:cubicBezTo>
                  <a:pt x="828" y="140"/>
                  <a:pt x="833" y="142"/>
                  <a:pt x="838" y="143"/>
                </a:cubicBezTo>
                <a:cubicBezTo>
                  <a:pt x="806" y="150"/>
                  <a:pt x="774" y="159"/>
                  <a:pt x="743" y="169"/>
                </a:cubicBezTo>
                <a:cubicBezTo>
                  <a:pt x="730" y="173"/>
                  <a:pt x="746" y="194"/>
                  <a:pt x="751" y="198"/>
                </a:cubicBezTo>
                <a:cubicBezTo>
                  <a:pt x="761" y="207"/>
                  <a:pt x="776" y="215"/>
                  <a:pt x="790" y="210"/>
                </a:cubicBezTo>
                <a:cubicBezTo>
                  <a:pt x="827" y="198"/>
                  <a:pt x="866" y="189"/>
                  <a:pt x="905" y="182"/>
                </a:cubicBezTo>
                <a:cubicBezTo>
                  <a:pt x="915" y="180"/>
                  <a:pt x="917" y="171"/>
                  <a:pt x="912" y="163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FA14C63-E3FB-4ECE-81F6-A20E3456EA20}"/>
              </a:ext>
            </a:extLst>
          </p:cNvPr>
          <p:cNvSpPr txBox="1"/>
          <p:nvPr/>
        </p:nvSpPr>
        <p:spPr>
          <a:xfrm>
            <a:off x="7022857" y="3761323"/>
            <a:ext cx="302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A5BC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Power Spectrum !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C9ADF311-5741-4B8E-98DE-0A0AA7A474AF}"/>
              </a:ext>
            </a:extLst>
          </p:cNvPr>
          <p:cNvSpPr>
            <a:spLocks noChangeAspect="1"/>
          </p:cNvSpPr>
          <p:nvPr/>
        </p:nvSpPr>
        <p:spPr bwMode="auto">
          <a:xfrm>
            <a:off x="5223438" y="3019036"/>
            <a:ext cx="872561" cy="204095"/>
          </a:xfrm>
          <a:custGeom>
            <a:avLst/>
            <a:gdLst>
              <a:gd name="T0" fmla="*/ 912 w 917"/>
              <a:gd name="T1" fmla="*/ 163 h 215"/>
              <a:gd name="T2" fmla="*/ 860 w 917"/>
              <a:gd name="T3" fmla="*/ 32 h 215"/>
              <a:gd name="T4" fmla="*/ 827 w 917"/>
              <a:gd name="T5" fmla="*/ 3 h 215"/>
              <a:gd name="T6" fmla="*/ 805 w 917"/>
              <a:gd name="T7" fmla="*/ 15 h 215"/>
              <a:gd name="T8" fmla="*/ 836 w 917"/>
              <a:gd name="T9" fmla="*/ 109 h 215"/>
              <a:gd name="T10" fmla="*/ 828 w 917"/>
              <a:gd name="T11" fmla="*/ 104 h 215"/>
              <a:gd name="T12" fmla="*/ 678 w 917"/>
              <a:gd name="T13" fmla="*/ 54 h 215"/>
              <a:gd name="T14" fmla="*/ 448 w 917"/>
              <a:gd name="T15" fmla="*/ 14 h 215"/>
              <a:gd name="T16" fmla="*/ 207 w 917"/>
              <a:gd name="T17" fmla="*/ 13 h 215"/>
              <a:gd name="T18" fmla="*/ 22 w 917"/>
              <a:gd name="T19" fmla="*/ 80 h 215"/>
              <a:gd name="T20" fmla="*/ 19 w 917"/>
              <a:gd name="T21" fmla="*/ 82 h 215"/>
              <a:gd name="T22" fmla="*/ 66 w 917"/>
              <a:gd name="T23" fmla="*/ 123 h 215"/>
              <a:gd name="T24" fmla="*/ 240 w 917"/>
              <a:gd name="T25" fmla="*/ 58 h 215"/>
              <a:gd name="T26" fmla="*/ 468 w 917"/>
              <a:gd name="T27" fmla="*/ 57 h 215"/>
              <a:gd name="T28" fmla="*/ 685 w 917"/>
              <a:gd name="T29" fmla="*/ 94 h 215"/>
              <a:gd name="T30" fmla="*/ 770 w 917"/>
              <a:gd name="T31" fmla="*/ 118 h 215"/>
              <a:gd name="T32" fmla="*/ 825 w 917"/>
              <a:gd name="T33" fmla="*/ 139 h 215"/>
              <a:gd name="T34" fmla="*/ 838 w 917"/>
              <a:gd name="T35" fmla="*/ 143 h 215"/>
              <a:gd name="T36" fmla="*/ 743 w 917"/>
              <a:gd name="T37" fmla="*/ 169 h 215"/>
              <a:gd name="T38" fmla="*/ 751 w 917"/>
              <a:gd name="T39" fmla="*/ 198 h 215"/>
              <a:gd name="T40" fmla="*/ 790 w 917"/>
              <a:gd name="T41" fmla="*/ 210 h 215"/>
              <a:gd name="T42" fmla="*/ 905 w 917"/>
              <a:gd name="T43" fmla="*/ 182 h 215"/>
              <a:gd name="T44" fmla="*/ 912 w 917"/>
              <a:gd name="T45" fmla="*/ 163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7" h="215">
                <a:moveTo>
                  <a:pt x="912" y="163"/>
                </a:moveTo>
                <a:cubicBezTo>
                  <a:pt x="887" y="123"/>
                  <a:pt x="870" y="78"/>
                  <a:pt x="860" y="32"/>
                </a:cubicBezTo>
                <a:cubicBezTo>
                  <a:pt x="857" y="18"/>
                  <a:pt x="840" y="7"/>
                  <a:pt x="827" y="3"/>
                </a:cubicBezTo>
                <a:cubicBezTo>
                  <a:pt x="817" y="0"/>
                  <a:pt x="802" y="1"/>
                  <a:pt x="805" y="15"/>
                </a:cubicBezTo>
                <a:cubicBezTo>
                  <a:pt x="812" y="47"/>
                  <a:pt x="823" y="79"/>
                  <a:pt x="836" y="109"/>
                </a:cubicBezTo>
                <a:cubicBezTo>
                  <a:pt x="833" y="107"/>
                  <a:pt x="831" y="105"/>
                  <a:pt x="828" y="104"/>
                </a:cubicBezTo>
                <a:cubicBezTo>
                  <a:pt x="781" y="80"/>
                  <a:pt x="729" y="66"/>
                  <a:pt x="678" y="54"/>
                </a:cubicBezTo>
                <a:cubicBezTo>
                  <a:pt x="602" y="35"/>
                  <a:pt x="526" y="22"/>
                  <a:pt x="448" y="14"/>
                </a:cubicBezTo>
                <a:cubicBezTo>
                  <a:pt x="369" y="5"/>
                  <a:pt x="287" y="3"/>
                  <a:pt x="207" y="13"/>
                </a:cubicBezTo>
                <a:cubicBezTo>
                  <a:pt x="143" y="21"/>
                  <a:pt x="74" y="38"/>
                  <a:pt x="22" y="80"/>
                </a:cubicBezTo>
                <a:cubicBezTo>
                  <a:pt x="21" y="80"/>
                  <a:pt x="20" y="81"/>
                  <a:pt x="19" y="82"/>
                </a:cubicBezTo>
                <a:cubicBezTo>
                  <a:pt x="0" y="98"/>
                  <a:pt x="50" y="137"/>
                  <a:pt x="66" y="123"/>
                </a:cubicBezTo>
                <a:cubicBezTo>
                  <a:pt x="114" y="82"/>
                  <a:pt x="178" y="66"/>
                  <a:pt x="240" y="58"/>
                </a:cubicBezTo>
                <a:cubicBezTo>
                  <a:pt x="315" y="47"/>
                  <a:pt x="392" y="50"/>
                  <a:pt x="468" y="57"/>
                </a:cubicBezTo>
                <a:cubicBezTo>
                  <a:pt x="541" y="64"/>
                  <a:pt x="614" y="77"/>
                  <a:pt x="685" y="94"/>
                </a:cubicBezTo>
                <a:cubicBezTo>
                  <a:pt x="714" y="101"/>
                  <a:pt x="742" y="109"/>
                  <a:pt x="770" y="118"/>
                </a:cubicBezTo>
                <a:cubicBezTo>
                  <a:pt x="795" y="126"/>
                  <a:pt x="806" y="129"/>
                  <a:pt x="825" y="139"/>
                </a:cubicBezTo>
                <a:cubicBezTo>
                  <a:pt x="828" y="140"/>
                  <a:pt x="833" y="142"/>
                  <a:pt x="838" y="143"/>
                </a:cubicBezTo>
                <a:cubicBezTo>
                  <a:pt x="806" y="150"/>
                  <a:pt x="774" y="159"/>
                  <a:pt x="743" y="169"/>
                </a:cubicBezTo>
                <a:cubicBezTo>
                  <a:pt x="730" y="173"/>
                  <a:pt x="746" y="194"/>
                  <a:pt x="751" y="198"/>
                </a:cubicBezTo>
                <a:cubicBezTo>
                  <a:pt x="761" y="207"/>
                  <a:pt x="776" y="215"/>
                  <a:pt x="790" y="210"/>
                </a:cubicBezTo>
                <a:cubicBezTo>
                  <a:pt x="827" y="198"/>
                  <a:pt x="866" y="189"/>
                  <a:pt x="905" y="182"/>
                </a:cubicBezTo>
                <a:cubicBezTo>
                  <a:pt x="915" y="180"/>
                  <a:pt x="917" y="171"/>
                  <a:pt x="912" y="163"/>
                </a:cubicBezTo>
                <a:close/>
              </a:path>
            </a:pathLst>
          </a:custGeom>
          <a:solidFill>
            <a:srgbClr val="3A5BC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2F1B8BD-6687-4620-9D08-C79F03CA1DA6}"/>
              </a:ext>
            </a:extLst>
          </p:cNvPr>
          <p:cNvSpPr txBox="1"/>
          <p:nvPr/>
        </p:nvSpPr>
        <p:spPr>
          <a:xfrm>
            <a:off x="2948281" y="5731208"/>
            <a:ext cx="7097677" cy="646986"/>
          </a:xfrm>
          <a:prstGeom prst="roundRect">
            <a:avLst>
              <a:gd name="adj" fmla="val 36213"/>
            </a:avLst>
          </a:prstGeom>
          <a:solidFill>
            <a:schemeClr val="accent4">
              <a:lumMod val="40000"/>
              <a:lumOff val="60000"/>
              <a:alpha val="56000"/>
            </a:schemeClr>
          </a:solidFill>
          <a:ln cap="rnd">
            <a:solidFill>
              <a:schemeClr val="accent1">
                <a:lumMod val="50000"/>
                <a:alpha val="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22229"/>
                      <a:gd name="connsiteY0" fmla="*/ 0 h 583707"/>
                      <a:gd name="connsiteX1" fmla="*/ 10522229 w 10522229"/>
                      <a:gd name="connsiteY1" fmla="*/ 0 h 583707"/>
                      <a:gd name="connsiteX2" fmla="*/ 10522229 w 10522229"/>
                      <a:gd name="connsiteY2" fmla="*/ 583707 h 583707"/>
                      <a:gd name="connsiteX3" fmla="*/ 0 w 10522229"/>
                      <a:gd name="connsiteY3" fmla="*/ 583707 h 583707"/>
                      <a:gd name="connsiteX4" fmla="*/ 0 w 10522229"/>
                      <a:gd name="connsiteY4" fmla="*/ 0 h 583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22229" h="583707" fill="none" extrusionOk="0">
                        <a:moveTo>
                          <a:pt x="0" y="0"/>
                        </a:moveTo>
                        <a:cubicBezTo>
                          <a:pt x="3875771" y="-49533"/>
                          <a:pt x="7911619" y="-14809"/>
                          <a:pt x="10522229" y="0"/>
                        </a:cubicBezTo>
                        <a:cubicBezTo>
                          <a:pt x="10474709" y="211056"/>
                          <a:pt x="10507964" y="448203"/>
                          <a:pt x="10522229" y="583707"/>
                        </a:cubicBezTo>
                        <a:cubicBezTo>
                          <a:pt x="7679157" y="535476"/>
                          <a:pt x="3963843" y="668162"/>
                          <a:pt x="0" y="583707"/>
                        </a:cubicBezTo>
                        <a:cubicBezTo>
                          <a:pt x="998" y="471002"/>
                          <a:pt x="-13036" y="72146"/>
                          <a:pt x="0" y="0"/>
                        </a:cubicBezTo>
                        <a:close/>
                      </a:path>
                      <a:path w="10522229" h="583707" stroke="0" extrusionOk="0">
                        <a:moveTo>
                          <a:pt x="0" y="0"/>
                        </a:moveTo>
                        <a:cubicBezTo>
                          <a:pt x="2083455" y="118645"/>
                          <a:pt x="6808999" y="116012"/>
                          <a:pt x="10522229" y="0"/>
                        </a:cubicBezTo>
                        <a:cubicBezTo>
                          <a:pt x="10549930" y="79914"/>
                          <a:pt x="10565058" y="325982"/>
                          <a:pt x="10522229" y="583707"/>
                        </a:cubicBezTo>
                        <a:cubicBezTo>
                          <a:pt x="5701342" y="718307"/>
                          <a:pt x="2668129" y="426511"/>
                          <a:pt x="0" y="583707"/>
                        </a:cubicBezTo>
                        <a:cubicBezTo>
                          <a:pt x="25486" y="300738"/>
                          <a:pt x="-33848" y="5938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</a:rPr>
              <a:t>PS </a:t>
            </a:r>
            <a:r>
              <a:rPr lang="fr-FR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  <a:sym typeface="Wingdings" panose="05000000000000000000" pitchFamily="2" charset="2"/>
              </a:rPr>
              <a:t> Blind to </a:t>
            </a:r>
            <a:r>
              <a:rPr lang="fr-FR" sz="3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  <a:sym typeface="Wingdings" panose="05000000000000000000" pitchFamily="2" charset="2"/>
              </a:rPr>
              <a:t>scale</a:t>
            </a:r>
            <a:r>
              <a:rPr lang="fr-FR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  <a:sym typeface="Wingdings" panose="05000000000000000000" pitchFamily="2" charset="2"/>
              </a:rPr>
              <a:t> </a:t>
            </a:r>
            <a:r>
              <a:rPr lang="fr-FR" sz="3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  <a:sym typeface="Wingdings" panose="05000000000000000000" pitchFamily="2" charset="2"/>
              </a:rPr>
              <a:t>couplings</a:t>
            </a:r>
            <a:r>
              <a:rPr lang="fr-FR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  <a:sym typeface="Wingdings" panose="05000000000000000000" pitchFamily="2" charset="2"/>
              </a:rPr>
              <a:t> </a:t>
            </a:r>
            <a:r>
              <a:rPr lang="fr-FR" sz="28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effectLst/>
                <a:sym typeface="Wingdings" panose="05000000000000000000" pitchFamily="2" charset="2"/>
              </a:rPr>
              <a:t>(structures)</a:t>
            </a:r>
            <a:endParaRPr lang="fr-FR" sz="32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/>
              </a:solidFill>
              <a:effectLst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E0D47-A4A4-4329-A41E-639A3C8C3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4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9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ZoneTexte 75">
            <a:extLst>
              <a:ext uri="{FF2B5EF4-FFF2-40B4-BE49-F238E27FC236}">
                <a16:creationId xmlns:a16="http://schemas.microsoft.com/office/drawing/2014/main" id="{B7AAA0C6-30CB-4085-ADFA-BCEAA53FA6D6}"/>
              </a:ext>
            </a:extLst>
          </p:cNvPr>
          <p:cNvSpPr txBox="1"/>
          <p:nvPr/>
        </p:nvSpPr>
        <p:spPr>
          <a:xfrm>
            <a:off x="268321" y="2266304"/>
            <a:ext cx="5227032" cy="1957923"/>
          </a:xfrm>
          <a:prstGeom prst="roundRect">
            <a:avLst>
              <a:gd name="adj" fmla="val 18763"/>
            </a:avLst>
          </a:prstGeom>
          <a:solidFill>
            <a:schemeClr val="accent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Used in many scientific fields 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Signal processing </a:t>
            </a:r>
            <a:r>
              <a:rPr lang="sv-SE" sz="1600" i="1" dirty="0">
                <a:solidFill>
                  <a:srgbClr val="7030A0"/>
                </a:solidFill>
                <a:sym typeface="Wingdings" panose="05000000000000000000" pitchFamily="2" charset="2"/>
              </a:rPr>
              <a:t>(Bruna &amp; Mallat 2013)</a:t>
            </a:r>
            <a:endParaRPr lang="en-US" sz="1600" i="1" dirty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Quantum chemistry </a:t>
            </a:r>
            <a:r>
              <a:rPr lang="da-DK" sz="1600" i="1" dirty="0">
                <a:solidFill>
                  <a:srgbClr val="7030A0"/>
                </a:solidFill>
              </a:rPr>
              <a:t>(Hirn et al. 2017)</a:t>
            </a:r>
            <a:endParaRPr lang="en-US" i="1" dirty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Plasma physics</a:t>
            </a:r>
            <a:r>
              <a:rPr lang="nl-NL" dirty="0">
                <a:solidFill>
                  <a:schemeClr val="bg2"/>
                </a:solidFill>
              </a:rPr>
              <a:t> </a:t>
            </a:r>
            <a:r>
              <a:rPr lang="nl-NL" sz="1600" i="1" dirty="0">
                <a:solidFill>
                  <a:srgbClr val="7030A0"/>
                </a:solidFill>
              </a:rPr>
              <a:t>(</a:t>
            </a:r>
            <a:r>
              <a:rPr lang="nl-NL" sz="1600" i="1" dirty="0" err="1">
                <a:solidFill>
                  <a:srgbClr val="7030A0"/>
                </a:solidFill>
              </a:rPr>
              <a:t>Glinsky</a:t>
            </a:r>
            <a:r>
              <a:rPr lang="nl-NL" sz="1600" i="1" dirty="0">
                <a:solidFill>
                  <a:srgbClr val="7030A0"/>
                </a:solidFill>
              </a:rPr>
              <a:t> et al. 2020)</a:t>
            </a:r>
            <a:endParaRPr lang="en-US" i="1" dirty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Astrophysics</a:t>
            </a:r>
            <a:r>
              <a:rPr lang="da-DK" dirty="0"/>
              <a:t> </a:t>
            </a:r>
            <a:r>
              <a:rPr lang="da-DK" sz="1600" i="1" dirty="0">
                <a:solidFill>
                  <a:srgbClr val="7030A0"/>
                </a:solidFill>
              </a:rPr>
              <a:t>(Allys et al. 2019)</a:t>
            </a:r>
            <a:endParaRPr lang="en-US" sz="1600" i="1" dirty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Cosmology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fr-FR" sz="1600" i="1" dirty="0">
                <a:solidFill>
                  <a:srgbClr val="7030A0"/>
                </a:solidFill>
              </a:rPr>
              <a:t>(Cheng &amp; Ménard 2021)</a:t>
            </a: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1E65F4CE-8C1B-47AF-9413-7AF0CBF6B914}"/>
              </a:ext>
            </a:extLst>
          </p:cNvPr>
          <p:cNvSpPr txBox="1"/>
          <p:nvPr/>
        </p:nvSpPr>
        <p:spPr>
          <a:xfrm>
            <a:off x="263894" y="4500680"/>
            <a:ext cx="5231423" cy="1834604"/>
          </a:xfrm>
          <a:prstGeom prst="roundRect">
            <a:avLst>
              <a:gd name="adj" fmla="val 21343"/>
            </a:avLst>
          </a:prstGeom>
          <a:solidFill>
            <a:schemeClr val="accent1">
              <a:lumMod val="50000"/>
              <a:alpha val="56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Typical Use 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Classification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Regression or parameter inference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Exploratory data analysis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IA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0D1761D4-B57E-45E8-B7DD-8E5D3B7D27D3}"/>
              </a:ext>
            </a:extLst>
          </p:cNvPr>
          <p:cNvSpPr txBox="1"/>
          <p:nvPr/>
        </p:nvSpPr>
        <p:spPr>
          <a:xfrm>
            <a:off x="263894" y="959365"/>
            <a:ext cx="5231836" cy="1030486"/>
          </a:xfrm>
          <a:prstGeom prst="roundRect">
            <a:avLst>
              <a:gd name="adj" fmla="val 19109"/>
            </a:avLst>
          </a:prstGeom>
          <a:solidFill>
            <a:schemeClr val="accent1">
              <a:lumMod val="40000"/>
              <a:lumOff val="60000"/>
              <a:alpha val="56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ym typeface="Wingdings" panose="05000000000000000000" pitchFamily="2" charset="2"/>
              </a:rPr>
              <a:t>Main properties 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Dedicated to scale coupling characterization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sym typeface="Wingdings" panose="05000000000000000000" pitchFamily="2" charset="2"/>
              </a:rPr>
              <a:t>Dimension Reduction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BD03F86-DB30-415A-9D09-22113D2C325A}"/>
              </a:ext>
            </a:extLst>
          </p:cNvPr>
          <p:cNvSpPr txBox="1"/>
          <p:nvPr/>
        </p:nvSpPr>
        <p:spPr>
          <a:xfrm>
            <a:off x="976606" y="136525"/>
            <a:ext cx="102387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b="1" dirty="0" err="1">
                <a:cs typeface="Calibri"/>
              </a:rPr>
              <a:t>Wavelet</a:t>
            </a:r>
            <a:r>
              <a:rPr lang="fr-FR" sz="3600" b="1" dirty="0">
                <a:cs typeface="Calibri"/>
              </a:rPr>
              <a:t> </a:t>
            </a:r>
            <a:r>
              <a:rPr lang="fr-FR" sz="3600" b="1" dirty="0" err="1">
                <a:cs typeface="Calibri"/>
              </a:rPr>
              <a:t>Scattering</a:t>
            </a:r>
            <a:r>
              <a:rPr lang="fr-FR" sz="3600" b="1" dirty="0">
                <a:cs typeface="Calibri"/>
              </a:rPr>
              <a:t> </a:t>
            </a:r>
            <a:r>
              <a:rPr lang="fr-FR" sz="3600" b="1" dirty="0" err="1">
                <a:cs typeface="Calibri"/>
              </a:rPr>
              <a:t>Transform</a:t>
            </a:r>
            <a:endParaRPr lang="fr-FR" sz="3600" b="1" dirty="0">
              <a:cs typeface="Calibri"/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F4B51DBA-C710-4F47-8D59-2BF890AB49DF}"/>
              </a:ext>
            </a:extLst>
          </p:cNvPr>
          <p:cNvGrpSpPr/>
          <p:nvPr/>
        </p:nvGrpSpPr>
        <p:grpSpPr>
          <a:xfrm>
            <a:off x="5801611" y="959047"/>
            <a:ext cx="5748135" cy="5376237"/>
            <a:chOff x="5605665" y="1043026"/>
            <a:chExt cx="5748135" cy="5376237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3C1E4C5-62AA-4EF2-B01F-31F7CDED8480}"/>
                </a:ext>
              </a:extLst>
            </p:cNvPr>
            <p:cNvSpPr txBox="1"/>
            <p:nvPr/>
          </p:nvSpPr>
          <p:spPr>
            <a:xfrm>
              <a:off x="5605665" y="1043026"/>
              <a:ext cx="5748135" cy="5376237"/>
            </a:xfrm>
            <a:prstGeom prst="roundRect">
              <a:avLst>
                <a:gd name="adj" fmla="val 11495"/>
              </a:avLst>
            </a:prstGeom>
            <a:solidFill>
              <a:schemeClr val="accent4">
                <a:lumMod val="40000"/>
                <a:lumOff val="60000"/>
                <a:alpha val="56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dirty="0">
                  <a:sym typeface="Wingdings" panose="05000000000000000000" pitchFamily="2" charset="2"/>
                </a:rPr>
                <a:t>Concept : </a:t>
              </a:r>
            </a:p>
            <a:p>
              <a:pPr lvl="1">
                <a:lnSpc>
                  <a:spcPct val="150000"/>
                </a:lnSpc>
              </a:pPr>
              <a:r>
                <a:rPr lang="en-US" i="1" u="sng" dirty="0">
                  <a:sym typeface="Wingdings" panose="05000000000000000000" pitchFamily="2" charset="2"/>
                </a:rPr>
                <a:t>Wavelet Transform</a:t>
              </a:r>
            </a:p>
            <a:p>
              <a:pPr lvl="1">
                <a:lnSpc>
                  <a:spcPct val="150000"/>
                </a:lnSpc>
              </a:pPr>
              <a:endParaRPr lang="en-US" dirty="0">
                <a:sym typeface="Wingdings" panose="05000000000000000000" pitchFamily="2" charset="2"/>
              </a:endParaRPr>
            </a:p>
            <a:p>
              <a:pPr lvl="1">
                <a:lnSpc>
                  <a:spcPct val="150000"/>
                </a:lnSpc>
              </a:pPr>
              <a:endParaRPr lang="en-US" dirty="0">
                <a:sym typeface="Wingdings" panose="05000000000000000000" pitchFamily="2" charset="2"/>
              </a:endParaRPr>
            </a:p>
            <a:p>
              <a:pPr lvl="1">
                <a:lnSpc>
                  <a:spcPct val="150000"/>
                </a:lnSpc>
              </a:pPr>
              <a:endParaRPr lang="en-US" dirty="0">
                <a:sym typeface="Wingdings" panose="05000000000000000000" pitchFamily="2" charset="2"/>
              </a:endParaRPr>
            </a:p>
            <a:p>
              <a:pPr lvl="1">
                <a:lnSpc>
                  <a:spcPct val="150000"/>
                </a:lnSpc>
              </a:pPr>
              <a:endParaRPr lang="en-US" dirty="0">
                <a:sym typeface="Wingdings" panose="05000000000000000000" pitchFamily="2" charset="2"/>
              </a:endParaRPr>
            </a:p>
            <a:p>
              <a:pPr lvl="1">
                <a:lnSpc>
                  <a:spcPct val="150000"/>
                </a:lnSpc>
              </a:pPr>
              <a:r>
                <a:rPr lang="en-US" i="1" u="sng" dirty="0">
                  <a:sym typeface="Wingdings" panose="05000000000000000000" pitchFamily="2" charset="2"/>
                </a:rPr>
                <a:t>Network Structure</a:t>
              </a:r>
            </a:p>
            <a:p>
              <a:pPr lvl="1">
                <a:lnSpc>
                  <a:spcPct val="150000"/>
                </a:lnSpc>
              </a:pPr>
              <a:endParaRPr lang="en-US" dirty="0">
                <a:sym typeface="Wingdings" panose="05000000000000000000" pitchFamily="2" charset="2"/>
              </a:endParaRPr>
            </a:p>
            <a:p>
              <a:pPr lvl="1">
                <a:lnSpc>
                  <a:spcPct val="150000"/>
                </a:lnSpc>
              </a:pPr>
              <a:endParaRPr lang="en-US" dirty="0">
                <a:sym typeface="Wingdings" panose="05000000000000000000" pitchFamily="2" charset="2"/>
              </a:endParaRPr>
            </a:p>
            <a:p>
              <a:pPr lvl="1">
                <a:lnSpc>
                  <a:spcPct val="150000"/>
                </a:lnSpc>
              </a:pPr>
              <a:endParaRPr lang="en-US" dirty="0">
                <a:sym typeface="Wingdings" panose="05000000000000000000" pitchFamily="2" charset="2"/>
              </a:endParaRPr>
            </a:p>
            <a:p>
              <a:pPr lvl="1">
                <a:lnSpc>
                  <a:spcPct val="150000"/>
                </a:lnSpc>
              </a:pPr>
              <a:endParaRPr lang="en-US" dirty="0">
                <a:sym typeface="Wingdings" panose="05000000000000000000" pitchFamily="2" charset="2"/>
              </a:endParaRPr>
            </a:p>
            <a:p>
              <a:pPr lvl="1">
                <a:lnSpc>
                  <a:spcPct val="150000"/>
                </a:lnSpc>
              </a:pPr>
              <a:endParaRPr lang="en-US" dirty="0">
                <a:sym typeface="Wingdings" panose="05000000000000000000" pitchFamily="2" charset="2"/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D18A775-4268-44DD-8C77-8A1CAC3B2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0" t="13871" r="12290" b="15209"/>
            <a:stretch/>
          </p:blipFill>
          <p:spPr>
            <a:xfrm>
              <a:off x="8520728" y="2654360"/>
              <a:ext cx="1515604" cy="11383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ZoneTexte 88">
                  <a:extLst>
                    <a:ext uri="{FF2B5EF4-FFF2-40B4-BE49-F238E27FC236}">
                      <a16:creationId xmlns:a16="http://schemas.microsoft.com/office/drawing/2014/main" id="{82FCA4EB-14D8-460A-BDC4-BA230D543C8C}"/>
                    </a:ext>
                  </a:extLst>
                </p:cNvPr>
                <p:cNvSpPr txBox="1"/>
                <p:nvPr/>
              </p:nvSpPr>
              <p:spPr>
                <a:xfrm>
                  <a:off x="8995285" y="2166142"/>
                  <a:ext cx="594196" cy="5579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fr-FR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fr-FR" sz="2800" i="1" dirty="0"/>
                </a:p>
              </p:txBody>
            </p:sp>
          </mc:Choice>
          <mc:Fallback xmlns="">
            <p:sp>
              <p:nvSpPr>
                <p:cNvPr id="89" name="ZoneTexte 88">
                  <a:extLst>
                    <a:ext uri="{FF2B5EF4-FFF2-40B4-BE49-F238E27FC236}">
                      <a16:creationId xmlns:a16="http://schemas.microsoft.com/office/drawing/2014/main" id="{82FCA4EB-14D8-460A-BDC4-BA230D543C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5285" y="2166142"/>
                  <a:ext cx="594196" cy="5579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833F317C-BE49-45DA-81DB-43E5BEDED815}"/>
                </a:ext>
              </a:extLst>
            </p:cNvPr>
            <p:cNvGrpSpPr/>
            <p:nvPr/>
          </p:nvGrpSpPr>
          <p:grpSpPr>
            <a:xfrm>
              <a:off x="6655862" y="3893255"/>
              <a:ext cx="4159919" cy="2333010"/>
              <a:chOff x="3966856" y="2057899"/>
              <a:chExt cx="5232832" cy="2927149"/>
            </a:xfrm>
          </p:grpSpPr>
          <p:grpSp>
            <p:nvGrpSpPr>
              <p:cNvPr id="93" name="Groupe 92">
                <a:extLst>
                  <a:ext uri="{FF2B5EF4-FFF2-40B4-BE49-F238E27FC236}">
                    <a16:creationId xmlns:a16="http://schemas.microsoft.com/office/drawing/2014/main" id="{A59F639A-22A1-48D5-9122-CB23CB0981C7}"/>
                  </a:ext>
                </a:extLst>
              </p:cNvPr>
              <p:cNvGrpSpPr/>
              <p:nvPr/>
            </p:nvGrpSpPr>
            <p:grpSpPr>
              <a:xfrm>
                <a:off x="4527359" y="2057899"/>
                <a:ext cx="4672329" cy="2927149"/>
                <a:chOff x="4470044" y="1795990"/>
                <a:chExt cx="4748497" cy="330117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6" name="ZoneTexte 95">
                      <a:extLst>
                        <a:ext uri="{FF2B5EF4-FFF2-40B4-BE49-F238E27FC236}">
                          <a16:creationId xmlns:a16="http://schemas.microsoft.com/office/drawing/2014/main" id="{5CF04DDB-FBF0-4282-AAE7-5F89E5047C4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89371" y="1795990"/>
                      <a:ext cx="350967" cy="60970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fr-FR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fr-FR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oMath>
                        </m:oMathPara>
                      </a14:m>
                      <a:endParaRPr lang="fr-FR" sz="2800" dirty="0"/>
                    </a:p>
                  </p:txBody>
                </p:sp>
              </mc:Choice>
              <mc:Fallback xmlns="">
                <p:sp>
                  <p:nvSpPr>
                    <p:cNvPr id="96" name="ZoneTexte 95">
                      <a:extLst>
                        <a:ext uri="{FF2B5EF4-FFF2-40B4-BE49-F238E27FC236}">
                          <a16:creationId xmlns:a16="http://schemas.microsoft.com/office/drawing/2014/main" id="{5CF04DDB-FBF0-4282-AAE7-5F89E5047C4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89371" y="1795990"/>
                      <a:ext cx="350967" cy="60970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97" name="Connecteur droit avec flèche 96">
                  <a:extLst>
                    <a:ext uri="{FF2B5EF4-FFF2-40B4-BE49-F238E27FC236}">
                      <a16:creationId xmlns:a16="http://schemas.microsoft.com/office/drawing/2014/main" id="{9D584A9E-8F77-4296-BB91-768C3F4CCE20}"/>
                    </a:ext>
                  </a:extLst>
                </p:cNvPr>
                <p:cNvCxnSpPr>
                  <a:cxnSpLocks/>
                  <a:endCxn id="111" idx="2"/>
                </p:cNvCxnSpPr>
                <p:nvPr/>
              </p:nvCxnSpPr>
              <p:spPr>
                <a:xfrm rot="5400000" flipV="1">
                  <a:off x="6351652" y="2749505"/>
                  <a:ext cx="1261834" cy="68625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necteur droit avec flèche 97">
                  <a:extLst>
                    <a:ext uri="{FF2B5EF4-FFF2-40B4-BE49-F238E27FC236}">
                      <a16:creationId xmlns:a16="http://schemas.microsoft.com/office/drawing/2014/main" id="{79369AC9-DBBD-48CB-B920-E03521F81AD0}"/>
                    </a:ext>
                  </a:extLst>
                </p:cNvPr>
                <p:cNvCxnSpPr>
                  <a:cxnSpLocks/>
                  <a:endCxn id="116" idx="2"/>
                </p:cNvCxnSpPr>
                <p:nvPr/>
              </p:nvCxnSpPr>
              <p:spPr>
                <a:xfrm rot="5400000">
                  <a:off x="5725240" y="2809343"/>
                  <a:ext cx="1263939" cy="564471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necteur droit avec flèche 98">
                  <a:extLst>
                    <a:ext uri="{FF2B5EF4-FFF2-40B4-BE49-F238E27FC236}">
                      <a16:creationId xmlns:a16="http://schemas.microsoft.com/office/drawing/2014/main" id="{006727E3-AC35-4B5F-AB54-0627FC402641}"/>
                    </a:ext>
                  </a:extLst>
                </p:cNvPr>
                <p:cNvCxnSpPr>
                  <a:cxnSpLocks/>
                  <a:stCxn id="101" idx="7"/>
                  <a:endCxn id="106" idx="3"/>
                </p:cNvCxnSpPr>
                <p:nvPr/>
              </p:nvCxnSpPr>
              <p:spPr>
                <a:xfrm>
                  <a:off x="6671838" y="2475567"/>
                  <a:ext cx="1957946" cy="1252083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necteur droit avec flèche 99">
                  <a:extLst>
                    <a:ext uri="{FF2B5EF4-FFF2-40B4-BE49-F238E27FC236}">
                      <a16:creationId xmlns:a16="http://schemas.microsoft.com/office/drawing/2014/main" id="{FDD2A801-17DF-4128-A232-7CB667513807}"/>
                    </a:ext>
                  </a:extLst>
                </p:cNvPr>
                <p:cNvCxnSpPr>
                  <a:cxnSpLocks/>
                  <a:endCxn id="121" idx="1"/>
                </p:cNvCxnSpPr>
                <p:nvPr/>
              </p:nvCxnSpPr>
              <p:spPr>
                <a:xfrm rot="5400000">
                  <a:off x="5124417" y="2221958"/>
                  <a:ext cx="1286713" cy="1743343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Ellipse 100">
                  <a:extLst>
                    <a:ext uri="{FF2B5EF4-FFF2-40B4-BE49-F238E27FC236}">
                      <a16:creationId xmlns:a16="http://schemas.microsoft.com/office/drawing/2014/main" id="{C2BA114A-60BA-4089-A5ED-30763ACE65DB}"/>
                    </a:ext>
                  </a:extLst>
                </p:cNvPr>
                <p:cNvSpPr/>
                <p:nvPr/>
              </p:nvSpPr>
              <p:spPr>
                <a:xfrm rot="5400000">
                  <a:off x="6593573" y="2397320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02" name="Connecteur droit avec flèche 101">
                  <a:extLst>
                    <a:ext uri="{FF2B5EF4-FFF2-40B4-BE49-F238E27FC236}">
                      <a16:creationId xmlns:a16="http://schemas.microsoft.com/office/drawing/2014/main" id="{03874761-0C83-4B3F-8E8F-D60676EDC5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183723" y="4263475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Connecteur droit avec flèche 102">
                  <a:extLst>
                    <a:ext uri="{FF2B5EF4-FFF2-40B4-BE49-F238E27FC236}">
                      <a16:creationId xmlns:a16="http://schemas.microsoft.com/office/drawing/2014/main" id="{A395A536-11C3-4B01-89AB-D2D48C4B73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8027574" y="4354442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Connecteur droit avec flèche 103">
                  <a:extLst>
                    <a:ext uri="{FF2B5EF4-FFF2-40B4-BE49-F238E27FC236}">
                      <a16:creationId xmlns:a16="http://schemas.microsoft.com/office/drawing/2014/main" id="{0340E110-49EA-46F7-A735-9A77EE88DD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8308176" y="4127578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avec flèche 104">
                  <a:extLst>
                    <a:ext uri="{FF2B5EF4-FFF2-40B4-BE49-F238E27FC236}">
                      <a16:creationId xmlns:a16="http://schemas.microsoft.com/office/drawing/2014/main" id="{5E9BB7CF-0452-47D0-BD10-B006A956CD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873653" y="4204465"/>
                  <a:ext cx="1232109" cy="357637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Ellipse 105">
                  <a:extLst>
                    <a:ext uri="{FF2B5EF4-FFF2-40B4-BE49-F238E27FC236}">
                      <a16:creationId xmlns:a16="http://schemas.microsoft.com/office/drawing/2014/main" id="{CCDDCA72-02EA-47FA-B281-1551924A09F0}"/>
                    </a:ext>
                  </a:extLst>
                </p:cNvPr>
                <p:cNvSpPr/>
                <p:nvPr/>
              </p:nvSpPr>
              <p:spPr>
                <a:xfrm rot="5400000">
                  <a:off x="8616304" y="3714277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07" name="Connecteur droit avec flèche 106">
                  <a:extLst>
                    <a:ext uri="{FF2B5EF4-FFF2-40B4-BE49-F238E27FC236}">
                      <a16:creationId xmlns:a16="http://schemas.microsoft.com/office/drawing/2014/main" id="{75B665CA-3D5A-4AFC-B2A0-DA2E51EE9E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847245" y="4272811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necteur droit avec flèche 107">
                  <a:extLst>
                    <a:ext uri="{FF2B5EF4-FFF2-40B4-BE49-F238E27FC236}">
                      <a16:creationId xmlns:a16="http://schemas.microsoft.com/office/drawing/2014/main" id="{755BFAB0-8C9C-4B72-8CBC-F97B654432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691095" y="4363778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Connecteur droit avec flèche 108">
                  <a:extLst>
                    <a:ext uri="{FF2B5EF4-FFF2-40B4-BE49-F238E27FC236}">
                      <a16:creationId xmlns:a16="http://schemas.microsoft.com/office/drawing/2014/main" id="{C690EC89-B2AB-400F-976F-EFE1A0E97A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6971697" y="4136913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necteur droit avec flèche 109">
                  <a:extLst>
                    <a:ext uri="{FF2B5EF4-FFF2-40B4-BE49-F238E27FC236}">
                      <a16:creationId xmlns:a16="http://schemas.microsoft.com/office/drawing/2014/main" id="{906513D8-3404-4433-8FAB-EAA2A65247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537174" y="4213801"/>
                  <a:ext cx="1232109" cy="357637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Ellipse 110">
                  <a:extLst>
                    <a:ext uri="{FF2B5EF4-FFF2-40B4-BE49-F238E27FC236}">
                      <a16:creationId xmlns:a16="http://schemas.microsoft.com/office/drawing/2014/main" id="{005B5AE3-3F48-4BD3-8D0B-E87882E8FBB8}"/>
                    </a:ext>
                  </a:extLst>
                </p:cNvPr>
                <p:cNvSpPr/>
                <p:nvPr/>
              </p:nvSpPr>
              <p:spPr>
                <a:xfrm rot="5400000">
                  <a:off x="7279826" y="3723613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12" name="Connecteur droit avec flèche 111">
                  <a:extLst>
                    <a:ext uri="{FF2B5EF4-FFF2-40B4-BE49-F238E27FC236}">
                      <a16:creationId xmlns:a16="http://schemas.microsoft.com/office/drawing/2014/main" id="{CABEAD66-4387-4C8B-9669-C9028DCEDF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5596519" y="4272811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Connecteur droit avec flèche 112">
                  <a:extLst>
                    <a:ext uri="{FF2B5EF4-FFF2-40B4-BE49-F238E27FC236}">
                      <a16:creationId xmlns:a16="http://schemas.microsoft.com/office/drawing/2014/main" id="{56B7DBC4-5FE5-497B-B9EA-3F84A127E4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440370" y="4363778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Connecteur droit avec flèche 113">
                  <a:extLst>
                    <a:ext uri="{FF2B5EF4-FFF2-40B4-BE49-F238E27FC236}">
                      <a16:creationId xmlns:a16="http://schemas.microsoft.com/office/drawing/2014/main" id="{8E733981-F34B-41CE-AF1B-9980562E5B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5720972" y="4136913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Connecteur droit avec flèche 114">
                  <a:extLst>
                    <a:ext uri="{FF2B5EF4-FFF2-40B4-BE49-F238E27FC236}">
                      <a16:creationId xmlns:a16="http://schemas.microsoft.com/office/drawing/2014/main" id="{F8B6A611-2E0A-4EFF-AD46-38A1881444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5286449" y="4213801"/>
                  <a:ext cx="1232109" cy="357637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id="{F58E35C1-BF7E-4389-A10D-498F8CE6B115}"/>
                    </a:ext>
                  </a:extLst>
                </p:cNvPr>
                <p:cNvSpPr/>
                <p:nvPr/>
              </p:nvSpPr>
              <p:spPr>
                <a:xfrm rot="5400000">
                  <a:off x="6029100" y="3723613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117" name="Connecteur droit avec flèche 116">
                  <a:extLst>
                    <a:ext uri="{FF2B5EF4-FFF2-40B4-BE49-F238E27FC236}">
                      <a16:creationId xmlns:a16="http://schemas.microsoft.com/office/drawing/2014/main" id="{4443EAC8-D69E-4450-90E7-EE4672725A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4385255" y="4272811"/>
                  <a:ext cx="1211329" cy="241722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cteur droit avec flèche 117">
                  <a:extLst>
                    <a:ext uri="{FF2B5EF4-FFF2-40B4-BE49-F238E27FC236}">
                      <a16:creationId xmlns:a16="http://schemas.microsoft.com/office/drawing/2014/main" id="{0E470B83-8A77-40C2-B455-381DF3DE78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229106" y="4363778"/>
                  <a:ext cx="1218827" cy="63076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Connecteur droit avec flèche 118">
                  <a:extLst>
                    <a:ext uri="{FF2B5EF4-FFF2-40B4-BE49-F238E27FC236}">
                      <a16:creationId xmlns:a16="http://schemas.microsoft.com/office/drawing/2014/main" id="{533B2C2D-3F1A-4879-82B2-78EB8A5365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V="1">
                  <a:off x="4509708" y="4136913"/>
                  <a:ext cx="1222772" cy="502074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Connecteur droit avec flèche 119">
                  <a:extLst>
                    <a:ext uri="{FF2B5EF4-FFF2-40B4-BE49-F238E27FC236}">
                      <a16:creationId xmlns:a16="http://schemas.microsoft.com/office/drawing/2014/main" id="{CD6B01F5-0352-4270-A4E6-FE2660EFFC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075185" y="4213801"/>
                  <a:ext cx="1232109" cy="357637"/>
                </a:xfrm>
                <a:prstGeom prst="straightConnector1">
                  <a:avLst/>
                </a:prstGeom>
                <a:ln>
                  <a:solidFill>
                    <a:schemeClr val="bg2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Ellipse 120">
                  <a:extLst>
                    <a:ext uri="{FF2B5EF4-FFF2-40B4-BE49-F238E27FC236}">
                      <a16:creationId xmlns:a16="http://schemas.microsoft.com/office/drawing/2014/main" id="{10EB7BD2-CE69-49D5-AD52-8253DB28B772}"/>
                    </a:ext>
                  </a:extLst>
                </p:cNvPr>
                <p:cNvSpPr/>
                <p:nvPr/>
              </p:nvSpPr>
              <p:spPr>
                <a:xfrm rot="5400000">
                  <a:off x="4817836" y="3723613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2" name="Ellipse 121">
                  <a:extLst>
                    <a:ext uri="{FF2B5EF4-FFF2-40B4-BE49-F238E27FC236}">
                      <a16:creationId xmlns:a16="http://schemas.microsoft.com/office/drawing/2014/main" id="{F94CE025-5638-42B0-B938-B6E8DB527F9D}"/>
                    </a:ext>
                  </a:extLst>
                </p:cNvPr>
                <p:cNvSpPr/>
                <p:nvPr/>
              </p:nvSpPr>
              <p:spPr>
                <a:xfrm rot="5400000">
                  <a:off x="4469980" y="4989372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3" name="Ellipse 122">
                  <a:extLst>
                    <a:ext uri="{FF2B5EF4-FFF2-40B4-BE49-F238E27FC236}">
                      <a16:creationId xmlns:a16="http://schemas.microsoft.com/office/drawing/2014/main" id="{7FE3F8C5-77AA-4E7D-BF86-44BD040B3E9F}"/>
                    </a:ext>
                  </a:extLst>
                </p:cNvPr>
                <p:cNvSpPr/>
                <p:nvPr/>
              </p:nvSpPr>
              <p:spPr>
                <a:xfrm rot="5400000">
                  <a:off x="4746834" y="4989373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4" name="Ellipse 123">
                  <a:extLst>
                    <a:ext uri="{FF2B5EF4-FFF2-40B4-BE49-F238E27FC236}">
                      <a16:creationId xmlns:a16="http://schemas.microsoft.com/office/drawing/2014/main" id="{183D4A6D-2942-4DE1-8CDB-B58015B51A9E}"/>
                    </a:ext>
                  </a:extLst>
                </p:cNvPr>
                <p:cNvSpPr/>
                <p:nvPr/>
              </p:nvSpPr>
              <p:spPr>
                <a:xfrm rot="5400000">
                  <a:off x="5059843" y="4999400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5" name="Ellipse 124">
                  <a:extLst>
                    <a:ext uri="{FF2B5EF4-FFF2-40B4-BE49-F238E27FC236}">
                      <a16:creationId xmlns:a16="http://schemas.microsoft.com/office/drawing/2014/main" id="{F629921E-1C2C-4E37-BFB0-290ACD990F84}"/>
                    </a:ext>
                  </a:extLst>
                </p:cNvPr>
                <p:cNvSpPr/>
                <p:nvPr/>
              </p:nvSpPr>
              <p:spPr>
                <a:xfrm rot="5400000">
                  <a:off x="5316230" y="4989371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6" name="Ellipse 125">
                  <a:extLst>
                    <a:ext uri="{FF2B5EF4-FFF2-40B4-BE49-F238E27FC236}">
                      <a16:creationId xmlns:a16="http://schemas.microsoft.com/office/drawing/2014/main" id="{F1463D22-814F-447D-9E34-F15273086100}"/>
                    </a:ext>
                  </a:extLst>
                </p:cNvPr>
                <p:cNvSpPr/>
                <p:nvPr/>
              </p:nvSpPr>
              <p:spPr>
                <a:xfrm rot="5400000">
                  <a:off x="5694566" y="4986859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7" name="Ellipse 126">
                  <a:extLst>
                    <a:ext uri="{FF2B5EF4-FFF2-40B4-BE49-F238E27FC236}">
                      <a16:creationId xmlns:a16="http://schemas.microsoft.com/office/drawing/2014/main" id="{D27B7EE7-2F91-4413-9818-E44E21B525A6}"/>
                    </a:ext>
                  </a:extLst>
                </p:cNvPr>
                <p:cNvSpPr/>
                <p:nvPr/>
              </p:nvSpPr>
              <p:spPr>
                <a:xfrm rot="5400000">
                  <a:off x="5971421" y="4986860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8" name="Ellipse 127">
                  <a:extLst>
                    <a:ext uri="{FF2B5EF4-FFF2-40B4-BE49-F238E27FC236}">
                      <a16:creationId xmlns:a16="http://schemas.microsoft.com/office/drawing/2014/main" id="{F7E75907-E6C9-40D1-A157-9F462A36AFA2}"/>
                    </a:ext>
                  </a:extLst>
                </p:cNvPr>
                <p:cNvSpPr/>
                <p:nvPr/>
              </p:nvSpPr>
              <p:spPr>
                <a:xfrm rot="5400000">
                  <a:off x="6284429" y="4996889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9" name="Ellipse 128">
                  <a:extLst>
                    <a:ext uri="{FF2B5EF4-FFF2-40B4-BE49-F238E27FC236}">
                      <a16:creationId xmlns:a16="http://schemas.microsoft.com/office/drawing/2014/main" id="{137AD5C4-A2D6-4246-B812-B0F6114464A3}"/>
                    </a:ext>
                  </a:extLst>
                </p:cNvPr>
                <p:cNvSpPr/>
                <p:nvPr/>
              </p:nvSpPr>
              <p:spPr>
                <a:xfrm rot="5400000">
                  <a:off x="6540817" y="4986859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0" name="Ellipse 129">
                  <a:extLst>
                    <a:ext uri="{FF2B5EF4-FFF2-40B4-BE49-F238E27FC236}">
                      <a16:creationId xmlns:a16="http://schemas.microsoft.com/office/drawing/2014/main" id="{02A2F69F-7AA7-486B-A853-4169ACEC4272}"/>
                    </a:ext>
                  </a:extLst>
                </p:cNvPr>
                <p:cNvSpPr/>
                <p:nvPr/>
              </p:nvSpPr>
              <p:spPr>
                <a:xfrm rot="5400000">
                  <a:off x="6939621" y="4995455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1" name="Ellipse 130">
                  <a:extLst>
                    <a:ext uri="{FF2B5EF4-FFF2-40B4-BE49-F238E27FC236}">
                      <a16:creationId xmlns:a16="http://schemas.microsoft.com/office/drawing/2014/main" id="{4F0EBA74-FF3D-42DF-A18F-152B84D50D81}"/>
                    </a:ext>
                  </a:extLst>
                </p:cNvPr>
                <p:cNvSpPr/>
                <p:nvPr/>
              </p:nvSpPr>
              <p:spPr>
                <a:xfrm rot="5400000">
                  <a:off x="7216475" y="4995456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2" name="Ellipse 131">
                  <a:extLst>
                    <a:ext uri="{FF2B5EF4-FFF2-40B4-BE49-F238E27FC236}">
                      <a16:creationId xmlns:a16="http://schemas.microsoft.com/office/drawing/2014/main" id="{196F9556-EB8B-44F8-B3BE-B74DD787EA01}"/>
                    </a:ext>
                  </a:extLst>
                </p:cNvPr>
                <p:cNvSpPr/>
                <p:nvPr/>
              </p:nvSpPr>
              <p:spPr>
                <a:xfrm rot="5400000">
                  <a:off x="7529483" y="5005484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3" name="Ellipse 132">
                  <a:extLst>
                    <a:ext uri="{FF2B5EF4-FFF2-40B4-BE49-F238E27FC236}">
                      <a16:creationId xmlns:a16="http://schemas.microsoft.com/office/drawing/2014/main" id="{606EF3B0-0744-4DDC-B232-814D1AB380F6}"/>
                    </a:ext>
                  </a:extLst>
                </p:cNvPr>
                <p:cNvSpPr/>
                <p:nvPr/>
              </p:nvSpPr>
              <p:spPr>
                <a:xfrm rot="5400000">
                  <a:off x="7785871" y="4995455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4" name="Ellipse 133">
                  <a:extLst>
                    <a:ext uri="{FF2B5EF4-FFF2-40B4-BE49-F238E27FC236}">
                      <a16:creationId xmlns:a16="http://schemas.microsoft.com/office/drawing/2014/main" id="{7CFD6F1C-EE5A-46F1-B9E3-62B1F95C35B5}"/>
                    </a:ext>
                  </a:extLst>
                </p:cNvPr>
                <p:cNvSpPr/>
                <p:nvPr/>
              </p:nvSpPr>
              <p:spPr>
                <a:xfrm rot="5400000">
                  <a:off x="8280607" y="4995456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5" name="Ellipse 134">
                  <a:extLst>
                    <a:ext uri="{FF2B5EF4-FFF2-40B4-BE49-F238E27FC236}">
                      <a16:creationId xmlns:a16="http://schemas.microsoft.com/office/drawing/2014/main" id="{7F118021-63F5-4A52-93A8-E388F4F25A80}"/>
                    </a:ext>
                  </a:extLst>
                </p:cNvPr>
                <p:cNvSpPr/>
                <p:nvPr/>
              </p:nvSpPr>
              <p:spPr>
                <a:xfrm rot="5400000">
                  <a:off x="8557463" y="4995457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6" name="Ellipse 135">
                  <a:extLst>
                    <a:ext uri="{FF2B5EF4-FFF2-40B4-BE49-F238E27FC236}">
                      <a16:creationId xmlns:a16="http://schemas.microsoft.com/office/drawing/2014/main" id="{E8678FBF-8DE7-4D06-9BA7-7CB8D50DF06C}"/>
                    </a:ext>
                  </a:extLst>
                </p:cNvPr>
                <p:cNvSpPr/>
                <p:nvPr/>
              </p:nvSpPr>
              <p:spPr>
                <a:xfrm rot="5400000">
                  <a:off x="8870471" y="5005486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7" name="Ellipse 136">
                  <a:extLst>
                    <a:ext uri="{FF2B5EF4-FFF2-40B4-BE49-F238E27FC236}">
                      <a16:creationId xmlns:a16="http://schemas.microsoft.com/office/drawing/2014/main" id="{9A8DD58E-DA7B-47AE-ABEB-3E81545CF401}"/>
                    </a:ext>
                  </a:extLst>
                </p:cNvPr>
                <p:cNvSpPr/>
                <p:nvPr/>
              </p:nvSpPr>
              <p:spPr>
                <a:xfrm rot="5400000">
                  <a:off x="9126858" y="4995455"/>
                  <a:ext cx="91747" cy="91619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8" name="ZoneTexte 137">
                      <a:extLst>
                        <a:ext uri="{FF2B5EF4-FFF2-40B4-BE49-F238E27FC236}">
                          <a16:creationId xmlns:a16="http://schemas.microsoft.com/office/drawing/2014/main" id="{B1FF106A-9835-4D62-95B1-4E5AB796231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797265" y="3568875"/>
                      <a:ext cx="275717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FR" sz="2200" b="0" i="1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oMath>
                        </m:oMathPara>
                      </a14:m>
                      <a:endParaRPr lang="fr-FR" sz="2200"/>
                    </a:p>
                  </p:txBody>
                </p:sp>
              </mc:Choice>
              <mc:Fallback xmlns="">
                <p:sp>
                  <p:nvSpPr>
                    <p:cNvPr id="138" name="ZoneTexte 137">
                      <a:extLst>
                        <a:ext uri="{FF2B5EF4-FFF2-40B4-BE49-F238E27FC236}">
                          <a16:creationId xmlns:a16="http://schemas.microsoft.com/office/drawing/2014/main" id="{B1FF106A-9835-4D62-95B1-4E5AB796231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797265" y="3568875"/>
                      <a:ext cx="275717" cy="33855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8571" r="-8571" b="-1794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fr-F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ZoneTexte 93">
                    <a:extLst>
                      <a:ext uri="{FF2B5EF4-FFF2-40B4-BE49-F238E27FC236}">
                        <a16:creationId xmlns:a16="http://schemas.microsoft.com/office/drawing/2014/main" id="{E3F7B7AF-7699-46B0-A3D7-8DED10206BA2}"/>
                      </a:ext>
                    </a:extLst>
                  </p:cNvPr>
                  <p:cNvSpPr txBox="1"/>
                  <p:nvPr/>
                </p:nvSpPr>
                <p:spPr>
                  <a:xfrm>
                    <a:off x="4313008" y="3313035"/>
                    <a:ext cx="355867" cy="43088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fr-FR" sz="2800" dirty="0"/>
                  </a:p>
                </p:txBody>
              </p:sp>
            </mc:Choice>
            <mc:Fallback xmlns="">
              <p:sp>
                <p:nvSpPr>
                  <p:cNvPr id="94" name="ZoneTexte 93">
                    <a:extLst>
                      <a:ext uri="{FF2B5EF4-FFF2-40B4-BE49-F238E27FC236}">
                        <a16:creationId xmlns:a16="http://schemas.microsoft.com/office/drawing/2014/main" id="{E3F7B7AF-7699-46B0-A3D7-8DED10206B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13008" y="3313035"/>
                    <a:ext cx="355867" cy="43088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964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5" name="ZoneTexte 94">
                    <a:extLst>
                      <a:ext uri="{FF2B5EF4-FFF2-40B4-BE49-F238E27FC236}">
                        <a16:creationId xmlns:a16="http://schemas.microsoft.com/office/drawing/2014/main" id="{7C9DA4B7-6728-4206-B3D9-96274C90CB54}"/>
                      </a:ext>
                    </a:extLst>
                  </p:cNvPr>
                  <p:cNvSpPr txBox="1"/>
                  <p:nvPr/>
                </p:nvSpPr>
                <p:spPr>
                  <a:xfrm>
                    <a:off x="3966856" y="4424411"/>
                    <a:ext cx="364138" cy="43088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fr-FR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fr-FR" sz="2800" dirty="0"/>
                  </a:p>
                </p:txBody>
              </p:sp>
            </mc:Choice>
            <mc:Fallback xmlns="">
              <p:sp>
                <p:nvSpPr>
                  <p:cNvPr id="95" name="ZoneTexte 94">
                    <a:extLst>
                      <a:ext uri="{FF2B5EF4-FFF2-40B4-BE49-F238E27FC236}">
                        <a16:creationId xmlns:a16="http://schemas.microsoft.com/office/drawing/2014/main" id="{7C9DA4B7-6728-4206-B3D9-96274C90CB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66856" y="4424411"/>
                    <a:ext cx="364138" cy="43088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2142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AD5E2FCA-D7AD-45E8-9428-D242291D1F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66" t="15096" r="38643" b="15556"/>
            <a:stretch/>
          </p:blipFill>
          <p:spPr>
            <a:xfrm>
              <a:off x="5970694" y="2625741"/>
              <a:ext cx="2451342" cy="122410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596F8FFE-7F64-4AFB-9882-6612B64283E0}"/>
                    </a:ext>
                  </a:extLst>
                </p:cNvPr>
                <p:cNvSpPr txBox="1"/>
                <p:nvPr/>
              </p:nvSpPr>
              <p:spPr>
                <a:xfrm>
                  <a:off x="7173108" y="2212309"/>
                  <a:ext cx="36413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fr-FR" sz="2800" dirty="0"/>
                </a:p>
              </p:txBody>
            </p:sp>
          </mc:Choice>
          <mc:Fallback xmlns="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596F8FFE-7F64-4AFB-9882-6612B64283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3108" y="2212309"/>
                  <a:ext cx="364138" cy="43088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B24EDEAA-7C75-47E6-9943-41588B1F56F5}"/>
                    </a:ext>
                  </a:extLst>
                </p:cNvPr>
                <p:cNvSpPr txBox="1"/>
                <p:nvPr/>
              </p:nvSpPr>
              <p:spPr>
                <a:xfrm>
                  <a:off x="8321844" y="2229231"/>
                  <a:ext cx="25487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oMath>
                    </m:oMathPara>
                  </a14:m>
                  <a:endParaRPr lang="fr-FR" sz="2800" dirty="0"/>
                </a:p>
              </p:txBody>
            </p:sp>
          </mc:Choice>
          <mc:Fallback xmlns="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B24EDEAA-7C75-47E6-9943-41588B1F56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1844" y="2229231"/>
                  <a:ext cx="254878" cy="43088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ADA78165-B8C8-40CA-8952-6A66FBAEFB65}"/>
                    </a:ext>
                  </a:extLst>
                </p:cNvPr>
                <p:cNvSpPr txBox="1"/>
                <p:nvPr/>
              </p:nvSpPr>
              <p:spPr>
                <a:xfrm>
                  <a:off x="10135024" y="2242699"/>
                  <a:ext cx="758285" cy="4655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28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fr-FR" sz="2800" dirty="0"/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ADA78165-B8C8-40CA-8952-6A66FBAEFB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5024" y="2242699"/>
                  <a:ext cx="758285" cy="4655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85E5AFF-9E9D-43B1-A43D-7D1667CB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82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8" grpId="0" animBg="1"/>
      <p:bldP spid="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Ellipse 112">
            <a:extLst>
              <a:ext uri="{FF2B5EF4-FFF2-40B4-BE49-F238E27FC236}">
                <a16:creationId xmlns:a16="http://schemas.microsoft.com/office/drawing/2014/main" id="{885F60ED-48BB-471D-ADAF-B81A407FA29B}"/>
              </a:ext>
            </a:extLst>
          </p:cNvPr>
          <p:cNvSpPr/>
          <p:nvPr/>
        </p:nvSpPr>
        <p:spPr>
          <a:xfrm>
            <a:off x="-4640608" y="157132"/>
            <a:ext cx="6411584" cy="7023108"/>
          </a:xfrm>
          <a:prstGeom prst="ellipse">
            <a:avLst/>
          </a:prstGeom>
          <a:solidFill>
            <a:schemeClr val="bg1">
              <a:alpha val="56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0902E88C-00C0-4376-B7D4-841C14AA251D}"/>
              </a:ext>
            </a:extLst>
          </p:cNvPr>
          <p:cNvGrpSpPr/>
          <p:nvPr/>
        </p:nvGrpSpPr>
        <p:grpSpPr>
          <a:xfrm>
            <a:off x="1067289" y="2554944"/>
            <a:ext cx="10808310" cy="4019451"/>
            <a:chOff x="156108" y="1287261"/>
            <a:chExt cx="11879784" cy="4363350"/>
          </a:xfrm>
        </p:grpSpPr>
        <p:sp>
          <p:nvSpPr>
            <p:cNvPr id="34" name="Rectangle : avec coin arrondi 33">
              <a:extLst>
                <a:ext uri="{FF2B5EF4-FFF2-40B4-BE49-F238E27FC236}">
                  <a16:creationId xmlns:a16="http://schemas.microsoft.com/office/drawing/2014/main" id="{7C2345A2-6C9B-4DB4-B0CD-08A4F8B77B55}"/>
                </a:ext>
              </a:extLst>
            </p:cNvPr>
            <p:cNvSpPr/>
            <p:nvPr/>
          </p:nvSpPr>
          <p:spPr>
            <a:xfrm>
              <a:off x="2102884" y="1287261"/>
              <a:ext cx="9933008" cy="4363348"/>
            </a:xfrm>
            <a:prstGeom prst="round1Rect">
              <a:avLst>
                <a:gd name="adj" fmla="val 6494"/>
              </a:avLst>
            </a:prstGeom>
            <a:solidFill>
              <a:schemeClr val="accent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21E10D36-EDEC-458D-B24F-9494B535533F}"/>
                </a:ext>
              </a:extLst>
            </p:cNvPr>
            <p:cNvGrpSpPr/>
            <p:nvPr/>
          </p:nvGrpSpPr>
          <p:grpSpPr>
            <a:xfrm>
              <a:off x="156108" y="1287262"/>
              <a:ext cx="1946776" cy="4363349"/>
              <a:chOff x="457200" y="2393003"/>
              <a:chExt cx="2266545" cy="4140961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0313A4E-77E0-4208-846A-8067AB0E5C12}"/>
                  </a:ext>
                </a:extLst>
              </p:cNvPr>
              <p:cNvSpPr/>
              <p:nvPr/>
            </p:nvSpPr>
            <p:spPr>
              <a:xfrm>
                <a:off x="457200" y="2393003"/>
                <a:ext cx="2266545" cy="414096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5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grpSp>
            <p:nvGrpSpPr>
              <p:cNvPr id="39" name="Groupe 38">
                <a:extLst>
                  <a:ext uri="{FF2B5EF4-FFF2-40B4-BE49-F238E27FC236}">
                    <a16:creationId xmlns:a16="http://schemas.microsoft.com/office/drawing/2014/main" id="{5AE95E6E-CD52-4A0B-9B60-B419FEBCD634}"/>
                  </a:ext>
                </a:extLst>
              </p:cNvPr>
              <p:cNvGrpSpPr/>
              <p:nvPr/>
            </p:nvGrpSpPr>
            <p:grpSpPr>
              <a:xfrm>
                <a:off x="570472" y="2421830"/>
                <a:ext cx="2035725" cy="1849550"/>
                <a:chOff x="1244482" y="1042792"/>
                <a:chExt cx="3079868" cy="2666471"/>
              </a:xfrm>
              <a:effectLst/>
            </p:grpSpPr>
            <p:pic>
              <p:nvPicPr>
                <p:cNvPr id="46" name="Picture 4" descr="Open photo">
                  <a:extLst>
                    <a:ext uri="{FF2B5EF4-FFF2-40B4-BE49-F238E27FC236}">
                      <a16:creationId xmlns:a16="http://schemas.microsoft.com/office/drawing/2014/main" id="{2438300A-368C-49CE-800A-11691FE9F5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497" t="24637" r="26758" b="27957"/>
                <a:stretch/>
              </p:blipFill>
              <p:spPr bwMode="auto">
                <a:xfrm rot="359267">
                  <a:off x="1244482" y="1042792"/>
                  <a:ext cx="3065629" cy="2353953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id="{DD22E577-024E-4F77-AFA2-DC01E64DF4F3}"/>
                    </a:ext>
                  </a:extLst>
                </p:cNvPr>
                <p:cNvSpPr txBox="1"/>
                <p:nvPr/>
              </p:nvSpPr>
              <p:spPr>
                <a:xfrm>
                  <a:off x="1250950" y="3110245"/>
                  <a:ext cx="3073400" cy="5990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2000" dirty="0">
                      <a:latin typeface="Arial Rounded MT Bold" panose="020F070403050403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W</a:t>
                  </a:r>
                  <a:r>
                    <a:rPr lang="fr-FR" sz="2000" b="1" dirty="0">
                      <a:latin typeface="Arial Rounded MT Bold" panose="020F070403050403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OA</a:t>
                  </a:r>
                  <a:r>
                    <a:rPr lang="fr-FR" sz="2000" dirty="0">
                      <a:latin typeface="Arial Rounded MT Bold" panose="020F070403050403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ST</a:t>
                  </a:r>
                </a:p>
              </p:txBody>
            </p:sp>
          </p:grpSp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E75E0F73-FCB9-4D8E-BB60-747AE159344A}"/>
                  </a:ext>
                </a:extLst>
              </p:cNvPr>
              <p:cNvGrpSpPr/>
              <p:nvPr/>
            </p:nvGrpSpPr>
            <p:grpSpPr>
              <a:xfrm>
                <a:off x="732467" y="4246550"/>
                <a:ext cx="1716009" cy="2097965"/>
                <a:chOff x="2243658" y="4493773"/>
                <a:chExt cx="1447550" cy="2013115"/>
              </a:xfrm>
            </p:grpSpPr>
            <p:sp>
              <p:nvSpPr>
                <p:cNvPr id="41" name="ZoneTexte 40">
                  <a:extLst>
                    <a:ext uri="{FF2B5EF4-FFF2-40B4-BE49-F238E27FC236}">
                      <a16:creationId xmlns:a16="http://schemas.microsoft.com/office/drawing/2014/main" id="{28C7EE37-E3C5-47D3-AD9E-5CFA2AA4DE17}"/>
                    </a:ext>
                  </a:extLst>
                </p:cNvPr>
                <p:cNvSpPr txBox="1"/>
                <p:nvPr/>
              </p:nvSpPr>
              <p:spPr>
                <a:xfrm>
                  <a:off x="2243658" y="4557295"/>
                  <a:ext cx="1447550" cy="1949593"/>
                </a:xfrm>
                <a:prstGeom prst="roundRect">
                  <a:avLst>
                    <a:gd name="adj" fmla="val 21343"/>
                  </a:avLst>
                </a:prstGeom>
                <a:solidFill>
                  <a:schemeClr val="accent1">
                    <a:lumMod val="50000"/>
                    <a:alpha val="56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endParaRPr lang="fr-FR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42" name="Picture 2" descr="Images and Logos — Dask documentation">
                  <a:extLst>
                    <a:ext uri="{FF2B5EF4-FFF2-40B4-BE49-F238E27FC236}">
                      <a16:creationId xmlns:a16="http://schemas.microsoft.com/office/drawing/2014/main" id="{23C7B812-5C55-48C8-BC99-698A86BFA1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>
                              <a14:foregroundMark x1="21333" y1="85778" x2="21778" y2="71111"/>
                              <a14:foregroundMark x1="36444" y1="84000" x2="40889" y2="73778"/>
                              <a14:foregroundMark x1="40889" y1="73778" x2="41778" y2="72889"/>
                              <a14:foregroundMark x1="56098" y1="73581" x2="56889" y2="72000"/>
                              <a14:foregroundMark x1="55876" y1="74027" x2="56012" y2="73754"/>
                              <a14:foregroundMark x1="55333" y1="75111" x2="55453" y2="74871"/>
                              <a14:foregroundMark x1="55111" y1="75556" x2="55333" y2="75111"/>
                              <a14:foregroundMark x1="54222" y1="77333" x2="55111" y2="75556"/>
                              <a14:foregroundMark x1="68444" y1="84889" x2="68889" y2="72889"/>
                              <a14:foregroundMark x1="54667" y1="74222" x2="54667" y2="74222"/>
                              <a14:foregroundMark x1="54667" y1="73778" x2="54667" y2="73778"/>
                              <a14:foregroundMark x1="54667" y1="73778" x2="54667" y2="74222"/>
                              <a14:foregroundMark x1="22222" y1="70667" x2="22222" y2="70667"/>
                              <a14:foregroundMark x1="22222" y1="70667" x2="22222" y2="70667"/>
                              <a14:foregroundMark x1="22222" y1="70667" x2="22222" y2="70667"/>
                              <a14:foregroundMark x1="22667" y1="70667" x2="22667" y2="70667"/>
                              <a14:foregroundMark x1="22667" y1="70667" x2="22667" y2="70667"/>
                              <a14:foregroundMark x1="24889" y1="71111" x2="24889" y2="71111"/>
                              <a14:foregroundMark x1="26667" y1="71111" x2="26667" y2="71111"/>
                              <a14:backgroundMark x1="56000" y1="75556" x2="55556" y2="75111"/>
                              <a14:backgroundMark x1="56444" y1="75111" x2="56444" y2="75111"/>
                              <a14:backgroundMark x1="56444" y1="75111" x2="56444" y2="74667"/>
                              <a14:backgroundMark x1="55556" y1="75556" x2="55556" y2="75556"/>
                              <a14:backgroundMark x1="56000" y1="73778" x2="56000" y2="73778"/>
                              <a14:backgroundMark x1="55556" y1="73778" x2="55556" y2="73778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0973" y="5519991"/>
                  <a:ext cx="981517" cy="9815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43" name="Groupe 42">
                  <a:extLst>
                    <a:ext uri="{FF2B5EF4-FFF2-40B4-BE49-F238E27FC236}">
                      <a16:creationId xmlns:a16="http://schemas.microsoft.com/office/drawing/2014/main" id="{9EEFF9C1-F1A2-4336-945F-9124790F02B8}"/>
                    </a:ext>
                  </a:extLst>
                </p:cNvPr>
                <p:cNvGrpSpPr/>
                <p:nvPr/>
              </p:nvGrpSpPr>
              <p:grpSpPr>
                <a:xfrm>
                  <a:off x="2521186" y="4493773"/>
                  <a:ext cx="1028461" cy="1179485"/>
                  <a:chOff x="1002710" y="2653713"/>
                  <a:chExt cx="2368989" cy="3042850"/>
                </a:xfrm>
              </p:grpSpPr>
              <p:pic>
                <p:nvPicPr>
                  <p:cNvPr id="44" name="Picture 2" descr="GitHub - pydata/xarray: N-D labeled arrays and datasets in Python">
                    <a:extLst>
                      <a:ext uri="{FF2B5EF4-FFF2-40B4-BE49-F238E27FC236}">
                        <a16:creationId xmlns:a16="http://schemas.microsoft.com/office/drawing/2014/main" id="{EA37CE87-117E-475F-B9D4-CFEACEDE0B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50821"/>
                  <a:stretch/>
                </p:blipFill>
                <p:spPr bwMode="auto">
                  <a:xfrm>
                    <a:off x="1154938" y="2653713"/>
                    <a:ext cx="2216761" cy="225683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45" name="Picture 2" descr="GitHub - pydata/xarray: N-D labeled arrays and datasets in Python">
                    <a:extLst>
                      <a:ext uri="{FF2B5EF4-FFF2-40B4-BE49-F238E27FC236}">
                        <a16:creationId xmlns:a16="http://schemas.microsoft.com/office/drawing/2014/main" id="{27802095-F44F-4DC1-8702-C83281BD6A3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0821" t="15912" b="23457"/>
                  <a:stretch/>
                </p:blipFill>
                <p:spPr bwMode="auto">
                  <a:xfrm>
                    <a:off x="1002710" y="4427600"/>
                    <a:ext cx="2055799" cy="126896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pic>
          <p:nvPicPr>
            <p:cNvPr id="36" name="Image1">
              <a:extLst>
                <a:ext uri="{FF2B5EF4-FFF2-40B4-BE49-F238E27FC236}">
                  <a16:creationId xmlns:a16="http://schemas.microsoft.com/office/drawing/2014/main" id="{6A387A2C-5999-4F69-94B6-9C7C197261C4}"/>
                </a:ext>
              </a:extLst>
            </p:cNvPr>
            <p:cNvPicPr/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2322640" y="1505229"/>
              <a:ext cx="3574535" cy="3927412"/>
            </a:xfrm>
            <a:prstGeom prst="snip2DiagRect">
              <a:avLst>
                <a:gd name="adj1" fmla="val 0"/>
                <a:gd name="adj2" fmla="val 12552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7" name="Image2">
              <a:extLst>
                <a:ext uri="{FF2B5EF4-FFF2-40B4-BE49-F238E27FC236}">
                  <a16:creationId xmlns:a16="http://schemas.microsoft.com/office/drawing/2014/main" id="{239CE42B-E13E-49F8-BF49-EAD96FA8DDD5}"/>
                </a:ext>
              </a:extLst>
            </p:cNvPr>
            <p:cNvPicPr/>
            <p:nvPr/>
          </p:nvPicPr>
          <p:blipFill rotWithShape="1">
            <a:blip r:embed="rId7">
              <a:lum/>
              <a:alphaModFix/>
            </a:blip>
            <a:srcRect b="32708"/>
            <a:stretch/>
          </p:blipFill>
          <p:spPr>
            <a:xfrm>
              <a:off x="6116930" y="1867624"/>
              <a:ext cx="5771518" cy="3565017"/>
            </a:xfrm>
            <a:prstGeom prst="snip2DiagRect">
              <a:avLst>
                <a:gd name="adj1" fmla="val 4020"/>
                <a:gd name="adj2" fmla="val 16677"/>
              </a:avLst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CE0C0CE-26AC-46C6-9BB6-0A7606ED738E}"/>
              </a:ext>
            </a:extLst>
          </p:cNvPr>
          <p:cNvGrpSpPr/>
          <p:nvPr/>
        </p:nvGrpSpPr>
        <p:grpSpPr>
          <a:xfrm>
            <a:off x="334366" y="1244304"/>
            <a:ext cx="5443863" cy="1654539"/>
            <a:chOff x="3602861" y="2226797"/>
            <a:chExt cx="5225932" cy="1407165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89F4E428-6CFE-463E-93DE-DF8340BD7968}"/>
                </a:ext>
              </a:extLst>
            </p:cNvPr>
            <p:cNvSpPr/>
            <p:nvPr/>
          </p:nvSpPr>
          <p:spPr>
            <a:xfrm>
              <a:off x="4306443" y="2519279"/>
              <a:ext cx="4522350" cy="822201"/>
            </a:xfrm>
            <a:custGeom>
              <a:avLst/>
              <a:gdLst>
                <a:gd name="connsiteX0" fmla="*/ 0 w 4522350"/>
                <a:gd name="connsiteY0" fmla="*/ 0 h 822201"/>
                <a:gd name="connsiteX1" fmla="*/ 4522350 w 4522350"/>
                <a:gd name="connsiteY1" fmla="*/ 0 h 822201"/>
                <a:gd name="connsiteX2" fmla="*/ 4522350 w 4522350"/>
                <a:gd name="connsiteY2" fmla="*/ 822201 h 822201"/>
                <a:gd name="connsiteX3" fmla="*/ 0 w 4522350"/>
                <a:gd name="connsiteY3" fmla="*/ 822201 h 822201"/>
                <a:gd name="connsiteX4" fmla="*/ 0 w 4522350"/>
                <a:gd name="connsiteY4" fmla="*/ 0 h 82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2350" h="822201">
                  <a:moveTo>
                    <a:pt x="0" y="0"/>
                  </a:moveTo>
                  <a:lnTo>
                    <a:pt x="4522350" y="0"/>
                  </a:lnTo>
                  <a:lnTo>
                    <a:pt x="4522350" y="822201"/>
                  </a:lnTo>
                  <a:lnTo>
                    <a:pt x="0" y="822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5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8429" tIns="50800" rIns="50800" bIns="508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fr-FR" sz="2000" b="1" kern="1200" dirty="0" err="1"/>
                <a:t>What</a:t>
              </a:r>
              <a:r>
                <a:rPr lang="fr-FR" sz="2000" b="1" kern="1200" dirty="0"/>
                <a:t> </a:t>
              </a:r>
              <a:r>
                <a:rPr lang="fr-FR" sz="2000" b="1" kern="1200" dirty="0" err="1"/>
                <a:t>is</a:t>
              </a:r>
              <a:r>
                <a:rPr lang="fr-FR" sz="2000" b="1" kern="1200" dirty="0"/>
                <a:t> </a:t>
              </a:r>
              <a:r>
                <a:rPr lang="fr-FR" sz="2000" b="1" kern="1200" dirty="0" err="1"/>
                <a:t>this</a:t>
              </a:r>
              <a:r>
                <a:rPr lang="fr-FR" sz="2000" b="1" kern="1200" dirty="0"/>
                <a:t>?</a:t>
              </a:r>
            </a:p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fr-FR" sz="1800" kern="1200" dirty="0"/>
                <a:t>A Python</a:t>
              </a:r>
              <a:r>
                <a:rPr lang="fr-FR" sz="2400" kern="1200" dirty="0"/>
                <a:t> </a:t>
              </a:r>
              <a:r>
                <a:rPr lang="fr-FR" sz="1800" kern="1200" dirty="0"/>
                <a:t>package</a:t>
              </a:r>
              <a:endParaRPr lang="fr-FR" sz="2000" b="1" kern="1200" dirty="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4980E936-647F-44F5-AAA3-7296099158D8}"/>
                </a:ext>
              </a:extLst>
            </p:cNvPr>
            <p:cNvSpPr/>
            <p:nvPr/>
          </p:nvSpPr>
          <p:spPr>
            <a:xfrm>
              <a:off x="3602861" y="2226797"/>
              <a:ext cx="1407165" cy="1407165"/>
            </a:xfrm>
            <a:prstGeom prst="ellipse">
              <a:avLst/>
            </a:prstGeom>
            <a:blipFill dpi="0" rotWithShape="0">
              <a:blip r:embed="rId8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12" name="ZoneTexte 111">
            <a:extLst>
              <a:ext uri="{FF2B5EF4-FFF2-40B4-BE49-F238E27FC236}">
                <a16:creationId xmlns:a16="http://schemas.microsoft.com/office/drawing/2014/main" id="{5CCFC575-1BE8-40FD-BD7B-A60FB2D3EBD6}"/>
              </a:ext>
            </a:extLst>
          </p:cNvPr>
          <p:cNvSpPr txBox="1"/>
          <p:nvPr/>
        </p:nvSpPr>
        <p:spPr>
          <a:xfrm>
            <a:off x="725630" y="84843"/>
            <a:ext cx="102387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b="1" dirty="0">
                <a:cs typeface="Calibri"/>
              </a:rPr>
              <a:t>WOAST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626F91-758D-4617-A6AD-5D565FDF00A8}"/>
              </a:ext>
            </a:extLst>
          </p:cNvPr>
          <p:cNvSpPr txBox="1"/>
          <p:nvPr/>
        </p:nvSpPr>
        <p:spPr>
          <a:xfrm>
            <a:off x="2542483" y="620864"/>
            <a:ext cx="6605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err="1"/>
              <a:t>W</a:t>
            </a:r>
            <a:r>
              <a:rPr lang="fr-FR" sz="1600" i="1" dirty="0" err="1"/>
              <a:t>avelet</a:t>
            </a:r>
            <a:r>
              <a:rPr lang="fr-FR" sz="1600" i="1" dirty="0"/>
              <a:t> for </a:t>
            </a:r>
            <a:r>
              <a:rPr lang="fr-FR" sz="1600" b="1" i="1" dirty="0" err="1"/>
              <a:t>O</a:t>
            </a:r>
            <a:r>
              <a:rPr lang="fr-FR" sz="1600" i="1" dirty="0" err="1"/>
              <a:t>cean</a:t>
            </a:r>
            <a:r>
              <a:rPr lang="fr-FR" sz="1600" i="1" dirty="0"/>
              <a:t> </a:t>
            </a:r>
            <a:r>
              <a:rPr lang="fr-FR" sz="1600" b="1" i="1" dirty="0" err="1"/>
              <a:t>A</a:t>
            </a:r>
            <a:r>
              <a:rPr lang="fr-FR" sz="1600" i="1" dirty="0" err="1"/>
              <a:t>tmosphere</a:t>
            </a:r>
            <a:r>
              <a:rPr lang="fr-FR" sz="1600" i="1" dirty="0"/>
              <a:t> </a:t>
            </a:r>
            <a:r>
              <a:rPr lang="fr-FR" sz="1600" b="1" i="1" dirty="0" err="1"/>
              <a:t>S</a:t>
            </a:r>
            <a:r>
              <a:rPr lang="fr-FR" sz="1600" i="1" dirty="0" err="1"/>
              <a:t>cattering</a:t>
            </a:r>
            <a:r>
              <a:rPr lang="fr-FR" sz="1600" i="1" dirty="0"/>
              <a:t> </a:t>
            </a:r>
            <a:r>
              <a:rPr lang="fr-FR" sz="1600" b="1" i="1" dirty="0" err="1"/>
              <a:t>T</a:t>
            </a:r>
            <a:r>
              <a:rPr lang="fr-FR" sz="1600" i="1" dirty="0" err="1"/>
              <a:t>ransform</a:t>
            </a:r>
            <a:endParaRPr lang="fr-FR" sz="1600" i="1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B8B2CC14-DD31-4225-8E1D-35C47BB1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1011" y="6492875"/>
            <a:ext cx="2743200" cy="365125"/>
          </a:xfrm>
        </p:spPr>
        <p:txBody>
          <a:bodyPr/>
          <a:lstStyle/>
          <a:p>
            <a:fld id="{F550F77D-FD8C-4EE9-A717-D15B8B2E8937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416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CA8F38C-5505-488C-B40C-23192FF44011}"/>
              </a:ext>
            </a:extLst>
          </p:cNvPr>
          <p:cNvGrpSpPr/>
          <p:nvPr/>
        </p:nvGrpSpPr>
        <p:grpSpPr>
          <a:xfrm>
            <a:off x="1520185" y="3282591"/>
            <a:ext cx="4258044" cy="966741"/>
            <a:chOff x="1190213" y="2390967"/>
            <a:chExt cx="3743050" cy="84555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97E2648-47F5-428B-8E84-8C4BA3E21BCE}"/>
                </a:ext>
              </a:extLst>
            </p:cNvPr>
            <p:cNvSpPr/>
            <p:nvPr/>
          </p:nvSpPr>
          <p:spPr>
            <a:xfrm>
              <a:off x="1190213" y="2390967"/>
              <a:ext cx="3743050" cy="845552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B4E2C46-9ACB-47AF-9AB6-0E01B1EEA493}"/>
                </a:ext>
              </a:extLst>
            </p:cNvPr>
            <p:cNvSpPr txBox="1"/>
            <p:nvPr/>
          </p:nvSpPr>
          <p:spPr>
            <a:xfrm>
              <a:off x="1190213" y="2390967"/>
              <a:ext cx="3743050" cy="8455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93364" tIns="50800" rIns="50800" bIns="508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 dirty="0" err="1"/>
                <a:t>What</a:t>
              </a:r>
              <a:r>
                <a:rPr lang="fr-FR" sz="2000" b="1" kern="1200" dirty="0"/>
                <a:t> </a:t>
              </a:r>
              <a:r>
                <a:rPr lang="fr-FR" sz="2000" b="1" kern="1200" dirty="0" err="1"/>
                <a:t>does</a:t>
              </a:r>
              <a:r>
                <a:rPr lang="fr-FR" sz="2000" b="1" kern="1200" dirty="0"/>
                <a:t> </a:t>
              </a:r>
              <a:r>
                <a:rPr lang="fr-FR" sz="2000" b="1" kern="1200" dirty="0" err="1"/>
                <a:t>it</a:t>
              </a:r>
              <a:r>
                <a:rPr lang="fr-FR" sz="2000" b="1" kern="1200" dirty="0"/>
                <a:t> do ?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fr-FR" sz="1800" kern="1200" dirty="0" err="1"/>
                <a:t>Computes</a:t>
              </a:r>
              <a:r>
                <a:rPr lang="fr-FR" sz="1800" kern="1200" dirty="0"/>
                <a:t> WST </a:t>
              </a:r>
              <a:r>
                <a:rPr lang="fr-FR" sz="1800" kern="1200" dirty="0" err="1"/>
                <a:t>statistics</a:t>
              </a:r>
              <a:endParaRPr lang="fr-FR" sz="1800" kern="1200" dirty="0"/>
            </a:p>
          </p:txBody>
        </p:sp>
      </p:grpSp>
      <p:sp>
        <p:nvSpPr>
          <p:cNvPr id="113" name="Ellipse 112">
            <a:extLst>
              <a:ext uri="{FF2B5EF4-FFF2-40B4-BE49-F238E27FC236}">
                <a16:creationId xmlns:a16="http://schemas.microsoft.com/office/drawing/2014/main" id="{885F60ED-48BB-471D-ADAF-B81A407FA29B}"/>
              </a:ext>
            </a:extLst>
          </p:cNvPr>
          <p:cNvSpPr/>
          <p:nvPr/>
        </p:nvSpPr>
        <p:spPr>
          <a:xfrm>
            <a:off x="-4640608" y="157132"/>
            <a:ext cx="6411584" cy="7023108"/>
          </a:xfrm>
          <a:prstGeom prst="ellipse">
            <a:avLst/>
          </a:prstGeom>
          <a:solidFill>
            <a:schemeClr val="bg1">
              <a:alpha val="56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CE0C0CE-26AC-46C6-9BB6-0A7606ED738E}"/>
              </a:ext>
            </a:extLst>
          </p:cNvPr>
          <p:cNvGrpSpPr/>
          <p:nvPr/>
        </p:nvGrpSpPr>
        <p:grpSpPr>
          <a:xfrm>
            <a:off x="334366" y="1244304"/>
            <a:ext cx="5443863" cy="1654539"/>
            <a:chOff x="3602861" y="2226797"/>
            <a:chExt cx="5225932" cy="1407165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89F4E428-6CFE-463E-93DE-DF8340BD7968}"/>
                </a:ext>
              </a:extLst>
            </p:cNvPr>
            <p:cNvSpPr/>
            <p:nvPr/>
          </p:nvSpPr>
          <p:spPr>
            <a:xfrm>
              <a:off x="4306443" y="2519279"/>
              <a:ext cx="4522350" cy="822201"/>
            </a:xfrm>
            <a:custGeom>
              <a:avLst/>
              <a:gdLst>
                <a:gd name="connsiteX0" fmla="*/ 0 w 4522350"/>
                <a:gd name="connsiteY0" fmla="*/ 0 h 822201"/>
                <a:gd name="connsiteX1" fmla="*/ 4522350 w 4522350"/>
                <a:gd name="connsiteY1" fmla="*/ 0 h 822201"/>
                <a:gd name="connsiteX2" fmla="*/ 4522350 w 4522350"/>
                <a:gd name="connsiteY2" fmla="*/ 822201 h 822201"/>
                <a:gd name="connsiteX3" fmla="*/ 0 w 4522350"/>
                <a:gd name="connsiteY3" fmla="*/ 822201 h 822201"/>
                <a:gd name="connsiteX4" fmla="*/ 0 w 4522350"/>
                <a:gd name="connsiteY4" fmla="*/ 0 h 82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2350" h="822201">
                  <a:moveTo>
                    <a:pt x="0" y="0"/>
                  </a:moveTo>
                  <a:lnTo>
                    <a:pt x="4522350" y="0"/>
                  </a:lnTo>
                  <a:lnTo>
                    <a:pt x="4522350" y="822201"/>
                  </a:lnTo>
                  <a:lnTo>
                    <a:pt x="0" y="822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5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8429" tIns="50800" rIns="50800" bIns="508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fr-FR" sz="2000" b="1" kern="1200" dirty="0" err="1"/>
                <a:t>What</a:t>
              </a:r>
              <a:r>
                <a:rPr lang="fr-FR" sz="2000" b="1" kern="1200" dirty="0"/>
                <a:t> </a:t>
              </a:r>
              <a:r>
                <a:rPr lang="fr-FR" sz="2000" b="1" kern="1200" dirty="0" err="1"/>
                <a:t>is</a:t>
              </a:r>
              <a:r>
                <a:rPr lang="fr-FR" sz="2000" b="1" kern="1200" dirty="0"/>
                <a:t> </a:t>
              </a:r>
              <a:r>
                <a:rPr lang="fr-FR" sz="2000" b="1" kern="1200" dirty="0" err="1"/>
                <a:t>this</a:t>
              </a:r>
              <a:r>
                <a:rPr lang="fr-FR" sz="2000" b="1" kern="1200" dirty="0"/>
                <a:t>?</a:t>
              </a:r>
            </a:p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fr-FR" sz="1800" kern="1200" dirty="0"/>
                <a:t>A Python</a:t>
              </a:r>
              <a:r>
                <a:rPr lang="fr-FR" sz="2400" kern="1200" dirty="0"/>
                <a:t> </a:t>
              </a:r>
              <a:r>
                <a:rPr lang="fr-FR" sz="1800" kern="1200" dirty="0"/>
                <a:t>package</a:t>
              </a:r>
              <a:endParaRPr lang="fr-FR" sz="2000" b="1" kern="1200" dirty="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4980E936-647F-44F5-AAA3-7296099158D8}"/>
                </a:ext>
              </a:extLst>
            </p:cNvPr>
            <p:cNvSpPr/>
            <p:nvPr/>
          </p:nvSpPr>
          <p:spPr>
            <a:xfrm>
              <a:off x="3602861" y="2226797"/>
              <a:ext cx="1407165" cy="1407165"/>
            </a:xfrm>
            <a:prstGeom prst="ellips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12" name="ZoneTexte 111">
            <a:extLst>
              <a:ext uri="{FF2B5EF4-FFF2-40B4-BE49-F238E27FC236}">
                <a16:creationId xmlns:a16="http://schemas.microsoft.com/office/drawing/2014/main" id="{5CCFC575-1BE8-40FD-BD7B-A60FB2D3EBD6}"/>
              </a:ext>
            </a:extLst>
          </p:cNvPr>
          <p:cNvSpPr txBox="1"/>
          <p:nvPr/>
        </p:nvSpPr>
        <p:spPr>
          <a:xfrm>
            <a:off x="725630" y="84843"/>
            <a:ext cx="102387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b="1" dirty="0">
                <a:cs typeface="Calibri"/>
              </a:rPr>
              <a:t>WOAST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626F91-758D-4617-A6AD-5D565FDF00A8}"/>
              </a:ext>
            </a:extLst>
          </p:cNvPr>
          <p:cNvSpPr txBox="1"/>
          <p:nvPr/>
        </p:nvSpPr>
        <p:spPr>
          <a:xfrm>
            <a:off x="2542483" y="620864"/>
            <a:ext cx="6605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err="1"/>
              <a:t>W</a:t>
            </a:r>
            <a:r>
              <a:rPr lang="fr-FR" sz="1600" i="1" dirty="0" err="1"/>
              <a:t>avelet</a:t>
            </a:r>
            <a:r>
              <a:rPr lang="fr-FR" sz="1600" i="1" dirty="0"/>
              <a:t> for </a:t>
            </a:r>
            <a:r>
              <a:rPr lang="fr-FR" sz="1600" b="1" i="1" dirty="0" err="1"/>
              <a:t>O</a:t>
            </a:r>
            <a:r>
              <a:rPr lang="fr-FR" sz="1600" i="1" dirty="0" err="1"/>
              <a:t>cean</a:t>
            </a:r>
            <a:r>
              <a:rPr lang="fr-FR" sz="1600" i="1" dirty="0"/>
              <a:t> </a:t>
            </a:r>
            <a:r>
              <a:rPr lang="fr-FR" sz="1600" b="1" i="1" dirty="0" err="1"/>
              <a:t>A</a:t>
            </a:r>
            <a:r>
              <a:rPr lang="fr-FR" sz="1600" i="1" dirty="0" err="1"/>
              <a:t>tmosphere</a:t>
            </a:r>
            <a:r>
              <a:rPr lang="fr-FR" sz="1600" i="1" dirty="0"/>
              <a:t> </a:t>
            </a:r>
            <a:r>
              <a:rPr lang="fr-FR" sz="1600" b="1" i="1" dirty="0" err="1"/>
              <a:t>S</a:t>
            </a:r>
            <a:r>
              <a:rPr lang="fr-FR" sz="1600" i="1" dirty="0" err="1"/>
              <a:t>cattering</a:t>
            </a:r>
            <a:r>
              <a:rPr lang="fr-FR" sz="1600" i="1" dirty="0"/>
              <a:t> </a:t>
            </a:r>
            <a:r>
              <a:rPr lang="fr-FR" sz="1600" b="1" i="1" dirty="0" err="1"/>
              <a:t>T</a:t>
            </a:r>
            <a:r>
              <a:rPr lang="fr-FR" sz="1600" i="1" dirty="0" err="1"/>
              <a:t>ransform</a:t>
            </a:r>
            <a:endParaRPr lang="fr-FR" sz="1600" i="1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485C798-5DAA-4AFB-A96F-27D677808AB6}"/>
              </a:ext>
            </a:extLst>
          </p:cNvPr>
          <p:cNvSpPr/>
          <p:nvPr/>
        </p:nvSpPr>
        <p:spPr>
          <a:xfrm>
            <a:off x="637657" y="2854080"/>
            <a:ext cx="1765056" cy="1654539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0D7576B-4E52-4DC3-AF59-D708C0F6E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579" y="1086219"/>
            <a:ext cx="5497945" cy="549794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BE9C0AE-7E7D-4153-A621-03D2A7D4A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56" y="1086219"/>
            <a:ext cx="5497945" cy="549794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6EE2B557-ACE1-4FD6-8F21-D982315135F8}"/>
              </a:ext>
            </a:extLst>
          </p:cNvPr>
          <p:cNvSpPr/>
          <p:nvPr/>
        </p:nvSpPr>
        <p:spPr>
          <a:xfrm rot="19248130">
            <a:off x="6129836" y="1541467"/>
            <a:ext cx="3045143" cy="1722322"/>
          </a:xfrm>
          <a:prstGeom prst="ellipse">
            <a:avLst/>
          </a:prstGeom>
          <a:noFill/>
          <a:ln w="57150">
            <a:solidFill>
              <a:srgbClr val="0AD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402FAE3-1A66-4376-B492-045EEC7A7D18}"/>
              </a:ext>
            </a:extLst>
          </p:cNvPr>
          <p:cNvSpPr/>
          <p:nvPr/>
        </p:nvSpPr>
        <p:spPr>
          <a:xfrm rot="1647619">
            <a:off x="9461547" y="1329450"/>
            <a:ext cx="2243306" cy="1172685"/>
          </a:xfrm>
          <a:prstGeom prst="ellipse">
            <a:avLst/>
          </a:prstGeom>
          <a:noFill/>
          <a:ln w="57150">
            <a:solidFill>
              <a:srgbClr val="0AD1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D0FFCBA-F027-45BE-B1D2-CD6B3FC71DF3}"/>
              </a:ext>
            </a:extLst>
          </p:cNvPr>
          <p:cNvSpPr/>
          <p:nvPr/>
        </p:nvSpPr>
        <p:spPr>
          <a:xfrm rot="19851206">
            <a:off x="9393798" y="3038496"/>
            <a:ext cx="2015147" cy="2908963"/>
          </a:xfrm>
          <a:prstGeom prst="ellipse">
            <a:avLst/>
          </a:prstGeom>
          <a:noFill/>
          <a:ln w="57150">
            <a:solidFill>
              <a:srgbClr val="4B4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35EF092-4B16-4472-9D3D-01F11F19D5BC}"/>
              </a:ext>
            </a:extLst>
          </p:cNvPr>
          <p:cNvSpPr/>
          <p:nvPr/>
        </p:nvSpPr>
        <p:spPr>
          <a:xfrm rot="19248130">
            <a:off x="6424955" y="3607243"/>
            <a:ext cx="2864508" cy="2855166"/>
          </a:xfrm>
          <a:prstGeom prst="ellipse">
            <a:avLst/>
          </a:prstGeom>
          <a:noFill/>
          <a:ln w="57150">
            <a:solidFill>
              <a:srgbClr val="FE4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5A84824-0FAB-4619-8AB2-77937864825F}"/>
              </a:ext>
            </a:extLst>
          </p:cNvPr>
          <p:cNvGrpSpPr/>
          <p:nvPr/>
        </p:nvGrpSpPr>
        <p:grpSpPr>
          <a:xfrm>
            <a:off x="2082296" y="4720718"/>
            <a:ext cx="4013704" cy="1975009"/>
            <a:chOff x="2082296" y="4720718"/>
            <a:chExt cx="4013704" cy="1975009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A2EE933-5555-41D0-B7BA-4D23FCE5A52A}"/>
                </a:ext>
              </a:extLst>
            </p:cNvPr>
            <p:cNvSpPr txBox="1"/>
            <p:nvPr/>
          </p:nvSpPr>
          <p:spPr>
            <a:xfrm>
              <a:off x="2082296" y="4720718"/>
              <a:ext cx="4013704" cy="1975009"/>
            </a:xfrm>
            <a:prstGeom prst="wedgeRoundRectCallout">
              <a:avLst>
                <a:gd name="adj1" fmla="val 54045"/>
                <a:gd name="adj2" fmla="val -7559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2000" b="1" dirty="0" err="1"/>
                <a:t>Clouds</a:t>
              </a:r>
              <a:r>
                <a:rPr lang="fr-FR" sz="2000" b="1" dirty="0"/>
                <a:t> Classification </a:t>
              </a:r>
              <a:r>
                <a:rPr lang="fr-FR" sz="2000" b="1" dirty="0" err="1"/>
                <a:t>example</a:t>
              </a:r>
              <a:endParaRPr lang="fr-FR" sz="2000" b="1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256 </a:t>
              </a:r>
              <a:r>
                <a:rPr lang="fr-FR" dirty="0" err="1"/>
                <a:t>sub-pictures</a:t>
              </a:r>
              <a:r>
                <a:rPr lang="fr-FR" dirty="0"/>
                <a:t> of 512 x 512 pixels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144 WST coefs./</a:t>
              </a:r>
              <a:r>
                <a:rPr lang="fr-FR" dirty="0" err="1"/>
                <a:t>picture</a:t>
              </a:r>
              <a:endParaRPr lang="fr-FR" dirty="0"/>
            </a:p>
            <a:p>
              <a:endParaRPr lang="fr-FR" dirty="0"/>
            </a:p>
            <a:p>
              <a:endParaRPr lang="fr-FR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dirty="0"/>
                <a:t>Clustering </a:t>
              </a:r>
              <a:r>
                <a:rPr lang="fr-FR" dirty="0" err="1"/>
                <a:t>based</a:t>
              </a:r>
              <a:r>
                <a:rPr lang="fr-FR" dirty="0"/>
                <a:t> on WST coefs.</a:t>
              </a:r>
            </a:p>
          </p:txBody>
        </p:sp>
        <p:sp>
          <p:nvSpPr>
            <p:cNvPr id="8" name="Flèche : droite rayée 7">
              <a:extLst>
                <a:ext uri="{FF2B5EF4-FFF2-40B4-BE49-F238E27FC236}">
                  <a16:creationId xmlns:a16="http://schemas.microsoft.com/office/drawing/2014/main" id="{359F7C43-8D8C-4240-A4C3-D907FA20ADF3}"/>
                </a:ext>
              </a:extLst>
            </p:cNvPr>
            <p:cNvSpPr/>
            <p:nvPr/>
          </p:nvSpPr>
          <p:spPr>
            <a:xfrm>
              <a:off x="2327260" y="5781652"/>
              <a:ext cx="749357" cy="375832"/>
            </a:xfrm>
            <a:prstGeom prst="striped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F523CF5D-063F-4EBC-979E-F33CC2161F3E}"/>
                    </a:ext>
                  </a:extLst>
                </p:cNvPr>
                <p:cNvSpPr txBox="1"/>
                <p:nvPr/>
              </p:nvSpPr>
              <p:spPr>
                <a:xfrm>
                  <a:off x="3091229" y="5781652"/>
                  <a:ext cx="278239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Compression factor </a:t>
                  </a:r>
                  <a14:m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2000</m:t>
                      </m:r>
                    </m:oMath>
                  </a14:m>
                  <a:endParaRPr lang="fr-FR" dirty="0"/>
                </a:p>
              </p:txBody>
            </p:sp>
          </mc:Choice>
          <mc:Fallback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F523CF5D-063F-4EBC-979E-F33CC2161F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1229" y="5781652"/>
                  <a:ext cx="2782390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751" t="-8197" b="-2459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18250202-5459-4A86-80F9-C34422341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92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FCA8F38C-5505-488C-B40C-23192FF44011}"/>
              </a:ext>
            </a:extLst>
          </p:cNvPr>
          <p:cNvGrpSpPr/>
          <p:nvPr/>
        </p:nvGrpSpPr>
        <p:grpSpPr>
          <a:xfrm>
            <a:off x="1520185" y="3282591"/>
            <a:ext cx="4258044" cy="966741"/>
            <a:chOff x="1190213" y="2390967"/>
            <a:chExt cx="3743050" cy="84555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97E2648-47F5-428B-8E84-8C4BA3E21BCE}"/>
                </a:ext>
              </a:extLst>
            </p:cNvPr>
            <p:cNvSpPr/>
            <p:nvPr/>
          </p:nvSpPr>
          <p:spPr>
            <a:xfrm>
              <a:off x="1190213" y="2390967"/>
              <a:ext cx="3743050" cy="845552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4B4E2C46-9ACB-47AF-9AB6-0E01B1EEA493}"/>
                </a:ext>
              </a:extLst>
            </p:cNvPr>
            <p:cNvSpPr txBox="1"/>
            <p:nvPr/>
          </p:nvSpPr>
          <p:spPr>
            <a:xfrm>
              <a:off x="1190213" y="2390967"/>
              <a:ext cx="3743050" cy="8455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93364" tIns="50800" rIns="50800" bIns="508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 dirty="0" err="1"/>
                <a:t>What</a:t>
              </a:r>
              <a:r>
                <a:rPr lang="fr-FR" sz="2000" b="1" kern="1200" dirty="0"/>
                <a:t> </a:t>
              </a:r>
              <a:r>
                <a:rPr lang="fr-FR" sz="2000" b="1" kern="1200" dirty="0" err="1"/>
                <a:t>does</a:t>
              </a:r>
              <a:r>
                <a:rPr lang="fr-FR" sz="2000" b="1" kern="1200" dirty="0"/>
                <a:t> </a:t>
              </a:r>
              <a:r>
                <a:rPr lang="fr-FR" sz="2000" b="1" kern="1200" dirty="0" err="1"/>
                <a:t>it</a:t>
              </a:r>
              <a:r>
                <a:rPr lang="fr-FR" sz="2000" b="1" kern="1200" dirty="0"/>
                <a:t> do ?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fr-FR" sz="1800" kern="1200" dirty="0" err="1"/>
                <a:t>Computes</a:t>
              </a:r>
              <a:r>
                <a:rPr lang="fr-FR" sz="1800" kern="1200" dirty="0"/>
                <a:t> WST </a:t>
              </a:r>
              <a:r>
                <a:rPr lang="fr-FR" sz="1800" kern="1200" dirty="0" err="1"/>
                <a:t>statistics</a:t>
              </a:r>
              <a:endParaRPr lang="fr-FR" sz="1800" kern="1200" dirty="0"/>
            </a:p>
          </p:txBody>
        </p:sp>
      </p:grpSp>
      <p:sp>
        <p:nvSpPr>
          <p:cNvPr id="113" name="Ellipse 112">
            <a:extLst>
              <a:ext uri="{FF2B5EF4-FFF2-40B4-BE49-F238E27FC236}">
                <a16:creationId xmlns:a16="http://schemas.microsoft.com/office/drawing/2014/main" id="{885F60ED-48BB-471D-ADAF-B81A407FA29B}"/>
              </a:ext>
            </a:extLst>
          </p:cNvPr>
          <p:cNvSpPr/>
          <p:nvPr/>
        </p:nvSpPr>
        <p:spPr>
          <a:xfrm>
            <a:off x="-4640608" y="157132"/>
            <a:ext cx="6411584" cy="7023108"/>
          </a:xfrm>
          <a:prstGeom prst="ellipse">
            <a:avLst/>
          </a:prstGeom>
          <a:solidFill>
            <a:schemeClr val="bg1">
              <a:alpha val="56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CE0C0CE-26AC-46C6-9BB6-0A7606ED738E}"/>
              </a:ext>
            </a:extLst>
          </p:cNvPr>
          <p:cNvGrpSpPr/>
          <p:nvPr/>
        </p:nvGrpSpPr>
        <p:grpSpPr>
          <a:xfrm>
            <a:off x="334366" y="1244304"/>
            <a:ext cx="5443863" cy="1654539"/>
            <a:chOff x="3602861" y="2226797"/>
            <a:chExt cx="5225932" cy="1407165"/>
          </a:xfrm>
        </p:grpSpPr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89F4E428-6CFE-463E-93DE-DF8340BD7968}"/>
                </a:ext>
              </a:extLst>
            </p:cNvPr>
            <p:cNvSpPr/>
            <p:nvPr/>
          </p:nvSpPr>
          <p:spPr>
            <a:xfrm>
              <a:off x="4306443" y="2519279"/>
              <a:ext cx="4522350" cy="822201"/>
            </a:xfrm>
            <a:custGeom>
              <a:avLst/>
              <a:gdLst>
                <a:gd name="connsiteX0" fmla="*/ 0 w 4522350"/>
                <a:gd name="connsiteY0" fmla="*/ 0 h 822201"/>
                <a:gd name="connsiteX1" fmla="*/ 4522350 w 4522350"/>
                <a:gd name="connsiteY1" fmla="*/ 0 h 822201"/>
                <a:gd name="connsiteX2" fmla="*/ 4522350 w 4522350"/>
                <a:gd name="connsiteY2" fmla="*/ 822201 h 822201"/>
                <a:gd name="connsiteX3" fmla="*/ 0 w 4522350"/>
                <a:gd name="connsiteY3" fmla="*/ 822201 h 822201"/>
                <a:gd name="connsiteX4" fmla="*/ 0 w 4522350"/>
                <a:gd name="connsiteY4" fmla="*/ 0 h 822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2350" h="822201">
                  <a:moveTo>
                    <a:pt x="0" y="0"/>
                  </a:moveTo>
                  <a:lnTo>
                    <a:pt x="4522350" y="0"/>
                  </a:lnTo>
                  <a:lnTo>
                    <a:pt x="4522350" y="822201"/>
                  </a:lnTo>
                  <a:lnTo>
                    <a:pt x="0" y="8222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55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8429" tIns="50800" rIns="50800" bIns="508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fr-FR" sz="2000" b="1" kern="1200" dirty="0" err="1"/>
                <a:t>What</a:t>
              </a:r>
              <a:r>
                <a:rPr lang="fr-FR" sz="2000" b="1" kern="1200" dirty="0"/>
                <a:t> </a:t>
              </a:r>
              <a:r>
                <a:rPr lang="fr-FR" sz="2000" b="1" kern="1200" dirty="0" err="1"/>
                <a:t>is</a:t>
              </a:r>
              <a:r>
                <a:rPr lang="fr-FR" sz="2000" b="1" kern="1200" dirty="0"/>
                <a:t> </a:t>
              </a:r>
              <a:r>
                <a:rPr lang="fr-FR" sz="2000" b="1" kern="1200" dirty="0" err="1"/>
                <a:t>this</a:t>
              </a:r>
              <a:r>
                <a:rPr lang="fr-FR" sz="2000" b="1" kern="1200" dirty="0"/>
                <a:t>?</a:t>
              </a:r>
            </a:p>
            <a:p>
              <a:pPr marL="0" lvl="0" indent="0" algn="l" defTabSz="889000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None/>
              </a:pPr>
              <a:r>
                <a:rPr lang="fr-FR" sz="1800" kern="1200" dirty="0"/>
                <a:t>A Python</a:t>
              </a:r>
              <a:r>
                <a:rPr lang="fr-FR" sz="2400" kern="1200" dirty="0"/>
                <a:t> </a:t>
              </a:r>
              <a:r>
                <a:rPr lang="fr-FR" sz="1800" kern="1200" dirty="0"/>
                <a:t>package</a:t>
              </a:r>
              <a:endParaRPr lang="fr-FR" sz="2000" b="1" kern="1200" dirty="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4980E936-647F-44F5-AAA3-7296099158D8}"/>
                </a:ext>
              </a:extLst>
            </p:cNvPr>
            <p:cNvSpPr/>
            <p:nvPr/>
          </p:nvSpPr>
          <p:spPr>
            <a:xfrm>
              <a:off x="3602861" y="2226797"/>
              <a:ext cx="1407165" cy="1407165"/>
            </a:xfrm>
            <a:prstGeom prst="ellips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12" name="ZoneTexte 111">
            <a:extLst>
              <a:ext uri="{FF2B5EF4-FFF2-40B4-BE49-F238E27FC236}">
                <a16:creationId xmlns:a16="http://schemas.microsoft.com/office/drawing/2014/main" id="{5CCFC575-1BE8-40FD-BD7B-A60FB2D3EBD6}"/>
              </a:ext>
            </a:extLst>
          </p:cNvPr>
          <p:cNvSpPr txBox="1"/>
          <p:nvPr/>
        </p:nvSpPr>
        <p:spPr>
          <a:xfrm>
            <a:off x="725630" y="84843"/>
            <a:ext cx="102387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600" b="1" dirty="0">
                <a:cs typeface="Calibri"/>
              </a:rPr>
              <a:t>WOAST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626F91-758D-4617-A6AD-5D565FDF00A8}"/>
              </a:ext>
            </a:extLst>
          </p:cNvPr>
          <p:cNvSpPr txBox="1"/>
          <p:nvPr/>
        </p:nvSpPr>
        <p:spPr>
          <a:xfrm>
            <a:off x="2542483" y="620864"/>
            <a:ext cx="6605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 err="1"/>
              <a:t>W</a:t>
            </a:r>
            <a:r>
              <a:rPr lang="fr-FR" sz="1600" i="1" dirty="0" err="1"/>
              <a:t>avelet</a:t>
            </a:r>
            <a:r>
              <a:rPr lang="fr-FR" sz="1600" i="1" dirty="0"/>
              <a:t> for </a:t>
            </a:r>
            <a:r>
              <a:rPr lang="fr-FR" sz="1600" b="1" i="1" dirty="0" err="1"/>
              <a:t>O</a:t>
            </a:r>
            <a:r>
              <a:rPr lang="fr-FR" sz="1600" i="1" dirty="0" err="1"/>
              <a:t>cean</a:t>
            </a:r>
            <a:r>
              <a:rPr lang="fr-FR" sz="1600" i="1" dirty="0"/>
              <a:t> </a:t>
            </a:r>
            <a:r>
              <a:rPr lang="fr-FR" sz="1600" b="1" i="1" dirty="0" err="1"/>
              <a:t>A</a:t>
            </a:r>
            <a:r>
              <a:rPr lang="fr-FR" sz="1600" i="1" dirty="0" err="1"/>
              <a:t>tmosphere</a:t>
            </a:r>
            <a:r>
              <a:rPr lang="fr-FR" sz="1600" i="1" dirty="0"/>
              <a:t> </a:t>
            </a:r>
            <a:r>
              <a:rPr lang="fr-FR" sz="1600" b="1" i="1" dirty="0" err="1"/>
              <a:t>S</a:t>
            </a:r>
            <a:r>
              <a:rPr lang="fr-FR" sz="1600" i="1" dirty="0" err="1"/>
              <a:t>cattering</a:t>
            </a:r>
            <a:r>
              <a:rPr lang="fr-FR" sz="1600" i="1" dirty="0"/>
              <a:t> </a:t>
            </a:r>
            <a:r>
              <a:rPr lang="fr-FR" sz="1600" b="1" i="1" dirty="0" err="1"/>
              <a:t>T</a:t>
            </a:r>
            <a:r>
              <a:rPr lang="fr-FR" sz="1600" i="1" dirty="0" err="1"/>
              <a:t>ransform</a:t>
            </a:r>
            <a:endParaRPr lang="fr-FR" sz="1600" i="1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485C798-5DAA-4AFB-A96F-27D677808AB6}"/>
              </a:ext>
            </a:extLst>
          </p:cNvPr>
          <p:cNvSpPr/>
          <p:nvPr/>
        </p:nvSpPr>
        <p:spPr>
          <a:xfrm>
            <a:off x="637657" y="2854080"/>
            <a:ext cx="1765056" cy="1654539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B800193-4C0A-4F22-87B2-C39B6C22DAE9}"/>
              </a:ext>
            </a:extLst>
          </p:cNvPr>
          <p:cNvGrpSpPr/>
          <p:nvPr/>
        </p:nvGrpSpPr>
        <p:grpSpPr>
          <a:xfrm>
            <a:off x="1229245" y="4995451"/>
            <a:ext cx="4548984" cy="966741"/>
            <a:chOff x="819295" y="3994446"/>
            <a:chExt cx="4152168" cy="10150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974BE0-6612-4035-A076-9B57FAE58B6D}"/>
                </a:ext>
              </a:extLst>
            </p:cNvPr>
            <p:cNvSpPr/>
            <p:nvPr/>
          </p:nvSpPr>
          <p:spPr>
            <a:xfrm>
              <a:off x="819295" y="3994446"/>
              <a:ext cx="4152168" cy="1015086"/>
            </a:xfrm>
            <a:prstGeom prst="rect">
              <a:avLst/>
            </a:prstGeom>
            <a:solidFill>
              <a:schemeClr val="accent1">
                <a:lumMod val="50000"/>
                <a:alpha val="56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7C7DB81-6E4F-4096-AB64-025689ED53C1}"/>
                </a:ext>
              </a:extLst>
            </p:cNvPr>
            <p:cNvSpPr txBox="1"/>
            <p:nvPr/>
          </p:nvSpPr>
          <p:spPr>
            <a:xfrm>
              <a:off x="819295" y="3994446"/>
              <a:ext cx="4152168" cy="9667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93364" tIns="50800" rIns="50800" bIns="508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000" b="1" kern="1200" dirty="0" err="1"/>
                <a:t>Why</a:t>
              </a:r>
              <a:r>
                <a:rPr lang="fr-FR" sz="2000" b="1" kern="1200" dirty="0"/>
                <a:t> use </a:t>
              </a:r>
              <a:r>
                <a:rPr lang="fr-FR" sz="2000" b="1" kern="1200" dirty="0" err="1"/>
                <a:t>it</a:t>
              </a:r>
              <a:r>
                <a:rPr lang="fr-FR" sz="2000" b="1" kern="1200" dirty="0"/>
                <a:t> ?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fr-FR" sz="1800" b="0" kern="1200" dirty="0"/>
                <a:t>Made for Big Data </a:t>
              </a:r>
              <a:r>
                <a:rPr lang="fr-FR" sz="1800" b="0" kern="1200" dirty="0" err="1"/>
                <a:t>geoscience</a:t>
              </a:r>
              <a:endParaRPr lang="fr-FR" sz="1800" b="0" kern="1200" dirty="0"/>
            </a:p>
          </p:txBody>
        </p:sp>
      </p:grpSp>
      <p:sp>
        <p:nvSpPr>
          <p:cNvPr id="13" name="Ellipse 12">
            <a:extLst>
              <a:ext uri="{FF2B5EF4-FFF2-40B4-BE49-F238E27FC236}">
                <a16:creationId xmlns:a16="http://schemas.microsoft.com/office/drawing/2014/main" id="{EBD759E8-D1D7-4872-9CB6-B0AE553BFD01}"/>
              </a:ext>
            </a:extLst>
          </p:cNvPr>
          <p:cNvSpPr/>
          <p:nvPr/>
        </p:nvSpPr>
        <p:spPr>
          <a:xfrm>
            <a:off x="487609" y="4781086"/>
            <a:ext cx="1406871" cy="1406871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702EAFE-370A-41F9-A382-4FC3CD57CF22}"/>
              </a:ext>
            </a:extLst>
          </p:cNvPr>
          <p:cNvGrpSpPr/>
          <p:nvPr/>
        </p:nvGrpSpPr>
        <p:grpSpPr>
          <a:xfrm>
            <a:off x="7612695" y="1312446"/>
            <a:ext cx="2526305" cy="4712480"/>
            <a:chOff x="7777287" y="1588203"/>
            <a:chExt cx="2526305" cy="471248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795F0C4C-3293-4EF9-A4B8-12FA4B34CD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7287" y="3027048"/>
              <a:ext cx="2526304" cy="3273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GitHub Logo et symbole, sens, histoire, PNG, marque">
              <a:extLst>
                <a:ext uri="{FF2B5EF4-FFF2-40B4-BE49-F238E27FC236}">
                  <a16:creationId xmlns:a16="http://schemas.microsoft.com/office/drawing/2014/main" id="{366FA147-A169-4875-89D9-03279EDA0D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7287" y="1588203"/>
              <a:ext cx="2526305" cy="1428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Espace réservé du numéro de diapositive 35">
            <a:extLst>
              <a:ext uri="{FF2B5EF4-FFF2-40B4-BE49-F238E27FC236}">
                <a16:creationId xmlns:a16="http://schemas.microsoft.com/office/drawing/2014/main" id="{DF50C2F3-B7C9-4C3B-A577-933AC07A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8488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B1FAA99-CBA8-4296-8A6D-82CD908FDD02}"/>
              </a:ext>
            </a:extLst>
          </p:cNvPr>
          <p:cNvSpPr txBox="1"/>
          <p:nvPr/>
        </p:nvSpPr>
        <p:spPr>
          <a:xfrm>
            <a:off x="480874" y="2690336"/>
            <a:ext cx="112302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200" dirty="0">
                <a:solidFill>
                  <a:schemeClr val="tx1"/>
                </a:solidFill>
                <a:latin typeface="+mn-lt"/>
              </a:rPr>
              <a:t>Thanks for listening</a:t>
            </a:r>
            <a:endParaRPr lang="fr-FR" sz="42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253A0A-465E-4E2A-A124-AA7F9FBE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F77D-FD8C-4EE9-A717-D15B8B2E893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65255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3952</TotalTime>
  <Words>378</Words>
  <Application>Microsoft Office PowerPoint</Application>
  <PresentationFormat>Grand écran</PresentationFormat>
  <Paragraphs>129</Paragraphs>
  <Slides>11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11</vt:i4>
      </vt:variant>
    </vt:vector>
  </HeadingPairs>
  <TitlesOfParts>
    <vt:vector size="20" baseType="lpstr">
      <vt:lpstr>-apple-system</vt:lpstr>
      <vt:lpstr>Arial</vt:lpstr>
      <vt:lpstr>Arial Rounded MT Bold</vt:lpstr>
      <vt:lpstr>Calibri</vt:lpstr>
      <vt:lpstr>Calibri Light</vt:lpstr>
      <vt:lpstr>Cambria Math</vt:lpstr>
      <vt:lpstr>Wingdings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WOAST : an Xarray package applying Wavelet Scattering Transform to geophysical data </dc:title>
  <dc:creator>Edouard Gauvrit</dc:creator>
  <cp:lastModifiedBy>Edouard Gauvrit</cp:lastModifiedBy>
  <cp:revision>219</cp:revision>
  <dcterms:created xsi:type="dcterms:W3CDTF">2022-05-15T07:56:14Z</dcterms:created>
  <dcterms:modified xsi:type="dcterms:W3CDTF">2022-05-24T09:44:26Z</dcterms:modified>
</cp:coreProperties>
</file>