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66" r:id="rId4"/>
    <p:sldId id="259" r:id="rId5"/>
    <p:sldId id="271" r:id="rId6"/>
    <p:sldId id="260" r:id="rId7"/>
    <p:sldId id="264" r:id="rId8"/>
    <p:sldId id="265" r:id="rId9"/>
    <p:sldId id="274" r:id="rId10"/>
    <p:sldId id="273" r:id="rId11"/>
    <p:sldId id="275" r:id="rId12"/>
    <p:sldId id="272" r:id="rId13"/>
    <p:sldId id="267"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6" d="100"/>
          <a:sy n="96" d="100"/>
        </p:scale>
        <p:origin x="68"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4C4F3A-1E93-666A-1EE3-792659A18C44}"/>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Подзаголовок 2">
            <a:extLst>
              <a:ext uri="{FF2B5EF4-FFF2-40B4-BE49-F238E27FC236}">
                <a16:creationId xmlns:a16="http://schemas.microsoft.com/office/drawing/2014/main" id="{6B056F57-445F-0AEC-8D83-1AA4B08C726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Дата 3">
            <a:extLst>
              <a:ext uri="{FF2B5EF4-FFF2-40B4-BE49-F238E27FC236}">
                <a16:creationId xmlns:a16="http://schemas.microsoft.com/office/drawing/2014/main" id="{2845543C-E2B3-3056-DD40-4BCF89DC3729}"/>
              </a:ext>
            </a:extLst>
          </p:cNvPr>
          <p:cNvSpPr>
            <a:spLocks noGrp="1"/>
          </p:cNvSpPr>
          <p:nvPr>
            <p:ph type="dt" sz="half" idx="10"/>
          </p:nvPr>
        </p:nvSpPr>
        <p:spPr/>
        <p:txBody>
          <a:bodyPr/>
          <a:lstStyle/>
          <a:p>
            <a:fld id="{535C49D1-EBDB-4533-A1F2-0CB819EF0467}" type="datetimeFigureOut">
              <a:rPr lang="en-US" smtClean="0"/>
              <a:t>5/25/2022</a:t>
            </a:fld>
            <a:endParaRPr lang="en-US"/>
          </a:p>
        </p:txBody>
      </p:sp>
      <p:sp>
        <p:nvSpPr>
          <p:cNvPr id="5" name="Нижний колонтитул 4">
            <a:extLst>
              <a:ext uri="{FF2B5EF4-FFF2-40B4-BE49-F238E27FC236}">
                <a16:creationId xmlns:a16="http://schemas.microsoft.com/office/drawing/2014/main" id="{836CF7C8-60FE-55C1-CCE0-767947077A19}"/>
              </a:ext>
            </a:extLst>
          </p:cNvPr>
          <p:cNvSpPr>
            <a:spLocks noGrp="1"/>
          </p:cNvSpPr>
          <p:nvPr>
            <p:ph type="ftr" sz="quarter" idx="11"/>
          </p:nvPr>
        </p:nvSpPr>
        <p:spPr/>
        <p:txBody>
          <a:bodyPr/>
          <a:lstStyle/>
          <a:p>
            <a:endParaRPr lang="en-US"/>
          </a:p>
        </p:txBody>
      </p:sp>
      <p:sp>
        <p:nvSpPr>
          <p:cNvPr id="6" name="Номер слайда 5">
            <a:extLst>
              <a:ext uri="{FF2B5EF4-FFF2-40B4-BE49-F238E27FC236}">
                <a16:creationId xmlns:a16="http://schemas.microsoft.com/office/drawing/2014/main" id="{1C2DFFD3-7F7B-25AE-31DF-9C1B0158D51D}"/>
              </a:ext>
            </a:extLst>
          </p:cNvPr>
          <p:cNvSpPr>
            <a:spLocks noGrp="1"/>
          </p:cNvSpPr>
          <p:nvPr>
            <p:ph type="sldNum" sz="quarter" idx="12"/>
          </p:nvPr>
        </p:nvSpPr>
        <p:spPr/>
        <p:txBody>
          <a:bodyPr/>
          <a:lstStyle/>
          <a:p>
            <a:fld id="{F8CC37D0-6D51-4B84-9503-6A556C5EB6FB}" type="slidenum">
              <a:rPr lang="en-US" smtClean="0"/>
              <a:t>‹#›</a:t>
            </a:fld>
            <a:endParaRPr lang="en-US"/>
          </a:p>
        </p:txBody>
      </p:sp>
    </p:spTree>
    <p:extLst>
      <p:ext uri="{BB962C8B-B14F-4D97-AF65-F5344CB8AC3E}">
        <p14:creationId xmlns:p14="http://schemas.microsoft.com/office/powerpoint/2010/main" val="36741431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BC9C448-4425-52F9-1098-7FBC92C4FB91}"/>
              </a:ext>
            </a:extLst>
          </p:cNvPr>
          <p:cNvSpPr>
            <a:spLocks noGrp="1"/>
          </p:cNvSpPr>
          <p:nvPr>
            <p:ph type="title"/>
          </p:nvPr>
        </p:nvSpPr>
        <p:spPr/>
        <p:txBody>
          <a:bodyPr/>
          <a:lstStyle/>
          <a:p>
            <a:r>
              <a:rPr lang="ru-RU"/>
              <a:t>Образец заголовка</a:t>
            </a:r>
            <a:endParaRPr lang="en-US"/>
          </a:p>
        </p:txBody>
      </p:sp>
      <p:sp>
        <p:nvSpPr>
          <p:cNvPr id="3" name="Вертикальный текст 2">
            <a:extLst>
              <a:ext uri="{FF2B5EF4-FFF2-40B4-BE49-F238E27FC236}">
                <a16:creationId xmlns:a16="http://schemas.microsoft.com/office/drawing/2014/main" id="{121DF465-A77B-4ABF-E46B-E2277FB9B0A1}"/>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Дата 3">
            <a:extLst>
              <a:ext uri="{FF2B5EF4-FFF2-40B4-BE49-F238E27FC236}">
                <a16:creationId xmlns:a16="http://schemas.microsoft.com/office/drawing/2014/main" id="{22923DC7-E95F-D7BE-01A8-4655953E576D}"/>
              </a:ext>
            </a:extLst>
          </p:cNvPr>
          <p:cNvSpPr>
            <a:spLocks noGrp="1"/>
          </p:cNvSpPr>
          <p:nvPr>
            <p:ph type="dt" sz="half" idx="10"/>
          </p:nvPr>
        </p:nvSpPr>
        <p:spPr/>
        <p:txBody>
          <a:bodyPr/>
          <a:lstStyle/>
          <a:p>
            <a:fld id="{535C49D1-EBDB-4533-A1F2-0CB819EF0467}" type="datetimeFigureOut">
              <a:rPr lang="en-US" smtClean="0"/>
              <a:t>5/25/2022</a:t>
            </a:fld>
            <a:endParaRPr lang="en-US"/>
          </a:p>
        </p:txBody>
      </p:sp>
      <p:sp>
        <p:nvSpPr>
          <p:cNvPr id="5" name="Нижний колонтитул 4">
            <a:extLst>
              <a:ext uri="{FF2B5EF4-FFF2-40B4-BE49-F238E27FC236}">
                <a16:creationId xmlns:a16="http://schemas.microsoft.com/office/drawing/2014/main" id="{919D1658-C9E6-C13D-596E-3782A29B1FE5}"/>
              </a:ext>
            </a:extLst>
          </p:cNvPr>
          <p:cNvSpPr>
            <a:spLocks noGrp="1"/>
          </p:cNvSpPr>
          <p:nvPr>
            <p:ph type="ftr" sz="quarter" idx="11"/>
          </p:nvPr>
        </p:nvSpPr>
        <p:spPr/>
        <p:txBody>
          <a:bodyPr/>
          <a:lstStyle/>
          <a:p>
            <a:endParaRPr lang="en-US"/>
          </a:p>
        </p:txBody>
      </p:sp>
      <p:sp>
        <p:nvSpPr>
          <p:cNvPr id="6" name="Номер слайда 5">
            <a:extLst>
              <a:ext uri="{FF2B5EF4-FFF2-40B4-BE49-F238E27FC236}">
                <a16:creationId xmlns:a16="http://schemas.microsoft.com/office/drawing/2014/main" id="{69AFFC1E-B089-DDC5-14A6-DB1C2D925A75}"/>
              </a:ext>
            </a:extLst>
          </p:cNvPr>
          <p:cNvSpPr>
            <a:spLocks noGrp="1"/>
          </p:cNvSpPr>
          <p:nvPr>
            <p:ph type="sldNum" sz="quarter" idx="12"/>
          </p:nvPr>
        </p:nvSpPr>
        <p:spPr/>
        <p:txBody>
          <a:bodyPr/>
          <a:lstStyle/>
          <a:p>
            <a:fld id="{F8CC37D0-6D51-4B84-9503-6A556C5EB6FB}" type="slidenum">
              <a:rPr lang="en-US" smtClean="0"/>
              <a:t>‹#›</a:t>
            </a:fld>
            <a:endParaRPr lang="en-US"/>
          </a:p>
        </p:txBody>
      </p:sp>
    </p:spTree>
    <p:extLst>
      <p:ext uri="{BB962C8B-B14F-4D97-AF65-F5344CB8AC3E}">
        <p14:creationId xmlns:p14="http://schemas.microsoft.com/office/powerpoint/2010/main" val="9264059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1C14FDAF-709D-FB2B-ED77-22B872629CDA}"/>
              </a:ext>
            </a:extLst>
          </p:cNvPr>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Вертикальный текст 2">
            <a:extLst>
              <a:ext uri="{FF2B5EF4-FFF2-40B4-BE49-F238E27FC236}">
                <a16:creationId xmlns:a16="http://schemas.microsoft.com/office/drawing/2014/main" id="{3595F9AD-B090-F188-7F0F-B9F13F267D51}"/>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Дата 3">
            <a:extLst>
              <a:ext uri="{FF2B5EF4-FFF2-40B4-BE49-F238E27FC236}">
                <a16:creationId xmlns:a16="http://schemas.microsoft.com/office/drawing/2014/main" id="{E0EBF49F-341E-8B40-77C0-DCE6B85E9BE4}"/>
              </a:ext>
            </a:extLst>
          </p:cNvPr>
          <p:cNvSpPr>
            <a:spLocks noGrp="1"/>
          </p:cNvSpPr>
          <p:nvPr>
            <p:ph type="dt" sz="half" idx="10"/>
          </p:nvPr>
        </p:nvSpPr>
        <p:spPr/>
        <p:txBody>
          <a:bodyPr/>
          <a:lstStyle/>
          <a:p>
            <a:fld id="{535C49D1-EBDB-4533-A1F2-0CB819EF0467}" type="datetimeFigureOut">
              <a:rPr lang="en-US" smtClean="0"/>
              <a:t>5/25/2022</a:t>
            </a:fld>
            <a:endParaRPr lang="en-US"/>
          </a:p>
        </p:txBody>
      </p:sp>
      <p:sp>
        <p:nvSpPr>
          <p:cNvPr id="5" name="Нижний колонтитул 4">
            <a:extLst>
              <a:ext uri="{FF2B5EF4-FFF2-40B4-BE49-F238E27FC236}">
                <a16:creationId xmlns:a16="http://schemas.microsoft.com/office/drawing/2014/main" id="{5EDE9056-1332-9950-34AA-FB54A8F6D220}"/>
              </a:ext>
            </a:extLst>
          </p:cNvPr>
          <p:cNvSpPr>
            <a:spLocks noGrp="1"/>
          </p:cNvSpPr>
          <p:nvPr>
            <p:ph type="ftr" sz="quarter" idx="11"/>
          </p:nvPr>
        </p:nvSpPr>
        <p:spPr/>
        <p:txBody>
          <a:bodyPr/>
          <a:lstStyle/>
          <a:p>
            <a:endParaRPr lang="en-US"/>
          </a:p>
        </p:txBody>
      </p:sp>
      <p:sp>
        <p:nvSpPr>
          <p:cNvPr id="6" name="Номер слайда 5">
            <a:extLst>
              <a:ext uri="{FF2B5EF4-FFF2-40B4-BE49-F238E27FC236}">
                <a16:creationId xmlns:a16="http://schemas.microsoft.com/office/drawing/2014/main" id="{C6D073AE-8C06-4BA2-42E2-3A7F1A472C67}"/>
              </a:ext>
            </a:extLst>
          </p:cNvPr>
          <p:cNvSpPr>
            <a:spLocks noGrp="1"/>
          </p:cNvSpPr>
          <p:nvPr>
            <p:ph type="sldNum" sz="quarter" idx="12"/>
          </p:nvPr>
        </p:nvSpPr>
        <p:spPr/>
        <p:txBody>
          <a:bodyPr/>
          <a:lstStyle/>
          <a:p>
            <a:fld id="{F8CC37D0-6D51-4B84-9503-6A556C5EB6FB}" type="slidenum">
              <a:rPr lang="en-US" smtClean="0"/>
              <a:t>‹#›</a:t>
            </a:fld>
            <a:endParaRPr lang="en-US"/>
          </a:p>
        </p:txBody>
      </p:sp>
    </p:spTree>
    <p:extLst>
      <p:ext uri="{BB962C8B-B14F-4D97-AF65-F5344CB8AC3E}">
        <p14:creationId xmlns:p14="http://schemas.microsoft.com/office/powerpoint/2010/main" val="28313254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16FEF8F-6772-5767-492A-C6EE1DDB128F}"/>
              </a:ext>
            </a:extLst>
          </p:cNvPr>
          <p:cNvSpPr>
            <a:spLocks noGrp="1"/>
          </p:cNvSpPr>
          <p:nvPr>
            <p:ph type="title"/>
          </p:nvPr>
        </p:nvSpPr>
        <p:spPr/>
        <p:txBody>
          <a:bodyPr/>
          <a:lstStyle/>
          <a:p>
            <a:r>
              <a:rPr lang="ru-RU"/>
              <a:t>Образец заголовка</a:t>
            </a:r>
            <a:endParaRPr lang="en-US"/>
          </a:p>
        </p:txBody>
      </p:sp>
      <p:sp>
        <p:nvSpPr>
          <p:cNvPr id="3" name="Объект 2">
            <a:extLst>
              <a:ext uri="{FF2B5EF4-FFF2-40B4-BE49-F238E27FC236}">
                <a16:creationId xmlns:a16="http://schemas.microsoft.com/office/drawing/2014/main" id="{7D931C08-7668-E843-B3A7-84A18361AE60}"/>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Дата 3">
            <a:extLst>
              <a:ext uri="{FF2B5EF4-FFF2-40B4-BE49-F238E27FC236}">
                <a16:creationId xmlns:a16="http://schemas.microsoft.com/office/drawing/2014/main" id="{61C377C2-9A35-5928-CF04-B90A66234E8A}"/>
              </a:ext>
            </a:extLst>
          </p:cNvPr>
          <p:cNvSpPr>
            <a:spLocks noGrp="1"/>
          </p:cNvSpPr>
          <p:nvPr>
            <p:ph type="dt" sz="half" idx="10"/>
          </p:nvPr>
        </p:nvSpPr>
        <p:spPr/>
        <p:txBody>
          <a:bodyPr/>
          <a:lstStyle/>
          <a:p>
            <a:fld id="{535C49D1-EBDB-4533-A1F2-0CB819EF0467}" type="datetimeFigureOut">
              <a:rPr lang="en-US" smtClean="0"/>
              <a:t>5/25/2022</a:t>
            </a:fld>
            <a:endParaRPr lang="en-US"/>
          </a:p>
        </p:txBody>
      </p:sp>
      <p:sp>
        <p:nvSpPr>
          <p:cNvPr id="5" name="Нижний колонтитул 4">
            <a:extLst>
              <a:ext uri="{FF2B5EF4-FFF2-40B4-BE49-F238E27FC236}">
                <a16:creationId xmlns:a16="http://schemas.microsoft.com/office/drawing/2014/main" id="{80CA8BAF-4B93-89EE-0F3C-EA75A5EEB03B}"/>
              </a:ext>
            </a:extLst>
          </p:cNvPr>
          <p:cNvSpPr>
            <a:spLocks noGrp="1"/>
          </p:cNvSpPr>
          <p:nvPr>
            <p:ph type="ftr" sz="quarter" idx="11"/>
          </p:nvPr>
        </p:nvSpPr>
        <p:spPr/>
        <p:txBody>
          <a:bodyPr/>
          <a:lstStyle/>
          <a:p>
            <a:endParaRPr lang="en-US"/>
          </a:p>
        </p:txBody>
      </p:sp>
      <p:sp>
        <p:nvSpPr>
          <p:cNvPr id="6" name="Номер слайда 5">
            <a:extLst>
              <a:ext uri="{FF2B5EF4-FFF2-40B4-BE49-F238E27FC236}">
                <a16:creationId xmlns:a16="http://schemas.microsoft.com/office/drawing/2014/main" id="{AA8E2244-942B-AED8-1472-F9004A2C0887}"/>
              </a:ext>
            </a:extLst>
          </p:cNvPr>
          <p:cNvSpPr>
            <a:spLocks noGrp="1"/>
          </p:cNvSpPr>
          <p:nvPr>
            <p:ph type="sldNum" sz="quarter" idx="12"/>
          </p:nvPr>
        </p:nvSpPr>
        <p:spPr/>
        <p:txBody>
          <a:bodyPr/>
          <a:lstStyle/>
          <a:p>
            <a:fld id="{F8CC37D0-6D51-4B84-9503-6A556C5EB6FB}" type="slidenum">
              <a:rPr lang="en-US" smtClean="0"/>
              <a:t>‹#›</a:t>
            </a:fld>
            <a:endParaRPr lang="en-US"/>
          </a:p>
        </p:txBody>
      </p:sp>
    </p:spTree>
    <p:extLst>
      <p:ext uri="{BB962C8B-B14F-4D97-AF65-F5344CB8AC3E}">
        <p14:creationId xmlns:p14="http://schemas.microsoft.com/office/powerpoint/2010/main" val="1406047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A592E3C-9722-E215-1AA4-9F6708C9F02F}"/>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Текст 2">
            <a:extLst>
              <a:ext uri="{FF2B5EF4-FFF2-40B4-BE49-F238E27FC236}">
                <a16:creationId xmlns:a16="http://schemas.microsoft.com/office/drawing/2014/main" id="{FDBBA5BA-1045-EB06-A3B1-7BC2E10BA91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E7BFDDB9-633E-7DDF-BE74-ED7BAD916278}"/>
              </a:ext>
            </a:extLst>
          </p:cNvPr>
          <p:cNvSpPr>
            <a:spLocks noGrp="1"/>
          </p:cNvSpPr>
          <p:nvPr>
            <p:ph type="dt" sz="half" idx="10"/>
          </p:nvPr>
        </p:nvSpPr>
        <p:spPr/>
        <p:txBody>
          <a:bodyPr/>
          <a:lstStyle/>
          <a:p>
            <a:fld id="{535C49D1-EBDB-4533-A1F2-0CB819EF0467}" type="datetimeFigureOut">
              <a:rPr lang="en-US" smtClean="0"/>
              <a:t>5/25/2022</a:t>
            </a:fld>
            <a:endParaRPr lang="en-US"/>
          </a:p>
        </p:txBody>
      </p:sp>
      <p:sp>
        <p:nvSpPr>
          <p:cNvPr id="5" name="Нижний колонтитул 4">
            <a:extLst>
              <a:ext uri="{FF2B5EF4-FFF2-40B4-BE49-F238E27FC236}">
                <a16:creationId xmlns:a16="http://schemas.microsoft.com/office/drawing/2014/main" id="{36791AA5-EC0A-075E-6457-DEF35B40073E}"/>
              </a:ext>
            </a:extLst>
          </p:cNvPr>
          <p:cNvSpPr>
            <a:spLocks noGrp="1"/>
          </p:cNvSpPr>
          <p:nvPr>
            <p:ph type="ftr" sz="quarter" idx="11"/>
          </p:nvPr>
        </p:nvSpPr>
        <p:spPr/>
        <p:txBody>
          <a:bodyPr/>
          <a:lstStyle/>
          <a:p>
            <a:endParaRPr lang="en-US"/>
          </a:p>
        </p:txBody>
      </p:sp>
      <p:sp>
        <p:nvSpPr>
          <p:cNvPr id="6" name="Номер слайда 5">
            <a:extLst>
              <a:ext uri="{FF2B5EF4-FFF2-40B4-BE49-F238E27FC236}">
                <a16:creationId xmlns:a16="http://schemas.microsoft.com/office/drawing/2014/main" id="{2E6C1AB7-1E54-09DC-58D3-8D17274E259F}"/>
              </a:ext>
            </a:extLst>
          </p:cNvPr>
          <p:cNvSpPr>
            <a:spLocks noGrp="1"/>
          </p:cNvSpPr>
          <p:nvPr>
            <p:ph type="sldNum" sz="quarter" idx="12"/>
          </p:nvPr>
        </p:nvSpPr>
        <p:spPr/>
        <p:txBody>
          <a:bodyPr/>
          <a:lstStyle/>
          <a:p>
            <a:fld id="{F8CC37D0-6D51-4B84-9503-6A556C5EB6FB}" type="slidenum">
              <a:rPr lang="en-US" smtClean="0"/>
              <a:t>‹#›</a:t>
            </a:fld>
            <a:endParaRPr lang="en-US"/>
          </a:p>
        </p:txBody>
      </p:sp>
    </p:spTree>
    <p:extLst>
      <p:ext uri="{BB962C8B-B14F-4D97-AF65-F5344CB8AC3E}">
        <p14:creationId xmlns:p14="http://schemas.microsoft.com/office/powerpoint/2010/main" val="32902299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F6B17E5-0111-5894-0708-6E037306BC83}"/>
              </a:ext>
            </a:extLst>
          </p:cNvPr>
          <p:cNvSpPr>
            <a:spLocks noGrp="1"/>
          </p:cNvSpPr>
          <p:nvPr>
            <p:ph type="title"/>
          </p:nvPr>
        </p:nvSpPr>
        <p:spPr/>
        <p:txBody>
          <a:bodyPr/>
          <a:lstStyle/>
          <a:p>
            <a:r>
              <a:rPr lang="ru-RU"/>
              <a:t>Образец заголовка</a:t>
            </a:r>
            <a:endParaRPr lang="en-US"/>
          </a:p>
        </p:txBody>
      </p:sp>
      <p:sp>
        <p:nvSpPr>
          <p:cNvPr id="3" name="Объект 2">
            <a:extLst>
              <a:ext uri="{FF2B5EF4-FFF2-40B4-BE49-F238E27FC236}">
                <a16:creationId xmlns:a16="http://schemas.microsoft.com/office/drawing/2014/main" id="{E7F47242-BE3A-E4FD-20D4-A57A8DC2B4EA}"/>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Объект 3">
            <a:extLst>
              <a:ext uri="{FF2B5EF4-FFF2-40B4-BE49-F238E27FC236}">
                <a16:creationId xmlns:a16="http://schemas.microsoft.com/office/drawing/2014/main" id="{73F86631-29AA-9EAF-ADAF-6F02FCCD0BE0}"/>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Дата 4">
            <a:extLst>
              <a:ext uri="{FF2B5EF4-FFF2-40B4-BE49-F238E27FC236}">
                <a16:creationId xmlns:a16="http://schemas.microsoft.com/office/drawing/2014/main" id="{C2142EA3-F217-CE57-8F0C-9EB7E5C4799A}"/>
              </a:ext>
            </a:extLst>
          </p:cNvPr>
          <p:cNvSpPr>
            <a:spLocks noGrp="1"/>
          </p:cNvSpPr>
          <p:nvPr>
            <p:ph type="dt" sz="half" idx="10"/>
          </p:nvPr>
        </p:nvSpPr>
        <p:spPr/>
        <p:txBody>
          <a:bodyPr/>
          <a:lstStyle/>
          <a:p>
            <a:fld id="{535C49D1-EBDB-4533-A1F2-0CB819EF0467}" type="datetimeFigureOut">
              <a:rPr lang="en-US" smtClean="0"/>
              <a:t>5/25/2022</a:t>
            </a:fld>
            <a:endParaRPr lang="en-US"/>
          </a:p>
        </p:txBody>
      </p:sp>
      <p:sp>
        <p:nvSpPr>
          <p:cNvPr id="6" name="Нижний колонтитул 5">
            <a:extLst>
              <a:ext uri="{FF2B5EF4-FFF2-40B4-BE49-F238E27FC236}">
                <a16:creationId xmlns:a16="http://schemas.microsoft.com/office/drawing/2014/main" id="{747DB3CB-F9C7-773E-30DF-39C6E4CE9AFB}"/>
              </a:ext>
            </a:extLst>
          </p:cNvPr>
          <p:cNvSpPr>
            <a:spLocks noGrp="1"/>
          </p:cNvSpPr>
          <p:nvPr>
            <p:ph type="ftr" sz="quarter" idx="11"/>
          </p:nvPr>
        </p:nvSpPr>
        <p:spPr/>
        <p:txBody>
          <a:bodyPr/>
          <a:lstStyle/>
          <a:p>
            <a:endParaRPr lang="en-US"/>
          </a:p>
        </p:txBody>
      </p:sp>
      <p:sp>
        <p:nvSpPr>
          <p:cNvPr id="7" name="Номер слайда 6">
            <a:extLst>
              <a:ext uri="{FF2B5EF4-FFF2-40B4-BE49-F238E27FC236}">
                <a16:creationId xmlns:a16="http://schemas.microsoft.com/office/drawing/2014/main" id="{D9FCF5AB-2DDB-A053-4874-3353895DBAB4}"/>
              </a:ext>
            </a:extLst>
          </p:cNvPr>
          <p:cNvSpPr>
            <a:spLocks noGrp="1"/>
          </p:cNvSpPr>
          <p:nvPr>
            <p:ph type="sldNum" sz="quarter" idx="12"/>
          </p:nvPr>
        </p:nvSpPr>
        <p:spPr/>
        <p:txBody>
          <a:bodyPr/>
          <a:lstStyle/>
          <a:p>
            <a:fld id="{F8CC37D0-6D51-4B84-9503-6A556C5EB6FB}" type="slidenum">
              <a:rPr lang="en-US" smtClean="0"/>
              <a:t>‹#›</a:t>
            </a:fld>
            <a:endParaRPr lang="en-US"/>
          </a:p>
        </p:txBody>
      </p:sp>
    </p:spTree>
    <p:extLst>
      <p:ext uri="{BB962C8B-B14F-4D97-AF65-F5344CB8AC3E}">
        <p14:creationId xmlns:p14="http://schemas.microsoft.com/office/powerpoint/2010/main" val="25748905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DB0849B-0117-529C-2FB8-2EFA3738A595}"/>
              </a:ext>
            </a:extLst>
          </p:cNvPr>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Текст 2">
            <a:extLst>
              <a:ext uri="{FF2B5EF4-FFF2-40B4-BE49-F238E27FC236}">
                <a16:creationId xmlns:a16="http://schemas.microsoft.com/office/drawing/2014/main" id="{3AC58331-CAC1-E5A7-6A6F-2B5801A3ADF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9CEA6A08-E4CC-8412-7357-DDCA0E836C30}"/>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Текст 4">
            <a:extLst>
              <a:ext uri="{FF2B5EF4-FFF2-40B4-BE49-F238E27FC236}">
                <a16:creationId xmlns:a16="http://schemas.microsoft.com/office/drawing/2014/main" id="{CCE2E07B-B118-8F42-2130-CCE21D6E425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9A2D50E3-2F4C-FC61-1072-57138F3E4668}"/>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Дата 6">
            <a:extLst>
              <a:ext uri="{FF2B5EF4-FFF2-40B4-BE49-F238E27FC236}">
                <a16:creationId xmlns:a16="http://schemas.microsoft.com/office/drawing/2014/main" id="{00F8CE79-FE8A-BAE0-C11F-B30FA334ADEC}"/>
              </a:ext>
            </a:extLst>
          </p:cNvPr>
          <p:cNvSpPr>
            <a:spLocks noGrp="1"/>
          </p:cNvSpPr>
          <p:nvPr>
            <p:ph type="dt" sz="half" idx="10"/>
          </p:nvPr>
        </p:nvSpPr>
        <p:spPr/>
        <p:txBody>
          <a:bodyPr/>
          <a:lstStyle/>
          <a:p>
            <a:fld id="{535C49D1-EBDB-4533-A1F2-0CB819EF0467}" type="datetimeFigureOut">
              <a:rPr lang="en-US" smtClean="0"/>
              <a:t>5/25/2022</a:t>
            </a:fld>
            <a:endParaRPr lang="en-US"/>
          </a:p>
        </p:txBody>
      </p:sp>
      <p:sp>
        <p:nvSpPr>
          <p:cNvPr id="8" name="Нижний колонтитул 7">
            <a:extLst>
              <a:ext uri="{FF2B5EF4-FFF2-40B4-BE49-F238E27FC236}">
                <a16:creationId xmlns:a16="http://schemas.microsoft.com/office/drawing/2014/main" id="{D645C33F-06FC-4DF7-9597-79EFDBA9CEC8}"/>
              </a:ext>
            </a:extLst>
          </p:cNvPr>
          <p:cNvSpPr>
            <a:spLocks noGrp="1"/>
          </p:cNvSpPr>
          <p:nvPr>
            <p:ph type="ftr" sz="quarter" idx="11"/>
          </p:nvPr>
        </p:nvSpPr>
        <p:spPr/>
        <p:txBody>
          <a:bodyPr/>
          <a:lstStyle/>
          <a:p>
            <a:endParaRPr lang="en-US"/>
          </a:p>
        </p:txBody>
      </p:sp>
      <p:sp>
        <p:nvSpPr>
          <p:cNvPr id="9" name="Номер слайда 8">
            <a:extLst>
              <a:ext uri="{FF2B5EF4-FFF2-40B4-BE49-F238E27FC236}">
                <a16:creationId xmlns:a16="http://schemas.microsoft.com/office/drawing/2014/main" id="{5BCAD889-7BB9-3903-F1BA-CB57B4BA6021}"/>
              </a:ext>
            </a:extLst>
          </p:cNvPr>
          <p:cNvSpPr>
            <a:spLocks noGrp="1"/>
          </p:cNvSpPr>
          <p:nvPr>
            <p:ph type="sldNum" sz="quarter" idx="12"/>
          </p:nvPr>
        </p:nvSpPr>
        <p:spPr/>
        <p:txBody>
          <a:bodyPr/>
          <a:lstStyle/>
          <a:p>
            <a:fld id="{F8CC37D0-6D51-4B84-9503-6A556C5EB6FB}" type="slidenum">
              <a:rPr lang="en-US" smtClean="0"/>
              <a:t>‹#›</a:t>
            </a:fld>
            <a:endParaRPr lang="en-US"/>
          </a:p>
        </p:txBody>
      </p:sp>
    </p:spTree>
    <p:extLst>
      <p:ext uri="{BB962C8B-B14F-4D97-AF65-F5344CB8AC3E}">
        <p14:creationId xmlns:p14="http://schemas.microsoft.com/office/powerpoint/2010/main" val="22751170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57CFB8C-A90D-1386-18A2-5FB1E715932B}"/>
              </a:ext>
            </a:extLst>
          </p:cNvPr>
          <p:cNvSpPr>
            <a:spLocks noGrp="1"/>
          </p:cNvSpPr>
          <p:nvPr>
            <p:ph type="title"/>
          </p:nvPr>
        </p:nvSpPr>
        <p:spPr/>
        <p:txBody>
          <a:bodyPr/>
          <a:lstStyle/>
          <a:p>
            <a:r>
              <a:rPr lang="ru-RU"/>
              <a:t>Образец заголовка</a:t>
            </a:r>
            <a:endParaRPr lang="en-US"/>
          </a:p>
        </p:txBody>
      </p:sp>
      <p:sp>
        <p:nvSpPr>
          <p:cNvPr id="3" name="Дата 2">
            <a:extLst>
              <a:ext uri="{FF2B5EF4-FFF2-40B4-BE49-F238E27FC236}">
                <a16:creationId xmlns:a16="http://schemas.microsoft.com/office/drawing/2014/main" id="{2EC48BD8-F819-EE5A-2AF2-4276254F1D2F}"/>
              </a:ext>
            </a:extLst>
          </p:cNvPr>
          <p:cNvSpPr>
            <a:spLocks noGrp="1"/>
          </p:cNvSpPr>
          <p:nvPr>
            <p:ph type="dt" sz="half" idx="10"/>
          </p:nvPr>
        </p:nvSpPr>
        <p:spPr/>
        <p:txBody>
          <a:bodyPr/>
          <a:lstStyle/>
          <a:p>
            <a:fld id="{535C49D1-EBDB-4533-A1F2-0CB819EF0467}" type="datetimeFigureOut">
              <a:rPr lang="en-US" smtClean="0"/>
              <a:t>5/25/2022</a:t>
            </a:fld>
            <a:endParaRPr lang="en-US"/>
          </a:p>
        </p:txBody>
      </p:sp>
      <p:sp>
        <p:nvSpPr>
          <p:cNvPr id="4" name="Нижний колонтитул 3">
            <a:extLst>
              <a:ext uri="{FF2B5EF4-FFF2-40B4-BE49-F238E27FC236}">
                <a16:creationId xmlns:a16="http://schemas.microsoft.com/office/drawing/2014/main" id="{57B6E518-5654-439E-752D-2E3740C8B290}"/>
              </a:ext>
            </a:extLst>
          </p:cNvPr>
          <p:cNvSpPr>
            <a:spLocks noGrp="1"/>
          </p:cNvSpPr>
          <p:nvPr>
            <p:ph type="ftr" sz="quarter" idx="11"/>
          </p:nvPr>
        </p:nvSpPr>
        <p:spPr/>
        <p:txBody>
          <a:bodyPr/>
          <a:lstStyle/>
          <a:p>
            <a:endParaRPr lang="en-US"/>
          </a:p>
        </p:txBody>
      </p:sp>
      <p:sp>
        <p:nvSpPr>
          <p:cNvPr id="5" name="Номер слайда 4">
            <a:extLst>
              <a:ext uri="{FF2B5EF4-FFF2-40B4-BE49-F238E27FC236}">
                <a16:creationId xmlns:a16="http://schemas.microsoft.com/office/drawing/2014/main" id="{290C6712-6D7B-F3AD-70F5-A13202B9EA12}"/>
              </a:ext>
            </a:extLst>
          </p:cNvPr>
          <p:cNvSpPr>
            <a:spLocks noGrp="1"/>
          </p:cNvSpPr>
          <p:nvPr>
            <p:ph type="sldNum" sz="quarter" idx="12"/>
          </p:nvPr>
        </p:nvSpPr>
        <p:spPr/>
        <p:txBody>
          <a:bodyPr/>
          <a:lstStyle/>
          <a:p>
            <a:fld id="{F8CC37D0-6D51-4B84-9503-6A556C5EB6FB}" type="slidenum">
              <a:rPr lang="en-US" smtClean="0"/>
              <a:t>‹#›</a:t>
            </a:fld>
            <a:endParaRPr lang="en-US"/>
          </a:p>
        </p:txBody>
      </p:sp>
    </p:spTree>
    <p:extLst>
      <p:ext uri="{BB962C8B-B14F-4D97-AF65-F5344CB8AC3E}">
        <p14:creationId xmlns:p14="http://schemas.microsoft.com/office/powerpoint/2010/main" val="620931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7C263087-8F0A-91D2-94B3-BB1E35F3AA31}"/>
              </a:ext>
            </a:extLst>
          </p:cNvPr>
          <p:cNvSpPr>
            <a:spLocks noGrp="1"/>
          </p:cNvSpPr>
          <p:nvPr>
            <p:ph type="dt" sz="half" idx="10"/>
          </p:nvPr>
        </p:nvSpPr>
        <p:spPr/>
        <p:txBody>
          <a:bodyPr/>
          <a:lstStyle/>
          <a:p>
            <a:fld id="{535C49D1-EBDB-4533-A1F2-0CB819EF0467}" type="datetimeFigureOut">
              <a:rPr lang="en-US" smtClean="0"/>
              <a:t>5/25/2022</a:t>
            </a:fld>
            <a:endParaRPr lang="en-US"/>
          </a:p>
        </p:txBody>
      </p:sp>
      <p:sp>
        <p:nvSpPr>
          <p:cNvPr id="3" name="Нижний колонтитул 2">
            <a:extLst>
              <a:ext uri="{FF2B5EF4-FFF2-40B4-BE49-F238E27FC236}">
                <a16:creationId xmlns:a16="http://schemas.microsoft.com/office/drawing/2014/main" id="{4DB7E5EA-3A4D-0A20-B4B5-B3EE2D41090C}"/>
              </a:ext>
            </a:extLst>
          </p:cNvPr>
          <p:cNvSpPr>
            <a:spLocks noGrp="1"/>
          </p:cNvSpPr>
          <p:nvPr>
            <p:ph type="ftr" sz="quarter" idx="11"/>
          </p:nvPr>
        </p:nvSpPr>
        <p:spPr/>
        <p:txBody>
          <a:bodyPr/>
          <a:lstStyle/>
          <a:p>
            <a:endParaRPr lang="en-US"/>
          </a:p>
        </p:txBody>
      </p:sp>
      <p:sp>
        <p:nvSpPr>
          <p:cNvPr id="4" name="Номер слайда 3">
            <a:extLst>
              <a:ext uri="{FF2B5EF4-FFF2-40B4-BE49-F238E27FC236}">
                <a16:creationId xmlns:a16="http://schemas.microsoft.com/office/drawing/2014/main" id="{AF314B90-B38E-7A7D-553C-ABBEEB9476E4}"/>
              </a:ext>
            </a:extLst>
          </p:cNvPr>
          <p:cNvSpPr>
            <a:spLocks noGrp="1"/>
          </p:cNvSpPr>
          <p:nvPr>
            <p:ph type="sldNum" sz="quarter" idx="12"/>
          </p:nvPr>
        </p:nvSpPr>
        <p:spPr/>
        <p:txBody>
          <a:bodyPr/>
          <a:lstStyle/>
          <a:p>
            <a:fld id="{F8CC37D0-6D51-4B84-9503-6A556C5EB6FB}" type="slidenum">
              <a:rPr lang="en-US" smtClean="0"/>
              <a:t>‹#›</a:t>
            </a:fld>
            <a:endParaRPr lang="en-US"/>
          </a:p>
        </p:txBody>
      </p:sp>
    </p:spTree>
    <p:extLst>
      <p:ext uri="{BB962C8B-B14F-4D97-AF65-F5344CB8AC3E}">
        <p14:creationId xmlns:p14="http://schemas.microsoft.com/office/powerpoint/2010/main" val="8423793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7167D9D-67A4-9572-F56A-2C5E24C93088}"/>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Объект 2">
            <a:extLst>
              <a:ext uri="{FF2B5EF4-FFF2-40B4-BE49-F238E27FC236}">
                <a16:creationId xmlns:a16="http://schemas.microsoft.com/office/drawing/2014/main" id="{A87F4374-E11D-D875-CF8C-0F0F97F7762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Текст 3">
            <a:extLst>
              <a:ext uri="{FF2B5EF4-FFF2-40B4-BE49-F238E27FC236}">
                <a16:creationId xmlns:a16="http://schemas.microsoft.com/office/drawing/2014/main" id="{B75B2D74-D1C6-380F-EC4F-C6A2BD84DE9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DAAB23DF-36FC-E53D-1EB0-4A83CDE21F43}"/>
              </a:ext>
            </a:extLst>
          </p:cNvPr>
          <p:cNvSpPr>
            <a:spLocks noGrp="1"/>
          </p:cNvSpPr>
          <p:nvPr>
            <p:ph type="dt" sz="half" idx="10"/>
          </p:nvPr>
        </p:nvSpPr>
        <p:spPr/>
        <p:txBody>
          <a:bodyPr/>
          <a:lstStyle/>
          <a:p>
            <a:fld id="{535C49D1-EBDB-4533-A1F2-0CB819EF0467}" type="datetimeFigureOut">
              <a:rPr lang="en-US" smtClean="0"/>
              <a:t>5/25/2022</a:t>
            </a:fld>
            <a:endParaRPr lang="en-US"/>
          </a:p>
        </p:txBody>
      </p:sp>
      <p:sp>
        <p:nvSpPr>
          <p:cNvPr id="6" name="Нижний колонтитул 5">
            <a:extLst>
              <a:ext uri="{FF2B5EF4-FFF2-40B4-BE49-F238E27FC236}">
                <a16:creationId xmlns:a16="http://schemas.microsoft.com/office/drawing/2014/main" id="{E3DB4E0F-E58F-C765-C06D-01261B1443A5}"/>
              </a:ext>
            </a:extLst>
          </p:cNvPr>
          <p:cNvSpPr>
            <a:spLocks noGrp="1"/>
          </p:cNvSpPr>
          <p:nvPr>
            <p:ph type="ftr" sz="quarter" idx="11"/>
          </p:nvPr>
        </p:nvSpPr>
        <p:spPr/>
        <p:txBody>
          <a:bodyPr/>
          <a:lstStyle/>
          <a:p>
            <a:endParaRPr lang="en-US"/>
          </a:p>
        </p:txBody>
      </p:sp>
      <p:sp>
        <p:nvSpPr>
          <p:cNvPr id="7" name="Номер слайда 6">
            <a:extLst>
              <a:ext uri="{FF2B5EF4-FFF2-40B4-BE49-F238E27FC236}">
                <a16:creationId xmlns:a16="http://schemas.microsoft.com/office/drawing/2014/main" id="{62609C18-3F27-3033-3DA3-A4E4AE3F5207}"/>
              </a:ext>
            </a:extLst>
          </p:cNvPr>
          <p:cNvSpPr>
            <a:spLocks noGrp="1"/>
          </p:cNvSpPr>
          <p:nvPr>
            <p:ph type="sldNum" sz="quarter" idx="12"/>
          </p:nvPr>
        </p:nvSpPr>
        <p:spPr/>
        <p:txBody>
          <a:bodyPr/>
          <a:lstStyle/>
          <a:p>
            <a:fld id="{F8CC37D0-6D51-4B84-9503-6A556C5EB6FB}" type="slidenum">
              <a:rPr lang="en-US" smtClean="0"/>
              <a:t>‹#›</a:t>
            </a:fld>
            <a:endParaRPr lang="en-US"/>
          </a:p>
        </p:txBody>
      </p:sp>
    </p:spTree>
    <p:extLst>
      <p:ext uri="{BB962C8B-B14F-4D97-AF65-F5344CB8AC3E}">
        <p14:creationId xmlns:p14="http://schemas.microsoft.com/office/powerpoint/2010/main" val="10913357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38B6F26-5F59-AF99-CB67-51EDE93B5847}"/>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Рисунок 2">
            <a:extLst>
              <a:ext uri="{FF2B5EF4-FFF2-40B4-BE49-F238E27FC236}">
                <a16:creationId xmlns:a16="http://schemas.microsoft.com/office/drawing/2014/main" id="{7E276502-C582-9978-7652-D843C651DF1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Текст 3">
            <a:extLst>
              <a:ext uri="{FF2B5EF4-FFF2-40B4-BE49-F238E27FC236}">
                <a16:creationId xmlns:a16="http://schemas.microsoft.com/office/drawing/2014/main" id="{56AC42E0-B34A-6A7B-B559-2E2499A5CF8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F99D856E-7A6F-6565-AF18-F17B41EB72AF}"/>
              </a:ext>
            </a:extLst>
          </p:cNvPr>
          <p:cNvSpPr>
            <a:spLocks noGrp="1"/>
          </p:cNvSpPr>
          <p:nvPr>
            <p:ph type="dt" sz="half" idx="10"/>
          </p:nvPr>
        </p:nvSpPr>
        <p:spPr/>
        <p:txBody>
          <a:bodyPr/>
          <a:lstStyle/>
          <a:p>
            <a:fld id="{535C49D1-EBDB-4533-A1F2-0CB819EF0467}" type="datetimeFigureOut">
              <a:rPr lang="en-US" smtClean="0"/>
              <a:t>5/25/2022</a:t>
            </a:fld>
            <a:endParaRPr lang="en-US"/>
          </a:p>
        </p:txBody>
      </p:sp>
      <p:sp>
        <p:nvSpPr>
          <p:cNvPr id="6" name="Нижний колонтитул 5">
            <a:extLst>
              <a:ext uri="{FF2B5EF4-FFF2-40B4-BE49-F238E27FC236}">
                <a16:creationId xmlns:a16="http://schemas.microsoft.com/office/drawing/2014/main" id="{CF710EA7-D0D4-0AC3-92A1-AF21CE2A9400}"/>
              </a:ext>
            </a:extLst>
          </p:cNvPr>
          <p:cNvSpPr>
            <a:spLocks noGrp="1"/>
          </p:cNvSpPr>
          <p:nvPr>
            <p:ph type="ftr" sz="quarter" idx="11"/>
          </p:nvPr>
        </p:nvSpPr>
        <p:spPr/>
        <p:txBody>
          <a:bodyPr/>
          <a:lstStyle/>
          <a:p>
            <a:endParaRPr lang="en-US"/>
          </a:p>
        </p:txBody>
      </p:sp>
      <p:sp>
        <p:nvSpPr>
          <p:cNvPr id="7" name="Номер слайда 6">
            <a:extLst>
              <a:ext uri="{FF2B5EF4-FFF2-40B4-BE49-F238E27FC236}">
                <a16:creationId xmlns:a16="http://schemas.microsoft.com/office/drawing/2014/main" id="{EB4D2716-60C3-65B7-F850-FBD1D5D86953}"/>
              </a:ext>
            </a:extLst>
          </p:cNvPr>
          <p:cNvSpPr>
            <a:spLocks noGrp="1"/>
          </p:cNvSpPr>
          <p:nvPr>
            <p:ph type="sldNum" sz="quarter" idx="12"/>
          </p:nvPr>
        </p:nvSpPr>
        <p:spPr/>
        <p:txBody>
          <a:bodyPr/>
          <a:lstStyle/>
          <a:p>
            <a:fld id="{F8CC37D0-6D51-4B84-9503-6A556C5EB6FB}" type="slidenum">
              <a:rPr lang="en-US" smtClean="0"/>
              <a:t>‹#›</a:t>
            </a:fld>
            <a:endParaRPr lang="en-US"/>
          </a:p>
        </p:txBody>
      </p:sp>
    </p:spTree>
    <p:extLst>
      <p:ext uri="{BB962C8B-B14F-4D97-AF65-F5344CB8AC3E}">
        <p14:creationId xmlns:p14="http://schemas.microsoft.com/office/powerpoint/2010/main" val="10467173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FC5ED27-558C-5F9E-7558-231B1DACF87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Текст 2">
            <a:extLst>
              <a:ext uri="{FF2B5EF4-FFF2-40B4-BE49-F238E27FC236}">
                <a16:creationId xmlns:a16="http://schemas.microsoft.com/office/drawing/2014/main" id="{8F2B1980-CF82-940D-1D2E-03B091A4A9B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Дата 3">
            <a:extLst>
              <a:ext uri="{FF2B5EF4-FFF2-40B4-BE49-F238E27FC236}">
                <a16:creationId xmlns:a16="http://schemas.microsoft.com/office/drawing/2014/main" id="{816C4C5B-3C81-9A4A-57B7-D08E1BFBB84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5C49D1-EBDB-4533-A1F2-0CB819EF0467}" type="datetimeFigureOut">
              <a:rPr lang="en-US" smtClean="0"/>
              <a:t>5/25/2022</a:t>
            </a:fld>
            <a:endParaRPr lang="en-US"/>
          </a:p>
        </p:txBody>
      </p:sp>
      <p:sp>
        <p:nvSpPr>
          <p:cNvPr id="5" name="Нижний колонтитул 4">
            <a:extLst>
              <a:ext uri="{FF2B5EF4-FFF2-40B4-BE49-F238E27FC236}">
                <a16:creationId xmlns:a16="http://schemas.microsoft.com/office/drawing/2014/main" id="{694EB733-F0D7-E9AA-F12A-334DF1C204C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Номер слайда 5">
            <a:extLst>
              <a:ext uri="{FF2B5EF4-FFF2-40B4-BE49-F238E27FC236}">
                <a16:creationId xmlns:a16="http://schemas.microsoft.com/office/drawing/2014/main" id="{32919CC4-7266-3022-5E75-12F8328CA74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8CC37D0-6D51-4B84-9503-6A556C5EB6FB}" type="slidenum">
              <a:rPr lang="en-US" smtClean="0"/>
              <a:t>‹#›</a:t>
            </a:fld>
            <a:endParaRPr lang="en-US"/>
          </a:p>
        </p:txBody>
      </p:sp>
    </p:spTree>
    <p:extLst>
      <p:ext uri="{BB962C8B-B14F-4D97-AF65-F5344CB8AC3E}">
        <p14:creationId xmlns:p14="http://schemas.microsoft.com/office/powerpoint/2010/main" val="42483905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bkatsnels@univ.Haifa.ac.il" TargetMode="External"/><Relationship Id="rId2" Type="http://schemas.openxmlformats.org/officeDocument/2006/relationships/hyperlink" Target="mailto:myarina@campus.Haifa.ac.il" TargetMode="External"/><Relationship Id="rId1" Type="http://schemas.openxmlformats.org/officeDocument/2006/relationships/slideLayout" Target="../slideLayouts/slideLayout1.xml"/><Relationship Id="rId4" Type="http://schemas.openxmlformats.org/officeDocument/2006/relationships/hyperlink" Target="mailto:lunkov@kapella.gpi.ru" TargetMode="External"/></Relationships>
</file>

<file path=ppt/slides/_rels/slide1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4" Type="http://schemas.openxmlformats.org/officeDocument/2006/relationships/image" Target="../media/image29.png"/></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50.png"/><Relationship Id="rId7" Type="http://schemas.openxmlformats.org/officeDocument/2006/relationships/image" Target="../media/image40.png"/><Relationship Id="rId12" Type="http://schemas.openxmlformats.org/officeDocument/2006/relationships/image" Target="../media/image9.png"/><Relationship Id="rId1" Type="http://schemas.openxmlformats.org/officeDocument/2006/relationships/slideLayout" Target="../slideLayouts/slideLayout2.xml"/><Relationship Id="rId6" Type="http://schemas.openxmlformats.org/officeDocument/2006/relationships/image" Target="../media/image2.svg"/><Relationship Id="rId11" Type="http://schemas.openxmlformats.org/officeDocument/2006/relationships/image" Target="../media/image8.png"/><Relationship Id="rId5" Type="http://schemas.openxmlformats.org/officeDocument/2006/relationships/image" Target="../media/image1.png"/><Relationship Id="rId10" Type="http://schemas.openxmlformats.org/officeDocument/2006/relationships/image" Target="../media/image7.png"/><Relationship Id="rId4" Type="http://schemas.openxmlformats.org/officeDocument/2006/relationships/image" Target="../media/image24.png"/><Relationship Id="rId9" Type="http://schemas.openxmlformats.org/officeDocument/2006/relationships/image" Target="../media/image6.png"/></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1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4" Type="http://schemas.openxmlformats.org/officeDocument/2006/relationships/image" Target="../media/image120.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6" Type="http://schemas.openxmlformats.org/officeDocument/2006/relationships/image" Target="../media/image15.png"/><Relationship Id="rId5" Type="http://schemas.openxmlformats.org/officeDocument/2006/relationships/image" Target="../media/image140.png"/><Relationship Id="rId4" Type="http://schemas.openxmlformats.org/officeDocument/2006/relationships/image" Target="../media/image130.png"/></Relationships>
</file>

<file path=ppt/slides/_rels/slide8.xml.rels><?xml version="1.0" encoding="UTF-8" standalone="yes"?>
<Relationships xmlns="http://schemas.openxmlformats.org/package/2006/relationships"><Relationship Id="rId8" Type="http://schemas.openxmlformats.org/officeDocument/2006/relationships/image" Target="../media/image20.png"/><Relationship Id="rId7" Type="http://schemas.openxmlformats.org/officeDocument/2006/relationships/image" Target="../media/image19.png"/><Relationship Id="rId1" Type="http://schemas.openxmlformats.org/officeDocument/2006/relationships/slideLayout" Target="../slideLayouts/slideLayout2.xml"/><Relationship Id="rId6" Type="http://schemas.openxmlformats.org/officeDocument/2006/relationships/image" Target="../media/image18.png"/><Relationship Id="rId5" Type="http://schemas.openxmlformats.org/officeDocument/2006/relationships/image" Target="../media/image17.png"/><Relationship Id="rId4" Type="http://schemas.openxmlformats.org/officeDocument/2006/relationships/image" Target="../media/image160.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4" Type="http://schemas.openxmlformats.org/officeDocument/2006/relationships/image" Target="../media/image2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2780E69-A3F6-465C-97F6-B47BD3EE8551}"/>
              </a:ext>
            </a:extLst>
          </p:cNvPr>
          <p:cNvSpPr>
            <a:spLocks noGrp="1"/>
          </p:cNvSpPr>
          <p:nvPr>
            <p:ph type="ctrTitle"/>
          </p:nvPr>
        </p:nvSpPr>
        <p:spPr>
          <a:xfrm>
            <a:off x="838200" y="451381"/>
            <a:ext cx="10512552" cy="2291819"/>
          </a:xfrm>
        </p:spPr>
        <p:txBody>
          <a:bodyPr anchor="b">
            <a:normAutofit/>
          </a:bodyPr>
          <a:lstStyle/>
          <a:p>
            <a:pPr algn="l"/>
            <a:r>
              <a:rPr lang="en-US" sz="4000" dirty="0" err="1">
                <a:effectLst/>
                <a:latin typeface="Calibri" panose="020F0502020204030204" pitchFamily="34" charset="0"/>
                <a:ea typeface="Times New Roman" panose="02020603050405020304" pitchFamily="18" charset="0"/>
                <a:cs typeface="Times New Roman" panose="02020603050405020304" pitchFamily="18" charset="0"/>
              </a:rPr>
              <a:t>Geoacoustic</a:t>
            </a:r>
            <a:r>
              <a:rPr lang="en-US" sz="4000" dirty="0">
                <a:effectLst/>
                <a:latin typeface="Calibri" panose="020F0502020204030204" pitchFamily="34" charset="0"/>
                <a:ea typeface="Times New Roman" panose="02020603050405020304" pitchFamily="18" charset="0"/>
                <a:cs typeface="Times New Roman" panose="02020603050405020304" pitchFamily="18" charset="0"/>
              </a:rPr>
              <a:t> inversion of shipping noise at two closely spaced vertical arrays for estimation of gassy sediment parameters</a:t>
            </a:r>
            <a:endParaRPr lang="en-US" sz="4000" dirty="0"/>
          </a:p>
        </p:txBody>
      </p:sp>
      <p:sp>
        <p:nvSpPr>
          <p:cNvPr id="3" name="Подзаголовок 2">
            <a:extLst>
              <a:ext uri="{FF2B5EF4-FFF2-40B4-BE49-F238E27FC236}">
                <a16:creationId xmlns:a16="http://schemas.microsoft.com/office/drawing/2014/main" id="{D871C3FC-A31C-4362-8A87-6C7C36D4FDE1}"/>
              </a:ext>
            </a:extLst>
          </p:cNvPr>
          <p:cNvSpPr>
            <a:spLocks noGrp="1"/>
          </p:cNvSpPr>
          <p:nvPr>
            <p:ph type="subTitle" idx="1"/>
          </p:nvPr>
        </p:nvSpPr>
        <p:spPr>
          <a:xfrm>
            <a:off x="838199" y="3215539"/>
            <a:ext cx="10512552" cy="3191080"/>
          </a:xfrm>
        </p:spPr>
        <p:txBody>
          <a:bodyPr>
            <a:normAutofit/>
          </a:bodyPr>
          <a:lstStyle/>
          <a:p>
            <a:pPr algn="l">
              <a:spcBef>
                <a:spcPts val="0"/>
              </a:spcBef>
              <a:spcAft>
                <a:spcPts val="400"/>
              </a:spcAft>
            </a:pPr>
            <a:r>
              <a:rPr lang="en-US" sz="1800" dirty="0">
                <a:effectLst/>
                <a:latin typeface="Times New Roman" panose="02020603050405020304" pitchFamily="18" charset="0"/>
                <a:ea typeface="SimSun" panose="02010600030101010101" pitchFamily="2" charset="-122"/>
              </a:rPr>
              <a:t>Marina Yarina, Boris </a:t>
            </a:r>
            <a:r>
              <a:rPr lang="en-US" sz="1800" dirty="0" err="1">
                <a:effectLst/>
                <a:latin typeface="Times New Roman" panose="02020603050405020304" pitchFamily="18" charset="0"/>
                <a:ea typeface="SimSun" panose="02010600030101010101" pitchFamily="2" charset="-122"/>
              </a:rPr>
              <a:t>Katsnelson</a:t>
            </a:r>
            <a:br>
              <a:rPr lang="en-US" sz="1800" dirty="0">
                <a:effectLst/>
                <a:latin typeface="Times New Roman" panose="02020603050405020304" pitchFamily="18" charset="0"/>
                <a:ea typeface="SimSun" panose="02010600030101010101" pitchFamily="2" charset="-122"/>
              </a:rPr>
            </a:br>
            <a:r>
              <a:rPr lang="en-US" sz="1800" i="1" dirty="0">
                <a:effectLst/>
                <a:latin typeface="Times New Roman" panose="02020603050405020304" pitchFamily="18" charset="0"/>
                <a:ea typeface="SimSun" panose="02010600030101010101" pitchFamily="2" charset="-122"/>
              </a:rPr>
              <a:t>L .Charney School of Marine Sciences, University of Haifa, Haifa, Israel</a:t>
            </a:r>
            <a:br>
              <a:rPr lang="en-US" sz="1800" i="1" dirty="0">
                <a:effectLst/>
                <a:latin typeface="Times New Roman" panose="02020603050405020304" pitchFamily="18" charset="0"/>
                <a:ea typeface="SimSun" panose="02010600030101010101" pitchFamily="2" charset="-122"/>
              </a:rPr>
            </a:br>
            <a:r>
              <a:rPr lang="en-US" sz="1800" i="1" dirty="0">
                <a:effectLst/>
                <a:latin typeface="Times New Roman" panose="02020603050405020304" pitchFamily="18" charset="0"/>
                <a:ea typeface="SimSun" panose="02010600030101010101" pitchFamily="2" charset="-122"/>
              </a:rPr>
              <a:t>email: </a:t>
            </a:r>
            <a:r>
              <a:rPr lang="en-US" sz="1800" i="1" dirty="0">
                <a:effectLst/>
                <a:latin typeface="Times New Roman" panose="02020603050405020304" pitchFamily="18" charset="0"/>
                <a:ea typeface="SimSun" panose="02010600030101010101" pitchFamily="2" charset="-122"/>
                <a:hlinkClick r:id="rId2"/>
              </a:rPr>
              <a:t>myarina@campus.Haifa.ac.il</a:t>
            </a:r>
            <a:r>
              <a:rPr lang="en-US" sz="1800" i="1" dirty="0">
                <a:effectLst/>
                <a:latin typeface="Times New Roman" panose="02020603050405020304" pitchFamily="18" charset="0"/>
                <a:ea typeface="SimSun" panose="02010600030101010101" pitchFamily="2" charset="-122"/>
              </a:rPr>
              <a:t> </a:t>
            </a:r>
          </a:p>
          <a:p>
            <a:pPr algn="l">
              <a:spcBef>
                <a:spcPts val="0"/>
              </a:spcBef>
              <a:spcAft>
                <a:spcPts val="400"/>
              </a:spcAft>
            </a:pPr>
            <a:r>
              <a:rPr lang="en-US" sz="1800" i="1" dirty="0">
                <a:effectLst/>
                <a:latin typeface="Times New Roman" panose="02020603050405020304" pitchFamily="18" charset="0"/>
                <a:ea typeface="SimSun" panose="02010600030101010101" pitchFamily="2" charset="-122"/>
                <a:hlinkClick r:id="rId3"/>
              </a:rPr>
              <a:t>bkatsnels@univ.Haifa.ac.il</a:t>
            </a:r>
            <a:r>
              <a:rPr lang="en-US" sz="1800" i="1" dirty="0">
                <a:effectLst/>
                <a:latin typeface="Times New Roman" panose="02020603050405020304" pitchFamily="18" charset="0"/>
                <a:ea typeface="SimSun" panose="02010600030101010101" pitchFamily="2" charset="-122"/>
              </a:rPr>
              <a:t> </a:t>
            </a:r>
          </a:p>
          <a:p>
            <a:pPr marL="0" marR="0" algn="l">
              <a:spcBef>
                <a:spcPts val="0"/>
              </a:spcBef>
              <a:spcAft>
                <a:spcPts val="400"/>
              </a:spcAft>
            </a:pPr>
            <a:r>
              <a:rPr lang="en-US" sz="1800" dirty="0">
                <a:effectLst/>
                <a:latin typeface="Times New Roman" panose="02020603050405020304" pitchFamily="18" charset="0"/>
                <a:ea typeface="SimSun" panose="02010600030101010101" pitchFamily="2" charset="-122"/>
              </a:rPr>
              <a:t>Andrey </a:t>
            </a:r>
            <a:r>
              <a:rPr lang="en-US" sz="1800" dirty="0" err="1">
                <a:effectLst/>
                <a:latin typeface="Times New Roman" panose="02020603050405020304" pitchFamily="18" charset="0"/>
                <a:ea typeface="SimSun" panose="02010600030101010101" pitchFamily="2" charset="-122"/>
              </a:rPr>
              <a:t>Lunkov</a:t>
            </a:r>
            <a:br>
              <a:rPr lang="en-US" sz="1800" dirty="0">
                <a:effectLst/>
                <a:latin typeface="Times New Roman" panose="02020603050405020304" pitchFamily="18" charset="0"/>
                <a:ea typeface="SimSun" panose="02010600030101010101" pitchFamily="2" charset="-122"/>
              </a:rPr>
            </a:br>
            <a:r>
              <a:rPr lang="en-US" sz="1800" i="1" dirty="0">
                <a:effectLst/>
                <a:latin typeface="Times New Roman" panose="02020603050405020304" pitchFamily="18" charset="0"/>
                <a:ea typeface="SimSun" panose="02010600030101010101" pitchFamily="2" charset="-122"/>
              </a:rPr>
              <a:t>Prokhorov General Physics Institute of the Russian Academy of Sciences, Moscow, Russia</a:t>
            </a:r>
            <a:br>
              <a:rPr lang="en-US" sz="1800" i="1" dirty="0">
                <a:effectLst/>
                <a:latin typeface="Times New Roman" panose="02020603050405020304" pitchFamily="18" charset="0"/>
                <a:ea typeface="SimSun" panose="02010600030101010101" pitchFamily="2" charset="-122"/>
              </a:rPr>
            </a:br>
            <a:r>
              <a:rPr lang="en-US" sz="1800" i="1" dirty="0">
                <a:effectLst/>
                <a:latin typeface="Times New Roman" panose="02020603050405020304" pitchFamily="18" charset="0"/>
                <a:ea typeface="SimSun" panose="02010600030101010101" pitchFamily="2" charset="-122"/>
              </a:rPr>
              <a:t>e-mail: </a:t>
            </a:r>
            <a:r>
              <a:rPr lang="en-US" sz="1800" i="1" dirty="0">
                <a:effectLst/>
                <a:latin typeface="Times New Roman" panose="02020603050405020304" pitchFamily="18" charset="0"/>
                <a:ea typeface="SimSun" panose="02010600030101010101" pitchFamily="2" charset="-122"/>
                <a:hlinkClick r:id="rId4"/>
              </a:rPr>
              <a:t>lunkov@kapella.gpi.ru</a:t>
            </a:r>
            <a:r>
              <a:rPr lang="en-US" sz="1800" i="1" dirty="0">
                <a:effectLst/>
                <a:latin typeface="Times New Roman" panose="02020603050405020304" pitchFamily="18" charset="0"/>
                <a:ea typeface="SimSun" panose="02010600030101010101" pitchFamily="2" charset="-122"/>
              </a:rPr>
              <a:t> </a:t>
            </a:r>
            <a:endParaRPr lang="en-US" sz="1800" dirty="0">
              <a:effectLst/>
              <a:latin typeface="Times New Roman" panose="02020603050405020304" pitchFamily="18" charset="0"/>
              <a:ea typeface="SimSun" panose="02010600030101010101" pitchFamily="2" charset="-122"/>
            </a:endParaRPr>
          </a:p>
          <a:p>
            <a:pPr marL="0" marR="0" algn="l">
              <a:spcBef>
                <a:spcPts val="0"/>
              </a:spcBef>
              <a:spcAft>
                <a:spcPts val="400"/>
              </a:spcAft>
            </a:pPr>
            <a:r>
              <a:rPr lang="en-US" sz="1800" dirty="0">
                <a:latin typeface="Times New Roman" panose="02020603050405020304" pitchFamily="18" charset="0"/>
                <a:ea typeface="SimSun" panose="02010600030101010101" pitchFamily="2" charset="-122"/>
              </a:rPr>
              <a:t>Oleg Godin </a:t>
            </a:r>
          </a:p>
          <a:p>
            <a:pPr marL="0" marR="0" algn="l">
              <a:spcBef>
                <a:spcPts val="0"/>
              </a:spcBef>
              <a:spcAft>
                <a:spcPts val="400"/>
              </a:spcAft>
            </a:pPr>
            <a:r>
              <a:rPr lang="en-US" sz="1800" i="1" dirty="0">
                <a:latin typeface="Times New Roman" panose="02020603050405020304" pitchFamily="18" charset="0"/>
                <a:ea typeface="SimSun" panose="02010600030101010101" pitchFamily="2" charset="-122"/>
              </a:rPr>
              <a:t>Physics Department, Naval Postgraduate School, Monterey, California, USA </a:t>
            </a:r>
          </a:p>
          <a:p>
            <a:pPr marL="0" marR="0" algn="l">
              <a:spcBef>
                <a:spcPts val="0"/>
              </a:spcBef>
              <a:spcAft>
                <a:spcPts val="400"/>
              </a:spcAft>
            </a:pPr>
            <a:r>
              <a:rPr lang="en-US" sz="1800" i="1" dirty="0">
                <a:latin typeface="Times New Roman" panose="02020603050405020304" pitchFamily="18" charset="0"/>
                <a:ea typeface="SimSun" panose="02010600030101010101" pitchFamily="2" charset="-122"/>
              </a:rPr>
              <a:t>E-mail: </a:t>
            </a:r>
            <a:r>
              <a:rPr lang="en-US" sz="1800" i="1" u="sng" dirty="0">
                <a:solidFill>
                  <a:schemeClr val="accent1"/>
                </a:solidFill>
                <a:latin typeface="Times New Roman" panose="02020603050405020304" pitchFamily="18" charset="0"/>
                <a:ea typeface="SimSun" panose="02010600030101010101" pitchFamily="2" charset="-122"/>
              </a:rPr>
              <a:t>oagodin@nps.edu</a:t>
            </a:r>
          </a:p>
          <a:p>
            <a:pPr algn="l"/>
            <a:endParaRPr lang="en-US" sz="800" dirty="0"/>
          </a:p>
        </p:txBody>
      </p:sp>
    </p:spTree>
    <p:extLst>
      <p:ext uri="{BB962C8B-B14F-4D97-AF65-F5344CB8AC3E}">
        <p14:creationId xmlns:p14="http://schemas.microsoft.com/office/powerpoint/2010/main" val="2100538700"/>
      </p:ext>
    </p:extLst>
  </p:cSld>
  <p:clrMapOvr>
    <a:masterClrMapping/>
  </p:clrMapOvr>
  <mc:AlternateContent xmlns:mc="http://schemas.openxmlformats.org/markup-compatibility/2006" xmlns:p14="http://schemas.microsoft.com/office/powerpoint/2010/main">
    <mc:Choice Requires="p14">
      <p:transition spd="slow" p14:dur="2000" advTm="35429"/>
    </mc:Choice>
    <mc:Fallback xmlns="">
      <p:transition spd="slow" advTm="35429"/>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17" name="Объект 16">
            <a:extLst>
              <a:ext uri="{FF2B5EF4-FFF2-40B4-BE49-F238E27FC236}">
                <a16:creationId xmlns:a16="http://schemas.microsoft.com/office/drawing/2014/main" id="{3EFD7CE3-EA0E-1B9E-AF60-6935AB9C08BD}"/>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t="613" b="4469"/>
          <a:stretch/>
        </p:blipFill>
        <p:spPr>
          <a:xfrm>
            <a:off x="20" y="1282"/>
            <a:ext cx="12191980" cy="6856718"/>
          </a:xfrm>
          <a:prstGeom prst="rect">
            <a:avLst/>
          </a:prstGeom>
        </p:spPr>
      </p:pic>
    </p:spTree>
    <p:extLst>
      <p:ext uri="{BB962C8B-B14F-4D97-AF65-F5344CB8AC3E}">
        <p14:creationId xmlns:p14="http://schemas.microsoft.com/office/powerpoint/2010/main" val="1018320440"/>
      </p:ext>
    </p:extLst>
  </p:cSld>
  <p:clrMapOvr>
    <a:masterClrMapping/>
  </p:clrMapOvr>
  <mc:AlternateContent xmlns:mc="http://schemas.openxmlformats.org/markup-compatibility/2006" xmlns:p14="http://schemas.microsoft.com/office/powerpoint/2010/main">
    <mc:Choice Requires="p14">
      <p:transition spd="slow" p14:dur="2000" advTm="94593"/>
    </mc:Choice>
    <mc:Fallback xmlns="">
      <p:transition spd="slow" advTm="94593"/>
    </mc:Fallback>
  </mc:AlternateContent>
  <p:extLst>
    <p:ext uri="{3A86A75C-4F4B-4683-9AE1-C65F6400EC91}">
      <p14:laserTraceLst xmlns:p14="http://schemas.microsoft.com/office/powerpoint/2010/main">
        <p14:tracePtLst>
          <p14:tracePt t="805" x="2219325" y="6273800"/>
          <p14:tracePt t="813" x="2782888" y="6030913"/>
          <p14:tracePt t="820" x="3125788" y="5889625"/>
          <p14:tracePt t="827" x="3660775" y="5657850"/>
          <p14:tracePt t="836" x="4165600" y="5426075"/>
          <p14:tracePt t="841" x="4608513" y="5254625"/>
          <p14:tracePt t="848" x="5143500" y="5041900"/>
          <p14:tracePt t="854" x="5475288" y="4951413"/>
          <p14:tracePt t="861" x="5868988" y="4800600"/>
          <p14:tracePt t="868" x="6161088" y="4649788"/>
          <p14:tracePt t="875" x="6443663" y="4497388"/>
          <p14:tracePt t="882" x="6796088" y="4286250"/>
          <p14:tracePt t="890" x="7029450" y="4144963"/>
          <p14:tracePt t="897" x="7231063" y="3994150"/>
          <p14:tracePt t="904" x="7442200" y="3822700"/>
          <p14:tracePt t="912" x="7472363" y="3802063"/>
          <p14:tracePt t="919" x="7472363" y="3792538"/>
          <p14:tracePt t="3157" x="7432675" y="3702050"/>
          <p14:tracePt t="3163" x="7372350" y="3570288"/>
          <p14:tracePt t="3170" x="7280275" y="3389313"/>
          <p14:tracePt t="3179" x="7180263" y="3146425"/>
          <p14:tracePt t="3185" x="7108825" y="3046413"/>
          <p14:tracePt t="3192" x="7059613" y="2924175"/>
          <p14:tracePt t="3202" x="6988175" y="2824163"/>
          <p14:tracePt t="3206" x="6937375" y="2673350"/>
          <p14:tracePt t="3213" x="6888163" y="2541588"/>
          <p14:tracePt t="3220" x="6816725" y="2409825"/>
          <p14:tracePt t="3227" x="6726238" y="2298700"/>
          <p14:tracePt t="3234" x="6624638" y="2208213"/>
          <p14:tracePt t="3244" x="6454775" y="2078038"/>
          <p14:tracePt t="3250" x="6353175" y="1966913"/>
          <p14:tracePt t="3257" x="6242050" y="1855788"/>
          <p14:tracePt t="3263" x="6100763" y="1735138"/>
          <p14:tracePt t="3271" x="5940425" y="1624013"/>
          <p14:tracePt t="3278" x="5818188" y="1543050"/>
          <p14:tracePt t="3284" x="5707063" y="1482725"/>
          <p14:tracePt t="3293" x="5637213" y="1401763"/>
          <p14:tracePt t="3300" x="5567363" y="1341438"/>
          <p14:tracePt t="3308" x="5456238" y="1260475"/>
          <p14:tracePt t="3313" x="5384800" y="1200150"/>
          <p14:tracePt t="3320" x="5294313" y="1139825"/>
          <p14:tracePt t="3328" x="5233988" y="1109663"/>
          <p14:tracePt t="3334" x="5183188" y="1058863"/>
          <p14:tracePt t="3343" x="5132388" y="1019175"/>
          <p14:tracePt t="3350" x="5092700" y="968375"/>
          <p14:tracePt t="3357" x="5062538" y="927100"/>
          <p14:tracePt t="3363" x="5041900" y="887413"/>
          <p14:tracePt t="3370" x="5032375" y="857250"/>
          <p14:tracePt t="3378" x="5021263" y="787400"/>
          <p14:tracePt t="3384" x="5021263" y="736600"/>
          <p14:tracePt t="3392" x="5021263" y="695325"/>
          <p14:tracePt t="3400" x="5041900" y="625475"/>
          <p14:tracePt t="3406" x="5092700" y="544513"/>
          <p14:tracePt t="3413" x="5102225" y="523875"/>
          <p14:tracePt t="3420" x="5113338" y="504825"/>
          <p14:tracePt t="3951" x="5083175" y="484188"/>
          <p14:tracePt t="3958" x="5041900" y="463550"/>
          <p14:tracePt t="3966" x="5011738" y="454025"/>
          <p14:tracePt t="3972" x="4991100" y="444500"/>
          <p14:tracePt t="3983" x="4972050" y="433388"/>
          <p14:tracePt t="3986" x="4951413" y="423863"/>
          <p14:tracePt t="3996" x="4930775" y="412750"/>
          <p14:tracePt t="4005" x="4911725" y="403225"/>
          <p14:tracePt t="4008" x="4891088" y="403225"/>
          <p14:tracePt t="4015" x="4881563" y="382588"/>
          <p14:tracePt t="4021" x="4860925" y="373063"/>
          <p14:tracePt t="4027" x="4840288" y="363538"/>
          <p14:tracePt t="4034" x="4830763" y="342900"/>
          <p14:tracePt t="4041" x="4810125" y="333375"/>
          <p14:tracePt t="4048" x="4789488" y="312738"/>
          <p14:tracePt t="4055" x="4779963" y="303213"/>
          <p14:tracePt t="4063" x="4770438" y="303213"/>
          <p14:tracePt t="4070" x="4749800" y="282575"/>
          <p14:tracePt t="5687" x="4740275" y="444500"/>
          <p14:tracePt t="5694" x="4719638" y="877888"/>
          <p14:tracePt t="5702" x="4719638" y="896938"/>
          <p14:tracePt t="5708" x="4759325" y="1290638"/>
          <p14:tracePt t="5717" x="4789488" y="1452563"/>
          <p14:tracePt t="5722" x="4830763" y="1663700"/>
          <p14:tracePt t="5730" x="4860925" y="1804988"/>
          <p14:tracePt t="5735" x="4900613" y="1955800"/>
          <p14:tracePt t="5746" x="4981575" y="2259013"/>
          <p14:tracePt t="5751" x="5053013" y="2490788"/>
          <p14:tracePt t="5758" x="5113338" y="2722563"/>
          <p14:tracePt t="5767" x="5243513" y="3187700"/>
          <p14:tracePt t="5772" x="5334000" y="3459163"/>
          <p14:tracePt t="5780" x="5426075" y="3721100"/>
          <p14:tracePt t="5785" x="5535613" y="4144963"/>
          <p14:tracePt t="5797" x="5576888" y="4337050"/>
          <p14:tracePt t="5802" x="5607050" y="4497388"/>
          <p14:tracePt t="5808" x="5616575" y="4649788"/>
          <p14:tracePt t="5817" x="5627688" y="4810125"/>
          <p14:tracePt t="5821" x="5627688" y="4941888"/>
          <p14:tracePt t="5828" x="5627688" y="5002213"/>
          <p14:tracePt t="5835" x="5627688" y="5073650"/>
          <p14:tracePt t="5842" x="5627688" y="5133975"/>
          <p14:tracePt t="5853" x="5627688" y="5213350"/>
          <p14:tracePt t="5859" x="5616575" y="5284788"/>
          <p14:tracePt t="5872" x="5597525" y="5405438"/>
          <p14:tracePt t="5881" x="5586413" y="5426075"/>
          <p14:tracePt t="5888" x="5535613" y="5546725"/>
          <p14:tracePt t="5895" x="5535613" y="5576888"/>
          <p14:tracePt t="5905" x="5284788" y="6091238"/>
          <p14:tracePt t="5908" x="5203825" y="6172200"/>
          <p14:tracePt t="5918" x="5083175" y="6283325"/>
          <p14:tracePt t="5923" x="4960938" y="6343650"/>
          <p14:tracePt t="5931" x="4891088" y="6383338"/>
          <p14:tracePt t="5936" x="4810125" y="6394450"/>
          <p14:tracePt t="5944" x="4710113" y="6394450"/>
          <p14:tracePt t="5949" x="4629150" y="6364288"/>
          <p14:tracePt t="5957" x="4527550" y="6313488"/>
          <p14:tracePt t="5964" x="4427538" y="6292850"/>
          <p14:tracePt t="5971" x="4275138" y="6232525"/>
          <p14:tracePt t="5978" x="4165600" y="6211888"/>
          <p14:tracePt t="5985" x="4073525" y="6192838"/>
          <p14:tracePt t="5992" x="4013200" y="6181725"/>
          <p14:tracePt t="5999" x="3943350" y="6181725"/>
          <p14:tracePt t="6007" x="3841750" y="6192838"/>
          <p14:tracePt t="6016" x="3700463" y="6202363"/>
          <p14:tracePt t="6022" x="3570288" y="6232525"/>
          <p14:tracePt t="6028" x="3438525" y="6242050"/>
          <p14:tracePt t="6035" x="3338513" y="6253163"/>
          <p14:tracePt t="6042" x="3236913" y="6283325"/>
          <p14:tracePt t="6049" x="3106738" y="6292850"/>
          <p14:tracePt t="6057" x="2974975" y="6313488"/>
          <p14:tracePt t="6066" x="2833688" y="6343650"/>
          <p14:tracePt t="6072" x="2713038" y="6383338"/>
          <p14:tracePt t="6078" x="2611438" y="6434138"/>
          <p14:tracePt t="6086" x="2490788" y="6505575"/>
          <p14:tracePt t="6093" x="2359025" y="6584950"/>
          <p14:tracePt t="6099" x="2219325" y="6665913"/>
          <p14:tracePt t="6107" x="2198688" y="6677025"/>
          <p14:tracePt t="6115" x="2047875" y="6797675"/>
          <p14:tracePt t="6122" x="2036763" y="6827838"/>
          <p14:tracePt t="6276" x="1573213" y="6797675"/>
          <p14:tracePt t="6287" x="1573213" y="6777038"/>
          <p14:tracePt t="6295" x="1573213" y="6767513"/>
          <p14:tracePt t="6304" x="1582738" y="6767513"/>
          <p14:tracePt t="6401" x="1582738" y="6756400"/>
          <p14:tracePt t="6443" x="1582738" y="6767513"/>
          <p14:tracePt t="6457" x="1573213" y="6777038"/>
          <p14:tracePt t="6479" x="1563688" y="6788150"/>
          <p14:tracePt t="6486" x="1552575" y="6788150"/>
          <p14:tracePt t="6545" x="1563688" y="6777038"/>
          <p14:tracePt t="6552" x="1573213" y="6777038"/>
          <p14:tracePt t="6569" x="1582738" y="6777038"/>
          <p14:tracePt t="6587" x="1603375" y="6777038"/>
          <p14:tracePt t="6604" x="1612900" y="6777038"/>
          <p14:tracePt t="6623" x="1654175" y="6777038"/>
          <p14:tracePt t="6632" x="1673225" y="6777038"/>
          <p14:tracePt t="6640" x="1765300" y="6797675"/>
          <p14:tracePt t="6645" x="1876425" y="6807200"/>
          <p14:tracePt t="6653" x="2016125" y="6807200"/>
          <p14:tracePt t="6659" x="2178050" y="6837363"/>
          <p14:tracePt t="6666" x="2309813" y="6837363"/>
          <p14:tracePt t="6677" x="2420938" y="6837363"/>
          <p14:tracePt t="6681" x="2571750" y="6837363"/>
          <p14:tracePt t="6715" x="3408363" y="6848475"/>
          <p14:tracePt t="6722" x="3609975" y="6848475"/>
          <p14:tracePt t="6728" x="3771900" y="6827838"/>
          <p14:tracePt t="6736" x="3962400" y="6827838"/>
          <p14:tracePt t="6742" x="4165600" y="6827838"/>
          <p14:tracePt t="6750" x="4346575" y="6837363"/>
          <p14:tracePt t="6757" x="4518025" y="6837363"/>
          <p14:tracePt t="6765" x="4719638" y="6848475"/>
          <p14:tracePt t="6771" x="4951413" y="6848475"/>
          <p14:tracePt t="6779" x="5122863" y="6848475"/>
          <p14:tracePt t="6786" x="5375275" y="6848475"/>
          <p14:tracePt t="6881" x="7875588" y="6797675"/>
          <p14:tracePt t="6887" x="8007350" y="6777038"/>
          <p14:tracePt t="6894" x="8167688" y="6756400"/>
          <p14:tracePt t="6902" x="8299450" y="6746875"/>
          <p14:tracePt t="6908" x="8420100" y="6746875"/>
          <p14:tracePt t="6918" x="8540750" y="6737350"/>
          <p14:tracePt t="6923" x="8632825" y="6726238"/>
          <p14:tracePt t="6932" x="8753475" y="6726238"/>
          <p14:tracePt t="6937" x="8843963" y="6707188"/>
          <p14:tracePt t="6945" x="8964613" y="6707188"/>
          <p14:tracePt t="6952" x="9075738" y="6696075"/>
          <p14:tracePt t="6958" x="9177338" y="6696075"/>
          <p14:tracePt t="6968" x="9267825" y="6686550"/>
          <p14:tracePt t="6972" x="9388475" y="6677025"/>
          <p14:tracePt t="6981" x="9478963" y="6677025"/>
          <p14:tracePt t="6986" x="9559925" y="6677025"/>
          <p14:tracePt t="6993" x="9640888" y="6677025"/>
          <p14:tracePt t="6999" x="9710738" y="6677025"/>
          <p14:tracePt t="7007" x="9782175" y="6677025"/>
          <p14:tracePt t="7016" x="9832975" y="6665913"/>
          <p14:tracePt t="7021" x="9863138" y="6665913"/>
          <p14:tracePt t="7028" x="9902825" y="6665913"/>
          <p14:tracePt t="7036" x="9932988" y="6665913"/>
          <p14:tracePt t="7042" x="9953625" y="6665913"/>
          <p14:tracePt t="7054" x="9983788" y="6665913"/>
          <p14:tracePt t="7059" x="10004425" y="6665913"/>
          <p14:tracePt t="7073" x="10023475" y="6665913"/>
          <p14:tracePt t="7082" x="10034588" y="6665913"/>
          <p14:tracePt t="7088" x="10044113" y="6665913"/>
          <p14:tracePt t="7109" x="10053638" y="6665913"/>
          <p14:tracePt t="7139" x="10053638" y="6677025"/>
          <p14:tracePt t="7160" x="10053638" y="6686550"/>
          <p14:tracePt t="7172" x="10044113" y="6696075"/>
          <p14:tracePt t="7181" x="10034588" y="6696075"/>
          <p14:tracePt t="7199" x="10023475" y="6696075"/>
          <p14:tracePt t="7207" x="10013950" y="6696075"/>
          <p14:tracePt t="7228" x="10004425" y="6696075"/>
          <p14:tracePt t="7244" x="9993313" y="6696075"/>
          <p14:tracePt t="7267" x="9983788" y="6696075"/>
          <p14:tracePt t="7275" x="9972675" y="6696075"/>
          <p14:tracePt t="7297" x="9963150" y="6696075"/>
          <p14:tracePt t="7304" x="9953625" y="6696075"/>
          <p14:tracePt t="7323" x="9912350" y="6696075"/>
          <p14:tracePt t="7331" x="9912350" y="6686550"/>
          <p14:tracePt t="7343" x="9902825" y="6686550"/>
          <p14:tracePt t="7346" x="9863138" y="6665913"/>
          <p14:tracePt t="7353" x="9832975" y="6665913"/>
          <p14:tracePt t="7363" x="9721850" y="6635750"/>
          <p14:tracePt t="7367" x="9599613" y="6635750"/>
          <p14:tracePt t="7376" x="9509125" y="6616700"/>
          <p14:tracePt t="7384" x="9388475" y="6596063"/>
          <p14:tracePt t="7388" x="9256713" y="6584950"/>
          <p14:tracePt t="7397" x="9117013" y="6565900"/>
          <p14:tracePt t="7400" x="8964613" y="6545263"/>
          <p14:tracePt t="7407" x="8834438" y="6535738"/>
          <p14:tracePt t="7415" x="8682038" y="6535738"/>
          <p14:tracePt t="7422" x="8501063" y="6524625"/>
          <p14:tracePt t="7428" x="8308975" y="6524625"/>
          <p14:tracePt t="7436" x="8148638" y="6524625"/>
          <p14:tracePt t="7443" x="7926388" y="6524625"/>
          <p14:tracePt t="7450" x="7694613" y="6524625"/>
          <p14:tracePt t="7457" x="7451725" y="6505575"/>
          <p14:tracePt t="7470" x="7189788" y="6505575"/>
          <p14:tracePt t="7474" x="6846888" y="6484938"/>
          <p14:tracePt t="7482" x="6615113" y="6475413"/>
          <p14:tracePt t="7488" x="6343650" y="6475413"/>
          <p14:tracePt t="7495" x="6049963" y="6475413"/>
          <p14:tracePt t="7505" x="5818188" y="6475413"/>
          <p14:tracePt t="7508" x="5556250" y="6475413"/>
          <p14:tracePt t="7518" x="5213350" y="6494463"/>
          <p14:tracePt t="7523" x="5002213" y="6515100"/>
          <p14:tracePt t="7531" x="4749800" y="6545263"/>
          <p14:tracePt t="7541" x="4476750" y="6584950"/>
          <p14:tracePt t="7545" x="4265613" y="6596063"/>
          <p14:tracePt t="7554" x="4073525" y="6626225"/>
          <p14:tracePt t="7560" x="3802063" y="6646863"/>
          <p14:tracePt t="7566" x="3600450" y="6656388"/>
          <p14:tracePt t="7575" x="3417888" y="6656388"/>
          <p14:tracePt t="7579" x="3246438" y="6656388"/>
          <p14:tracePt t="7586" x="3055938" y="6656388"/>
          <p14:tracePt t="7593" x="2854325" y="6656388"/>
          <p14:tracePt t="7600" x="2722563" y="6656388"/>
          <p14:tracePt t="7607" x="2560638" y="6635750"/>
          <p14:tracePt t="7615" x="2400300" y="6626225"/>
          <p14:tracePt t="7621" x="2249488" y="6616700"/>
          <p14:tracePt t="7632" x="2138363" y="6605588"/>
          <p14:tracePt t="7636" x="2057400" y="6584950"/>
          <p14:tracePt t="7644" x="1976438" y="6575425"/>
          <p14:tracePt t="7653" x="1885950" y="6565900"/>
          <p14:tracePt t="7660" x="1825625" y="6565900"/>
          <p14:tracePt t="7672" x="1735138" y="6565900"/>
          <p14:tracePt t="7681" x="1714500" y="6565900"/>
          <p14:tracePt t="7689" x="1684338" y="6565900"/>
          <p14:tracePt t="7695" x="1673225" y="6565900"/>
          <p14:tracePt t="7708" x="1663700" y="6575425"/>
          <p14:tracePt t="7710" x="1643063" y="6575425"/>
          <p14:tracePt t="7734" x="1633538" y="6584950"/>
          <p14:tracePt t="7746" x="1624013" y="6584950"/>
          <p14:tracePt t="7758" x="1624013" y="6596063"/>
          <p14:tracePt t="7779" x="1624013" y="6605588"/>
          <p14:tracePt t="7786" x="1624013" y="6616700"/>
          <p14:tracePt t="7793" x="1633538" y="6616700"/>
          <p14:tracePt t="7800" x="1643063" y="6616700"/>
          <p14:tracePt t="7807" x="1654175" y="6626225"/>
          <p14:tracePt t="7815" x="1663700" y="6626225"/>
          <p14:tracePt t="7821" x="1684338" y="6626225"/>
          <p14:tracePt t="7828" x="1693863" y="6626225"/>
          <p14:tracePt t="7846" x="1714500" y="6626225"/>
          <p14:tracePt t="7861" x="1735138" y="6626225"/>
          <p14:tracePt t="7874" x="1754188" y="6626225"/>
          <p14:tracePt t="7882" x="1765300" y="6626225"/>
          <p14:tracePt t="7903" x="1774825" y="6626225"/>
          <p14:tracePt t="7909" x="1784350" y="6626225"/>
          <p14:tracePt t="7920" x="1814513" y="6626225"/>
          <p14:tracePt t="7923" x="1844675" y="6626225"/>
          <p14:tracePt t="7934" x="1885950" y="6635750"/>
          <p14:tracePt t="7939" x="1936750" y="6646863"/>
          <p14:tracePt t="7945" x="2006600" y="6656388"/>
          <p14:tracePt t="7952" x="2078038" y="6665913"/>
          <p14:tracePt t="7959" x="2138363" y="6677025"/>
          <p14:tracePt t="7970" x="2208213" y="6686550"/>
          <p14:tracePt t="7973" x="2309813" y="6686550"/>
          <p14:tracePt t="7988" x="2560638" y="6686550"/>
          <p14:tracePt t="7995" x="2722563" y="6686550"/>
          <p14:tracePt t="8001" x="2884488" y="6686550"/>
          <p14:tracePt t="8008" x="3055938" y="6686550"/>
          <p14:tracePt t="8015" x="3278188" y="6686550"/>
          <p14:tracePt t="8022" x="3509963" y="6686550"/>
          <p14:tracePt t="8028" x="3690938" y="6686550"/>
          <p14:tracePt t="8036" x="3892550" y="6686550"/>
          <p14:tracePt t="8043" x="4094163" y="6677025"/>
          <p14:tracePt t="8053" x="4275138" y="6656388"/>
          <p14:tracePt t="8060" x="4416425" y="6646863"/>
          <p14:tracePt t="8070" x="4578350" y="6616700"/>
          <p14:tracePt t="8072" x="4759325" y="6584950"/>
          <p14:tracePt t="8082" x="4951413" y="6565900"/>
          <p14:tracePt t="8089" x="5113338" y="6535738"/>
          <p14:tracePt t="8095" x="5314950" y="6505575"/>
          <p14:tracePt t="8106" x="5495925" y="6494463"/>
          <p14:tracePt t="8109" x="5657850" y="6464300"/>
          <p14:tracePt t="8122" x="5818188" y="6454775"/>
          <p14:tracePt t="8125" x="5980113" y="6424613"/>
          <p14:tracePt t="8134" x="6151563" y="6413500"/>
          <p14:tracePt t="8139" x="6332538" y="6383338"/>
          <p14:tracePt t="8144" x="6464300" y="6353175"/>
          <p14:tracePt t="8151" x="6645275" y="6343650"/>
          <p14:tracePt t="8159" x="6796088" y="6313488"/>
          <p14:tracePt t="8165" x="6937375" y="6303963"/>
          <p14:tracePt t="8173" x="7069138" y="6292850"/>
          <p14:tracePt t="8179" x="7200900" y="6273800"/>
          <p14:tracePt t="8187" x="7342188" y="6262688"/>
          <p14:tracePt t="8193" x="7451725" y="6253163"/>
          <p14:tracePt t="8200" x="7573963" y="6242050"/>
          <p14:tracePt t="8207" x="7673975" y="6223000"/>
          <p14:tracePt t="8215" x="7764463" y="6211888"/>
          <p14:tracePt t="8222" x="7866063" y="6202363"/>
          <p14:tracePt t="8231" x="7966075" y="6192838"/>
          <p14:tracePt t="8238" x="8067675" y="6192838"/>
          <p14:tracePt t="8247" x="8148638" y="6172200"/>
          <p14:tracePt t="8252" x="8229600" y="6162675"/>
          <p14:tracePt t="8261" x="8278813" y="6162675"/>
          <p14:tracePt t="8269" x="8329613" y="6162675"/>
          <p14:tracePt t="8274" x="8369300" y="6162675"/>
          <p14:tracePt t="8282" x="8420100" y="6172200"/>
          <p14:tracePt t="8287" x="8461375" y="6172200"/>
          <p14:tracePt t="8296" x="8480425" y="6192838"/>
          <p14:tracePt t="8304" x="8521700" y="6202363"/>
          <p14:tracePt t="8309" x="8540750" y="6211888"/>
          <p14:tracePt t="8318" x="8561388" y="6223000"/>
          <p14:tracePt t="8324" x="8591550" y="6232525"/>
          <p14:tracePt t="8332" x="8621713" y="6232525"/>
          <p14:tracePt t="8338" x="8662988" y="6232525"/>
          <p14:tracePt t="8346" x="8702675" y="6242050"/>
          <p14:tracePt t="8353" x="8753475" y="6242050"/>
          <p14:tracePt t="8360" x="8813800" y="6262688"/>
          <p14:tracePt t="8369" x="8883650" y="6273800"/>
          <p14:tracePt t="8374" x="8934450" y="6273800"/>
          <p14:tracePt t="8383" x="8975725" y="6283325"/>
          <p14:tracePt t="8388" x="9015413" y="6283325"/>
          <p14:tracePt t="8395" x="9036050" y="6283325"/>
          <p14:tracePt t="8401" x="9066213" y="6292850"/>
          <p14:tracePt t="8409" x="9075738" y="6292850"/>
          <p14:tracePt t="8416" x="9096375" y="6303963"/>
          <p14:tracePt t="8423" x="9105900" y="6303963"/>
          <p14:tracePt t="8429" x="9126538" y="6303963"/>
          <p14:tracePt t="8437" x="9136063" y="6303963"/>
          <p14:tracePt t="8461" x="9147175" y="6303963"/>
          <p14:tracePt t="8469" x="9156700" y="6303963"/>
          <p14:tracePt t="8473" x="9156700" y="6313488"/>
          <p14:tracePt t="8482" x="9156700" y="6323013"/>
          <p14:tracePt t="8502" x="9156700" y="6334125"/>
          <p14:tracePt t="8520" x="9156700" y="6343650"/>
          <p14:tracePt t="8537" x="9147175" y="6353175"/>
          <p14:tracePt t="8544" x="9147175" y="6364288"/>
          <p14:tracePt t="9016" x="9085263" y="6373813"/>
          <p14:tracePt t="9022" x="8994775" y="6394450"/>
          <p14:tracePt t="9029" x="8913813" y="6403975"/>
          <p14:tracePt t="9037" x="8834438" y="6434138"/>
          <p14:tracePt t="9044" x="8732838" y="6445250"/>
          <p14:tracePt t="9051" x="8572500" y="6464300"/>
          <p14:tracePt t="9059" x="8389938" y="6494463"/>
          <p14:tracePt t="9066" x="8239125" y="6515100"/>
          <p14:tracePt t="9074" x="8128000" y="6524625"/>
          <p14:tracePt t="9080" x="7986713" y="6545263"/>
          <p14:tracePt t="9087" x="7775575" y="6575425"/>
          <p14:tracePt t="9094" x="7643813" y="6596063"/>
          <p14:tracePt t="9101" x="7532688" y="6605588"/>
          <p14:tracePt t="9108" x="7432675" y="6626225"/>
          <p14:tracePt t="9116" x="7300913" y="6646863"/>
          <p14:tracePt t="9124" x="7159625" y="6656388"/>
          <p14:tracePt t="9130" x="7029450" y="6665913"/>
          <p14:tracePt t="9137" x="6927850" y="6686550"/>
          <p14:tracePt t="9144" x="6816725" y="6686550"/>
          <p14:tracePt t="9151" x="6615113" y="6677025"/>
          <p14:tracePt t="9159" x="6403975" y="6665913"/>
          <p14:tracePt t="9166" x="6242050" y="6646863"/>
          <p14:tracePt t="9173" x="6111875" y="6635750"/>
          <p14:tracePt t="9181" x="5929313" y="6605588"/>
          <p14:tracePt t="9187" x="5718175" y="6575425"/>
          <p14:tracePt t="9195" x="5567363" y="6554788"/>
          <p14:tracePt t="9202" x="5465763" y="6524625"/>
          <p14:tracePt t="9208" x="5345113" y="6524625"/>
          <p14:tracePt t="9216" x="5192713" y="6524625"/>
          <p14:tracePt t="9224" x="5072063" y="6524625"/>
          <p14:tracePt t="9230" x="4951413" y="6524625"/>
          <p14:tracePt t="9238" x="4860925" y="6524625"/>
          <p14:tracePt t="9244" x="4659313" y="6524625"/>
          <p14:tracePt t="9252" x="4286250" y="6565900"/>
          <p14:tracePt t="9258" x="4054475" y="6565900"/>
          <p14:tracePt t="9266" x="3781425" y="6565900"/>
          <p14:tracePt t="9273" x="3459163" y="6565900"/>
          <p14:tracePt t="9280" x="3257550" y="6565900"/>
          <p14:tracePt t="9287" x="3074988" y="6565900"/>
          <p14:tracePt t="9294" x="2863850" y="6565900"/>
          <p14:tracePt t="9301" x="2701925" y="6565900"/>
          <p14:tracePt t="9309" x="2571750" y="6565900"/>
          <p14:tracePt t="9317" x="2470150" y="6565900"/>
          <p14:tracePt t="9324" x="2359025" y="6565900"/>
          <p14:tracePt t="9333" x="2249488" y="6596063"/>
          <p14:tracePt t="9339" x="2147888" y="6616700"/>
          <p14:tracePt t="9346" x="2078038" y="6626225"/>
          <p14:tracePt t="9355" x="2006600" y="6656388"/>
          <p14:tracePt t="9362" x="1976438" y="6656388"/>
          <p14:tracePt t="9372" x="1925638" y="6665913"/>
          <p14:tracePt t="9374" x="1916113" y="6677025"/>
          <p14:tracePt t="9384" x="1895475" y="6677025"/>
          <p14:tracePt t="9396" x="1885950" y="6677025"/>
          <p14:tracePt t="9410" x="1876425" y="6677025"/>
          <p14:tracePt t="10004" x="1865313" y="6677025"/>
          <p14:tracePt t="10011" x="1825625" y="6665913"/>
          <p14:tracePt t="10019" x="1804988" y="6646863"/>
          <p14:tracePt t="10026" x="1784350" y="6635750"/>
          <p14:tracePt t="10036" x="1754188" y="6626225"/>
          <p14:tracePt t="10040" x="1735138" y="6616700"/>
          <p14:tracePt t="10047" x="1724025" y="6616700"/>
          <p14:tracePt t="10056" x="1704975" y="6596063"/>
          <p14:tracePt t="10061" x="1684338" y="6584950"/>
          <p14:tracePt t="10074" x="1654175" y="6575425"/>
          <p14:tracePt t="10090" x="1633538" y="6565900"/>
          <p14:tracePt t="10098" x="1624013" y="6565900"/>
          <p14:tracePt t="10104" x="1624013" y="6554788"/>
          <p14:tracePt t="10109" x="1612900" y="6554788"/>
          <p14:tracePt t="10116" x="1603375" y="6554788"/>
          <p14:tracePt t="10125" x="1603375" y="6545263"/>
          <p14:tracePt t="10130" x="1582738" y="6535738"/>
          <p14:tracePt t="10139" x="1582738" y="6524625"/>
          <p14:tracePt t="10144" x="1563688" y="6524625"/>
          <p14:tracePt t="10151" x="1543050" y="6515100"/>
          <p14:tracePt t="10158" x="1543050" y="6505575"/>
          <p14:tracePt t="10165" x="1533525" y="6505575"/>
          <p14:tracePt t="10174" x="1522413" y="6494463"/>
          <p14:tracePt t="10190" x="1512888" y="6484938"/>
          <p14:tracePt t="10199" x="1503363" y="6475413"/>
          <p14:tracePt t="10211" x="1492250" y="6475413"/>
          <p14:tracePt t="10811" x="1471613" y="6403975"/>
          <p14:tracePt t="10820" x="1411288" y="6232525"/>
          <p14:tracePt t="10827" x="1371600" y="6070600"/>
          <p14:tracePt t="10838" x="1311275" y="5899150"/>
          <p14:tracePt t="10841" x="1290638" y="5738813"/>
          <p14:tracePt t="10848" x="1260475" y="5597525"/>
          <p14:tracePt t="10854" x="1250950" y="5446713"/>
          <p14:tracePt t="10864" x="1250950" y="5305425"/>
          <p14:tracePt t="10872" x="1250950" y="5173663"/>
          <p14:tracePt t="10875" x="1250950" y="5041900"/>
          <p14:tracePt t="10886" x="1281113" y="4902200"/>
          <p14:tracePt t="10889" x="1290638" y="4779963"/>
          <p14:tracePt t="10898" x="1300163" y="4649788"/>
          <p14:tracePt t="10902" x="1331913" y="4518025"/>
          <p14:tracePt t="10909" x="1341438" y="4397375"/>
          <p14:tracePt t="10916" x="1362075" y="4216400"/>
          <p14:tracePt t="10923" x="1392238" y="3963988"/>
          <p14:tracePt t="10930" x="1392238" y="3570288"/>
          <p14:tracePt t="10937" x="1431925" y="3155950"/>
          <p14:tracePt t="10944" x="1431925" y="2763838"/>
          <p14:tracePt t="10952" x="1431925" y="2439988"/>
          <p14:tracePt t="10958" x="1462088" y="2097088"/>
          <p14:tracePt t="10966" x="1462088" y="1895475"/>
          <p14:tracePt t="10973" x="1462088" y="1693863"/>
          <p14:tracePt t="10982" x="1462088" y="1533525"/>
          <p14:tracePt t="10988" x="1462088" y="1401763"/>
          <p14:tracePt t="10995" x="1462088" y="1320800"/>
          <p14:tracePt t="11002" x="1462088" y="1260475"/>
          <p14:tracePt t="11010" x="1462088" y="1220788"/>
          <p14:tracePt t="11017" x="1462088" y="1190625"/>
          <p14:tracePt t="11026" x="1462088" y="1149350"/>
          <p14:tracePt t="11032" x="1462088" y="1109663"/>
          <p14:tracePt t="11039" x="1441450" y="1049338"/>
          <p14:tracePt t="11046" x="1441450" y="1008063"/>
          <p14:tracePt t="11053" x="1422400" y="968375"/>
          <p14:tracePt t="11060" x="1411288" y="947738"/>
          <p14:tracePt t="11067" x="1401763" y="908050"/>
          <p14:tracePt t="11075" x="1392238" y="857250"/>
          <p14:tracePt t="11081" x="1381125" y="806450"/>
          <p14:tracePt t="11088" x="1381125" y="755650"/>
          <p14:tracePt t="11096" x="1381125" y="715963"/>
          <p14:tracePt t="11103" x="1381125" y="685800"/>
          <p14:tracePt t="11110" x="1392238" y="646113"/>
          <p14:tracePt t="11117" x="1392238" y="615950"/>
          <p14:tracePt t="11125" x="1392238" y="595313"/>
          <p14:tracePt t="11131" x="1401763" y="574675"/>
          <p14:tracePt t="11138" x="1401763" y="544513"/>
          <p14:tracePt t="11145" x="1411288" y="534988"/>
          <p14:tracePt t="11153" x="1411288" y="523875"/>
          <p14:tracePt t="11160" x="1411288" y="514350"/>
          <p14:tracePt t="11189" x="1401763" y="514350"/>
          <p14:tracePt t="11202" x="1392238" y="514350"/>
          <p14:tracePt t="11210" x="1392238" y="523875"/>
          <p14:tracePt t="11232" x="1392238" y="534988"/>
          <p14:tracePt t="11240" x="1392238" y="544513"/>
          <p14:tracePt t="11253" x="1392238" y="554038"/>
          <p14:tracePt t="11267" x="1381125" y="554038"/>
          <p14:tracePt t="11275" x="1371600" y="574675"/>
          <p14:tracePt t="11296" x="1371600" y="584200"/>
          <p14:tracePt t="11310" x="1362075" y="796925"/>
          <p14:tracePt t="11317" x="1362075" y="896938"/>
          <p14:tracePt t="11324" x="1362075" y="1008063"/>
          <p14:tracePt t="11331" x="1381125" y="1149350"/>
          <p14:tracePt t="11338" x="1392238" y="1311275"/>
          <p14:tracePt t="11345" x="1401763" y="1431925"/>
          <p14:tracePt t="11352" x="1431925" y="1543050"/>
          <p14:tracePt t="11360" x="1441450" y="1674813"/>
          <p14:tracePt t="11367" x="1471613" y="1906588"/>
          <p14:tracePt t="11375" x="1471613" y="2078038"/>
          <p14:tracePt t="11381" x="1471613" y="2178050"/>
          <p14:tracePt t="11389" x="1482725" y="2309813"/>
          <p14:tracePt t="11395" x="1503363" y="2439988"/>
          <p14:tracePt t="11402" x="1503363" y="2551113"/>
          <p14:tracePt t="11410" x="1512888" y="2662238"/>
          <p14:tracePt t="11417" x="1522413" y="2763838"/>
          <p14:tracePt t="11426" x="1522413" y="2824163"/>
          <p14:tracePt t="11432" x="1533525" y="2944813"/>
          <p14:tracePt t="11439" x="1552575" y="3076575"/>
          <p14:tracePt t="11445" x="1573213" y="3217863"/>
          <p14:tracePt t="11452" x="1573213" y="3327400"/>
          <p14:tracePt t="11460" x="1603375" y="3419475"/>
          <p14:tracePt t="11467" x="1612900" y="3519488"/>
          <p14:tracePt t="11475" x="1624013" y="3609975"/>
          <p14:tracePt t="11483" x="1624013" y="3741738"/>
          <p14:tracePt t="11488" x="1624013" y="3852863"/>
          <p14:tracePt t="11496" x="1603375" y="3983038"/>
          <p14:tracePt t="11503" x="1582738" y="4084638"/>
          <p14:tracePt t="11510" x="1552575" y="4216400"/>
          <p14:tracePt t="11517" x="1512888" y="4427538"/>
          <p14:tracePt t="11526" x="1471613" y="4619625"/>
          <p14:tracePt t="11533" x="1431925" y="4770438"/>
          <p14:tracePt t="11538" x="1392238" y="4902200"/>
          <p14:tracePt t="11545" x="1362075" y="5032375"/>
          <p14:tracePt t="11552" x="1350963" y="5133975"/>
          <p14:tracePt t="11560" x="1341438" y="5203825"/>
          <p14:tracePt t="11567" x="1341438" y="5264150"/>
          <p14:tracePt t="11575" x="1341438" y="5314950"/>
          <p14:tracePt t="11583" x="1341438" y="5365750"/>
          <p14:tracePt t="11589" x="1341438" y="5405438"/>
          <p14:tracePt t="11596" x="1341438" y="5416550"/>
          <p14:tracePt t="11602" x="1341438" y="5446713"/>
          <p14:tracePt t="11618" x="1341438" y="5516563"/>
          <p14:tracePt t="11625" x="1341438" y="5567363"/>
          <p14:tracePt t="11634" x="1341438" y="5618163"/>
          <p14:tracePt t="11639" x="1350963" y="5688013"/>
          <p14:tracePt t="11645" x="1371600" y="5748338"/>
          <p14:tracePt t="11653" x="1381125" y="5808663"/>
          <p14:tracePt t="11661" x="1392238" y="5829300"/>
          <p14:tracePt t="11667" x="1411288" y="5859463"/>
          <p14:tracePt t="11675" x="1422400" y="5889625"/>
          <p14:tracePt t="11683" x="1431925" y="5899150"/>
          <p14:tracePt t="11688" x="1431925" y="5919788"/>
          <p14:tracePt t="11695" x="1431925" y="5930900"/>
          <p14:tracePt t="11710" x="1431925" y="5940425"/>
          <p14:tracePt t="11717" x="1431925" y="5949950"/>
          <p14:tracePt t="11739" x="1431925" y="5961063"/>
          <p14:tracePt t="11753" x="1431925" y="5970588"/>
          <p14:tracePt t="11767" x="1441450" y="5991225"/>
          <p14:tracePt t="11784" x="1441450" y="6000750"/>
          <p14:tracePt t="11789" x="1441450" y="6010275"/>
          <p14:tracePt t="11796" x="1441450" y="6021388"/>
          <p14:tracePt t="11810" x="1441450" y="6030913"/>
          <p14:tracePt t="11817" x="1441450" y="6040438"/>
          <p14:tracePt t="11846" x="1441450" y="6030913"/>
          <p14:tracePt t="11853" x="1441450" y="6010275"/>
          <p14:tracePt t="11860" x="1441450" y="6000750"/>
          <p14:tracePt t="11882" x="1441450" y="5991225"/>
          <p14:tracePt t="11903" x="1411288" y="5768975"/>
          <p14:tracePt t="11910" x="1401763" y="5759450"/>
          <p14:tracePt t="11916" x="1381125" y="5708650"/>
          <p14:tracePt t="11925" x="1362075" y="5618163"/>
          <p14:tracePt t="11933" x="1341438" y="5546725"/>
          <p14:tracePt t="11939" x="1320800" y="5486400"/>
          <p14:tracePt t="11945" x="1311275" y="5416550"/>
          <p14:tracePt t="11953" x="1290638" y="5375275"/>
          <p14:tracePt t="11961" x="1281113" y="5335588"/>
          <p14:tracePt t="11967" x="1270000" y="5284788"/>
          <p14:tracePt t="11975" x="1260475" y="5245100"/>
          <p14:tracePt t="11983" x="1260475" y="5224463"/>
          <p14:tracePt t="11989" x="1250950" y="5183188"/>
          <p14:tracePt t="11996" x="1239838" y="5153025"/>
          <p14:tracePt t="12003" x="1239838" y="5122863"/>
          <p14:tracePt t="12010" x="1230313" y="5073650"/>
          <p14:tracePt t="12017" x="1230313" y="5002213"/>
          <p14:tracePt t="12026" x="1230313" y="4891088"/>
          <p14:tracePt t="12034" x="1230313" y="4760913"/>
          <p14:tracePt t="12039" x="1230313" y="4589463"/>
          <p14:tracePt t="12046" x="1250950" y="4387850"/>
          <p14:tracePt t="12053" x="1260475" y="4205288"/>
          <p14:tracePt t="12060" x="1290638" y="4024313"/>
          <p14:tracePt t="12067" x="1300163" y="3852863"/>
          <p14:tracePt t="12075" x="1331913" y="3702050"/>
          <p14:tracePt t="12083" x="1350963" y="3540125"/>
          <p14:tracePt t="12088" x="1381125" y="3398838"/>
          <p14:tracePt t="12096" x="1392238" y="3278188"/>
          <p14:tracePt t="12103" x="1411288" y="3146425"/>
          <p14:tracePt t="12110" x="1422400" y="3025775"/>
          <p14:tracePt t="12116" x="1431925" y="2863850"/>
          <p14:tracePt t="12125" x="1452563" y="2662238"/>
          <p14:tracePt t="12133" x="1452563" y="2360613"/>
          <p14:tracePt t="12139" x="1452563" y="2066925"/>
          <p14:tracePt t="12145" x="1452563" y="1735138"/>
          <p14:tracePt t="12152" x="1462088" y="1401763"/>
          <p14:tracePt t="12160" x="1482725" y="1089025"/>
          <p14:tracePt t="12167" x="1522413" y="847725"/>
          <p14:tracePt t="12174" x="1573213" y="523875"/>
          <p14:tracePt t="12182" x="1612900" y="363538"/>
          <p14:tracePt t="12189" x="1643063" y="231775"/>
          <p14:tracePt t="12195" x="1663700" y="150813"/>
          <p14:tracePt t="12202" x="1673225" y="111125"/>
          <p14:tracePt t="12210" x="1684338" y="80963"/>
          <p14:tracePt t="12216" x="1684338" y="69850"/>
          <p14:tracePt t="12224" x="1684338" y="60325"/>
          <p14:tracePt t="12245" x="1673225" y="60325"/>
          <p14:tracePt t="12252" x="1663700" y="60325"/>
          <p14:tracePt t="12260" x="1663700" y="69850"/>
          <p14:tracePt t="12274" x="1654175" y="69850"/>
          <p14:tracePt t="12283" x="1654175" y="80963"/>
          <p14:tracePt t="12290" x="1654175" y="90488"/>
          <p14:tracePt t="12791" x="1654175" y="161925"/>
          <p14:tracePt t="12798" x="1633538" y="231775"/>
          <p14:tracePt t="12803" x="1633538" y="282575"/>
          <p14:tracePt t="12814" x="1624013" y="312738"/>
          <p14:tracePt t="12819" x="1612900" y="333375"/>
          <p14:tracePt t="12826" x="1612900" y="352425"/>
          <p14:tracePt t="12835" x="1612900" y="373063"/>
          <p14:tracePt t="12840" x="1612900" y="382588"/>
          <p14:tracePt t="12855" x="1603375" y="393700"/>
          <p14:tracePt t="12865" x="1593850" y="393700"/>
          <p14:tracePt t="12869" x="1593850" y="403225"/>
          <p14:tracePt t="12890" x="1593850" y="412750"/>
          <p14:tracePt t="12904" x="1593850" y="423863"/>
          <p14:tracePt t="12917" x="1582738" y="433388"/>
          <p14:tracePt t="12925" x="1582738" y="444500"/>
          <p14:tracePt t="12938" x="1573213" y="454025"/>
          <p14:tracePt t="12953" x="1573213" y="463550"/>
          <p14:tracePt t="12959" x="1573213" y="474663"/>
          <p14:tracePt t="12984" x="1573213" y="484188"/>
          <p14:tracePt t="13034" x="1573213" y="493713"/>
          <p14:tracePt t="13041" x="1573213" y="514350"/>
          <p14:tracePt t="13048" x="1573213" y="534988"/>
          <p14:tracePt t="13055" x="1573213" y="574675"/>
          <p14:tracePt t="13062" x="1593850" y="665163"/>
          <p14:tracePt t="13071" x="1593850" y="755650"/>
          <p14:tracePt t="13076" x="1593850" y="866775"/>
          <p14:tracePt t="13089" x="1603375" y="1079500"/>
          <p14:tracePt t="13098" x="1603375" y="1239838"/>
          <p14:tracePt t="13104" x="1612900" y="1422400"/>
          <p14:tracePt t="13110" x="1624013" y="1593850"/>
          <p14:tracePt t="13117" x="1654175" y="1765300"/>
          <p14:tracePt t="13125" x="1673225" y="1955800"/>
          <p14:tracePt t="13132" x="1684338" y="2198688"/>
          <p14:tracePt t="13139" x="1704975" y="2409825"/>
          <p14:tracePt t="13145" x="1724025" y="2571750"/>
          <p14:tracePt t="13154" x="1744663" y="2773363"/>
          <p14:tracePt t="13159" x="1774825" y="2984500"/>
          <p14:tracePt t="13166" x="1784350" y="3167063"/>
          <p14:tracePt t="13176" x="1804988" y="3368675"/>
          <p14:tracePt t="13186" x="1804988" y="3600450"/>
          <p14:tracePt t="13194" x="1804988" y="3832225"/>
          <p14:tracePt t="13200" x="1804988" y="4003675"/>
          <p14:tracePt t="13206" x="1804988" y="4165600"/>
          <p14:tracePt t="13212" x="1795463" y="4316413"/>
          <p14:tracePt t="13220" x="1784350" y="4457700"/>
          <p14:tracePt t="13226" x="1774825" y="4527550"/>
          <p14:tracePt t="13238" x="1765300" y="4589463"/>
          <p14:tracePt t="13241" x="1765300" y="4638675"/>
          <p14:tracePt t="13249" x="1754188" y="4679950"/>
          <p14:tracePt t="13257" x="1744663" y="4719638"/>
          <p14:tracePt t="13262" x="1744663" y="4749800"/>
          <p14:tracePt t="13272" x="1744663" y="4791075"/>
          <p14:tracePt t="13277" x="1744663" y="4810125"/>
          <p14:tracePt t="13284" x="1744663" y="4830763"/>
          <p14:tracePt t="13291" x="1744663" y="4860925"/>
          <p14:tracePt t="13297" x="1744663" y="4881563"/>
          <p14:tracePt t="13303" x="1744663" y="4902200"/>
          <p14:tracePt t="13310" x="1744663" y="4911725"/>
          <p14:tracePt t="13317" x="1744663" y="4921250"/>
          <p14:tracePt t="13324" x="1744663" y="4932363"/>
          <p14:tracePt t="13338" x="1744663" y="4941888"/>
          <p14:tracePt t="13345" x="1744663" y="4951413"/>
          <p14:tracePt t="13367" x="1744663" y="4962525"/>
          <p14:tracePt t="13434" x="1744663" y="4941888"/>
          <p14:tracePt t="13441" x="1744663" y="4932363"/>
          <p14:tracePt t="13448" x="1744663" y="4911725"/>
          <p14:tracePt t="13455" x="1744663" y="4881563"/>
          <p14:tracePt t="13464" x="1744663" y="4860925"/>
          <p14:tracePt t="13477" x="1744663" y="4851400"/>
          <p14:tracePt t="13487" x="1724025" y="4699000"/>
          <p14:tracePt t="13490" x="1724025" y="4619625"/>
          <p14:tracePt t="13498" x="1693863" y="4467225"/>
          <p14:tracePt t="13506" x="1693863" y="4306888"/>
          <p14:tracePt t="13512" x="1693863" y="4114800"/>
          <p14:tracePt t="13523" x="1693863" y="3883025"/>
          <p14:tracePt t="13526" x="1663700" y="3630613"/>
          <p14:tracePt t="13535" x="1663700" y="3338513"/>
          <p14:tracePt t="13540" x="1663700" y="3106738"/>
          <p14:tracePt t="13548" x="1663700" y="2924175"/>
          <p14:tracePt t="13557" x="1633538" y="2782888"/>
          <p14:tracePt t="13561" x="1633538" y="2622550"/>
          <p14:tracePt t="13567" x="1624013" y="2490788"/>
          <p14:tracePt t="13575" x="1624013" y="2400300"/>
          <p14:tracePt t="13582" x="1612900" y="2298700"/>
          <p14:tracePt t="13589" x="1593850" y="2168525"/>
          <p14:tracePt t="13595" x="1593850" y="2006600"/>
          <p14:tracePt t="13603" x="1593850" y="1865313"/>
          <p14:tracePt t="13609" x="1593850" y="1704975"/>
          <p14:tracePt t="13616" x="1593850" y="1573213"/>
          <p14:tracePt t="13626" x="1593850" y="1441450"/>
          <p14:tracePt t="13640" x="1573213" y="1290638"/>
          <p14:tracePt t="13649" x="1563688" y="1281113"/>
          <p14:tracePt t="13655" x="1563688" y="1270000"/>
          <p14:tracePt t="19653" x="1573213" y="1362075"/>
          <p14:tracePt t="19659" x="1603375" y="1543050"/>
          <p14:tracePt t="19670" x="1633538" y="1704975"/>
          <p14:tracePt t="19676" x="1684338" y="1835150"/>
          <p14:tracePt t="19682" x="1754188" y="2189163"/>
          <p14:tracePt t="19688" x="1855788" y="2611438"/>
          <p14:tracePt t="19694" x="1946275" y="3035300"/>
          <p14:tracePt t="19704" x="2087563" y="3681413"/>
          <p14:tracePt t="19707" x="2208213" y="4044950"/>
          <p14:tracePt t="19718" x="2379663" y="4699000"/>
          <p14:tracePt t="19724" x="2470150" y="5032375"/>
          <p14:tracePt t="19730" x="2641600" y="5678488"/>
          <p14:tracePt t="19744" x="2692400" y="5940425"/>
          <p14:tracePt t="19747" x="2752725" y="6223000"/>
          <p14:tracePt t="19751" x="2763838" y="6494463"/>
          <p14:tracePt t="19760" x="2763838" y="6626225"/>
          <p14:tracePt t="19765" x="2763838" y="6737350"/>
          <p14:tracePt t="19771" x="2763838" y="6848475"/>
          <p14:tracePt t="19905" x="2409825" y="6524625"/>
          <p14:tracePt t="19910" x="2370138" y="6353175"/>
          <p14:tracePt t="19923" x="2339975" y="6132513"/>
          <p14:tracePt t="19934" x="2328863" y="6000750"/>
          <p14:tracePt t="19942" x="2298700" y="5880100"/>
          <p14:tracePt t="19947" x="2279650" y="5718175"/>
          <p14:tracePt t="19954" x="2249488" y="5576888"/>
          <p14:tracePt t="19961" x="2238375" y="5446713"/>
          <p14:tracePt t="19968" x="2219325" y="5314950"/>
          <p14:tracePt t="19976" x="2208213" y="5213350"/>
          <p14:tracePt t="19983" x="2198688" y="5103813"/>
          <p14:tracePt t="19991" x="2187575" y="5022850"/>
          <p14:tracePt t="19996" x="2187575" y="4951413"/>
          <p14:tracePt t="20002" x="2187575" y="4891088"/>
          <p14:tracePt t="20015" x="2187575" y="4749800"/>
          <p14:tracePt t="20025" x="2187575" y="4689475"/>
          <p14:tracePt t="20033" x="2198688" y="4619625"/>
          <p14:tracePt t="20039" x="2198688" y="4559300"/>
          <p14:tracePt t="20048" x="2219325" y="4467225"/>
          <p14:tracePt t="20051" x="2238375" y="4397375"/>
          <p14:tracePt t="20058" x="2259013" y="4325938"/>
          <p14:tracePt t="20066" x="2279650" y="4276725"/>
          <p14:tracePt t="20072" x="2289175" y="4235450"/>
          <p14:tracePt t="20078" x="2298700" y="4216400"/>
          <p14:tracePt t="20086" x="2298700" y="4184650"/>
          <p14:tracePt t="20092" x="2309813" y="4175125"/>
          <p14:tracePt t="20099" x="2309813" y="4154488"/>
          <p14:tracePt t="20107" x="2309813" y="4124325"/>
          <p14:tracePt t="20116" x="2328863" y="4084638"/>
          <p14:tracePt t="20122" x="2370138" y="3973513"/>
          <p14:tracePt t="20128" x="2451100" y="3781425"/>
          <p14:tracePt t="20136" x="2571750" y="3408363"/>
          <p14:tracePt t="20143" x="2752725" y="2914650"/>
          <p14:tracePt t="20150" x="2752725" y="2905125"/>
          <p14:tracePt t="20157" x="2752725" y="2894013"/>
          <p14:tracePt t="20643" x="3125788" y="2692400"/>
          <p14:tracePt t="20651" x="3408363" y="2541588"/>
          <p14:tracePt t="20660" x="4103688" y="2298700"/>
          <p14:tracePt t="20667" x="4346575" y="2189163"/>
          <p14:tracePt t="20674" x="4849813" y="2006600"/>
          <p14:tracePt t="20681" x="5273675" y="1906588"/>
          <p14:tracePt t="20687" x="5627688" y="1804988"/>
          <p14:tracePt t="20696" x="6272213" y="1684338"/>
          <p14:tracePt t="20702" x="6564313" y="1633538"/>
          <p14:tracePt t="20709" x="7159625" y="1582738"/>
          <p14:tracePt t="20718" x="7502525" y="1543050"/>
          <p14:tracePt t="20723" x="8037513" y="1503363"/>
          <p14:tracePt t="20730" x="8480425" y="1462088"/>
          <p14:tracePt t="20737" x="8883650" y="1422400"/>
          <p14:tracePt t="20745" x="9348788" y="1401763"/>
          <p14:tracePt t="20751" x="9620250" y="1381125"/>
          <p14:tracePt t="20759" x="10013950" y="1381125"/>
          <p14:tracePt t="20768" x="10315575" y="1362075"/>
          <p14:tracePt t="20774" x="10518775" y="1362075"/>
          <p14:tracePt t="20781" x="10760075" y="1371600"/>
          <p14:tracePt t="20787" x="11001375" y="1381125"/>
          <p14:tracePt t="20797" x="11142663" y="1401763"/>
          <p14:tracePt t="20802" x="11274425" y="1422400"/>
          <p14:tracePt t="20808" x="11406188" y="1452563"/>
          <p14:tracePt t="20817" x="11515725" y="1492250"/>
          <p14:tracePt t="20822" x="11587163" y="1522413"/>
          <p14:tracePt t="20829" x="11626850" y="1543050"/>
          <p14:tracePt t="20836" x="11647488" y="1573213"/>
          <p14:tracePt t="20844" x="11668125" y="1612900"/>
          <p14:tracePt t="20850" x="11687175" y="1663700"/>
          <p14:tracePt t="20858" x="11717338" y="1735138"/>
          <p14:tracePt t="20865" x="11728450" y="1804988"/>
          <p14:tracePt t="20872" x="11728450" y="1906588"/>
          <p14:tracePt t="20878" x="11707813" y="2108200"/>
          <p14:tracePt t="20886" x="11626850" y="2319338"/>
          <p14:tracePt t="20894" x="11515725" y="2511425"/>
          <p14:tracePt t="20903" x="11325225" y="2773363"/>
          <p14:tracePt t="20909" x="11123613" y="3106738"/>
          <p14:tracePt t="20923" x="10609263" y="3590925"/>
          <p14:tracePt t="20932" x="10275888" y="3841750"/>
          <p14:tracePt t="20938" x="9942513" y="4114800"/>
          <p14:tracePt t="20946" x="9490075" y="4387850"/>
          <p14:tracePt t="20953" x="9207500" y="4518025"/>
          <p14:tracePt t="20960" x="8804275" y="4689475"/>
          <p14:tracePt t="20969" x="8308975" y="4800600"/>
          <p14:tracePt t="20973" x="8077200" y="4870450"/>
          <p14:tracePt t="20983" x="7532688" y="4981575"/>
          <p14:tracePt t="20989" x="7250113" y="5022850"/>
          <p14:tracePt t="20995" x="6846888" y="5062538"/>
          <p14:tracePt t="21005" x="6313488" y="5103813"/>
          <p14:tracePt t="21008" x="6080125" y="5103813"/>
          <p14:tracePt t="21022" x="5395913" y="5103813"/>
          <p14:tracePt t="21023" x="5162550" y="5103813"/>
          <p14:tracePt t="21032" x="4467225" y="5103813"/>
          <p14:tracePt t="21036" x="4165600" y="5143500"/>
          <p14:tracePt t="21043" x="3600450" y="5143500"/>
          <p14:tracePt t="21051" x="3167063" y="5133975"/>
          <p14:tracePt t="21057" x="2701925" y="5083175"/>
          <p14:tracePt t="21065" x="2097088" y="5011738"/>
          <p14:tracePt t="21071" x="1925638" y="4962525"/>
          <p14:tracePt t="21078" x="1431925" y="4821238"/>
          <p14:tracePt t="21086" x="1209675" y="4779963"/>
          <p14:tracePt t="21092" x="1058863" y="4740275"/>
          <p14:tracePt t="21104" x="947738" y="4689475"/>
          <p14:tracePt t="21109" x="796925" y="4629150"/>
          <p14:tracePt t="21121" x="676275" y="4568825"/>
          <p14:tracePt t="21124" x="584200" y="4497388"/>
          <p14:tracePt t="21132" x="523875" y="4457700"/>
          <p14:tracePt t="21138" x="484188" y="4406900"/>
          <p14:tracePt t="21146" x="444500" y="4367213"/>
          <p14:tracePt t="21154" x="412750" y="4325938"/>
          <p14:tracePt t="21159" x="373063" y="4286250"/>
          <p14:tracePt t="21172" x="303213" y="4094163"/>
          <p14:tracePt t="21183" x="282575" y="3983038"/>
          <p14:tracePt t="21189" x="261938" y="3862388"/>
          <p14:tracePt t="21195" x="273050" y="3732213"/>
          <p14:tracePt t="21206" x="292100" y="3621088"/>
          <p14:tracePt t="21209" x="333375" y="3468688"/>
          <p14:tracePt t="21217" x="403225" y="3317875"/>
          <p14:tracePt t="21223" x="454025" y="3217863"/>
          <p14:tracePt t="21230" x="534988" y="3125788"/>
          <p14:tracePt t="21237" x="604838" y="3055938"/>
          <p14:tracePt t="21243" x="706438" y="2974975"/>
          <p14:tracePt t="21250" x="817563" y="2894013"/>
          <p14:tracePt t="21257" x="887413" y="2833688"/>
          <p14:tracePt t="21265" x="1028700" y="2722563"/>
          <p14:tracePt t="21272" x="1300163" y="2532063"/>
          <p14:tracePt t="21278" x="1624013" y="2330450"/>
          <p14:tracePt t="21286" x="1814513" y="2219325"/>
          <p14:tracePt t="21293" x="2016125" y="2087563"/>
          <p14:tracePt t="21300" x="2279650" y="1916113"/>
          <p14:tracePt t="21307" x="2470150" y="1804988"/>
          <p14:tracePt t="21318" x="2601913" y="1724025"/>
          <p14:tracePt t="21324" x="2732088" y="1644650"/>
          <p14:tracePt t="21331" x="2873375" y="1573213"/>
          <p14:tracePt t="21337" x="2974975" y="1533525"/>
          <p14:tracePt t="21348" x="3074988" y="1492250"/>
          <p14:tracePt t="21354" x="3125788" y="1482725"/>
          <p14:tracePt t="21360" x="3167063" y="1473200"/>
          <p14:tracePt t="21373" x="3216275" y="1462088"/>
          <p14:tracePt t="21381" x="3236913" y="1452563"/>
          <p14:tracePt t="21391" x="3246438" y="1441450"/>
          <p14:tracePt t="21396" x="3257550" y="1422400"/>
          <p14:tracePt t="21408" x="3278188" y="1422400"/>
          <p14:tracePt t="21423" x="3278188" y="1411288"/>
          <p14:tracePt t="21455" x="3267075" y="1411288"/>
          <p14:tracePt t="32574" x="3278188" y="1512888"/>
          <p14:tracePt t="32580" x="3308350" y="1633538"/>
          <p14:tracePt t="32587" x="3338513" y="1765300"/>
          <p14:tracePt t="32595" x="3368675" y="2066925"/>
          <p14:tracePt t="32601" x="3398838" y="2309813"/>
          <p14:tracePt t="32609" x="3398838" y="2451100"/>
          <p14:tracePt t="32616" x="3429000" y="2662238"/>
          <p14:tracePt t="32634" x="3509963" y="3065463"/>
          <p14:tracePt t="32637" x="3529013" y="3197225"/>
          <p14:tracePt t="32644" x="3559175" y="3398838"/>
          <p14:tracePt t="32652" x="3579813" y="3609975"/>
          <p14:tracePt t="32660" x="3600450" y="3751263"/>
          <p14:tracePt t="32666" x="3600450" y="3883025"/>
          <p14:tracePt t="32675" x="3630613" y="4033838"/>
          <p14:tracePt t="32680" x="3630613" y="4184650"/>
          <p14:tracePt t="32687" x="3640138" y="4306888"/>
          <p14:tracePt t="32694" x="3651250" y="4387850"/>
          <p14:tracePt t="32701" x="3651250" y="4467225"/>
          <p14:tracePt t="32709" x="3670300" y="4568825"/>
          <p14:tracePt t="32716" x="3681413" y="4730750"/>
          <p14:tracePt t="32724" x="3660775" y="5032375"/>
          <p14:tracePt t="32730" x="3619500" y="5405438"/>
          <p14:tracePt t="32737" x="3498850" y="5980113"/>
          <p14:tracePt t="32744" x="3489325" y="6000750"/>
          <p14:tracePt t="33383" x="3378200" y="5889625"/>
          <p14:tracePt t="33389" x="3206750" y="5678488"/>
          <p14:tracePt t="33397" x="3005138" y="5435600"/>
          <p14:tracePt t="33403" x="2843213" y="5203825"/>
          <p14:tracePt t="33411" x="2752725" y="5041900"/>
          <p14:tracePt t="33420" x="2692400" y="4921250"/>
          <p14:tracePt t="33424" x="2632075" y="4810125"/>
          <p14:tracePt t="33439" x="2551113" y="4538663"/>
          <p14:tracePt t="33447" x="2541588" y="4478338"/>
          <p14:tracePt t="33457" x="2530475" y="4406900"/>
          <p14:tracePt t="33461" x="2520950" y="4376738"/>
          <p14:tracePt t="33468" x="2511425" y="4356100"/>
          <p14:tracePt t="33474" x="2511425" y="4316413"/>
          <p14:tracePt t="33480" x="2511425" y="4276725"/>
          <p14:tracePt t="33488" x="2500313" y="4246563"/>
          <p14:tracePt t="33494" x="2500313" y="4195763"/>
          <p14:tracePt t="33501" x="2500313" y="4144963"/>
          <p14:tracePt t="33508" x="2500313" y="4094163"/>
          <p14:tracePt t="33515" x="2500313" y="4044950"/>
          <p14:tracePt t="33523" x="2511425" y="4003675"/>
          <p14:tracePt t="33530" x="2511425" y="3983038"/>
          <p14:tracePt t="33537" x="2511425" y="3973513"/>
          <p14:tracePt t="34676" x="2481263" y="4054475"/>
          <p14:tracePt t="34685" x="2420938" y="4216400"/>
          <p14:tracePt t="34690" x="2359025" y="4448175"/>
          <p14:tracePt t="34697" x="2268538" y="4689475"/>
          <p14:tracePt t="34703" x="2228850" y="4840288"/>
          <p14:tracePt t="34711" x="2178050" y="5002213"/>
          <p14:tracePt t="34719" x="2147888" y="5153025"/>
          <p14:tracePt t="34726" x="2127250" y="5264150"/>
          <p14:tracePt t="34735" x="2097088" y="5324475"/>
          <p14:tracePt t="34741" x="2078038" y="5365750"/>
          <p14:tracePt t="34748" x="2078038" y="5384800"/>
          <p14:tracePt t="34754" x="2078038" y="5405438"/>
          <p14:tracePt t="34762" x="2066925" y="5405438"/>
          <p14:tracePt t="34769" x="2066925" y="5416550"/>
          <p14:tracePt t="34776" x="2066925" y="5426075"/>
          <p14:tracePt t="34785" x="2066925" y="5435600"/>
          <p14:tracePt t="34802" x="2066925" y="5446713"/>
          <p14:tracePt t="34868" x="2066925" y="5435600"/>
          <p14:tracePt t="34876" x="2066925" y="5426075"/>
          <p14:tracePt t="34890" x="2066925" y="5416550"/>
          <p14:tracePt t="34904" x="2057400" y="5395913"/>
          <p14:tracePt t="34926" x="2036763" y="5324475"/>
          <p14:tracePt t="34938" x="2036763" y="5305425"/>
          <p14:tracePt t="34941" x="2006600" y="5245100"/>
          <p14:tracePt t="34949" x="1997075" y="5203825"/>
          <p14:tracePt t="34955" x="1997075" y="5173663"/>
          <p14:tracePt t="34963" x="1976438" y="5143500"/>
          <p14:tracePt t="34970" x="1966913" y="5113338"/>
          <p14:tracePt t="34974" x="1955800" y="5083175"/>
          <p14:tracePt t="34983" x="1946275" y="5062538"/>
          <p14:tracePt t="34989" x="1936750" y="5022850"/>
          <p14:tracePt t="34995" x="1936750" y="5011738"/>
          <p14:tracePt t="35003" x="1925638" y="4981575"/>
          <p14:tracePt t="35009" x="1916113" y="4962525"/>
          <p14:tracePt t="35016" x="1916113" y="4941888"/>
          <p14:tracePt t="35023" x="1916113" y="4902200"/>
          <p14:tracePt t="35032" x="1916113" y="4840288"/>
          <p14:tracePt t="35038" x="1916113" y="4668838"/>
          <p14:tracePt t="35045" x="1925638" y="4397375"/>
          <p14:tracePt t="35053" x="1946275" y="4094163"/>
          <p14:tracePt t="35059" x="1966913" y="3690938"/>
          <p14:tracePt t="35066" x="1985963" y="3389313"/>
          <p14:tracePt t="35075" x="1997075" y="3116263"/>
          <p14:tracePt t="35086" x="2036763" y="2773363"/>
          <p14:tracePt t="35091" x="2078038" y="2601913"/>
          <p14:tracePt t="35100" x="2108200" y="2460625"/>
          <p14:tracePt t="35106" x="2117725" y="2349500"/>
          <p14:tracePt t="35114" x="2127250" y="2289175"/>
          <p14:tracePt t="35123" x="2127250" y="2279650"/>
          <p14:tracePt t="35126" x="2127250" y="2268538"/>
          <p14:tracePt t="37162" x="2127250" y="2319338"/>
          <p14:tracePt t="37169" x="2117725" y="2379663"/>
          <p14:tracePt t="37176" x="2108200" y="2439988"/>
          <p14:tracePt t="37183" x="2097088" y="2501900"/>
          <p14:tracePt t="37191" x="2097088" y="2581275"/>
          <p14:tracePt t="37200" x="2097088" y="2662238"/>
          <p14:tracePt t="37204" x="2097088" y="2763838"/>
          <p14:tracePt t="37212" x="2097088" y="2894013"/>
          <p14:tracePt t="37219" x="2078038" y="3236913"/>
          <p14:tracePt t="37226" x="2016125" y="3621088"/>
          <p14:tracePt t="37234" x="1976438" y="3963988"/>
          <p14:tracePt t="37241" x="1936750" y="4397375"/>
          <p14:tracePt t="37247" x="1936750" y="4559300"/>
          <p14:tracePt t="37254" x="1925638" y="4719638"/>
          <p14:tracePt t="37262" x="1916113" y="4860925"/>
          <p14:tracePt t="37269" x="1895475" y="4951413"/>
          <p14:tracePt t="37277" x="1885950" y="5011738"/>
          <p14:tracePt t="37283" x="1885950" y="5041900"/>
          <p14:tracePt t="37291" x="1885950" y="5062538"/>
          <p14:tracePt t="37300" x="1885950" y="5073650"/>
          <p14:tracePt t="37305" x="1885950" y="5083175"/>
          <p14:tracePt t="37326" x="1885950" y="5092700"/>
          <p14:tracePt t="37334" x="1885950" y="5103813"/>
          <p14:tracePt t="37342" x="1876425" y="5113338"/>
          <p14:tracePt t="37347" x="1865313" y="5164138"/>
          <p14:tracePt t="37355" x="1855788" y="5203825"/>
          <p14:tracePt t="37362" x="1835150" y="5233988"/>
          <p14:tracePt t="37370" x="1825625" y="5264150"/>
          <p14:tracePt t="37377" x="1814513" y="5284788"/>
          <p14:tracePt t="37383" x="1814513" y="5305425"/>
          <p14:tracePt t="37392" x="1804988" y="5314950"/>
          <p14:tracePt t="37397" x="1804988" y="5324475"/>
          <p14:tracePt t="37405" x="1795463" y="5335588"/>
          <p14:tracePt t="37426" x="1795463" y="5345113"/>
          <p14:tracePt t="37442" x="1795463" y="5395913"/>
          <p14:tracePt t="37447" x="1795463" y="5576888"/>
          <p14:tracePt t="37454" x="1795463" y="5799138"/>
          <p14:tracePt t="37461" x="1804988" y="6000750"/>
          <p14:tracePt t="37469" x="1835150" y="6162675"/>
          <p14:tracePt t="37477" x="1865313" y="6292850"/>
          <p14:tracePt t="37483" x="1885950" y="6394450"/>
          <p14:tracePt t="37492" x="1895475" y="6464300"/>
          <p14:tracePt t="37497" x="1916113" y="6505575"/>
          <p14:tracePt t="37506" x="1925638" y="6535738"/>
          <p14:tracePt t="37512" x="1936750" y="6554788"/>
          <p14:tracePt t="37519" x="1936750" y="6565900"/>
          <p14:tracePt t="37526" x="1946275" y="6575425"/>
          <p14:tracePt t="37541" x="1955800" y="6584950"/>
          <p14:tracePt t="37548" x="1966913" y="6584950"/>
          <p14:tracePt t="37555" x="1976438" y="6584950"/>
          <p14:tracePt t="37561" x="1985963" y="6584950"/>
          <p14:tracePt t="37570" x="1997075" y="6584950"/>
          <p14:tracePt t="37591" x="2027238" y="6545263"/>
          <p14:tracePt t="37597" x="2047875" y="6535738"/>
          <p14:tracePt t="37604" x="2047875" y="6515100"/>
          <p14:tracePt t="37612" x="2057400" y="6484938"/>
          <p14:tracePt t="37620" x="2078038" y="6464300"/>
          <p14:tracePt t="37626" x="2097088" y="6454775"/>
          <p14:tracePt t="37634" x="2108200" y="6434138"/>
          <p14:tracePt t="37641" x="2108200" y="6424613"/>
          <p14:tracePt t="37648" x="2127250" y="6413500"/>
          <p14:tracePt t="37655" x="2138363" y="6394450"/>
          <p14:tracePt t="37661" x="2147888" y="6373813"/>
          <p14:tracePt t="37668" x="2168525" y="6343650"/>
          <p14:tracePt t="37675" x="2198688" y="6283325"/>
          <p14:tracePt t="37682" x="2219325" y="6232525"/>
          <p14:tracePt t="37689" x="2238375" y="6162675"/>
          <p14:tracePt t="37697" x="2268538" y="6091238"/>
          <p14:tracePt t="37705" x="2279650" y="6051550"/>
          <p14:tracePt t="37711" x="2279650" y="6000750"/>
          <p14:tracePt t="37718" x="2279650" y="5970588"/>
          <p14:tracePt t="37725" x="2279650" y="5919788"/>
          <p14:tracePt t="37732" x="2279650" y="5880100"/>
          <p14:tracePt t="37740" x="2279650" y="5849938"/>
          <p14:tracePt t="37749" x="2279650" y="5808663"/>
          <p14:tracePt t="37755" x="2279650" y="5768975"/>
          <p14:tracePt t="37761" x="2279650" y="5738813"/>
          <p14:tracePt t="37770" x="2268538" y="5697538"/>
          <p14:tracePt t="37778" x="2268538" y="5627688"/>
          <p14:tracePt t="37787" x="2259013" y="5567363"/>
          <p14:tracePt t="37792" x="2249488" y="5526088"/>
          <p14:tracePt t="37801" x="2238375" y="5486400"/>
          <p14:tracePt t="37806" x="2228850" y="5476875"/>
          <p14:tracePt t="37815" x="2219325" y="5476875"/>
          <p14:tracePt t="37821" x="2219325" y="5465763"/>
          <p14:tracePt t="37838" x="2198688" y="5465763"/>
          <p14:tracePt t="37853" x="2187575" y="5465763"/>
          <p14:tracePt t="37856" x="2168525" y="5476875"/>
          <p14:tracePt t="37864" x="2168525" y="5495925"/>
          <p14:tracePt t="37871" x="2157413" y="5507038"/>
          <p14:tracePt t="37887" x="2147888" y="5507038"/>
          <p14:tracePt t="37892" x="2138363" y="5516563"/>
          <p14:tracePt t="37904" x="2138363" y="5526088"/>
          <p14:tracePt t="37906" x="2138363" y="5597525"/>
          <p14:tracePt t="37914" x="2157413" y="5667375"/>
          <p14:tracePt t="37918" x="2178050" y="5738813"/>
          <p14:tracePt t="37927" x="2228850" y="5808663"/>
          <p14:tracePt t="37933" x="2259013" y="5880100"/>
          <p14:tracePt t="37940" x="2328863" y="5961063"/>
          <p14:tracePt t="37946" x="2409825" y="6111875"/>
          <p14:tracePt t="37955" x="2490788" y="6323013"/>
          <p14:tracePt t="37961" x="2560638" y="6464300"/>
          <p14:tracePt t="37969" x="2601913" y="6545263"/>
          <p14:tracePt t="37975" x="2652713" y="6596063"/>
          <p14:tracePt t="37982" x="2682875" y="6656388"/>
          <p14:tracePt t="37989" x="2701925" y="6686550"/>
          <p14:tracePt t="37997" x="2722563" y="6696075"/>
          <p14:tracePt t="38004" x="2743200" y="6716713"/>
          <p14:tracePt t="38013" x="2752725" y="6726238"/>
          <p14:tracePt t="38020" x="2782888" y="6737350"/>
          <p14:tracePt t="38028" x="2794000" y="6737350"/>
          <p14:tracePt t="38037" x="2813050" y="6737350"/>
          <p14:tracePt t="38042" x="2833688" y="6726238"/>
          <p14:tracePt t="38054" x="2863850" y="6716713"/>
          <p14:tracePt t="38057" x="2935288" y="6696075"/>
          <p14:tracePt t="38065" x="3035300" y="6665913"/>
          <p14:tracePt t="38071" x="3167063" y="6646863"/>
          <p14:tracePt t="38078" x="3297238" y="6616700"/>
          <p14:tracePt t="38091" x="3468688" y="6584950"/>
          <p14:tracePt t="38100" x="3540125" y="6575425"/>
          <p14:tracePt t="38107" x="3570288" y="6565900"/>
          <p14:tracePt t="38115" x="3600450" y="6565900"/>
          <p14:tracePt t="38124" x="3609975" y="6565900"/>
          <p14:tracePt t="38163" x="3609975" y="6554788"/>
          <p14:tracePt t="38168" x="3609975" y="6545263"/>
          <p14:tracePt t="38190" x="3609975" y="6515100"/>
          <p14:tracePt t="38196" x="3609975" y="6505575"/>
          <p14:tracePt t="38204" x="3559175" y="6373813"/>
          <p14:tracePt t="38211" x="3489325" y="6202363"/>
          <p14:tracePt t="38220" x="3398838" y="6010275"/>
          <p14:tracePt t="38228" x="3297238" y="5799138"/>
          <p14:tracePt t="38237" x="3197225" y="5588000"/>
          <p14:tracePt t="38244" x="3136900" y="5416550"/>
          <p14:tracePt t="38253" x="3095625" y="5264150"/>
          <p14:tracePt t="38258" x="3074988" y="5133975"/>
          <p14:tracePt t="38265" x="3065463" y="5002213"/>
          <p14:tracePt t="38270" x="3065463" y="4911725"/>
          <p14:tracePt t="38278" x="3065463" y="4840288"/>
          <p14:tracePt t="38291" x="3044825" y="4760913"/>
          <p14:tracePt t="38303" x="3044825" y="4749800"/>
          <p14:tracePt t="38308" x="3025775" y="4730750"/>
          <p14:tracePt t="38312" x="3014663" y="4710113"/>
          <p14:tracePt t="38321" x="3005138" y="4699000"/>
          <p14:tracePt t="38327" x="2984500" y="4668838"/>
          <p14:tracePt t="38333" x="2984500" y="4649788"/>
          <p14:tracePt t="38341" x="2974975" y="4629150"/>
          <p14:tracePt t="38347" x="2965450" y="4619625"/>
          <p14:tracePt t="38354" x="2954338" y="4608513"/>
          <p14:tracePt t="38407" x="2944813" y="4608513"/>
          <p14:tracePt t="38428" x="2935288" y="4619625"/>
          <p14:tracePt t="38450" x="2924175" y="4619625"/>
          <p14:tracePt t="38457" x="2924175" y="4629150"/>
          <p14:tracePt t="38470" x="2924175" y="4638675"/>
          <p14:tracePt t="38479" x="2924175" y="4649788"/>
          <p14:tracePt t="38502" x="2854325" y="4870450"/>
          <p14:tracePt t="38507" x="2833688" y="4972050"/>
          <p14:tracePt t="38521" x="2813050" y="5113338"/>
          <p14:tracePt t="38527" x="2813050" y="5164138"/>
          <p14:tracePt t="38538" x="2813050" y="5183188"/>
          <p14:tracePt t="38541" x="2813050" y="5224463"/>
          <p14:tracePt t="38553" x="2824163" y="5264150"/>
          <p14:tracePt t="38555" x="2843213" y="5305425"/>
          <p14:tracePt t="38563" x="2873375" y="5375275"/>
          <p14:tracePt t="38569" x="2903538" y="5476875"/>
          <p14:tracePt t="38576" x="2935288" y="5556250"/>
          <p14:tracePt t="38582" x="2954338" y="5648325"/>
          <p14:tracePt t="38590" x="2974975" y="5697538"/>
          <p14:tracePt t="38600" x="2974975" y="5727700"/>
          <p14:tracePt t="38604" x="2984500" y="5748338"/>
          <p14:tracePt t="38613" x="2995613" y="5778500"/>
          <p14:tracePt t="38628" x="2995613" y="5789613"/>
          <p14:tracePt t="38638" x="2995613" y="5799138"/>
          <p14:tracePt t="38642" x="2995613" y="5808663"/>
          <p14:tracePt t="38651" x="3014663" y="5808663"/>
          <p14:tracePt t="38658" x="3014663" y="5819775"/>
          <p14:tracePt t="38664" x="3035300" y="5829300"/>
          <p14:tracePt t="38675" x="3065463" y="5849938"/>
          <p14:tracePt t="38678" x="3074988" y="5868988"/>
          <p14:tracePt t="38685" x="3106738" y="5889625"/>
          <p14:tracePt t="38691" x="3136900" y="5919788"/>
          <p14:tracePt t="38700" x="3155950" y="5940425"/>
          <p14:tracePt t="38705" x="3167063" y="5980113"/>
          <p14:tracePt t="38712" x="3197225" y="6000750"/>
          <p14:tracePt t="38719" x="3216275" y="6040438"/>
          <p14:tracePt t="38726" x="3246438" y="6061075"/>
          <p14:tracePt t="38733" x="3278188" y="6091238"/>
          <p14:tracePt t="38740" x="3308350" y="6132513"/>
          <p14:tracePt t="38752" x="3368675" y="6181725"/>
          <p14:tracePt t="38755" x="3438525" y="6232525"/>
          <p14:tracePt t="38764" x="3559175" y="6292850"/>
          <p14:tracePt t="38770" x="3690938" y="6364288"/>
          <p14:tracePt t="38778" x="3841750" y="6413500"/>
          <p14:tracePt t="38785" x="3943350" y="6484938"/>
          <p14:tracePt t="38792" x="4013200" y="6545263"/>
          <p14:tracePt t="38801" x="4103688" y="6596063"/>
          <p14:tracePt t="38807" x="4165600" y="6626225"/>
          <p14:tracePt t="38814" x="4184650" y="6656388"/>
          <p14:tracePt t="38819" x="4214813" y="6677025"/>
          <p14:tracePt t="38828" x="4244975" y="6686550"/>
          <p14:tracePt t="38836" x="4256088" y="6696075"/>
          <p14:tracePt t="38841" x="4275138" y="6696075"/>
          <p14:tracePt t="38852" x="4295775" y="6707188"/>
          <p14:tracePt t="38855" x="4305300" y="6716713"/>
          <p14:tracePt t="38863" x="4325938" y="6716713"/>
          <p14:tracePt t="38876" x="4346575" y="6716713"/>
          <p14:tracePt t="38882" x="4356100" y="6716713"/>
          <p14:tracePt t="38897" x="4367213" y="6716713"/>
          <p14:tracePt t="38904" x="4376738" y="6716713"/>
          <p14:tracePt t="38925" x="4386263" y="6716713"/>
          <p14:tracePt t="38933" x="4406900" y="6696075"/>
          <p14:tracePt t="38941" x="4406900" y="6677025"/>
          <p14:tracePt t="38948" x="4416425" y="6656388"/>
          <p14:tracePt t="38955" x="4427538" y="6616700"/>
          <p14:tracePt t="38963" x="4427538" y="6575425"/>
          <p14:tracePt t="38970" x="4427538" y="6565900"/>
          <p14:tracePt t="38984" x="4427538" y="6505575"/>
          <p14:tracePt t="38992" x="4427538" y="6475413"/>
          <p14:tracePt t="39002" x="4427538" y="6464300"/>
          <p14:tracePt t="39006" x="4265613" y="6192838"/>
          <p14:tracePt t="39014" x="4144963" y="5970588"/>
          <p14:tracePt t="39021" x="4013200" y="5718175"/>
          <p14:tracePt t="39029" x="3892550" y="5465763"/>
          <p14:tracePt t="39035" x="3781425" y="5194300"/>
          <p14:tracePt t="39042" x="3700463" y="4981575"/>
          <p14:tracePt t="39051" x="3640138" y="4749800"/>
          <p14:tracePt t="39056" x="3600450" y="4619625"/>
          <p14:tracePt t="39064" x="3559175" y="4478338"/>
          <p14:tracePt t="39070" x="3519488" y="4356100"/>
          <p14:tracePt t="39078" x="3479800" y="4225925"/>
          <p14:tracePt t="39085" x="3449638" y="4094163"/>
          <p14:tracePt t="39093" x="3408363" y="3933825"/>
          <p14:tracePt t="39102" x="3398838" y="3702050"/>
          <p14:tracePt t="39106" x="3398838" y="3308350"/>
          <p14:tracePt t="39113" x="3417888" y="2995613"/>
          <p14:tracePt t="39119" x="3479800" y="2652713"/>
          <p14:tracePt t="39126" x="3529013" y="2430463"/>
          <p14:tracePt t="39133" x="3540125" y="2298700"/>
          <p14:tracePt t="39140" x="3570288" y="2178050"/>
          <p14:tracePt t="39148" x="3579813" y="2078038"/>
          <p14:tracePt t="39154" x="3589338" y="2017713"/>
          <p14:tracePt t="39164" x="3600450" y="1955800"/>
          <p14:tracePt t="39171" x="3600450" y="1925638"/>
          <p14:tracePt t="39179" x="3600450" y="1906588"/>
          <p14:tracePt t="39185" x="3600450" y="1895475"/>
          <p14:tracePt t="39193" x="3600450" y="1876425"/>
          <p14:tracePt t="39202" x="3589338" y="1835150"/>
          <p14:tracePt t="39206" x="3579813" y="1774825"/>
          <p14:tracePt t="39215" x="3570288" y="1714500"/>
          <p14:tracePt t="39221" x="3570288" y="1654175"/>
          <p14:tracePt t="39230" x="3570288" y="1603375"/>
          <p14:tracePt t="39237" x="3570288" y="1533525"/>
          <p14:tracePt t="39242" x="3570288" y="1473200"/>
          <p14:tracePt t="39253" x="3570288" y="1431925"/>
          <p14:tracePt t="39257" x="3570288" y="1411288"/>
          <p14:tracePt t="39265" x="3559175" y="1392238"/>
          <p14:tracePt t="39271" x="3559175" y="1381125"/>
          <p14:tracePt t="39279" x="3559175" y="1371600"/>
          <p14:tracePt t="39283" x="3559175" y="1362075"/>
          <p14:tracePt t="39305" x="3559175" y="1350963"/>
          <p14:tracePt t="39311" x="3559175" y="1341438"/>
          <p14:tracePt t="39335" x="3570288" y="1341438"/>
          <p14:tracePt t="39343" x="3570288" y="1331913"/>
          <p14:tracePt t="39352" x="3570288" y="1320800"/>
          <p14:tracePt t="39364" x="3570288" y="1311275"/>
          <p14:tracePt t="39421" x="3549650" y="1311275"/>
          <p14:tracePt t="39435" x="3529013" y="1311275"/>
          <p14:tracePt t="39442" x="3519488" y="1311275"/>
          <p14:tracePt t="39451" x="3498850" y="1331913"/>
          <p14:tracePt t="39457" x="3489325" y="1331913"/>
          <p14:tracePt t="39463" x="3489325" y="1341438"/>
          <p14:tracePt t="39470" x="3479800" y="1341438"/>
          <p14:tracePt t="39485" x="3468688" y="1341438"/>
          <p14:tracePt t="39502" x="3378200" y="1644650"/>
          <p14:tracePt t="39506" x="3348038" y="1744663"/>
          <p14:tracePt t="39515" x="3338513" y="1865313"/>
          <p14:tracePt t="39519" x="3327400" y="1946275"/>
          <p14:tracePt t="39527" x="3327400" y="2047875"/>
          <p14:tracePt t="39533" x="3327400" y="2159000"/>
          <p14:tracePt t="39540" x="3327400" y="2298700"/>
          <p14:tracePt t="39548" x="3327400" y="2470150"/>
          <p14:tracePt t="39556" x="3297238" y="2662238"/>
          <p14:tracePt t="39563" x="3246438" y="2944813"/>
          <p14:tracePt t="39570" x="3197225" y="3227388"/>
          <p14:tracePt t="39579" x="3176588" y="3359150"/>
          <p14:tracePt t="39585" x="3167063" y="3519488"/>
          <p14:tracePt t="39592" x="3167063" y="3681413"/>
          <p14:tracePt t="39602" x="3167063" y="3822700"/>
          <p14:tracePt t="39620" x="3167063" y="4084638"/>
          <p14:tracePt t="39629" x="3176588" y="4184650"/>
          <p14:tracePt t="39637" x="3206750" y="4306888"/>
          <p14:tracePt t="39642" x="3227388" y="4406900"/>
          <p14:tracePt t="39653" x="3257550" y="4467225"/>
          <p14:tracePt t="39656" x="3278188" y="4559300"/>
          <p14:tracePt t="39665" x="3308350" y="4638675"/>
          <p14:tracePt t="39670" x="3338513" y="4740275"/>
          <p14:tracePt t="39678" x="3378200" y="4851400"/>
          <p14:tracePt t="39683" x="3408363" y="4941888"/>
          <p14:tracePt t="39691" x="3438525" y="5022850"/>
          <p14:tracePt t="39699" x="3459163" y="5083175"/>
          <p14:tracePt t="39705" x="3479800" y="5122863"/>
          <p14:tracePt t="39711" x="3489325" y="5164138"/>
          <p14:tracePt t="39720" x="3509963" y="5203825"/>
          <p14:tracePt t="39725" x="3529013" y="5245100"/>
          <p14:tracePt t="39733" x="3549650" y="5284788"/>
          <p14:tracePt t="39740" x="3589338" y="5354638"/>
          <p14:tracePt t="39753" x="3619500" y="5416550"/>
          <p14:tracePt t="39757" x="3660775" y="5486400"/>
          <p14:tracePt t="39766" x="3690938" y="5556250"/>
          <p14:tracePt t="39772" x="3741738" y="5618163"/>
          <p14:tracePt t="39779" x="3760788" y="5667375"/>
          <p14:tracePt t="39788" x="3811588" y="5727700"/>
          <p14:tracePt t="39792" x="3832225" y="5799138"/>
          <p14:tracePt t="39803" x="3862388" y="5849938"/>
          <p14:tracePt t="39806" x="3902075" y="5910263"/>
          <p14:tracePt t="39815" x="3922713" y="5961063"/>
          <p14:tracePt t="39821" x="3932238" y="6021388"/>
          <p14:tracePt t="39831" x="3943350" y="6051550"/>
          <p14:tracePt t="39838" x="3962400" y="6091238"/>
          <p14:tracePt t="39843" x="3962400" y="6121400"/>
          <p14:tracePt t="39854" x="3983038" y="6162675"/>
          <p14:tracePt t="39856" x="3994150" y="6172200"/>
          <p14:tracePt t="39870" x="4003675" y="6202363"/>
          <p14:tracePt t="39872" x="4033838" y="6232525"/>
          <p14:tracePt t="39878" x="4073525" y="6273800"/>
          <p14:tracePt t="39885" x="4124325" y="6313488"/>
          <p14:tracePt t="39891" x="4184650" y="6364288"/>
          <p14:tracePt t="39899" x="4256088" y="6434138"/>
          <p14:tracePt t="39905" x="4325938" y="6484938"/>
          <p14:tracePt t="39912" x="4416425" y="6535738"/>
          <p14:tracePt t="39920" x="4457700" y="6565900"/>
          <p14:tracePt t="39926" x="4508500" y="6575425"/>
          <p14:tracePt t="39933" x="4548188" y="6584950"/>
          <p14:tracePt t="39940" x="4587875" y="6584950"/>
          <p14:tracePt t="39948" x="4608513" y="6584950"/>
          <p14:tracePt t="39954" x="4648200" y="6584950"/>
          <p14:tracePt t="39965" x="4699000" y="6565900"/>
          <p14:tracePt t="39973" x="4800600" y="6545263"/>
          <p14:tracePt t="39981" x="4951413" y="6505575"/>
          <p14:tracePt t="39987" x="5092700" y="6464300"/>
          <p14:tracePt t="39993" x="5213350" y="6434138"/>
          <p14:tracePt t="40004" x="5314950" y="6424613"/>
          <p14:tracePt t="40006" x="5375275" y="6424613"/>
          <p14:tracePt t="40015" x="5414963" y="6424613"/>
          <p14:tracePt t="40029" x="5426075" y="6424613"/>
          <p14:tracePt t="40044" x="5435600" y="6424613"/>
          <p14:tracePt t="40086" x="5435600" y="6413500"/>
          <p14:tracePt t="40093" x="5426075" y="6403975"/>
          <p14:tracePt t="40106" x="5414963" y="6364288"/>
          <p14:tracePt t="40113" x="5395913" y="6334125"/>
          <p14:tracePt t="40120" x="5364163" y="6303963"/>
          <p14:tracePt t="40126" x="5345113" y="6283325"/>
          <p14:tracePt t="40133" x="5294313" y="6253163"/>
          <p14:tracePt t="40140" x="5224463" y="6202363"/>
          <p14:tracePt t="40148" x="5132388" y="6132513"/>
          <p14:tracePt t="40154" x="5062538" y="6091238"/>
          <p14:tracePt t="40161" x="4991100" y="6021388"/>
          <p14:tracePt t="40170" x="4911725" y="5980113"/>
          <p14:tracePt t="40176" x="4870450" y="5930900"/>
          <p14:tracePt t="40183" x="4800600" y="5859463"/>
          <p14:tracePt t="40190" x="4719638" y="5778500"/>
          <p14:tracePt t="40202" x="4608513" y="5678488"/>
          <p14:tracePt t="40208" x="4518025" y="5567363"/>
          <p14:tracePt t="40216" x="4427538" y="5435600"/>
          <p14:tracePt t="40220" x="4346575" y="5314950"/>
          <p14:tracePt t="40230" x="4275138" y="5183188"/>
          <p14:tracePt t="40238" x="4214813" y="5062538"/>
          <p14:tracePt t="40243" x="4165600" y="4941888"/>
          <p14:tracePt t="40254" x="4124325" y="4810125"/>
          <p14:tracePt t="40259" x="4084638" y="4689475"/>
          <p14:tracePt t="40265" x="4054475" y="4578350"/>
          <p14:tracePt t="40272" x="4043363" y="4467225"/>
          <p14:tracePt t="40279" x="4043363" y="4337050"/>
          <p14:tracePt t="40289" x="4043363" y="4205288"/>
          <p14:tracePt t="40293" x="4073525" y="4054475"/>
          <p14:tracePt t="40303" x="4084638" y="3943350"/>
          <p14:tracePt t="40308" x="4094163" y="3841750"/>
          <p14:tracePt t="40315" x="4124325" y="3762375"/>
          <p14:tracePt t="40324" x="4124325" y="3690938"/>
          <p14:tracePt t="40328" x="4124325" y="3640138"/>
          <p14:tracePt t="40337" x="4124325" y="3609975"/>
          <p14:tracePt t="40341" x="4124325" y="3579813"/>
          <p14:tracePt t="40349" x="4124325" y="3560763"/>
          <p14:tracePt t="40355" x="4114800" y="3540125"/>
          <p14:tracePt t="40362" x="4114800" y="3530600"/>
          <p14:tracePt t="40370" x="4103688" y="3519488"/>
          <p14:tracePt t="40383" x="4103688" y="3498850"/>
          <p14:tracePt t="40398" x="4103688" y="3489325"/>
          <p14:tracePt t="40405" x="4103688" y="3479800"/>
          <p14:tracePt t="40422" x="4103688" y="3468688"/>
          <p14:tracePt t="40431" x="4103688" y="3459163"/>
          <p14:tracePt t="40515" x="4103688" y="3468688"/>
          <p14:tracePt t="40536" x="4094163" y="3479800"/>
          <p14:tracePt t="40566" x="4073525" y="3498850"/>
          <p14:tracePt t="40570" x="4073525" y="3509963"/>
          <p14:tracePt t="40577" x="4064000" y="3519488"/>
          <p14:tracePt t="40583" x="4043363" y="3560763"/>
          <p14:tracePt t="40591" x="4033838" y="3590925"/>
          <p14:tracePt t="40599" x="4024313" y="3630613"/>
          <p14:tracePt t="40605" x="4024313" y="3681413"/>
          <p14:tracePt t="40612" x="4024313" y="3732213"/>
          <p14:tracePt t="40638" x="4033838" y="4114800"/>
          <p14:tracePt t="40643" x="4043363" y="4246563"/>
          <p14:tracePt t="40656" x="4103688" y="4508500"/>
          <p14:tracePt t="40665" x="4165600" y="4699000"/>
          <p14:tracePt t="40672" x="4235450" y="4851400"/>
          <p14:tracePt t="40678" x="4305300" y="4981575"/>
          <p14:tracePt t="40686" x="4367213" y="5113338"/>
          <p14:tracePt t="40695" x="4437063" y="5254625"/>
          <p14:tracePt t="40701" x="4527550" y="5384800"/>
          <p14:tracePt t="40711" x="4618038" y="5537200"/>
          <p14:tracePt t="40714" x="4678363" y="5657850"/>
          <p14:tracePt t="40724" x="4759325" y="5768975"/>
          <p14:tracePt t="40730" x="4840288" y="5899150"/>
          <p14:tracePt t="40736" x="4921250" y="6030913"/>
          <p14:tracePt t="40746" x="5002213" y="6151563"/>
          <p14:tracePt t="40751" x="5053013" y="6223000"/>
          <p14:tracePt t="40759" x="5083175" y="6283325"/>
          <p14:tracePt t="40762" x="5113338" y="6323013"/>
          <p14:tracePt t="40773" x="5132388" y="6353175"/>
          <p14:tracePt t="40777" x="5153025" y="6373813"/>
          <p14:tracePt t="40784" x="5173663" y="6383338"/>
          <p14:tracePt t="40791" x="5183188" y="6403975"/>
          <p14:tracePt t="40798" x="5203825" y="6413500"/>
          <p14:tracePt t="40805" x="5224463" y="6424613"/>
          <p14:tracePt t="40812" x="5233988" y="6424613"/>
          <p14:tracePt t="40820" x="5254625" y="6424613"/>
          <p14:tracePt t="40826" x="5284788" y="6424613"/>
          <p14:tracePt t="40833" x="5324475" y="6424613"/>
          <p14:tracePt t="40840" x="5354638" y="6424613"/>
          <p14:tracePt t="40848" x="5414963" y="6424613"/>
          <p14:tracePt t="40855" x="5486400" y="6424613"/>
          <p14:tracePt t="40865" x="5535613" y="6434138"/>
          <p14:tracePt t="40870" x="5576888" y="6445250"/>
          <p14:tracePt t="40880" x="5597525" y="6445250"/>
          <p14:tracePt t="40886" x="5616575" y="6445250"/>
          <p14:tracePt t="40893" x="5637213" y="6445250"/>
          <p14:tracePt t="40907" x="5646738" y="6445250"/>
          <p14:tracePt t="40921" x="5657850" y="6445250"/>
          <p14:tracePt t="40929" x="5667375" y="6445250"/>
          <p14:tracePt t="40965" x="5667375" y="6424613"/>
          <p14:tracePt t="40972" x="5627688" y="6273800"/>
          <p14:tracePt t="40980" x="5535613" y="6061075"/>
          <p14:tracePt t="40988" x="5456238" y="5849938"/>
          <p14:tracePt t="40993" x="5395913" y="5718175"/>
          <p14:tracePt t="41002" x="5345113" y="5588000"/>
          <p14:tracePt t="41008" x="5324475" y="5495925"/>
          <p14:tracePt t="41014" x="5294313" y="5416550"/>
          <p14:tracePt t="41023" x="5273675" y="5324475"/>
          <p14:tracePt t="41027" x="5243513" y="5264150"/>
          <p14:tracePt t="41034" x="5233988" y="5173663"/>
          <p14:tracePt t="41042" x="5224463" y="5083175"/>
          <p14:tracePt t="41048" x="5224463" y="4962525"/>
          <p14:tracePt t="41055" x="5192713" y="4830763"/>
          <p14:tracePt t="41062" x="5183188" y="4699000"/>
          <p14:tracePt t="41070" x="5173663" y="4589463"/>
          <p14:tracePt t="41076" x="5162550" y="4487863"/>
          <p14:tracePt t="41083" x="5153025" y="4406900"/>
          <p14:tracePt t="41090" x="5153025" y="4346575"/>
          <p14:tracePt t="41104" x="5143500" y="4306888"/>
          <p14:tracePt t="41106" x="5132388" y="4286250"/>
          <p14:tracePt t="41116" x="5132388" y="4276725"/>
          <p14:tracePt t="41122" x="5122863" y="4265613"/>
          <p14:tracePt t="41131" x="5122863" y="4256088"/>
          <p14:tracePt t="41172" x="5122863" y="4265613"/>
          <p14:tracePt t="41194" x="5122863" y="4276725"/>
          <p14:tracePt t="41207" x="5122863" y="4286250"/>
          <p14:tracePt t="41228" x="5122863" y="4295775"/>
          <p14:tracePt t="41236" x="5122863" y="4367213"/>
          <p14:tracePt t="41242" x="5143500" y="4418013"/>
          <p14:tracePt t="41249" x="5192713" y="4508500"/>
          <p14:tracePt t="41256" x="5264150" y="4608513"/>
          <p14:tracePt t="41262" x="5345113" y="4740275"/>
          <p14:tracePt t="41270" x="5405438" y="4821238"/>
          <p14:tracePt t="41276" x="5495925" y="4891088"/>
          <p14:tracePt t="41283" x="5586413" y="4972050"/>
          <p14:tracePt t="41290" x="5657850" y="5053013"/>
          <p14:tracePt t="41298" x="5727700" y="5092700"/>
          <p14:tracePt t="41305" x="5808663" y="5153025"/>
          <p14:tracePt t="41312" x="5878513" y="5224463"/>
          <p14:tracePt t="41319" x="5980113" y="5294313"/>
          <p14:tracePt t="41327" x="6070600" y="5375275"/>
          <p14:tracePt t="41334" x="6161088" y="5435600"/>
          <p14:tracePt t="41341" x="6232525" y="5476875"/>
          <p14:tracePt t="41350" x="6332538" y="5526088"/>
          <p14:tracePt t="41357" x="6413500" y="5567363"/>
          <p14:tracePt t="41366" x="6484938" y="5597525"/>
          <p14:tracePt t="41375" x="6584950" y="5648325"/>
          <p14:tracePt t="41380" x="6665913" y="5678488"/>
          <p14:tracePt t="41390" x="6756400" y="5708650"/>
          <p14:tracePt t="41394" x="6827838" y="5738813"/>
          <p14:tracePt t="41402" x="6867525" y="5759450"/>
          <p14:tracePt t="41408" x="6888163" y="5759450"/>
          <p14:tracePt t="41417" x="6907213" y="5768975"/>
          <p14:tracePt t="41426" x="6927850" y="5778500"/>
          <p14:tracePt t="41438" x="6937375" y="5789613"/>
          <p14:tracePt t="41449" x="6948488" y="5789613"/>
          <p14:tracePt t="41466" x="6958013" y="5789613"/>
          <p14:tracePt t="41483" x="6967538" y="5789613"/>
          <p14:tracePt t="41489" x="6978650" y="5789613"/>
          <p14:tracePt t="41495" x="7008813" y="5789613"/>
          <p14:tracePt t="41502" x="7018338" y="5778500"/>
          <p14:tracePt t="41507" x="7048500" y="5768975"/>
          <p14:tracePt t="41514" x="7069138" y="5768975"/>
          <p14:tracePt t="41527" x="7078663" y="5768975"/>
          <p14:tracePt t="41534" x="7089775" y="5768975"/>
          <p14:tracePt t="41606" x="7078663" y="5768975"/>
          <p14:tracePt t="41631" x="7069138" y="5768975"/>
          <p14:tracePt t="41644" x="7059613" y="5768975"/>
          <p14:tracePt t="41668" x="7048500" y="5768975"/>
          <p14:tracePt t="41674" x="7038975" y="5768975"/>
          <p14:tracePt t="41691" x="7029450" y="5759450"/>
          <p14:tracePt t="41705" x="7029450" y="5748338"/>
          <p14:tracePt t="41712" x="7018338" y="5748338"/>
          <p14:tracePt t="41714" x="7008813" y="5748338"/>
          <p14:tracePt t="42815" x="7472363" y="5224463"/>
          <p14:tracePt t="42822" x="7754938" y="4981575"/>
          <p14:tracePt t="42830" x="8289925" y="4548188"/>
          <p14:tracePt t="42836" x="8712200" y="4276725"/>
          <p14:tracePt t="42844" x="8945563" y="4114800"/>
          <p14:tracePt t="42851" x="9207500" y="3952875"/>
          <p14:tracePt t="42858" x="9418638" y="3852863"/>
          <p14:tracePt t="42868" x="9631363" y="3751263"/>
          <p14:tracePt t="42871" x="9821863" y="3660775"/>
          <p14:tracePt t="42881" x="10064750" y="3549650"/>
          <p14:tracePt t="42886" x="10306050" y="3468688"/>
          <p14:tracePt t="42895" x="10477500" y="3398838"/>
          <p14:tracePt t="42902" x="10598150" y="3359150"/>
          <p14:tracePt t="42908" x="10720388" y="3317875"/>
          <p14:tracePt t="42919" x="10820400" y="3287713"/>
          <p14:tracePt t="42922" x="10901363" y="3267075"/>
          <p14:tracePt t="42932" x="10982325" y="3248025"/>
          <p14:tracePt t="42936" x="11052175" y="3217863"/>
          <p14:tracePt t="42945" x="11123613" y="3197225"/>
          <p14:tracePt t="42952" x="11183938" y="3176588"/>
          <p14:tracePt t="42960" x="11234738" y="3155950"/>
          <p14:tracePt t="42966" x="11264900" y="3146425"/>
          <p14:tracePt t="42972" x="11283950" y="3136900"/>
          <p14:tracePt t="42978" x="11304588" y="3136900"/>
          <p14:tracePt t="42985" x="11314113" y="3136900"/>
          <p14:tracePt t="42998" x="11325225" y="3136900"/>
          <p14:tracePt t="43006" x="11325225" y="3125788"/>
          <p14:tracePt t="43013" x="11334750" y="3125788"/>
          <p14:tracePt t="43036" x="11344275" y="3125788"/>
          <p14:tracePt t="43041" x="11355388" y="3125788"/>
          <p14:tracePt t="43067" x="11364913" y="3125788"/>
          <p14:tracePt t="43074" x="11364913" y="3116263"/>
          <p14:tracePt t="43081" x="11374438" y="3116263"/>
          <p14:tracePt t="43095" x="11385550" y="3106738"/>
          <p14:tracePt t="43103" x="11395075" y="3095625"/>
          <p14:tracePt t="43109" x="11406188" y="3076575"/>
          <p14:tracePt t="43120" x="11406188" y="3065463"/>
          <p14:tracePt t="43122" x="11406188" y="3055938"/>
          <p14:tracePt t="43130" x="11415713" y="3046413"/>
          <p14:tracePt t="43138" x="11425238" y="3035300"/>
          <p14:tracePt t="43144" x="11436350" y="3035300"/>
          <p14:tracePt t="43154" x="11455400" y="3016250"/>
          <p14:tracePt t="43158" x="11485563" y="2974975"/>
          <p14:tracePt t="43166" x="11515725" y="2944813"/>
          <p14:tracePt t="43174" x="11557000" y="2924175"/>
          <p14:tracePt t="43180" x="11566525" y="2914650"/>
          <p14:tracePt t="43189" x="11577638" y="2914650"/>
          <p14:tracePt t="47797" x="11295063" y="2803525"/>
          <p14:tracePt t="47804" x="10579100" y="2601913"/>
          <p14:tracePt t="47812" x="10194925" y="2520950"/>
          <p14:tracePt t="47818" x="9439275" y="2501900"/>
          <p14:tracePt t="47826" x="8934450" y="2532063"/>
          <p14:tracePt t="47836" x="8188325" y="2682875"/>
          <p14:tracePt t="47840" x="7250113" y="2894013"/>
          <p14:tracePt t="47849" x="6846888" y="3035300"/>
          <p14:tracePt t="47853" x="5707063" y="3308350"/>
          <p14:tracePt t="47863" x="5354638" y="3389313"/>
          <p14:tracePt t="47869" x="4578350" y="3540125"/>
          <p14:tracePt t="47876" x="4073525" y="3630613"/>
          <p14:tracePt t="47885" x="3660775" y="3690938"/>
          <p14:tracePt t="47890" x="3246438" y="3732213"/>
          <p14:tracePt t="47899" x="2682875" y="3802063"/>
          <p14:tracePt t="47903" x="2520950" y="3811588"/>
          <p14:tracePt t="47911" x="1997075" y="3922713"/>
          <p14:tracePt t="47921" x="1735138" y="3994150"/>
          <p14:tracePt t="47926" x="1411288" y="4175125"/>
          <p14:tracePt t="47935" x="998538" y="4376738"/>
          <p14:tracePt t="47938" x="796925" y="4508500"/>
          <p14:tracePt t="47945" x="584200" y="4730750"/>
          <p14:tracePt t="47953" x="303213" y="4981575"/>
          <p14:tracePt t="47959" x="69850" y="5143500"/>
          <p14:tracePt t="48153" x="252413" y="5345113"/>
          <p14:tracePt t="48161" x="484188" y="5486400"/>
          <p14:tracePt t="48168" x="785813" y="5708650"/>
          <p14:tracePt t="48177" x="1079500" y="5910263"/>
          <p14:tracePt t="48185" x="1200150" y="6000750"/>
          <p14:tracePt t="48190" x="1290638" y="6051550"/>
          <p14:tracePt t="48199" x="1341438" y="6081713"/>
          <p14:tracePt t="48203" x="1392238" y="6111875"/>
          <p14:tracePt t="48212" x="1401763" y="6132513"/>
          <p14:tracePt t="48219" x="1422400" y="6142038"/>
          <p14:tracePt t="48226" x="1431925" y="6151563"/>
          <p14:tracePt t="48240" x="1452563" y="6151563"/>
          <p14:tracePt t="48249" x="1462088" y="6151563"/>
          <p14:tracePt t="48254" x="1482725" y="6142038"/>
          <p14:tracePt t="48263" x="1492250" y="6132513"/>
          <p14:tracePt t="48267" x="1582738" y="6081713"/>
          <p14:tracePt t="48275" x="1684338" y="6021388"/>
          <p14:tracePt t="48282" x="1814513" y="5940425"/>
          <p14:tracePt t="48288" x="1955800" y="5838825"/>
          <p14:tracePt t="48295" x="2087563" y="5789613"/>
          <p14:tracePt t="48303" x="2187575" y="5708650"/>
          <p14:tracePt t="48309" x="2268538" y="5657850"/>
          <p14:tracePt t="48316" x="2339975" y="5627688"/>
          <p14:tracePt t="48323" x="2379663" y="5597525"/>
          <p14:tracePt t="48332" x="2409825" y="5556250"/>
          <p14:tracePt t="48338" x="2439988" y="5526088"/>
          <p14:tracePt t="48345" x="2481263" y="5495925"/>
          <p14:tracePt t="48354" x="2511425" y="5465763"/>
          <p14:tracePt t="48363" x="2541588" y="5435600"/>
          <p14:tracePt t="48376" x="2551113" y="5426075"/>
          <p14:tracePt t="48411" x="2530475" y="5426075"/>
          <p14:tracePt t="48419" x="2511425" y="5435600"/>
          <p14:tracePt t="48427" x="2500313" y="5446713"/>
          <p14:tracePt t="48437" x="2481263" y="5446713"/>
          <p14:tracePt t="48440" x="2470150" y="5446713"/>
          <p14:tracePt t="48449" x="2451100" y="5446713"/>
          <p14:tracePt t="48453" x="2430463" y="5435600"/>
          <p14:tracePt t="48468" x="2420938" y="5435600"/>
          <p14:tracePt t="48475" x="2409825" y="5426075"/>
          <p14:tracePt t="48485" x="2409825" y="5405438"/>
          <p14:tracePt t="48490" x="2409825" y="5395913"/>
          <p14:tracePt t="48500" x="2400300" y="5395913"/>
          <p14:tracePt t="48504" x="2379663" y="5395913"/>
          <p14:tracePt t="48512" x="2359025" y="5395913"/>
          <p14:tracePt t="48517" x="2319338" y="5395913"/>
          <p14:tracePt t="48524" x="2289175" y="5395913"/>
          <p14:tracePt t="48532" x="2249488" y="5395913"/>
          <p14:tracePt t="48538" x="2208213" y="5395913"/>
          <p14:tracePt t="48545" x="2198688" y="5405438"/>
          <p14:tracePt t="48553" x="2178050" y="5416550"/>
          <p14:tracePt t="48561" x="2157413" y="5416550"/>
          <p14:tracePt t="48573" x="2157413" y="5426075"/>
          <p14:tracePt t="48585" x="2147888" y="5426075"/>
          <p14:tracePt t="48599" x="2138363" y="5426075"/>
          <p14:tracePt t="48613" x="2138363" y="5435600"/>
          <p14:tracePt t="48621" x="2127250" y="5446713"/>
          <p14:tracePt t="48640" x="2127250" y="5456238"/>
          <p14:tracePt t="48648" x="2127250" y="5465763"/>
          <p14:tracePt t="48661" x="2127250" y="5486400"/>
          <p14:tracePt t="48667" x="2127250" y="5495925"/>
          <p14:tracePt t="48684" x="2127250" y="5516563"/>
          <p14:tracePt t="48690" x="2138363" y="5516563"/>
          <p14:tracePt t="48696" x="2138363" y="5526088"/>
          <p14:tracePt t="48703" x="2147888" y="5526088"/>
          <p14:tracePt t="48710" x="2147888" y="5537200"/>
          <p14:tracePt t="48717" x="2147888" y="5546725"/>
          <p14:tracePt t="48724" x="2178050" y="5576888"/>
          <p14:tracePt t="48732" x="2249488" y="5708650"/>
          <p14:tracePt t="48738" x="2298700" y="5829300"/>
          <p14:tracePt t="48745" x="2349500" y="5919788"/>
          <p14:tracePt t="48753" x="2390775" y="6000750"/>
          <p14:tracePt t="48759" x="2430463" y="6091238"/>
          <p14:tracePt t="48767" x="2451100" y="6172200"/>
          <p14:tracePt t="48774" x="2490788" y="6242050"/>
          <p14:tracePt t="48782" x="2520950" y="6334125"/>
          <p14:tracePt t="48788" x="2541588" y="6383338"/>
          <p14:tracePt t="48796" x="2571750" y="6445250"/>
          <p14:tracePt t="48803" x="2592388" y="6484938"/>
          <p14:tracePt t="48810" x="2601913" y="6515100"/>
          <p14:tracePt t="48818" x="2622550" y="6535738"/>
          <p14:tracePt t="48825" x="2662238" y="6565900"/>
          <p14:tracePt t="48833" x="2701925" y="6605588"/>
          <p14:tracePt t="48840" x="2813050" y="6677025"/>
          <p14:tracePt t="48846" x="2914650" y="6737350"/>
          <p14:tracePt t="48853" x="2984500" y="6788150"/>
          <p14:tracePt t="48861" x="3055938" y="6837363"/>
          <p14:tracePt t="49071" x="3338513" y="6827838"/>
          <p14:tracePt t="49078" x="3338513" y="6807200"/>
          <p14:tracePt t="49099" x="3246438" y="6515100"/>
          <p14:tracePt t="49105" x="3206750" y="6373813"/>
          <p14:tracePt t="49114" x="3176588" y="6211888"/>
          <p14:tracePt t="49121" x="3146425" y="6061075"/>
          <p14:tracePt t="49128" x="3136900" y="5930900"/>
          <p14:tracePt t="49136" x="3125788" y="5789613"/>
          <p14:tracePt t="49140" x="3125788" y="5667375"/>
          <p14:tracePt t="49149" x="3125788" y="5576888"/>
          <p14:tracePt t="49154" x="3125788" y="5476875"/>
          <p14:tracePt t="49163" x="3125788" y="5416550"/>
          <p14:tracePt t="49170" x="3125788" y="5345113"/>
          <p14:tracePt t="49176" x="3125788" y="5314950"/>
          <p14:tracePt t="49185" x="3116263" y="5275263"/>
          <p14:tracePt t="49189" x="3106738" y="5233988"/>
          <p14:tracePt t="49196" x="3106738" y="5224463"/>
          <p14:tracePt t="49204" x="3095625" y="5203825"/>
          <p14:tracePt t="49210" x="3086100" y="5183188"/>
          <p14:tracePt t="49224" x="3074988" y="5183188"/>
          <p14:tracePt t="49231" x="3074988" y="5173663"/>
          <p14:tracePt t="49246" x="3065463" y="5164138"/>
          <p14:tracePt t="49254" x="3055938" y="5164138"/>
          <p14:tracePt t="49275" x="3044825" y="5164138"/>
          <p14:tracePt t="49283" x="3044825" y="5173663"/>
          <p14:tracePt t="49291" x="3035300" y="5173663"/>
          <p14:tracePt t="49304" x="3035300" y="5183188"/>
          <p14:tracePt t="49311" x="3025775" y="5194300"/>
          <p14:tracePt t="49318" x="3014663" y="5194300"/>
          <p14:tracePt t="49340" x="3005138" y="5194300"/>
          <p14:tracePt t="49354" x="2995613" y="5203825"/>
          <p14:tracePt t="49363" x="2995613" y="5213350"/>
          <p14:tracePt t="49368" x="2984500" y="5233988"/>
          <p14:tracePt t="49377" x="2974975" y="5254625"/>
          <p14:tracePt t="49384" x="2974975" y="5275263"/>
          <p14:tracePt t="49390" x="2965450" y="5305425"/>
          <p14:tracePt t="49397" x="2965450" y="5324475"/>
          <p14:tracePt t="49404" x="2965450" y="5335588"/>
          <p14:tracePt t="49414" x="2965450" y="5345113"/>
          <p14:tracePt t="49434" x="2965450" y="5354638"/>
          <p14:tracePt t="49440" x="2965450" y="5365750"/>
          <p14:tracePt t="49460" x="2965450" y="5375275"/>
          <p14:tracePt t="49468" x="2984500" y="5416550"/>
          <p14:tracePt t="49475" x="3065463" y="5567363"/>
          <p14:tracePt t="49482" x="3146425" y="5718175"/>
          <p14:tracePt t="49491" x="3186113" y="5819775"/>
          <p14:tracePt t="49496" x="3227388" y="5899150"/>
          <p14:tracePt t="49504" x="3257550" y="5949950"/>
          <p14:tracePt t="49510" x="3297238" y="6021388"/>
          <p14:tracePt t="49518" x="3327400" y="6061075"/>
          <p14:tracePt t="49525" x="3348038" y="6102350"/>
          <p14:tracePt t="49533" x="3368675" y="6121400"/>
          <p14:tracePt t="49540" x="3378200" y="6142038"/>
          <p14:tracePt t="49548" x="3387725" y="6151563"/>
          <p14:tracePt t="49555" x="3408363" y="6162675"/>
          <p14:tracePt t="49566" x="3417888" y="6172200"/>
          <p14:tracePt t="49572" x="3438525" y="6172200"/>
          <p14:tracePt t="49576" x="3449638" y="6172200"/>
          <p14:tracePt t="49587" x="3468688" y="6172200"/>
          <p14:tracePt t="49590" x="3498850" y="6162675"/>
          <p14:tracePt t="49599" x="3519488" y="6162675"/>
          <p14:tracePt t="49605" x="3540125" y="6162675"/>
          <p14:tracePt t="49612" x="3559175" y="6151563"/>
          <p14:tracePt t="49621" x="3570288" y="6142038"/>
          <p14:tracePt t="49626" x="3579813" y="6132513"/>
          <p14:tracePt t="49632" x="3589338" y="6121400"/>
          <p14:tracePt t="49640" x="3600450" y="6091238"/>
          <p14:tracePt t="49645" x="3609975" y="6061075"/>
          <p14:tracePt t="49654" x="3619500" y="6061075"/>
          <p14:tracePt t="49660" x="3619500" y="6051550"/>
          <p14:tracePt t="49674" x="3630613" y="5949950"/>
          <p14:tracePt t="49686" x="3640138" y="5880100"/>
          <p14:tracePt t="49690" x="3660775" y="5829300"/>
          <p14:tracePt t="49701" x="3660775" y="5768975"/>
          <p14:tracePt t="49706" x="3690938" y="5678488"/>
          <p14:tracePt t="49713" x="3690938" y="5576888"/>
          <p14:tracePt t="49721" x="3700463" y="5456238"/>
          <p14:tracePt t="49727" x="3711575" y="5294313"/>
          <p14:tracePt t="49737" x="3711575" y="5143500"/>
          <p14:tracePt t="49740" x="3711575" y="4981575"/>
          <p14:tracePt t="49749" x="3711575" y="4891088"/>
          <p14:tracePt t="49756" x="3721100" y="4821238"/>
          <p14:tracePt t="49763" x="3721100" y="4810125"/>
          <p14:tracePt t="49773" x="3721100" y="4791075"/>
          <p14:tracePt t="49777" x="3721100" y="4770438"/>
          <p14:tracePt t="49824" x="3721100" y="4779963"/>
          <p14:tracePt t="49831" x="3721100" y="4791075"/>
          <p14:tracePt t="49839" x="3721100" y="4830763"/>
          <p14:tracePt t="49845" x="3721100" y="4860925"/>
          <p14:tracePt t="49853" x="3721100" y="4881563"/>
          <p14:tracePt t="49861" x="3721100" y="4891088"/>
          <p14:tracePt t="49883" x="3721100" y="4902200"/>
          <p14:tracePt t="49892" x="3730625" y="4992688"/>
          <p14:tracePt t="49898" x="3730625" y="5002213"/>
          <p14:tracePt t="49905" x="3771900" y="5113338"/>
          <p14:tracePt t="49913" x="3811588" y="5183188"/>
          <p14:tracePt t="49918" x="3871913" y="5275263"/>
          <p14:tracePt t="49928" x="3952875" y="5405438"/>
          <p14:tracePt t="49935" x="4033838" y="5526088"/>
          <p14:tracePt t="49940" x="4094163" y="5627688"/>
          <p14:tracePt t="49952" x="4133850" y="5697538"/>
          <p14:tracePt t="49955" x="4165600" y="5759450"/>
          <p14:tracePt t="49964" x="4184650" y="5799138"/>
          <p14:tracePt t="49969" x="4205288" y="5838825"/>
          <p14:tracePt t="49978" x="4225925" y="5859463"/>
          <p14:tracePt t="49985" x="4244975" y="5880100"/>
          <p14:tracePt t="49990" x="4256088" y="5899150"/>
          <p14:tracePt t="50002" x="4265613" y="5910263"/>
          <p14:tracePt t="50004" x="4275138" y="5930900"/>
          <p14:tracePt t="50013" x="4295775" y="5949950"/>
          <p14:tracePt t="50018" x="4316413" y="5970588"/>
          <p14:tracePt t="50025" x="4325938" y="5980113"/>
          <p14:tracePt t="50032" x="4346575" y="6000750"/>
          <p14:tracePt t="50039" x="4367213" y="6010275"/>
          <p14:tracePt t="50046" x="4376738" y="6021388"/>
          <p14:tracePt t="50060" x="4386263" y="6021388"/>
          <p14:tracePt t="50067" x="4397375" y="6030913"/>
          <p14:tracePt t="50113" x="4406900" y="6030913"/>
          <p14:tracePt t="50149" x="4416425" y="6021388"/>
          <p14:tracePt t="50156" x="4416425" y="6010275"/>
          <p14:tracePt t="50162" x="4416425" y="6000750"/>
          <p14:tracePt t="50170" x="4427538" y="5970588"/>
          <p14:tracePt t="50177" x="4437063" y="5961063"/>
          <p14:tracePt t="50190" x="4437063" y="5949950"/>
          <p14:tracePt t="50200" x="4437063" y="5708650"/>
          <p14:tracePt t="50204" x="4437063" y="5627688"/>
          <p14:tracePt t="50213" x="4457700" y="5537200"/>
          <p14:tracePt t="50218" x="4467225" y="5465763"/>
          <p14:tracePt t="50225" x="4476750" y="5416550"/>
          <p14:tracePt t="50232" x="4508500" y="5365750"/>
          <p14:tracePt t="50239" x="4527550" y="5324475"/>
          <p14:tracePt t="50245" x="4548188" y="5284788"/>
          <p14:tracePt t="50254" x="4568825" y="5245100"/>
          <p14:tracePt t="50260" x="4608513" y="5173663"/>
          <p14:tracePt t="50269" x="4648200" y="5103813"/>
          <p14:tracePt t="50277" x="4668838" y="5032375"/>
          <p14:tracePt t="50284" x="4689475" y="4992688"/>
          <p14:tracePt t="50291" x="4710113" y="4951413"/>
          <p14:tracePt t="50301" x="4729163" y="4921250"/>
          <p14:tracePt t="50305" x="4729163" y="4911725"/>
          <p14:tracePt t="50349" x="4729163" y="4921250"/>
          <p14:tracePt t="50356" x="4729163" y="4932363"/>
          <p14:tracePt t="50364" x="4729163" y="4941888"/>
          <p14:tracePt t="50371" x="4729163" y="4951413"/>
          <p14:tracePt t="50376" x="4729163" y="4962525"/>
          <p14:tracePt t="50385" x="4729163" y="4992688"/>
          <p14:tracePt t="50390" x="4729163" y="5002213"/>
          <p14:tracePt t="50398" x="4729163" y="5022850"/>
          <p14:tracePt t="50405" x="4729163" y="5032375"/>
          <p14:tracePt t="50413" x="4729163" y="5041900"/>
          <p14:tracePt t="50418" x="4729163" y="5062538"/>
          <p14:tracePt t="50432" x="4729163" y="5073650"/>
          <p14:tracePt t="50439" x="4729163" y="5083175"/>
          <p14:tracePt t="50460" x="4729163" y="5092700"/>
          <p14:tracePt t="50468" x="4749800" y="5113338"/>
          <p14:tracePt t="50476" x="4759325" y="5153025"/>
          <p14:tracePt t="50486" x="4779963" y="5173663"/>
          <p14:tracePt t="50491" x="4800600" y="5203825"/>
          <p14:tracePt t="50501" x="4819650" y="5224463"/>
          <p14:tracePt t="50506" x="4830763" y="5245100"/>
          <p14:tracePt t="50515" x="4830763" y="5254625"/>
          <p14:tracePt t="50527" x="4840288" y="5264150"/>
          <p14:tracePt t="50537" x="4849813" y="5275263"/>
          <p14:tracePt t="50555" x="4849813" y="5284788"/>
          <p14:tracePt t="50563" x="4860925" y="5284788"/>
          <p14:tracePt t="50605" x="4860925" y="5275263"/>
          <p14:tracePt t="50614" x="4860925" y="5264150"/>
          <p14:tracePt t="50619" x="4860925" y="5245100"/>
          <p14:tracePt t="50640" x="4819650" y="4962525"/>
          <p14:tracePt t="50646" x="4789488" y="4881563"/>
          <p14:tracePt t="50655" x="4770438" y="4749800"/>
          <p14:tracePt t="50660" x="4740275" y="4598988"/>
          <p14:tracePt t="50667" x="4729163" y="4427538"/>
          <p14:tracePt t="50674" x="4710113" y="4246563"/>
          <p14:tracePt t="50686" x="4678363" y="4013200"/>
          <p14:tracePt t="50691" x="4668838" y="3781425"/>
          <p14:tracePt t="50701" x="4648200" y="3438525"/>
          <p14:tracePt t="50704" x="4608513" y="3155950"/>
          <p14:tracePt t="50713" x="4598988" y="2984500"/>
          <p14:tracePt t="50718" x="4568825" y="2803525"/>
          <p14:tracePt t="50728" x="4557713" y="2692400"/>
          <p14:tracePt t="50735" x="4527550" y="2571750"/>
          <p14:tracePt t="50741" x="4518025" y="2501900"/>
          <p14:tracePt t="50752" x="4508500" y="2451100"/>
          <p14:tracePt t="50754" x="4497388" y="2439988"/>
          <p14:tracePt t="50765" x="4497388" y="2420938"/>
          <p14:tracePt t="66787" x="3498850" y="3155950"/>
          <p14:tracePt t="66794" x="2903538" y="3681413"/>
          <p14:tracePt t="66801" x="1714500" y="4760913"/>
          <p14:tracePt t="66808" x="927100" y="5224463"/>
          <p14:tracePt t="67115" x="2309813" y="5980113"/>
          <p14:tracePt t="67122" x="3176588" y="5588000"/>
          <p14:tracePt t="67130" x="3943350" y="5233988"/>
          <p14:tracePt t="67137" x="4476750" y="5022850"/>
          <p14:tracePt t="67144" x="4921250" y="4851400"/>
          <p14:tracePt t="67151" x="5062538" y="4791075"/>
          <p14:tracePt t="67159" x="5183188" y="4770438"/>
          <p14:tracePt t="67168" x="5284788" y="4740275"/>
          <p14:tracePt t="67174" x="5395913" y="4710113"/>
          <p14:tracePt t="67185" x="5486400" y="4689475"/>
          <p14:tracePt t="67188" x="5546725" y="4679950"/>
          <p14:tracePt t="67197" x="5597525" y="4668838"/>
          <p14:tracePt t="67202" x="5637213" y="4668838"/>
          <p14:tracePt t="67211" x="5657850" y="4659313"/>
          <p14:tracePt t="67218" x="5667375" y="4659313"/>
          <p14:tracePt t="67225" x="5688013" y="4659313"/>
          <p14:tracePt t="67238" x="5688013" y="4649788"/>
          <p14:tracePt t="67252" x="5676900" y="4638675"/>
          <p14:tracePt t="67260" x="5616575" y="4638675"/>
          <p14:tracePt t="67269" x="5486400" y="4638675"/>
          <p14:tracePt t="67274" x="5475288" y="4649788"/>
          <p14:tracePt t="67287" x="4951413" y="4760913"/>
          <p14:tracePt t="67289" x="4467225" y="4840288"/>
          <p14:tracePt t="67297" x="4013200" y="4951413"/>
          <p14:tracePt t="67301" x="3438525" y="5022850"/>
          <p14:tracePt t="67309" x="3167063" y="5041900"/>
          <p14:tracePt t="67315" x="2551113" y="5041900"/>
          <p14:tracePt t="67322" x="2390775" y="5032375"/>
          <p14:tracePt t="67329" x="1976438" y="5032375"/>
          <p14:tracePt t="67337" x="1663700" y="5011738"/>
          <p14:tracePt t="67346" x="1533525" y="4992688"/>
          <p14:tracePt t="67353" x="1371600" y="4962525"/>
          <p14:tracePt t="67360" x="1239838" y="4951413"/>
          <p14:tracePt t="67370" x="1160463" y="4941888"/>
          <p14:tracePt t="67376" x="1109663" y="4941888"/>
          <p14:tracePt t="67388" x="1079500" y="4941888"/>
          <p14:tracePt t="67396" x="1058863" y="4941888"/>
          <p14:tracePt t="67404" x="1058863" y="4951413"/>
          <p14:tracePt t="67420" x="1058863" y="4962525"/>
          <p14:tracePt t="67437" x="1058863" y="4972050"/>
          <p14:tracePt t="67444" x="1068388" y="4981575"/>
          <p14:tracePt t="67458" x="1079500" y="4981575"/>
          <p14:tracePt t="67465" x="1079500" y="4992688"/>
          <p14:tracePt t="67487" x="1381125" y="5032375"/>
          <p14:tracePt t="67493" x="1431925" y="5083175"/>
          <p14:tracePt t="67501" x="1543050" y="5173663"/>
          <p14:tracePt t="67508" x="1684338" y="5284788"/>
          <p14:tracePt t="67515" x="1814513" y="5365750"/>
          <p14:tracePt t="67522" x="1916113" y="5435600"/>
          <p14:tracePt t="67530" x="1997075" y="5495925"/>
          <p14:tracePt t="67537" x="2066925" y="5546725"/>
          <p14:tracePt t="67544" x="2138363" y="5607050"/>
          <p14:tracePt t="67552" x="2198688" y="5648325"/>
          <p14:tracePt t="67559" x="2259013" y="5697538"/>
          <p14:tracePt t="67567" x="2328863" y="5738813"/>
          <p14:tracePt t="67574" x="2400300" y="5768975"/>
          <p14:tracePt t="67581" x="2439988" y="5808663"/>
          <p14:tracePt t="67588" x="2500313" y="5849938"/>
          <p14:tracePt t="67595" x="2530475" y="5880100"/>
          <p14:tracePt t="67602" x="2571750" y="5899150"/>
          <p14:tracePt t="67611" x="2592388" y="5910263"/>
          <p14:tracePt t="67617" x="2611438" y="5930900"/>
          <p14:tracePt t="67634" x="2632075" y="5940425"/>
          <p14:tracePt t="67638" x="2641600" y="5940425"/>
          <p14:tracePt t="67652" x="2652713" y="5940425"/>
          <p14:tracePt t="67689" x="2662238" y="5940425"/>
          <p14:tracePt t="67695" x="2671763" y="5940425"/>
          <p14:tracePt t="67702" x="2671763" y="5930900"/>
          <p14:tracePt t="67710" x="2682875" y="5919788"/>
          <p14:tracePt t="67717" x="2701925" y="5889625"/>
          <p14:tracePt t="67724" x="2722563" y="5849938"/>
          <p14:tracePt t="67731" x="2743200" y="5708650"/>
          <p14:tracePt t="67739" x="2743200" y="5688013"/>
          <p14:tracePt t="67745" x="2803525" y="5213350"/>
          <p14:tracePt t="67752" x="2813050" y="4941888"/>
          <p14:tracePt t="67761" x="2903538" y="4527550"/>
          <p14:tracePt t="67767" x="2935288" y="4175125"/>
          <p14:tracePt t="67774" x="2974975" y="3903663"/>
          <p14:tracePt t="67781" x="2995613" y="3771900"/>
          <p14:tracePt t="67788" x="2995613" y="3681413"/>
          <p14:tracePt t="67795" x="2984500" y="3651250"/>
          <p14:tracePt t="67802" x="2965450" y="3621088"/>
          <p14:tracePt t="67810" x="2965450" y="3609975"/>
          <p14:tracePt t="67816" x="2954338" y="3609975"/>
          <p14:tracePt t="67823" x="2944813" y="3600450"/>
          <p14:tracePt t="67838" x="2935288" y="3600450"/>
          <p14:tracePt t="67844" x="2924175" y="3600450"/>
          <p14:tracePt t="67897" x="2924175" y="3609975"/>
          <p14:tracePt t="67911" x="2944813" y="3721100"/>
          <p14:tracePt t="67921" x="3014663" y="3892550"/>
          <p14:tracePt t="67926" x="3074988" y="4044950"/>
          <p14:tracePt t="67933" x="3146425" y="4165600"/>
          <p14:tracePt t="67939" x="3216275" y="4286250"/>
          <p14:tracePt t="67948" x="3267075" y="4387850"/>
          <p14:tracePt t="67957" x="3327400" y="4518025"/>
          <p14:tracePt t="67960" x="3368675" y="4619625"/>
          <p14:tracePt t="67969" x="3417888" y="4719638"/>
          <p14:tracePt t="67980" x="3438525" y="4779963"/>
          <p14:tracePt t="67983" x="3479800" y="4830763"/>
          <p14:tracePt t="67989" x="3498850" y="4860925"/>
          <p14:tracePt t="67998" x="3498850" y="4891088"/>
          <p14:tracePt t="68001" x="3519488" y="4902200"/>
          <p14:tracePt t="68009" x="3519488" y="4921250"/>
          <p14:tracePt t="68015" x="3529013" y="4941888"/>
          <p14:tracePt t="68022" x="3540125" y="4951413"/>
          <p14:tracePt t="68030" x="3540125" y="4962525"/>
          <p14:tracePt t="68038" x="3540125" y="4972050"/>
          <p14:tracePt t="68058" x="3540125" y="4981575"/>
          <p14:tracePt t="68077" x="3540125" y="4992688"/>
          <p14:tracePt t="68112" x="3540125" y="4981575"/>
          <p14:tracePt t="86616" x="3449638" y="4962525"/>
          <p14:tracePt t="86622" x="3095625" y="4891088"/>
          <p14:tracePt t="86629" x="2863850" y="4821238"/>
          <p14:tracePt t="86637" x="2743200" y="4770438"/>
          <p14:tracePt t="86643" x="2611438" y="4699000"/>
          <p14:tracePt t="86651" x="2409825" y="4608513"/>
          <p14:tracePt t="86658" x="2259013" y="4527550"/>
          <p14:tracePt t="86664" x="2147888" y="4478338"/>
          <p14:tracePt t="86672" x="2078038" y="4437063"/>
          <p14:tracePt t="86679" x="1966913" y="4387850"/>
          <p14:tracePt t="86686" x="1814513" y="4346575"/>
          <p14:tracePt t="86694" x="1684338" y="4337050"/>
          <p14:tracePt t="86701" x="1552575" y="4337050"/>
          <p14:tracePt t="86708" x="1492250" y="4337050"/>
          <p14:tracePt t="86716" x="1422400" y="4356100"/>
          <p14:tracePt t="86723" x="1350963" y="4376738"/>
          <p14:tracePt t="86730" x="1281113" y="4427538"/>
          <p14:tracePt t="86737" x="1169988" y="4478338"/>
          <p14:tracePt t="86744" x="1098550" y="4518025"/>
          <p14:tracePt t="86751" x="1058863" y="4538663"/>
          <p14:tracePt t="86758" x="1038225" y="4559300"/>
          <p14:tracePt t="86765" x="1008063" y="4568825"/>
          <p14:tracePt t="86773" x="989013" y="4578350"/>
          <p14:tracePt t="86780" x="989013" y="4589463"/>
          <p14:tracePt t="86788" x="977900" y="4589463"/>
          <p14:tracePt t="86794" x="968375" y="4589463"/>
          <p14:tracePt t="86815" x="957263" y="4589463"/>
          <p14:tracePt t="86823" x="947738" y="4589463"/>
          <p14:tracePt t="86830" x="938213" y="4568825"/>
          <p14:tracePt t="86844" x="938213" y="4527550"/>
          <p14:tracePt t="86851" x="938213" y="4478338"/>
          <p14:tracePt t="86858" x="938213" y="4437063"/>
          <p14:tracePt t="86866" x="938213" y="4406900"/>
          <p14:tracePt t="86874" x="947738" y="4376738"/>
          <p14:tracePt t="86880" x="957263" y="4356100"/>
          <p14:tracePt t="86888" x="977900" y="4337050"/>
          <p14:tracePt t="86895" x="989013" y="4325938"/>
          <p14:tracePt t="86902" x="1008063" y="4325938"/>
          <p14:tracePt t="86909" x="1028700" y="4316413"/>
          <p14:tracePt t="86916" x="1028700" y="4306888"/>
          <p14:tracePt t="86930" x="1038225" y="4306888"/>
          <p14:tracePt t="86937" x="1160463" y="4295775"/>
          <p14:tracePt t="86944" x="1179513" y="4295775"/>
          <p14:tracePt t="86951" x="1250950" y="4286250"/>
          <p14:tracePt t="86959" x="1362075" y="4286250"/>
          <p14:tracePt t="86966" x="1492250" y="4286250"/>
          <p14:tracePt t="86974" x="1624013" y="4276725"/>
          <p14:tracePt t="86981" x="1735138" y="4265613"/>
          <p14:tracePt t="86987" x="1855788" y="4265613"/>
          <p14:tracePt t="86994" x="1966913" y="4265613"/>
          <p14:tracePt t="87001" x="2078038" y="4265613"/>
          <p14:tracePt t="87009" x="2178050" y="4276725"/>
          <p14:tracePt t="87016" x="2249488" y="4286250"/>
          <p14:tracePt t="87024" x="2309813" y="4295775"/>
          <p14:tracePt t="87030" x="2370138" y="4316413"/>
          <p14:tracePt t="87037" x="2400300" y="4325938"/>
          <p14:tracePt t="87044" x="2439988" y="4337050"/>
          <p14:tracePt t="87052" x="2481263" y="4337050"/>
          <p14:tracePt t="87059" x="2520950" y="4356100"/>
          <p14:tracePt t="87066" x="2571750" y="4356100"/>
          <p14:tracePt t="87073" x="2622550" y="4367213"/>
          <p14:tracePt t="87080" x="2682875" y="4367213"/>
          <p14:tracePt t="87087" x="2763838" y="4367213"/>
          <p14:tracePt t="87094" x="2914650" y="4367213"/>
          <p14:tracePt t="87101" x="2924175" y="4367213"/>
          <p14:tracePt t="88461" x="2984500" y="4367213"/>
          <p14:tracePt t="88468" x="3055938" y="4367213"/>
          <p14:tracePt t="88475" x="3106738" y="4346575"/>
          <p14:tracePt t="88485" x="3167063" y="4325938"/>
          <p14:tracePt t="88489" x="3236913" y="4265613"/>
          <p14:tracePt t="88498" x="3327400" y="4154488"/>
          <p14:tracePt t="88504" x="3498850" y="4024313"/>
          <p14:tracePt t="88513" x="3730625" y="3862388"/>
          <p14:tracePt t="88518" x="3852863" y="3781425"/>
          <p14:tracePt t="88526" x="3952875" y="3711575"/>
          <p14:tracePt t="88535" x="4024313" y="3670300"/>
          <p14:tracePt t="88540" x="4144963" y="3609975"/>
          <p14:tracePt t="88550" x="4265613" y="3560763"/>
          <p14:tracePt t="88554" x="4275138" y="3549650"/>
          <p14:tracePt t="88561" x="4427538" y="3498850"/>
          <p14:tracePt t="88569" x="4497388" y="3468688"/>
          <p14:tracePt t="88575" x="4527550" y="3459163"/>
          <p14:tracePt t="88586" x="4568825" y="3459163"/>
          <p14:tracePt t="88588" x="4587875" y="3459163"/>
          <p14:tracePt t="88603" x="4598988" y="3459163"/>
          <p14:tracePt t="88609" x="4608513" y="3459163"/>
          <p14:tracePt t="88659" x="4608513" y="3468688"/>
          <p14:tracePt t="88674" x="4598988" y="3468688"/>
          <p14:tracePt t="88682" x="4598988" y="3479800"/>
          <p14:tracePt t="88689" x="4598988" y="3489325"/>
          <p14:tracePt t="88695" x="4568825" y="3489325"/>
          <p14:tracePt t="88702" x="4548188" y="3498850"/>
          <p14:tracePt t="88709" x="4527550" y="3498850"/>
          <p14:tracePt t="88716" x="4508500" y="3498850"/>
          <p14:tracePt t="88724" x="4487863" y="3498850"/>
          <p14:tracePt t="88732" x="4476750" y="3498850"/>
          <p14:tracePt t="88739" x="4467225" y="3498850"/>
          <p14:tracePt t="88745" x="4446588" y="3498850"/>
          <p14:tracePt t="88759" x="4437063" y="3498850"/>
          <p14:tracePt t="88773" x="4427538" y="3498850"/>
          <p14:tracePt t="88797" x="4416425" y="3498850"/>
          <p14:tracePt t="88804" x="4406900" y="3498850"/>
          <p14:tracePt t="88820" x="4195763" y="4105275"/>
          <p14:tracePt t="88825" x="4184650" y="4154488"/>
          <p14:tracePt t="88836" x="4154488" y="4356100"/>
          <p14:tracePt t="88839" x="4154488" y="4538663"/>
          <p14:tracePt t="88847" x="4175125" y="4719638"/>
          <p14:tracePt t="88854" x="4195763" y="4881563"/>
          <p14:tracePt t="88861" x="4244975" y="5113338"/>
          <p14:tracePt t="88870" x="4325938" y="5354638"/>
          <p14:tracePt t="88874" x="4386263" y="5486400"/>
          <p14:tracePt t="88884" x="4446588" y="5637213"/>
          <p14:tracePt t="88889" x="4557713" y="5859463"/>
          <p14:tracePt t="88898" x="4648200" y="6010275"/>
          <p14:tracePt t="88907" x="4729163" y="6151563"/>
          <p14:tracePt t="88912" x="4800600" y="6273800"/>
          <p14:tracePt t="88921" x="4881563" y="6403975"/>
          <p14:tracePt t="88927" x="4991100" y="6565900"/>
          <p14:tracePt t="88931" x="5072063" y="6665913"/>
          <p14:tracePt t="88939" x="5162550" y="6746875"/>
          <p14:tracePt t="88945" x="5233988" y="6827838"/>
          <p14:tracePt t="88952" x="5264150" y="6837363"/>
          <p14:tracePt t="89169" x="5456238" y="6696075"/>
          <p14:tracePt t="89175" x="5354638" y="6596063"/>
          <p14:tracePt t="89185" x="5233988" y="6434138"/>
          <p14:tracePt t="89190" x="5092700" y="6253163"/>
          <p14:tracePt t="89198" x="4972050" y="6111875"/>
          <p14:tracePt t="89204" x="4881563" y="5980113"/>
          <p14:tracePt t="89212" x="4800600" y="5838825"/>
          <p14:tracePt t="89221" x="4719638" y="5688013"/>
          <p14:tracePt t="89225" x="4659313" y="5537200"/>
          <p14:tracePt t="89235" x="4608513" y="5435600"/>
          <p14:tracePt t="89239" x="4548188" y="5335588"/>
          <p14:tracePt t="89249" x="4497388" y="5213350"/>
          <p14:tracePt t="89254" x="4397375" y="5011738"/>
          <p14:tracePt t="89261" x="4346575" y="4840288"/>
          <p14:tracePt t="89266" x="4286250" y="4638675"/>
          <p14:tracePt t="89274" x="4256088" y="4427538"/>
          <p14:tracePt t="89281" x="4235450" y="4246563"/>
          <p14:tracePt t="89288" x="4244975" y="4075113"/>
          <p14:tracePt t="89294" x="4256088" y="3952875"/>
          <p14:tracePt t="89303" x="4275138" y="3862388"/>
          <p14:tracePt t="89309" x="4305300" y="3792538"/>
          <p14:tracePt t="89316" x="4325938" y="3751263"/>
          <p14:tracePt t="89324" x="4325938" y="3732213"/>
          <p14:tracePt t="89332" x="4337050" y="3732213"/>
          <p14:tracePt t="89338" x="4346575" y="3721100"/>
          <p14:tracePt t="89352" x="4356100" y="3721100"/>
          <p14:tracePt t="89368" x="4376738" y="3721100"/>
          <p14:tracePt t="89375" x="4446588" y="3711575"/>
          <p14:tracePt t="89385" x="4648200" y="3660775"/>
          <p14:tracePt t="89391" x="5011738" y="3579813"/>
          <p14:tracePt t="89398" x="5233988" y="3540125"/>
          <p14:tracePt t="89403" x="5456238" y="3489325"/>
          <p14:tracePt t="89412" x="5486400" y="3489325"/>
          <p14:tracePt t="91055" x="5486400" y="3317875"/>
          <p14:tracePt t="91063" x="5526088" y="2974975"/>
          <p14:tracePt t="91069" x="5607050" y="2652713"/>
          <p14:tracePt t="91076" x="5727700" y="2259013"/>
          <p14:tracePt t="91084" x="5859463" y="1855788"/>
          <p14:tracePt t="91090" x="6010275" y="1362075"/>
          <p14:tracePt t="91101" x="6161088" y="715963"/>
          <p14:tracePt t="91104" x="6302375" y="101600"/>
        </p14:tracePtLst>
      </p14:laserTraceLst>
    </p:ext>
  </p:extLs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839FE14-7D18-6736-7EC1-A6A212E69BA2}"/>
              </a:ext>
            </a:extLst>
          </p:cNvPr>
          <p:cNvSpPr>
            <a:spLocks noGrp="1"/>
          </p:cNvSpPr>
          <p:nvPr>
            <p:ph type="title"/>
          </p:nvPr>
        </p:nvSpPr>
        <p:spPr/>
        <p:txBody>
          <a:bodyPr/>
          <a:lstStyle/>
          <a:p>
            <a:r>
              <a:rPr lang="en-US" dirty="0"/>
              <a:t>Logarithmic derivative linked to bottom impedance and reflection coefficient</a:t>
            </a:r>
          </a:p>
        </p:txBody>
      </p:sp>
      <mc:AlternateContent xmlns:mc="http://schemas.openxmlformats.org/markup-compatibility/2006" xmlns:a14="http://schemas.microsoft.com/office/drawing/2010/main">
        <mc:Choice Requires="a14">
          <p:sp>
            <p:nvSpPr>
              <p:cNvPr id="3" name="Объект 2">
                <a:extLst>
                  <a:ext uri="{FF2B5EF4-FFF2-40B4-BE49-F238E27FC236}">
                    <a16:creationId xmlns:a16="http://schemas.microsoft.com/office/drawing/2014/main" id="{961953A4-BF57-24C4-5B7B-759883DE16C5}"/>
                  </a:ext>
                </a:extLst>
              </p:cNvPr>
              <p:cNvSpPr>
                <a:spLocks noGrp="1"/>
              </p:cNvSpPr>
              <p:nvPr>
                <p:ph idx="1"/>
              </p:nvPr>
            </p:nvSpPr>
            <p:spPr/>
            <p:txBody>
              <a:bodyPr/>
              <a:lstStyle/>
              <a:p>
                <a:r>
                  <a:rPr lang="en-US" dirty="0"/>
                  <a:t>For chosen areas of dispersion curves, from solution of eq. 5 we can calculate acoustic impedance:</a:t>
                </a:r>
              </a:p>
              <a:p>
                <a:pPr marL="0" indent="0" algn="r">
                  <a:buNone/>
                </a:pPr>
                <a14:m>
                  <m:oMath xmlns:m="http://schemas.openxmlformats.org/officeDocument/2006/math">
                    <m:f>
                      <m:fPr>
                        <m:ctrlPr>
                          <a:rPr lang="en-US" b="0" i="1" smtClean="0">
                            <a:latin typeface="Cambria Math" panose="02040503050406030204" pitchFamily="18" charset="0"/>
                          </a:rPr>
                        </m:ctrlPr>
                      </m:fPr>
                      <m:num>
                        <m:sSup>
                          <m:sSupPr>
                            <m:ctrlPr>
                              <a:rPr lang="en-US" b="0" i="1" smtClean="0">
                                <a:latin typeface="Cambria Math" panose="02040503050406030204" pitchFamily="18" charset="0"/>
                              </a:rPr>
                            </m:ctrlPr>
                          </m:sSupPr>
                          <m:e>
                            <m:r>
                              <a:rPr lang="en-US" b="0" i="1" smtClean="0">
                                <a:latin typeface="Cambria Math" panose="02040503050406030204" pitchFamily="18" charset="0"/>
                              </a:rPr>
                              <m:t>𝜓</m:t>
                            </m:r>
                          </m:e>
                          <m:sup>
                            <m:r>
                              <a:rPr lang="en-US" b="0" i="1" smtClean="0">
                                <a:latin typeface="Cambria Math" panose="02040503050406030204" pitchFamily="18" charset="0"/>
                              </a:rPr>
                              <m:t>′</m:t>
                            </m:r>
                          </m:sup>
                        </m:sSup>
                        <m:d>
                          <m:dPr>
                            <m:ctrlPr>
                              <a:rPr lang="en-US" b="0" i="1" smtClean="0">
                                <a:latin typeface="Cambria Math" panose="02040503050406030204" pitchFamily="18" charset="0"/>
                              </a:rPr>
                            </m:ctrlPr>
                          </m:dPr>
                          <m:e>
                            <m:r>
                              <a:rPr lang="en-US" b="0" i="1" smtClean="0">
                                <a:latin typeface="Cambria Math" panose="02040503050406030204" pitchFamily="18" charset="0"/>
                              </a:rPr>
                              <m:t>𝐻</m:t>
                            </m:r>
                            <m:r>
                              <a:rPr lang="en-US" b="0" i="1" smtClean="0">
                                <a:latin typeface="Cambria Math" panose="02040503050406030204" pitchFamily="18" charset="0"/>
                              </a:rPr>
                              <m:t>,</m:t>
                            </m:r>
                            <m:r>
                              <a:rPr lang="en-US" b="0" i="1" smtClean="0">
                                <a:latin typeface="Cambria Math" panose="02040503050406030204" pitchFamily="18" charset="0"/>
                              </a:rPr>
                              <m:t>𝜔</m:t>
                            </m:r>
                            <m:r>
                              <a:rPr lang="en-US" b="0" i="1" smtClean="0">
                                <a:latin typeface="Cambria Math" panose="02040503050406030204" pitchFamily="18" charset="0"/>
                              </a:rPr>
                              <m:t>,</m:t>
                            </m:r>
                            <m:r>
                              <a:rPr lang="en-US" b="0" i="1" smtClean="0">
                                <a:latin typeface="Cambria Math" panose="02040503050406030204" pitchFamily="18" charset="0"/>
                              </a:rPr>
                              <m:t>𝑞</m:t>
                            </m:r>
                          </m:e>
                        </m:d>
                      </m:num>
                      <m:den>
                        <m:r>
                          <a:rPr lang="en-US" b="0" i="1" smtClean="0">
                            <a:latin typeface="Cambria Math" panose="02040503050406030204" pitchFamily="18" charset="0"/>
                          </a:rPr>
                          <m:t>𝜓</m:t>
                        </m:r>
                        <m:d>
                          <m:dPr>
                            <m:ctrlPr>
                              <a:rPr lang="en-US" b="0" i="1" smtClean="0">
                                <a:latin typeface="Cambria Math" panose="02040503050406030204" pitchFamily="18" charset="0"/>
                              </a:rPr>
                            </m:ctrlPr>
                          </m:dPr>
                          <m:e>
                            <m:r>
                              <a:rPr lang="en-US" b="0" i="1" smtClean="0">
                                <a:latin typeface="Cambria Math" panose="02040503050406030204" pitchFamily="18" charset="0"/>
                              </a:rPr>
                              <m:t>𝐻</m:t>
                            </m:r>
                            <m:r>
                              <a:rPr lang="en-US" b="0" i="1" smtClean="0">
                                <a:latin typeface="Cambria Math" panose="02040503050406030204" pitchFamily="18" charset="0"/>
                              </a:rPr>
                              <m:t>,</m:t>
                            </m:r>
                            <m:r>
                              <a:rPr lang="en-US" b="0" i="1" smtClean="0">
                                <a:latin typeface="Cambria Math" panose="02040503050406030204" pitchFamily="18" charset="0"/>
                              </a:rPr>
                              <m:t>𝜔</m:t>
                            </m:r>
                            <m:r>
                              <a:rPr lang="en-US" b="0" i="1" smtClean="0">
                                <a:latin typeface="Cambria Math" panose="02040503050406030204" pitchFamily="18" charset="0"/>
                              </a:rPr>
                              <m:t>,</m:t>
                            </m:r>
                            <m:r>
                              <a:rPr lang="en-US" b="0" i="1" smtClean="0">
                                <a:latin typeface="Cambria Math" panose="02040503050406030204" pitchFamily="18" charset="0"/>
                              </a:rPr>
                              <m:t>𝑞</m:t>
                            </m:r>
                          </m:e>
                        </m:d>
                      </m:den>
                    </m:f>
                    <m:r>
                      <a:rPr lang="en-US" b="0" i="1" smtClean="0">
                        <a:latin typeface="Cambria Math" panose="02040503050406030204" pitchFamily="18" charset="0"/>
                      </a:rPr>
                      <m:t>=</m:t>
                    </m:r>
                    <m:r>
                      <a:rPr lang="en-US" b="0" i="1" smtClean="0">
                        <a:latin typeface="Cambria Math" panose="02040503050406030204" pitchFamily="18" charset="0"/>
                      </a:rPr>
                      <m:t>𝑔</m:t>
                    </m:r>
                    <m:r>
                      <a:rPr lang="en-US" b="0" i="1" smtClean="0">
                        <a:latin typeface="Cambria Math" panose="02040503050406030204" pitchFamily="18" charset="0"/>
                      </a:rPr>
                      <m:t>(</m:t>
                    </m:r>
                    <m:r>
                      <a:rPr lang="en-US" b="0" i="1" smtClean="0">
                        <a:latin typeface="Cambria Math" panose="02040503050406030204" pitchFamily="18" charset="0"/>
                      </a:rPr>
                      <m:t>𝜔</m:t>
                    </m:r>
                    <m:r>
                      <a:rPr lang="en-US" b="0" i="1" smtClean="0">
                        <a:latin typeface="Cambria Math" panose="02040503050406030204" pitchFamily="18" charset="0"/>
                      </a:rPr>
                      <m:t>,</m:t>
                    </m:r>
                    <m:r>
                      <a:rPr lang="en-US" b="0" i="1" smtClean="0">
                        <a:latin typeface="Cambria Math" panose="02040503050406030204" pitchFamily="18" charset="0"/>
                      </a:rPr>
                      <m:t>𝑞</m:t>
                    </m:r>
                    <m:r>
                      <a:rPr lang="en-US" b="0" i="1" smtClean="0">
                        <a:latin typeface="Cambria Math" panose="02040503050406030204" pitchFamily="18" charset="0"/>
                      </a:rPr>
                      <m:t>)</m:t>
                    </m:r>
                  </m:oMath>
                </a14:m>
                <a:r>
                  <a:rPr lang="en-US" dirty="0"/>
                  <a:t>				(7)</a:t>
                </a:r>
              </a:p>
              <a:p>
                <a:pPr marL="0" indent="0">
                  <a:buNone/>
                </a:pPr>
                <a:r>
                  <a:rPr lang="en-US" dirty="0"/>
                  <a:t>Impedance g is connected to complex reflection coefficient as:</a:t>
                </a:r>
              </a:p>
              <a:p>
                <a:pPr marL="0" indent="0" algn="r">
                  <a:buNone/>
                </a:pPr>
                <a14:m>
                  <m:oMath xmlns:m="http://schemas.openxmlformats.org/officeDocument/2006/math">
                    <m:r>
                      <a:rPr lang="en-US" b="0" i="1" smtClean="0">
                        <a:latin typeface="Cambria Math" panose="02040503050406030204" pitchFamily="18" charset="0"/>
                      </a:rPr>
                      <m:t>𝑔</m:t>
                    </m:r>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𝑖</m:t>
                        </m:r>
                        <m:d>
                          <m:dPr>
                            <m:ctrlPr>
                              <a:rPr lang="en-US" b="0" i="1" smtClean="0">
                                <a:latin typeface="Cambria Math" panose="02040503050406030204" pitchFamily="18" charset="0"/>
                              </a:rPr>
                            </m:ctrlPr>
                          </m:dPr>
                          <m:e>
                            <m:r>
                              <a:rPr lang="en-US" b="0" i="1" smtClean="0">
                                <a:latin typeface="Cambria Math" panose="02040503050406030204" pitchFamily="18" charset="0"/>
                              </a:rPr>
                              <m:t>1+</m:t>
                            </m:r>
                            <m:r>
                              <a:rPr lang="en-US" b="0" i="1" smtClean="0">
                                <a:latin typeface="Cambria Math" panose="02040503050406030204" pitchFamily="18" charset="0"/>
                              </a:rPr>
                              <m:t>𝑉</m:t>
                            </m:r>
                          </m:e>
                        </m:d>
                      </m:num>
                      <m:den>
                        <m:r>
                          <a:rPr lang="en-US" b="0" i="1" smtClean="0">
                            <a:latin typeface="Cambria Math" panose="02040503050406030204" pitchFamily="18" charset="0"/>
                          </a:rPr>
                          <m:t>𝑉</m:t>
                        </m:r>
                        <m:r>
                          <a:rPr lang="en-US" b="0" i="1" smtClean="0">
                            <a:latin typeface="Cambria Math" panose="02040503050406030204" pitchFamily="18" charset="0"/>
                          </a:rPr>
                          <m:t>−1</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𝜎</m:t>
                        </m:r>
                      </m:den>
                    </m:f>
                  </m:oMath>
                </a14:m>
                <a:r>
                  <a:rPr lang="en-US" dirty="0"/>
                  <a:t>,					(8)</a:t>
                </a:r>
              </a:p>
              <a:p>
                <a:pPr marL="0" indent="0">
                  <a:buNone/>
                </a:pPr>
                <a:r>
                  <a:rPr lang="en-US" dirty="0"/>
                  <a:t>Where </a:t>
                </a:r>
                <a14:m>
                  <m:oMath xmlns:m="http://schemas.openxmlformats.org/officeDocument/2006/math">
                    <m:r>
                      <a:rPr lang="en-US" b="0" i="1" smtClean="0">
                        <a:latin typeface="Cambria Math" panose="02040503050406030204" pitchFamily="18" charset="0"/>
                      </a:rPr>
                      <m:t>𝜎</m:t>
                    </m:r>
                    <m:r>
                      <a:rPr lang="en-US" b="0" i="1" smtClean="0">
                        <a:latin typeface="Cambria Math" panose="02040503050406030204" pitchFamily="18" charset="0"/>
                      </a:rPr>
                      <m:t>=</m:t>
                    </m:r>
                    <m:rad>
                      <m:radPr>
                        <m:degHide m:val="on"/>
                        <m:ctrlPr>
                          <a:rPr lang="en-US" b="0" i="1" smtClean="0">
                            <a:latin typeface="Cambria Math" panose="02040503050406030204" pitchFamily="18" charset="0"/>
                          </a:rPr>
                        </m:ctrlPr>
                      </m:radPr>
                      <m:deg/>
                      <m:e>
                        <m:sSup>
                          <m:sSupPr>
                            <m:ctrlPr>
                              <a:rPr lang="en-US" b="0" i="1" smtClean="0">
                                <a:latin typeface="Cambria Math" panose="02040503050406030204" pitchFamily="18" charset="0"/>
                              </a:rPr>
                            </m:ctrlPr>
                          </m:sSupPr>
                          <m:e>
                            <m:r>
                              <a:rPr lang="en-US" b="0" i="1" smtClean="0">
                                <a:latin typeface="Cambria Math" panose="02040503050406030204" pitchFamily="18" charset="0"/>
                              </a:rPr>
                              <m:t>𝑘</m:t>
                            </m:r>
                          </m:e>
                          <m:sup>
                            <m:r>
                              <a:rPr lang="en-US" b="0" i="1" smtClean="0">
                                <a:latin typeface="Cambria Math" panose="02040503050406030204" pitchFamily="18" charset="0"/>
                              </a:rPr>
                              <m:t>2</m:t>
                            </m:r>
                          </m:sup>
                        </m:sSup>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𝑞</m:t>
                            </m:r>
                          </m:e>
                          <m:sup>
                            <m:r>
                              <a:rPr lang="en-US" b="0" i="1" smtClean="0">
                                <a:latin typeface="Cambria Math" panose="02040503050406030204" pitchFamily="18" charset="0"/>
                              </a:rPr>
                              <m:t>2</m:t>
                            </m:r>
                          </m:sup>
                        </m:sSup>
                      </m:e>
                    </m:rad>
                  </m:oMath>
                </a14:m>
                <a:r>
                  <a:rPr lang="en-US" dirty="0"/>
                  <a:t>.</a:t>
                </a:r>
              </a:p>
            </p:txBody>
          </p:sp>
        </mc:Choice>
        <mc:Fallback xmlns="">
          <p:sp>
            <p:nvSpPr>
              <p:cNvPr id="3" name="Объект 2">
                <a:extLst>
                  <a:ext uri="{FF2B5EF4-FFF2-40B4-BE49-F238E27FC236}">
                    <a16:creationId xmlns:a16="http://schemas.microsoft.com/office/drawing/2014/main" id="{961953A4-BF57-24C4-5B7B-759883DE16C5}"/>
                  </a:ext>
                </a:extLst>
              </p:cNvPr>
              <p:cNvSpPr>
                <a:spLocks noGrp="1" noRot="1" noChangeAspect="1" noMove="1" noResize="1" noEditPoints="1" noAdjustHandles="1" noChangeArrowheads="1" noChangeShapeType="1" noTextEdit="1"/>
              </p:cNvSpPr>
              <p:nvPr>
                <p:ph idx="1"/>
              </p:nvPr>
            </p:nvSpPr>
            <p:spPr>
              <a:blipFill>
                <a:blip r:embed="rId4"/>
                <a:stretch>
                  <a:fillRect l="-1217" t="-2241" r="-1159"/>
                </a:stretch>
              </a:blipFill>
            </p:spPr>
            <p:txBody>
              <a:bodyPr/>
              <a:lstStyle/>
              <a:p>
                <a:r>
                  <a:rPr lang="en-US">
                    <a:noFill/>
                  </a:rPr>
                  <a:t> </a:t>
                </a:r>
              </a:p>
            </p:txBody>
          </p:sp>
        </mc:Fallback>
      </mc:AlternateContent>
    </p:spTree>
    <p:extLst>
      <p:ext uri="{BB962C8B-B14F-4D97-AF65-F5344CB8AC3E}">
        <p14:creationId xmlns:p14="http://schemas.microsoft.com/office/powerpoint/2010/main" val="1029304303"/>
      </p:ext>
    </p:extLst>
  </p:cSld>
  <p:clrMapOvr>
    <a:masterClrMapping/>
  </p:clrMapOvr>
  <mc:AlternateContent xmlns:mc="http://schemas.openxmlformats.org/markup-compatibility/2006" xmlns:p14="http://schemas.microsoft.com/office/powerpoint/2010/main">
    <mc:Choice Requires="p14">
      <p:transition spd="slow" p14:dur="2000" advTm="62823"/>
    </mc:Choice>
    <mc:Fallback xmlns="">
      <p:transition spd="slow" advTm="62823"/>
    </mc:Fallback>
  </mc:AlternateContent>
  <p:extLst>
    <p:ext uri="{3A86A75C-4F4B-4683-9AE1-C65F6400EC91}">
      <p14:laserTraceLst xmlns:p14="http://schemas.microsoft.com/office/powerpoint/2010/main">
        <p14:tracePtLst>
          <p14:tracePt t="41836" x="9024938" y="150813"/>
          <p14:tracePt t="41843" x="8934450" y="261938"/>
          <p14:tracePt t="41850" x="8843963" y="352425"/>
          <p14:tracePt t="41860" x="8763000" y="484188"/>
          <p14:tracePt t="41864" x="8693150" y="574675"/>
          <p14:tracePt t="41872" x="8662988" y="646113"/>
          <p14:tracePt t="41878" x="8632825" y="685800"/>
          <p14:tracePt t="41887" x="8612188" y="725488"/>
          <p14:tracePt t="41892" x="8602663" y="746125"/>
          <p14:tracePt t="41902" x="8582025" y="766763"/>
          <p14:tracePt t="41908" x="8582025" y="796925"/>
          <p14:tracePt t="41914" x="8582025" y="817563"/>
          <p14:tracePt t="41929" x="8582025" y="836613"/>
          <p14:tracePt t="41937" x="8582025" y="857250"/>
          <p14:tracePt t="41943" x="8582025" y="896938"/>
          <p14:tracePt t="41950" x="8582025" y="927100"/>
          <p14:tracePt t="41957" x="8582025" y="998538"/>
          <p14:tracePt t="41964" x="8582025" y="1058863"/>
          <p14:tracePt t="41970" x="8582025" y="1160463"/>
          <p14:tracePt t="41977" x="8582025" y="1209675"/>
          <p14:tracePt t="41985" x="8572500" y="1260475"/>
          <p14:tracePt t="41992" x="8561388" y="1331913"/>
          <p14:tracePt t="41999" x="8551863" y="1392238"/>
          <p14:tracePt t="42007" x="8531225" y="1462088"/>
          <p14:tracePt t="42014" x="8501063" y="1552575"/>
          <p14:tracePt t="42020" x="8491538" y="1612900"/>
          <p14:tracePt t="42029" x="8480425" y="1684338"/>
          <p14:tracePt t="42035" x="8470900" y="1714500"/>
          <p14:tracePt t="42049" x="8470900" y="1724025"/>
          <p14:tracePt t="42057" x="8470900" y="1735138"/>
          <p14:tracePt t="42064" x="8551863" y="1816100"/>
          <p14:tracePt t="42071" x="8582025" y="1846263"/>
          <p14:tracePt t="42079" x="8672513" y="1906588"/>
          <p14:tracePt t="42085" x="8693150" y="1925638"/>
          <p14:tracePt t="42092" x="8702675" y="1936750"/>
          <p14:tracePt t="42516" x="8651875" y="1997075"/>
          <p14:tracePt t="42523" x="8572500" y="2057400"/>
          <p14:tracePt t="42531" x="8501063" y="2127250"/>
          <p14:tracePt t="42540" x="8440738" y="2219325"/>
          <p14:tracePt t="42546" x="8389938" y="2289175"/>
          <p14:tracePt t="42555" x="8350250" y="2349500"/>
          <p14:tracePt t="42563" x="8320088" y="2390775"/>
          <p14:tracePt t="42566" x="8308975" y="2430463"/>
          <p14:tracePt t="42580" x="8299450" y="2470150"/>
          <p14:tracePt t="42587" x="8289925" y="2490788"/>
          <p14:tracePt t="42596" x="8289925" y="2501900"/>
          <p14:tracePt t="42603" x="8289925" y="2511425"/>
          <p14:tracePt t="42612" x="8289925" y="2520950"/>
          <p14:tracePt t="42615" x="8289925" y="2532063"/>
          <p14:tracePt t="42629" x="8289925" y="2551113"/>
          <p14:tracePt t="42652" x="8289925" y="2562225"/>
          <p14:tracePt t="42665" x="8289925" y="2571750"/>
          <p14:tracePt t="42685" x="8289925" y="2592388"/>
          <p14:tracePt t="42692" x="8289925" y="2611438"/>
          <p14:tracePt t="42699" x="8299450" y="2641600"/>
          <p14:tracePt t="42706" x="8299450" y="2662238"/>
          <p14:tracePt t="42714" x="8299450" y="2682875"/>
          <p14:tracePt t="42721" x="8299450" y="2713038"/>
          <p14:tracePt t="42728" x="8299450" y="2722563"/>
          <p14:tracePt t="42736" x="8299450" y="2733675"/>
          <p14:tracePt t="42744" x="8299450" y="2743200"/>
          <p14:tracePt t="42756" x="8299450" y="2752725"/>
          <p14:tracePt t="42774" x="8299450" y="2763838"/>
          <p14:tracePt t="42793" x="8299450" y="2773363"/>
          <p14:tracePt t="42801" x="8299450" y="2782888"/>
          <p14:tracePt t="42826" x="8289925" y="2782888"/>
          <p14:tracePt t="42939" x="8278813" y="2782888"/>
          <p14:tracePt t="43050" x="8278813" y="2794000"/>
          <p14:tracePt t="43081" x="8289925" y="2803525"/>
          <p14:tracePt t="43096" x="8299450" y="2803525"/>
          <p14:tracePt t="43125" x="8308975" y="2803525"/>
          <p14:tracePt t="43140" x="8320088" y="2803525"/>
          <p14:tracePt t="43163" x="8329613" y="2803525"/>
          <p14:tracePt t="43166" x="8339138" y="2803525"/>
          <p14:tracePt t="43202" x="8350250" y="2803525"/>
          <p14:tracePt t="43217" x="8350250" y="2794000"/>
          <p14:tracePt t="43227" x="8359775" y="2794000"/>
          <p14:tracePt t="43235" x="8359775" y="2782888"/>
          <p14:tracePt t="43240" x="8359775" y="2773363"/>
          <p14:tracePt t="43246" x="8369300" y="2763838"/>
          <p14:tracePt t="43252" x="8369300" y="2743200"/>
          <p14:tracePt t="43263" x="8369300" y="2722563"/>
          <p14:tracePt t="43266" x="8369300" y="2692400"/>
          <p14:tracePt t="43276" x="8350250" y="2652713"/>
          <p14:tracePt t="43279" x="8329613" y="2632075"/>
          <p14:tracePt t="43286" x="8299450" y="2601913"/>
          <p14:tracePt t="43293" x="8248650" y="2551113"/>
          <p14:tracePt t="43300" x="8197850" y="2520950"/>
          <p14:tracePt t="43307" x="8158163" y="2490788"/>
          <p14:tracePt t="43314" x="8107363" y="2451100"/>
          <p14:tracePt t="43322" x="8088313" y="2430463"/>
          <p14:tracePt t="43328" x="8047038" y="2390775"/>
          <p14:tracePt t="43339" x="8026400" y="2370138"/>
          <p14:tracePt t="43346" x="8007350" y="2349500"/>
          <p14:tracePt t="43357" x="7996238" y="2339975"/>
          <p14:tracePt t="43364" x="7966075" y="2330450"/>
          <p14:tracePt t="43368" x="7947025" y="2309813"/>
          <p14:tracePt t="43378" x="7704138" y="2268538"/>
          <p14:tracePt t="43381" x="7493000" y="2249488"/>
          <p14:tracePt t="43389" x="7150100" y="2279650"/>
          <p14:tracePt t="43395" x="6867525" y="2309813"/>
          <p14:tracePt t="43403" x="6686550" y="2339975"/>
          <p14:tracePt t="43414" x="6454775" y="2409825"/>
          <p14:tracePt t="43417" x="6100763" y="2490788"/>
          <p14:tracePt t="43428" x="5908675" y="2532063"/>
          <p14:tracePt t="43430" x="5778500" y="2571750"/>
          <p14:tracePt t="43437" x="5707063" y="2592388"/>
          <p14:tracePt t="43443" x="5676900" y="2601913"/>
          <p14:tracePt t="43450" x="5657850" y="2622550"/>
          <p14:tracePt t="43465" x="5637213" y="2632075"/>
          <p14:tracePt t="43490" x="5627688" y="2641600"/>
          <p14:tracePt t="43495" x="5627688" y="2652713"/>
          <p14:tracePt t="43500" x="5616575" y="2652713"/>
          <p14:tracePt t="43507" x="5607050" y="2662238"/>
          <p14:tracePt t="43517" x="5597525" y="2713038"/>
          <p14:tracePt t="43528" x="5556250" y="2833688"/>
          <p14:tracePt t="43532" x="5505450" y="2944813"/>
          <p14:tracePt t="43540" x="5456238" y="3055938"/>
          <p14:tracePt t="43549" x="5395913" y="3146425"/>
          <p14:tracePt t="43553" x="5334000" y="3217863"/>
          <p14:tracePt t="43562" x="5273675" y="3287713"/>
          <p14:tracePt t="43570" x="5224463" y="3359150"/>
          <p14:tracePt t="43575" x="5183188" y="3438525"/>
          <p14:tracePt t="43583" x="5162550" y="3468688"/>
          <p14:tracePt t="43590" x="5153025" y="3489325"/>
          <p14:tracePt t="43601" x="5153025" y="3519488"/>
          <p14:tracePt t="43610" x="5143500" y="3540125"/>
          <p14:tracePt t="43618" x="5143500" y="3560763"/>
          <p14:tracePt t="43631" x="5143500" y="3570288"/>
          <p14:tracePt t="43641" x="5162550" y="3590925"/>
          <p14:tracePt t="43645" x="5213350" y="3630613"/>
          <p14:tracePt t="43652" x="5294313" y="3670300"/>
          <p14:tracePt t="43659" x="5375275" y="3702050"/>
          <p14:tracePt t="43666" x="5445125" y="3732213"/>
          <p14:tracePt t="43673" x="5495925" y="3751263"/>
          <p14:tracePt t="43680" x="5567363" y="3771900"/>
          <p14:tracePt t="43686" x="5697538" y="3802063"/>
          <p14:tracePt t="43695" x="5908675" y="3832225"/>
          <p14:tracePt t="43700" x="6111875" y="3832225"/>
          <p14:tracePt t="43707" x="6232525" y="3832225"/>
          <p14:tracePt t="43715" x="6392863" y="3832225"/>
          <p14:tracePt t="43724" x="6594475" y="3832225"/>
          <p14:tracePt t="43731" x="6796088" y="3822700"/>
          <p14:tracePt t="43737" x="6927850" y="3811588"/>
          <p14:tracePt t="43744" x="7059613" y="3811588"/>
          <p14:tracePt t="43751" x="7219950" y="3781425"/>
          <p14:tracePt t="43759" x="7381875" y="3771900"/>
          <p14:tracePt t="43766" x="7462838" y="3762375"/>
          <p14:tracePt t="43773" x="7532688" y="3732213"/>
          <p14:tracePt t="43780" x="7604125" y="3711575"/>
          <p14:tracePt t="43786" x="7653338" y="3690938"/>
          <p14:tracePt t="43794" x="7734300" y="3651250"/>
          <p14:tracePt t="43802" x="7815263" y="3600450"/>
          <p14:tracePt t="43811" x="7896225" y="3540125"/>
          <p14:tracePt t="43820" x="7947025" y="3498850"/>
          <p14:tracePt t="43831" x="8037513" y="3378200"/>
          <p14:tracePt t="43839" x="8088313" y="3338513"/>
          <p14:tracePt t="43851" x="8107363" y="3297238"/>
          <p14:tracePt t="43854" x="8128000" y="3278188"/>
          <p14:tracePt t="43863" x="8128000" y="3257550"/>
          <p14:tracePt t="43870" x="8137525" y="3248025"/>
          <p14:tracePt t="43877" x="8137525" y="3227388"/>
          <p14:tracePt t="43889" x="8137525" y="3217863"/>
          <p14:tracePt t="43897" x="8137525" y="3206750"/>
          <p14:tracePt t="43902" x="8137525" y="3197225"/>
          <p14:tracePt t="43911" x="8128000" y="3167063"/>
          <p14:tracePt t="43918" x="8118475" y="3146425"/>
          <p14:tracePt t="43925" x="8097838" y="3125788"/>
          <p14:tracePt t="43933" x="8077200" y="3095625"/>
          <p14:tracePt t="43937" x="8047038" y="3076575"/>
          <p14:tracePt t="43944" x="8026400" y="3046413"/>
          <p14:tracePt t="43951" x="8007350" y="3035300"/>
          <p14:tracePt t="43958" x="7996238" y="3025775"/>
          <p14:tracePt t="43965" x="7996238" y="3016250"/>
          <p14:tracePt t="53600" x="7996238" y="3055938"/>
          <p14:tracePt t="53607" x="7996238" y="3076575"/>
          <p14:tracePt t="53615" x="8047038" y="3217863"/>
          <p14:tracePt t="53621" x="8097838" y="3408363"/>
          <p14:tracePt t="53628" x="8148638" y="3702050"/>
          <p14:tracePt t="53636" x="8167688" y="3832225"/>
          <p14:tracePt t="53643" x="8197850" y="4033838"/>
          <p14:tracePt t="53650" x="8248650" y="4256088"/>
          <p14:tracePt t="53658" x="8278813" y="4387850"/>
          <p14:tracePt t="53665" x="8289925" y="4478338"/>
          <p14:tracePt t="53671" x="8299450" y="4527550"/>
          <p14:tracePt t="53678" x="8308975" y="4578350"/>
          <p14:tracePt t="53685" x="8308975" y="4619625"/>
          <p14:tracePt t="53693" x="8320088" y="4649788"/>
          <p14:tracePt t="53700" x="8329613" y="4679950"/>
          <p14:tracePt t="53708" x="8329613" y="4719638"/>
          <p14:tracePt t="53715" x="8339138" y="4730750"/>
          <p14:tracePt t="53721" x="8339138" y="4760913"/>
          <p14:tracePt t="53728" x="8339138" y="4779963"/>
          <p14:tracePt t="53736" x="8339138" y="4810125"/>
          <p14:tracePt t="53742" x="8339138" y="4830763"/>
          <p14:tracePt t="53750" x="8339138" y="4851400"/>
          <p14:tracePt t="53758" x="8339138" y="4881563"/>
          <p14:tracePt t="53764" x="8339138" y="4891088"/>
          <p14:tracePt t="53772" x="8339138" y="4911725"/>
          <p14:tracePt t="53778" x="8339138" y="4921250"/>
          <p14:tracePt t="53786" x="8339138" y="4941888"/>
          <p14:tracePt t="53800" x="8339138" y="4951413"/>
          <p14:tracePt t="53808" x="8339138" y="4972050"/>
          <p14:tracePt t="53828" x="8339138" y="4981575"/>
          <p14:tracePt t="53843" x="8329613" y="4992688"/>
          <p14:tracePt t="53865" x="8320088" y="5002213"/>
          <p14:tracePt t="53872" x="8308975" y="5011738"/>
          <p14:tracePt t="53893" x="8299450" y="5011738"/>
          <p14:tracePt t="53907" x="8289925" y="5011738"/>
          <p14:tracePt t="53924" x="8289925" y="5002213"/>
          <p14:tracePt t="54629" x="8259763" y="4981575"/>
          <p14:tracePt t="54636" x="8218488" y="4962525"/>
          <p14:tracePt t="54643" x="8178800" y="4941888"/>
          <p14:tracePt t="54651" x="8158163" y="4921250"/>
          <p14:tracePt t="54657" x="8128000" y="4911725"/>
          <p14:tracePt t="54665" x="8097838" y="4891088"/>
          <p14:tracePt t="54673" x="8088313" y="4860925"/>
          <p14:tracePt t="54679" x="8058150" y="4830763"/>
          <p14:tracePt t="54686" x="8037513" y="4821238"/>
          <p14:tracePt t="54693" x="8016875" y="4791075"/>
          <p14:tracePt t="54700" x="7996238" y="4770438"/>
          <p14:tracePt t="54707" x="7966075" y="4730750"/>
          <p14:tracePt t="54715" x="7935913" y="4689475"/>
          <p14:tracePt t="54724" x="7854950" y="4619625"/>
          <p14:tracePt t="54731" x="7734300" y="4538663"/>
          <p14:tracePt t="54737" x="7604125" y="4457700"/>
          <p14:tracePt t="54744" x="7481888" y="4376738"/>
          <p14:tracePt t="54753" x="7412038" y="4325938"/>
          <p14:tracePt t="54759" x="7331075" y="4276725"/>
          <p14:tracePt t="54767" x="7261225" y="4225925"/>
          <p14:tracePt t="54776" x="7159625" y="4165600"/>
          <p14:tracePt t="54780" x="7038975" y="4124325"/>
          <p14:tracePt t="54787" x="6937375" y="4075113"/>
          <p14:tracePt t="54795" x="6858000" y="4044950"/>
          <p14:tracePt t="54803" x="6765925" y="4013200"/>
          <p14:tracePt t="54810" x="6686550" y="3973513"/>
          <p14:tracePt t="54817" x="6564313" y="3943350"/>
          <p14:tracePt t="54825" x="6434138" y="3922713"/>
          <p14:tracePt t="54830" x="6272213" y="3892550"/>
          <p14:tracePt t="54838" x="6172200" y="3873500"/>
          <p14:tracePt t="54844" x="6040438" y="3852863"/>
          <p14:tracePt t="54853" x="5908675" y="3841750"/>
          <p14:tracePt t="54859" x="5788025" y="3841750"/>
          <p14:tracePt t="54866" x="5667375" y="3841750"/>
          <p14:tracePt t="54875" x="5586413" y="3841750"/>
          <p14:tracePt t="54879" x="5486400" y="3862388"/>
          <p14:tracePt t="54886" x="5414963" y="3883025"/>
          <p14:tracePt t="54894" x="5324475" y="3892550"/>
          <p14:tracePt t="54900" x="5254625" y="3903663"/>
          <p14:tracePt t="54907" x="5183188" y="3933825"/>
          <p14:tracePt t="54916" x="5113338" y="3952875"/>
          <p14:tracePt t="54927" x="5041900" y="3973513"/>
          <p14:tracePt t="54933" x="4981575" y="4003675"/>
          <p14:tracePt t="54941" x="4911725" y="4044950"/>
          <p14:tracePt t="54947" x="4830763" y="4105275"/>
          <p14:tracePt t="54953" x="4710113" y="4184650"/>
          <p14:tracePt t="54964" x="4618038" y="4256088"/>
          <p14:tracePt t="54966" x="4538663" y="4325938"/>
          <p14:tracePt t="54975" x="4476750" y="4397375"/>
          <p14:tracePt t="54980" x="4437063" y="4457700"/>
          <p14:tracePt t="54988" x="4386263" y="4527550"/>
          <p14:tracePt t="54998" x="4346575" y="4619625"/>
          <p14:tracePt t="55002" x="4316413" y="4710113"/>
          <p14:tracePt t="55014" x="4275138" y="4821238"/>
          <p14:tracePt t="55019" x="4244975" y="4921250"/>
          <p14:tracePt t="55025" x="4244975" y="4992688"/>
          <p14:tracePt t="55030" x="4244975" y="5041900"/>
          <p14:tracePt t="55038" x="4244975" y="5103813"/>
          <p14:tracePt t="55044" x="4244975" y="5173663"/>
          <p14:tracePt t="55050" x="4265613" y="5264150"/>
          <p14:tracePt t="55057" x="4286250" y="5365750"/>
          <p14:tracePt t="55064" x="4325938" y="5465763"/>
          <p14:tracePt t="55072" x="4386263" y="5546725"/>
          <p14:tracePt t="55079" x="4457700" y="5607050"/>
          <p14:tracePt t="55086" x="4568825" y="5688013"/>
          <p14:tracePt t="55093" x="4648200" y="5738813"/>
          <p14:tracePt t="55102" x="4740275" y="5759450"/>
          <p14:tracePt t="55111" x="4840288" y="5789613"/>
          <p14:tracePt t="55119" x="4972050" y="5799138"/>
          <p14:tracePt t="55130" x="5092700" y="5799138"/>
          <p14:tracePt t="55134" x="5224463" y="5799138"/>
          <p14:tracePt t="55139" x="5345113" y="5768975"/>
          <p14:tracePt t="55152" x="5676900" y="5688013"/>
          <p14:tracePt t="55161" x="5829300" y="5657850"/>
          <p14:tracePt t="55170" x="5959475" y="5618163"/>
          <p14:tracePt t="55174" x="6070600" y="5567363"/>
          <p14:tracePt t="55182" x="6191250" y="5526088"/>
          <p14:tracePt t="55191" x="6292850" y="5486400"/>
          <p14:tracePt t="55195" x="6362700" y="5465763"/>
          <p14:tracePt t="55211" x="6464300" y="5405438"/>
          <p14:tracePt t="55219" x="6484938" y="5384800"/>
          <p14:tracePt t="55223" x="6515100" y="5354638"/>
          <p14:tracePt t="55231" x="6545263" y="5324475"/>
          <p14:tracePt t="55237" x="6564313" y="5294313"/>
          <p14:tracePt t="55244" x="6594475" y="5264150"/>
          <p14:tracePt t="55251" x="6615113" y="5224463"/>
          <p14:tracePt t="55257" x="6635750" y="5164138"/>
          <p14:tracePt t="55265" x="6645275" y="5122863"/>
          <p14:tracePt t="55272" x="6656388" y="5113338"/>
          <p14:tracePt t="55279" x="6656388" y="5092700"/>
          <p14:tracePt t="55286" x="6656388" y="5083175"/>
          <p14:tracePt t="55293" x="6656388" y="5062538"/>
          <p14:tracePt t="55311" x="6656388" y="5053013"/>
          <p14:tracePt t="55317" x="6656388" y="5032375"/>
          <p14:tracePt t="55328" x="6645275" y="5011738"/>
          <p14:tracePt t="55332" x="6635750" y="4972050"/>
          <p14:tracePt t="55340" x="6624638" y="4932363"/>
          <p14:tracePt t="55346" x="6615113" y="4921250"/>
          <p14:tracePt t="55954" x="6615113" y="4791075"/>
          <p14:tracePt t="55961" x="6564313" y="4638675"/>
          <p14:tracePt t="55969" x="6515100" y="4497388"/>
          <p14:tracePt t="55977" x="6443663" y="4356100"/>
          <p14:tracePt t="55983" x="6392863" y="4286250"/>
          <p14:tracePt t="55997" x="6283325" y="4154488"/>
          <p14:tracePt t="56004" x="6242050" y="4124325"/>
          <p14:tracePt t="56013" x="6181725" y="4075113"/>
          <p14:tracePt t="56019" x="6080125" y="4024313"/>
          <p14:tracePt t="56028" x="5949950" y="3963988"/>
          <p14:tracePt t="56031" x="5829300" y="3922713"/>
          <p14:tracePt t="56038" x="5748338" y="3883025"/>
          <p14:tracePt t="56044" x="5657850" y="3862388"/>
          <p14:tracePt t="56051" x="5556250" y="3832225"/>
          <p14:tracePt t="56058" x="5414963" y="3822700"/>
          <p14:tracePt t="56066" x="5254625" y="3822700"/>
          <p14:tracePt t="56073" x="5122863" y="3822700"/>
          <p14:tracePt t="56080" x="5021263" y="3862388"/>
          <p14:tracePt t="56087" x="4870450" y="3913188"/>
          <p14:tracePt t="56095" x="4729163" y="3973513"/>
          <p14:tracePt t="56101" x="4618038" y="4024313"/>
          <p14:tracePt t="56108" x="4518025" y="4075113"/>
          <p14:tracePt t="56116" x="4467225" y="4105275"/>
          <p14:tracePt t="56123" x="4416425" y="4135438"/>
          <p14:tracePt t="56131" x="4376738" y="4165600"/>
          <p14:tracePt t="56138" x="4356100" y="4195763"/>
          <p14:tracePt t="56146" x="4325938" y="4216400"/>
          <p14:tracePt t="56153" x="4316413" y="4225925"/>
          <p14:tracePt t="56160" x="4305300" y="4225925"/>
          <p14:tracePt t="56168" x="4305300" y="4246563"/>
          <p14:tracePt t="56175" x="4295775" y="4246563"/>
          <p14:tracePt t="56181" x="4286250" y="4256088"/>
          <p14:tracePt t="56188" x="4295775" y="4316413"/>
          <p14:tracePt t="56196" x="4325938" y="4437063"/>
          <p14:tracePt t="56202" x="4376738" y="4568825"/>
          <p14:tracePt t="56209" x="4446588" y="4740275"/>
          <p14:tracePt t="56218" x="4538663" y="4921250"/>
          <p14:tracePt t="56225" x="4618038" y="5041900"/>
          <p14:tracePt t="56231" x="4678363" y="5103813"/>
          <p14:tracePt t="56239" x="4759325" y="5183188"/>
          <p14:tracePt t="56246" x="4830763" y="5224463"/>
          <p14:tracePt t="56253" x="4870450" y="5264150"/>
          <p14:tracePt t="56260" x="4941888" y="5305425"/>
          <p14:tracePt t="56268" x="5011738" y="5335588"/>
          <p14:tracePt t="56275" x="5143500" y="5345113"/>
          <p14:tracePt t="56281" x="5324475" y="5354638"/>
          <p14:tracePt t="56289" x="5465763" y="5354638"/>
          <p14:tracePt t="56296" x="5597525" y="5354638"/>
          <p14:tracePt t="56303" x="5768975" y="5345113"/>
          <p14:tracePt t="56310" x="5980113" y="5314950"/>
          <p14:tracePt t="56319" x="6111875" y="5284788"/>
          <p14:tracePt t="56324" x="6242050" y="5264150"/>
          <p14:tracePt t="56331" x="6353175" y="5233988"/>
          <p14:tracePt t="56337" x="6484938" y="5224463"/>
          <p14:tracePt t="56345" x="6635750" y="5164138"/>
          <p14:tracePt t="56351" x="6735763" y="5113338"/>
          <p14:tracePt t="56359" x="6858000" y="5062538"/>
          <p14:tracePt t="56365" x="6978650" y="4981575"/>
          <p14:tracePt t="56378" x="7108825" y="4891088"/>
          <p14:tracePt t="56385" x="7210425" y="4821238"/>
          <p14:tracePt t="56395" x="7291388" y="4770438"/>
          <p14:tracePt t="56399" x="7342188" y="4730750"/>
          <p14:tracePt t="56404" x="7391400" y="4679950"/>
          <p14:tracePt t="56417" x="7421563" y="4629150"/>
          <p14:tracePt t="56419" x="7472363" y="4559300"/>
          <p14:tracePt t="56428" x="7493000" y="4487863"/>
          <p14:tracePt t="56437" x="7502525" y="4448175"/>
          <p14:tracePt t="56440" x="7513638" y="4376738"/>
          <p14:tracePt t="56449" x="7513638" y="4346575"/>
          <p14:tracePt t="56459" x="7513638" y="4295775"/>
          <p14:tracePt t="56467" x="7502525" y="4246563"/>
          <p14:tracePt t="56469" x="7481888" y="4184650"/>
          <p14:tracePt t="56479" x="7432675" y="4114800"/>
          <p14:tracePt t="56484" x="7342188" y="4003675"/>
          <p14:tracePt t="56495" x="7150100" y="3841750"/>
          <p14:tracePt t="56503" x="7059613" y="3762375"/>
          <p14:tracePt t="56509" x="6967538" y="3681413"/>
          <p14:tracePt t="56516" x="6827838" y="3600450"/>
          <p14:tracePt t="56523" x="6696075" y="3540125"/>
          <p14:tracePt t="56530" x="6564313" y="3498850"/>
          <p14:tracePt t="56537" x="6473825" y="3468688"/>
          <p14:tracePt t="56545" x="6413500" y="3449638"/>
          <p14:tracePt t="56552" x="6343650" y="3449638"/>
          <p14:tracePt t="56559" x="6262688" y="3438525"/>
          <p14:tracePt t="56566" x="6191250" y="3438525"/>
          <p14:tracePt t="56574" x="6130925" y="3438525"/>
          <p14:tracePt t="56580" x="6061075" y="3438525"/>
          <p14:tracePt t="56588" x="6019800" y="3459163"/>
          <p14:tracePt t="56596" x="5980113" y="3479800"/>
          <p14:tracePt t="56602" x="5940425" y="3498850"/>
          <p14:tracePt t="56609" x="5899150" y="3519488"/>
          <p14:tracePt t="56616" x="5859463" y="3560763"/>
          <p14:tracePt t="56624" x="5808663" y="3630613"/>
          <p14:tracePt t="56631" x="5748338" y="3711575"/>
          <p14:tracePt t="56638" x="5688013" y="3781425"/>
          <p14:tracePt t="56646" x="5637213" y="3841750"/>
          <p14:tracePt t="56652" x="5607050" y="3892550"/>
          <p14:tracePt t="56659" x="5576888" y="3943350"/>
          <p14:tracePt t="56666" x="5556250" y="3952875"/>
          <p14:tracePt t="56673" x="5546725" y="3983038"/>
          <p14:tracePt t="56681" x="5535613" y="4013200"/>
          <p14:tracePt t="56688" x="5526088" y="4024313"/>
          <p14:tracePt t="56696" x="5526088" y="4064000"/>
          <p14:tracePt t="56702" x="5526088" y="4075113"/>
          <p14:tracePt t="56709" x="5526088" y="4114800"/>
          <p14:tracePt t="56717" x="5535613" y="4154488"/>
          <p14:tracePt t="56725" x="5576888" y="4205288"/>
          <p14:tracePt t="56732" x="5597525" y="4246563"/>
          <p14:tracePt t="56739" x="5616575" y="4276725"/>
          <p14:tracePt t="56745" x="5646738" y="4306888"/>
          <p14:tracePt t="56753" x="5676900" y="4346575"/>
          <p14:tracePt t="56760" x="5707063" y="4367213"/>
          <p14:tracePt t="56767" x="5748338" y="4406900"/>
          <p14:tracePt t="56774" x="5788025" y="4427538"/>
          <p14:tracePt t="56782" x="5859463" y="4448175"/>
          <p14:tracePt t="56789" x="5899150" y="4467225"/>
          <p14:tracePt t="56797" x="5940425" y="4487863"/>
          <p14:tracePt t="56803" x="5970588" y="4487863"/>
          <p14:tracePt t="56810" x="6010275" y="4508500"/>
          <p14:tracePt t="56817" x="6049963" y="4518025"/>
          <p14:tracePt t="56825" x="6091238" y="4527550"/>
          <p14:tracePt t="56833" x="6121400" y="4527550"/>
          <p14:tracePt t="56841" x="6161088" y="4538663"/>
          <p14:tracePt t="56846" x="6202363" y="4548188"/>
          <p14:tracePt t="56853" x="6272213" y="4568825"/>
          <p14:tracePt t="56860" x="6323013" y="4578350"/>
          <p14:tracePt t="56867" x="6373813" y="4589463"/>
          <p14:tracePt t="56874" x="6423025" y="4608513"/>
          <p14:tracePt t="56882" x="6464300" y="4608513"/>
          <p14:tracePt t="56891" x="6494463" y="4619625"/>
          <p14:tracePt t="56896" x="6524625" y="4629150"/>
          <p14:tracePt t="56903" x="6545263" y="4629150"/>
          <p14:tracePt t="56910" x="6554788" y="4629150"/>
          <p14:tracePt t="56917" x="6584950" y="4629150"/>
          <p14:tracePt t="56925" x="6615113" y="4629150"/>
          <p14:tracePt t="56933" x="6645275" y="4619625"/>
          <p14:tracePt t="56940" x="6716713" y="4619625"/>
          <p14:tracePt t="56947" x="6827838" y="4608513"/>
          <p14:tracePt t="56953" x="6937375" y="4598988"/>
          <p14:tracePt t="56960" x="7038975" y="4598988"/>
          <p14:tracePt t="56967" x="7119938" y="4598988"/>
          <p14:tracePt t="56974" x="7189788" y="4598988"/>
          <p14:tracePt t="56982" x="7210425" y="4598988"/>
          <p14:tracePt t="56989" x="7270750" y="4598988"/>
          <p14:tracePt t="56997" x="7310438" y="4598988"/>
          <p14:tracePt t="57003" x="7342188" y="4598988"/>
          <p14:tracePt t="57017" x="7361238" y="4598988"/>
          <p14:tracePt t="57038" x="7372350" y="4598988"/>
          <p14:tracePt t="57047" x="7372350" y="4589463"/>
          <p14:tracePt t="57053" x="7381875" y="4589463"/>
          <p14:tracePt t="58735" x="6999288" y="4638675"/>
          <p14:tracePt t="58743" x="6897688" y="4659313"/>
          <p14:tracePt t="58750" x="6696075" y="4689475"/>
          <p14:tracePt t="58759" x="6080125" y="4830763"/>
          <p14:tracePt t="58762" x="5848350" y="4902200"/>
          <p14:tracePt t="58772" x="5153025" y="5143500"/>
          <p14:tracePt t="58777" x="4749800" y="5314950"/>
          <p14:tracePt t="58784" x="4295775" y="5567363"/>
          <p14:tracePt t="58792" x="3630613" y="5889625"/>
          <p14:tracePt t="58798" x="3236913" y="6132513"/>
          <p14:tracePt t="58805" x="2339975" y="6575425"/>
          <p14:tracePt t="58812" x="2117725" y="6696075"/>
        </p14:tracePtLst>
      </p14:laserTraceLst>
    </p:ext>
  </p:extLs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264B9BE-45E7-3613-B4AC-CAD0F8CA431A}"/>
              </a:ext>
            </a:extLst>
          </p:cNvPr>
          <p:cNvSpPr>
            <a:spLocks noGrp="1"/>
          </p:cNvSpPr>
          <p:nvPr>
            <p:ph type="title"/>
          </p:nvPr>
        </p:nvSpPr>
        <p:spPr/>
        <p:txBody>
          <a:bodyPr/>
          <a:lstStyle/>
          <a:p>
            <a:r>
              <a:rPr lang="en-US" dirty="0"/>
              <a:t>Phase of V on dispersion maxima</a:t>
            </a:r>
          </a:p>
        </p:txBody>
      </p:sp>
      <p:sp>
        <p:nvSpPr>
          <p:cNvPr id="3" name="TextBox 2">
            <a:extLst>
              <a:ext uri="{FF2B5EF4-FFF2-40B4-BE49-F238E27FC236}">
                <a16:creationId xmlns:a16="http://schemas.microsoft.com/office/drawing/2014/main" id="{5622DA08-96DA-F0B1-DE4C-5EA5558819A4}"/>
              </a:ext>
            </a:extLst>
          </p:cNvPr>
          <p:cNvSpPr txBox="1"/>
          <p:nvPr/>
        </p:nvSpPr>
        <p:spPr>
          <a:xfrm>
            <a:off x="7239000" y="1905000"/>
            <a:ext cx="4343400" cy="3139321"/>
          </a:xfrm>
          <a:prstGeom prst="rect">
            <a:avLst/>
          </a:prstGeom>
          <a:noFill/>
        </p:spPr>
        <p:txBody>
          <a:bodyPr wrap="square" rtlCol="0">
            <a:spAutoFit/>
          </a:bodyPr>
          <a:lstStyle/>
          <a:p>
            <a:r>
              <a:rPr lang="en-US" dirty="0"/>
              <a:t>We found experimental dispersion dependencies of separate normal modes and plotted phases of reflection coefficients for each of them.</a:t>
            </a:r>
          </a:p>
          <a:p>
            <a:r>
              <a:rPr lang="en-US" dirty="0"/>
              <a:t>On this figure we see, that the phase changes after 5-6 modes. That proves the existence of layered bottom (sign of effective reflection coefficient changes).</a:t>
            </a:r>
          </a:p>
          <a:p>
            <a:r>
              <a:rPr lang="en-US" dirty="0"/>
              <a:t>Using those dependencies we are able to calculate bottom parameters, which is the goal of our future work.</a:t>
            </a:r>
          </a:p>
        </p:txBody>
      </p:sp>
      <p:pic>
        <p:nvPicPr>
          <p:cNvPr id="9" name="Объект 8">
            <a:extLst>
              <a:ext uri="{FF2B5EF4-FFF2-40B4-BE49-F238E27FC236}">
                <a16:creationId xmlns:a16="http://schemas.microsoft.com/office/drawing/2014/main" id="{92876A62-AE6F-8891-06F8-B27B54997D4C}"/>
              </a:ext>
            </a:extLst>
          </p:cNvPr>
          <p:cNvPicPr>
            <a:picLocks noGrp="1" noChangeAspect="1"/>
          </p:cNvPicPr>
          <p:nvPr>
            <p:ph idx="1"/>
          </p:nvPr>
        </p:nvPicPr>
        <p:blipFill>
          <a:blip r:embed="rId2"/>
          <a:stretch>
            <a:fillRect/>
          </a:stretch>
        </p:blipFill>
        <p:spPr>
          <a:xfrm>
            <a:off x="914400" y="1752600"/>
            <a:ext cx="5801784" cy="4351338"/>
          </a:xfrm>
        </p:spPr>
      </p:pic>
    </p:spTree>
    <p:extLst>
      <p:ext uri="{BB962C8B-B14F-4D97-AF65-F5344CB8AC3E}">
        <p14:creationId xmlns:p14="http://schemas.microsoft.com/office/powerpoint/2010/main" val="1327916031"/>
      </p:ext>
    </p:extLst>
  </p:cSld>
  <p:clrMapOvr>
    <a:masterClrMapping/>
  </p:clrMapOvr>
  <mc:AlternateContent xmlns:mc="http://schemas.openxmlformats.org/markup-compatibility/2006" xmlns:p14="http://schemas.microsoft.com/office/powerpoint/2010/main">
    <mc:Choice Requires="p14">
      <p:transition spd="slow" p14:dur="2000" advTm="58454"/>
    </mc:Choice>
    <mc:Fallback xmlns="">
      <p:transition spd="slow" advTm="58454"/>
    </mc:Fallback>
  </mc:AlternateContent>
  <p:extLst>
    <p:ext uri="{3A86A75C-4F4B-4683-9AE1-C65F6400EC91}">
      <p14:laserTraceLst xmlns:p14="http://schemas.microsoft.com/office/powerpoint/2010/main">
        <p14:tracePtLst>
          <p14:tracePt t="726" x="1250950" y="6656388"/>
          <p14:tracePt t="732" x="2108200" y="6262688"/>
          <p14:tracePt t="739" x="2622550" y="6030913"/>
          <p14:tracePt t="747" x="3609975" y="5637213"/>
          <p14:tracePt t="755" x="4305300" y="5354638"/>
          <p14:tracePt t="762" x="5162550" y="4992688"/>
          <p14:tracePt t="769" x="6061075" y="4649788"/>
          <p14:tracePt t="776" x="6726238" y="4356100"/>
          <p14:tracePt t="783" x="7532688" y="3913188"/>
          <p14:tracePt t="789" x="8197850" y="3609975"/>
          <p14:tracePt t="796" x="8632825" y="3459163"/>
          <p14:tracePt t="804" x="9036050" y="3317875"/>
          <p14:tracePt t="812" x="9055100" y="3308350"/>
          <p14:tracePt t="9851" x="8894763" y="3378200"/>
          <p14:tracePt t="9860" x="8732838" y="3459163"/>
          <p14:tracePt t="9867" x="8320088" y="3660775"/>
          <p14:tracePt t="9874" x="7977188" y="3822700"/>
          <p14:tracePt t="9883" x="7745413" y="3983038"/>
          <p14:tracePt t="9889" x="7261225" y="4256088"/>
          <p14:tracePt t="9892" x="6907213" y="4448175"/>
          <p14:tracePt t="9902" x="6696075" y="4619625"/>
          <p14:tracePt t="9908" x="6392863" y="4860925"/>
          <p14:tracePt t="9918" x="6121400" y="5073650"/>
          <p14:tracePt t="9924" x="6000750" y="5173663"/>
          <p14:tracePt t="9928" x="5980113" y="5183188"/>
          <p14:tracePt t="9937" x="5829300" y="5375275"/>
          <p14:tracePt t="9944" x="5757863" y="5495925"/>
          <p14:tracePt t="9950" x="5676900" y="5597525"/>
          <p14:tracePt t="9959" x="5627688" y="5667375"/>
          <p14:tracePt t="9969" x="5586413" y="5718175"/>
          <p14:tracePt t="9973" x="5546725" y="5759450"/>
          <p14:tracePt t="9983" x="5526088" y="5778500"/>
          <p14:tracePt t="9987" x="5505450" y="5799138"/>
          <p14:tracePt t="9994" x="5495925" y="5808663"/>
          <p14:tracePt t="10003" x="5495925" y="5819775"/>
          <p14:tracePt t="10006" x="5486400" y="5819775"/>
          <p14:tracePt t="10016" x="5475288" y="5829300"/>
          <p14:tracePt t="10021" x="5475288" y="5838825"/>
          <p14:tracePt t="10062" x="5475288" y="5829300"/>
          <p14:tracePt t="10069" x="5486400" y="5819775"/>
          <p14:tracePt t="10076" x="5495925" y="5799138"/>
          <p14:tracePt t="10084" x="5495925" y="5789613"/>
          <p14:tracePt t="10099" x="5495925" y="5778500"/>
          <p14:tracePt t="10106" x="5495925" y="5768975"/>
          <p14:tracePt t="10157" x="5384800" y="5576888"/>
          <p14:tracePt t="10163" x="5375275" y="5546725"/>
          <p14:tracePt t="10171" x="5314950" y="5435600"/>
          <p14:tracePt t="10180" x="5264150" y="5324475"/>
          <p14:tracePt t="10186" x="5213350" y="5254625"/>
          <p14:tracePt t="10193" x="5183188" y="5213350"/>
          <p14:tracePt t="10200" x="5143500" y="5173663"/>
          <p14:tracePt t="10207" x="5092700" y="5122863"/>
          <p14:tracePt t="10213" x="5041900" y="5083175"/>
          <p14:tracePt t="10222" x="4981575" y="5002213"/>
          <p14:tracePt t="10230" x="4900613" y="4932363"/>
          <p14:tracePt t="10235" x="4840288" y="4870450"/>
          <p14:tracePt t="10247" x="4779963" y="4810125"/>
          <p14:tracePt t="10250" x="4740275" y="4770438"/>
          <p14:tracePt t="10258" x="4699000" y="4719638"/>
          <p14:tracePt t="10264" x="4648200" y="4679950"/>
          <p14:tracePt t="10272" x="4629150" y="4649788"/>
          <p14:tracePt t="10279" x="4587875" y="4608513"/>
          <p14:tracePt t="10285" x="4578350" y="4578350"/>
          <p14:tracePt t="10298" x="4568825" y="4568825"/>
          <p14:tracePt t="10344" x="4568825" y="4578350"/>
          <p14:tracePt t="10358" x="4568825" y="4598988"/>
          <p14:tracePt t="10372" x="4568825" y="4608513"/>
          <p14:tracePt t="10387" x="4568825" y="4619625"/>
          <p14:tracePt t="10401" x="4608513" y="4679950"/>
          <p14:tracePt t="10410" x="4689475" y="4800600"/>
          <p14:tracePt t="10418" x="4699000" y="4830763"/>
          <p14:tracePt t="10422" x="5053013" y="5233988"/>
          <p14:tracePt t="10430" x="5203825" y="5384800"/>
          <p14:tracePt t="10434" x="5486400" y="5648325"/>
          <p14:tracePt t="10441" x="5505450" y="5667375"/>
          <p14:tracePt t="10449" x="6292850" y="6303963"/>
          <p14:tracePt t="10455" x="6362700" y="6364288"/>
          <p14:tracePt t="10462" x="6665913" y="6524625"/>
          <p14:tracePt t="10469" x="6877050" y="6626225"/>
          <p14:tracePt t="10477" x="7008813" y="6665913"/>
          <p14:tracePt t="10484" x="7108825" y="6686550"/>
          <p14:tracePt t="10494" x="7189788" y="6686550"/>
          <p14:tracePt t="10501" x="7261225" y="6677025"/>
          <p14:tracePt t="10508" x="7351713" y="6646863"/>
          <p14:tracePt t="10514" x="7502525" y="6565900"/>
          <p14:tracePt t="10525" x="7604125" y="6484938"/>
          <p14:tracePt t="10533" x="7715250" y="6394450"/>
          <p14:tracePt t="10536" x="7815263" y="6303963"/>
          <p14:tracePt t="10549" x="7986713" y="6121400"/>
          <p14:tracePt t="10558" x="8047038" y="6051550"/>
          <p14:tracePt t="10565" x="8088313" y="5980113"/>
          <p14:tracePt t="10572" x="8137525" y="5868988"/>
          <p14:tracePt t="10583" x="8148638" y="5778500"/>
          <p14:tracePt t="10586" x="8148638" y="5678488"/>
          <p14:tracePt t="10595" x="8118475" y="5588000"/>
          <p14:tracePt t="10602" x="8088313" y="5516563"/>
          <p14:tracePt t="10607" x="8047038" y="5465763"/>
          <p14:tracePt t="10619" x="8007350" y="5416550"/>
          <p14:tracePt t="10621" x="7966075" y="5384800"/>
          <p14:tracePt t="10629" x="7947025" y="5354638"/>
          <p14:tracePt t="10636" x="7916863" y="5345113"/>
          <p14:tracePt t="10644" x="7896225" y="5324475"/>
          <p14:tracePt t="10649" x="7866063" y="5305425"/>
          <p14:tracePt t="10655" x="7824788" y="5284788"/>
          <p14:tracePt t="10662" x="7775575" y="5264150"/>
          <p14:tracePt t="10669" x="7673975" y="5213350"/>
          <p14:tracePt t="10676" x="7532688" y="5143500"/>
          <p14:tracePt t="10684" x="7412038" y="5083175"/>
          <p14:tracePt t="10691" x="7331075" y="5011738"/>
          <p14:tracePt t="10698" x="7250113" y="4941888"/>
          <p14:tracePt t="10705" x="7159625" y="4881563"/>
          <p14:tracePt t="10713" x="7069138" y="4800600"/>
          <p14:tracePt t="10723" x="6999288" y="4740275"/>
          <p14:tracePt t="10733" x="6927850" y="4659313"/>
          <p14:tracePt t="10737" x="6846888" y="4619625"/>
          <p14:tracePt t="10744" x="6746875" y="4508500"/>
          <p14:tracePt t="10753" x="6665913" y="4376738"/>
          <p14:tracePt t="10758" x="6534150" y="4165600"/>
          <p14:tracePt t="10768" x="6373813" y="3822700"/>
          <p14:tracePt t="33421" x="6323013" y="3651250"/>
          <p14:tracePt t="33430" x="6232525" y="3489325"/>
          <p14:tracePt t="33436" x="6130925" y="3278188"/>
          <p14:tracePt t="33443" x="5949950" y="2813050"/>
          <p14:tracePt t="33450" x="5848350" y="2562225"/>
          <p14:tracePt t="33458" x="5627688" y="2117725"/>
          <p14:tracePt t="33464" x="5465763" y="1624013"/>
          <p14:tracePt t="33472" x="5375275" y="1362075"/>
          <p14:tracePt t="33480" x="5233988" y="736600"/>
          <p14:tracePt t="33486" x="5162550" y="382588"/>
          <p14:tracePt t="34358" x="5980113" y="111125"/>
          <p14:tracePt t="34365" x="6091238" y="303213"/>
          <p14:tracePt t="34372" x="6172200" y="433388"/>
          <p14:tracePt t="34380" x="6221413" y="544513"/>
          <p14:tracePt t="34386" x="6302375" y="736600"/>
          <p14:tracePt t="34396" x="6362700" y="968375"/>
          <p14:tracePt t="34400" x="6413500" y="1220788"/>
          <p14:tracePt t="34408" x="6443663" y="1381125"/>
          <p14:tracePt t="34414" x="6464300" y="1582738"/>
          <p14:tracePt t="34423" x="6473825" y="1735138"/>
          <p14:tracePt t="34430" x="6473825" y="1816100"/>
          <p14:tracePt t="34436" x="6473825" y="1865313"/>
          <p14:tracePt t="34446" x="6473825" y="1885950"/>
          <p14:tracePt t="34451" x="6473825" y="1916113"/>
          <p14:tracePt t="34464" x="6473825" y="1925638"/>
          <p14:tracePt t="34473" x="6473825" y="1936750"/>
          <p14:tracePt t="34479" x="6473825" y="1946275"/>
          <p14:tracePt t="34506" x="6473825" y="1955800"/>
          <p14:tracePt t="34534" x="6484938" y="1955800"/>
          <p14:tracePt t="34551" x="6484938" y="1804988"/>
          <p14:tracePt t="34559" x="6473825" y="1593850"/>
          <p14:tracePt t="34567" x="6443663" y="1411288"/>
          <p14:tracePt t="34574" x="6434138" y="1230313"/>
          <p14:tracePt t="34581" x="6413500" y="1058863"/>
          <p14:tracePt t="34587" x="6403975" y="908050"/>
          <p14:tracePt t="34597" x="6392863" y="776288"/>
          <p14:tracePt t="34601" x="6392863" y="665163"/>
          <p14:tracePt t="34610" x="6392863" y="534988"/>
          <p14:tracePt t="34614" x="6392863" y="423863"/>
          <p14:tracePt t="34623" x="6392863" y="312738"/>
          <p14:tracePt t="34631" x="6392863" y="211138"/>
          <p14:tracePt t="34638" x="6392863" y="120650"/>
          <p14:tracePt t="34648" x="6392863" y="20638"/>
          <p14:tracePt t="34923" x="4256088" y="20638"/>
          <p14:tracePt t="34930" x="4154488" y="60325"/>
          <p14:tracePt t="34937" x="4084638" y="90488"/>
          <p14:tracePt t="34947" x="4033838" y="141288"/>
          <p14:tracePt t="34951" x="3973513" y="171450"/>
          <p14:tracePt t="34960" x="3932238" y="211138"/>
          <p14:tracePt t="34964" x="3913188" y="231775"/>
          <p14:tracePt t="34971" x="3883025" y="261938"/>
          <p14:tracePt t="34977" x="3862388" y="282575"/>
          <p14:tracePt t="34985" x="3852863" y="292100"/>
          <p14:tracePt t="34993" x="3841750" y="292100"/>
          <p14:tracePt t="35572" x="4144963" y="584200"/>
          <p14:tracePt t="35578" x="4256088" y="725488"/>
          <p14:tracePt t="35586" x="4557713" y="1068388"/>
          <p14:tracePt t="35595" x="4719638" y="1250950"/>
          <p14:tracePt t="35602" x="4870450" y="1392238"/>
          <p14:tracePt t="35608" x="5002213" y="1533525"/>
          <p14:tracePt t="35615" x="5183188" y="1704975"/>
          <p14:tracePt t="35631" x="5546725" y="2017713"/>
          <p14:tracePt t="35637" x="5646738" y="2087563"/>
          <p14:tracePt t="35645" x="5718175" y="2159000"/>
          <p14:tracePt t="35651" x="5799138" y="2228850"/>
          <p14:tracePt t="35658" x="5868988" y="2279650"/>
          <p14:tracePt t="35665" x="5940425" y="2330450"/>
          <p14:tracePt t="35672" x="5989638" y="2379663"/>
          <p14:tracePt t="35678" x="6049963" y="2460625"/>
          <p14:tracePt t="35687" x="6130925" y="2592388"/>
          <p14:tracePt t="35695" x="6202363" y="2713038"/>
          <p14:tracePt t="35701" x="6242050" y="2863850"/>
          <p14:tracePt t="35708" x="6283325" y="3046413"/>
          <p14:tracePt t="35715" x="6313488" y="3206750"/>
          <p14:tracePt t="35722" x="6323013" y="3287713"/>
          <p14:tracePt t="35728" x="6323013" y="3338513"/>
          <p14:tracePt t="35738" x="6323013" y="3368675"/>
          <p14:tracePt t="35745" x="6323013" y="3389313"/>
          <p14:tracePt t="35751" x="6323013" y="3398838"/>
          <p14:tracePt t="35758" x="6323013" y="3408363"/>
          <p14:tracePt t="35765" x="6313488" y="3408363"/>
          <p14:tracePt t="35772" x="6313488" y="3429000"/>
          <p14:tracePt t="35779" x="6292850" y="3438525"/>
          <p14:tracePt t="35787" x="6251575" y="3449638"/>
          <p14:tracePt t="35794" x="6181725" y="3468688"/>
          <p14:tracePt t="35803" x="6100763" y="3468688"/>
          <p14:tracePt t="35808" x="6019800" y="3468688"/>
          <p14:tracePt t="35815" x="5889625" y="3468688"/>
          <p14:tracePt t="35822" x="5768975" y="3468688"/>
          <p14:tracePt t="35829" x="5607050" y="3468688"/>
          <p14:tracePt t="35837" x="5475288" y="3468688"/>
          <p14:tracePt t="35845" x="5375275" y="3449638"/>
          <p14:tracePt t="35851" x="5243513" y="3438525"/>
          <p14:tracePt t="35858" x="5102225" y="3429000"/>
          <p14:tracePt t="35865" x="4991100" y="3429000"/>
          <p14:tracePt t="35872" x="4921250" y="3429000"/>
          <p14:tracePt t="35879" x="4870450" y="3429000"/>
          <p14:tracePt t="35887" x="4849813" y="3429000"/>
          <p14:tracePt t="35894" x="4819650" y="3429000"/>
          <p14:tracePt t="35900" x="4800600" y="3429000"/>
          <p14:tracePt t="35907" x="4779963" y="3438525"/>
          <p14:tracePt t="35916" x="4759325" y="3438525"/>
          <p14:tracePt t="35921" x="4740275" y="3438525"/>
          <p14:tracePt t="35928" x="4710113" y="3449638"/>
          <p14:tracePt t="35937" x="4689475" y="3449638"/>
          <p14:tracePt t="35947" x="4689475" y="3459163"/>
          <p14:tracePt t="35952" x="4678363" y="3468688"/>
          <p14:tracePt t="35961" x="4668838" y="3468688"/>
          <p14:tracePt t="35975" x="4659313" y="3479800"/>
          <p14:tracePt t="35983" x="4648200" y="3479800"/>
          <p14:tracePt t="36003" x="4638675" y="3479800"/>
          <p14:tracePt t="36101" x="4659313" y="3609975"/>
          <p14:tracePt t="36108" x="4740275" y="3963988"/>
          <p14:tracePt t="36114" x="4800600" y="4316413"/>
          <p14:tracePt t="36122" x="4900613" y="4679950"/>
          <p14:tracePt t="36129" x="4941888" y="4870450"/>
          <p14:tracePt t="36136" x="5002213" y="5022850"/>
          <p14:tracePt t="36146" x="5062538" y="5133975"/>
          <p14:tracePt t="36152" x="5113338" y="5245100"/>
          <p14:tracePt t="36159" x="5153025" y="5294313"/>
          <p14:tracePt t="36166" x="5183188" y="5354638"/>
          <p14:tracePt t="36174" x="5224463" y="5395913"/>
          <p14:tracePt t="36180" x="5284788" y="5446713"/>
          <p14:tracePt t="36188" x="5345113" y="5507038"/>
          <p14:tracePt t="36196" x="5414963" y="5556250"/>
          <p14:tracePt t="36202" x="5495925" y="5618163"/>
          <p14:tracePt t="36211" x="5576888" y="5678488"/>
          <p14:tracePt t="36216" x="5697538" y="5759450"/>
          <p14:tracePt t="36224" x="5808663" y="5819775"/>
          <p14:tracePt t="36233" x="5919788" y="5889625"/>
          <p14:tracePt t="36238" x="6010275" y="5940425"/>
          <p14:tracePt t="36247" x="6100763" y="5980113"/>
          <p14:tracePt t="36253" x="6211888" y="6010275"/>
          <p14:tracePt t="36260" x="6343650" y="6030913"/>
          <p14:tracePt t="36266" x="6473825" y="6030913"/>
          <p14:tracePt t="36274" x="6575425" y="6021388"/>
          <p14:tracePt t="36279" x="6675438" y="6010275"/>
          <p14:tracePt t="36286" x="6735763" y="5991225"/>
          <p14:tracePt t="36293" x="6827838" y="5970588"/>
          <p14:tracePt t="36300" x="6897688" y="5949950"/>
          <p14:tracePt t="36307" x="6927850" y="5949950"/>
          <p14:tracePt t="36315" x="6988175" y="5949950"/>
          <p14:tracePt t="36321" x="7059613" y="5961063"/>
          <p14:tracePt t="36329" x="7108825" y="5980113"/>
          <p14:tracePt t="36335" x="7170738" y="6010275"/>
          <p14:tracePt t="36343" x="7189788" y="6021388"/>
          <p14:tracePt t="36350" x="7280275" y="6081713"/>
          <p14:tracePt t="36357" x="7300913" y="6081713"/>
          <p14:tracePt t="36364" x="7310438" y="6091238"/>
          <p14:tracePt t="36802" x="7200900" y="5910263"/>
          <p14:tracePt t="36813" x="7008813" y="5607050"/>
          <p14:tracePt t="36816" x="6756400" y="5164138"/>
          <p14:tracePt t="36826" x="6615113" y="4760913"/>
          <p14:tracePt t="36832" x="6515100" y="4397375"/>
          <p14:tracePt t="36838" x="6423025" y="3973513"/>
          <p14:tracePt t="36847" x="6392863" y="3702050"/>
          <p14:tracePt t="36852" x="6332538" y="3348038"/>
          <p14:tracePt t="36863" x="6283325" y="3095625"/>
          <p14:tracePt t="36866" x="6251575" y="2844800"/>
          <p14:tracePt t="36876" x="6211888" y="2470150"/>
          <p14:tracePt t="36881" x="6161088" y="2189163"/>
          <p14:tracePt t="36888" x="6142038" y="1846263"/>
          <p14:tracePt t="36897" x="6091238" y="1624013"/>
          <p14:tracePt t="36902" x="6049963" y="1473200"/>
          <p14:tracePt t="36914" x="6019800" y="1392238"/>
          <p14:tracePt t="36917" x="6000750" y="1350963"/>
          <p14:tracePt t="36926" x="5989638" y="1331913"/>
          <p14:tracePt t="37346" x="5889625" y="1098550"/>
          <p14:tracePt t="37353" x="5799138" y="857250"/>
          <p14:tracePt t="37363" x="5737225" y="625475"/>
          <p14:tracePt t="37366" x="5657850" y="303213"/>
          <p14:tracePt t="37377" x="5627688" y="80963"/>
          <p14:tracePt t="37813" x="8702675" y="30163"/>
          <p14:tracePt t="37819" x="9045575" y="171450"/>
          <p14:tracePt t="37825" x="9661525" y="342900"/>
          <p14:tracePt t="37830" x="9963150" y="433388"/>
          <p14:tracePt t="37840" x="10387013" y="534988"/>
          <p14:tracePt t="37847" x="10769600" y="595313"/>
          <p14:tracePt t="37853" x="11052175" y="655638"/>
          <p14:tracePt t="37864" x="11496675" y="715963"/>
          <p14:tracePt t="37867" x="11515725" y="725488"/>
          <p14:tracePt t="55605" x="11415713" y="615950"/>
          <p14:tracePt t="55614" x="11325225" y="504825"/>
          <p14:tracePt t="55618" x="11223625" y="412750"/>
          <p14:tracePt t="55628" x="11153775" y="312738"/>
          <p14:tracePt t="55634" x="11042650" y="192088"/>
          <p14:tracePt t="55642" x="10910888" y="39688"/>
        </p14:tracePtLst>
      </p14:laserTraceLst>
    </p:ext>
  </p:extLs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F687983-1913-4A58-A097-4FE7FAD1476D}"/>
              </a:ext>
            </a:extLst>
          </p:cNvPr>
          <p:cNvSpPr>
            <a:spLocks noGrp="1"/>
          </p:cNvSpPr>
          <p:nvPr>
            <p:ph type="title"/>
          </p:nvPr>
        </p:nvSpPr>
        <p:spPr>
          <a:xfrm>
            <a:off x="838200" y="365125"/>
            <a:ext cx="10515600" cy="1325563"/>
          </a:xfrm>
        </p:spPr>
        <p:txBody>
          <a:bodyPr>
            <a:normAutofit/>
          </a:bodyPr>
          <a:lstStyle/>
          <a:p>
            <a:r>
              <a:rPr lang="en-US" sz="5400"/>
              <a:t>Conclusions</a:t>
            </a:r>
          </a:p>
        </p:txBody>
      </p:sp>
      <p:sp>
        <p:nvSpPr>
          <p:cNvPr id="3" name="Объект 2">
            <a:extLst>
              <a:ext uri="{FF2B5EF4-FFF2-40B4-BE49-F238E27FC236}">
                <a16:creationId xmlns:a16="http://schemas.microsoft.com/office/drawing/2014/main" id="{52F66C8D-39D4-4A21-9EC9-1D2DAC34FBAF}"/>
              </a:ext>
            </a:extLst>
          </p:cNvPr>
          <p:cNvSpPr>
            <a:spLocks noGrp="1"/>
          </p:cNvSpPr>
          <p:nvPr>
            <p:ph idx="1"/>
          </p:nvPr>
        </p:nvSpPr>
        <p:spPr>
          <a:xfrm>
            <a:off x="609600" y="1447800"/>
            <a:ext cx="9220200" cy="4700016"/>
          </a:xfrm>
        </p:spPr>
        <p:txBody>
          <a:bodyPr>
            <a:normAutofit/>
          </a:bodyPr>
          <a:lstStyle/>
          <a:p>
            <a:pPr marL="0" marR="0" indent="180340">
              <a:spcBef>
                <a:spcPts val="0"/>
              </a:spcBef>
              <a:spcAft>
                <a:spcPts val="0"/>
              </a:spcAft>
            </a:pPr>
            <a:r>
              <a:rPr lang="en-GB" sz="1600" dirty="0">
                <a:effectLst/>
                <a:latin typeface="Times New Roman" panose="02020603050405020304" pitchFamily="18" charset="0"/>
                <a:ea typeface="SimSun" panose="02010600030101010101" pitchFamily="2" charset="-122"/>
              </a:rPr>
              <a:t>We propose a new method of normal mode extraction and estimation of the sediment parameters from the shipping noise signal </a:t>
            </a:r>
          </a:p>
          <a:p>
            <a:pPr marL="0" marR="0" indent="180340">
              <a:spcBef>
                <a:spcPts val="0"/>
              </a:spcBef>
              <a:spcAft>
                <a:spcPts val="0"/>
              </a:spcAft>
            </a:pPr>
            <a:endParaRPr lang="en-GB" sz="1600" dirty="0">
              <a:effectLst/>
              <a:latin typeface="Times New Roman" panose="02020603050405020304" pitchFamily="18" charset="0"/>
              <a:ea typeface="SimSun" panose="02010600030101010101" pitchFamily="2" charset="-122"/>
            </a:endParaRPr>
          </a:p>
          <a:p>
            <a:pPr marL="0" marR="0" indent="180340">
              <a:spcBef>
                <a:spcPts val="0"/>
              </a:spcBef>
              <a:spcAft>
                <a:spcPts val="0"/>
              </a:spcAft>
            </a:pPr>
            <a:r>
              <a:rPr lang="en-GB" sz="1600" dirty="0">
                <a:effectLst/>
                <a:latin typeface="Times New Roman" panose="02020603050405020304" pitchFamily="18" charset="0"/>
                <a:ea typeface="SimSun" panose="02010600030101010101" pitchFamily="2" charset="-122"/>
              </a:rPr>
              <a:t>and demonstrate the following </a:t>
            </a:r>
            <a:r>
              <a:rPr lang="en-US" sz="1600" dirty="0">
                <a:effectLst/>
                <a:latin typeface="Times New Roman" panose="02020603050405020304" pitchFamily="18" charset="0"/>
                <a:ea typeface="SimSun" panose="02010600030101010101" pitchFamily="2" charset="-122"/>
              </a:rPr>
              <a:t>advantages of </a:t>
            </a:r>
            <a:r>
              <a:rPr lang="en-GB" sz="1600" dirty="0">
                <a:effectLst/>
                <a:latin typeface="Times New Roman" panose="02020603050405020304" pitchFamily="18" charset="0"/>
                <a:ea typeface="SimSun" panose="02010600030101010101" pitchFamily="2" charset="-122"/>
              </a:rPr>
              <a:t>using two synchronized vertical receiving arrays in an experiment </a:t>
            </a:r>
            <a:r>
              <a:rPr lang="en-US" sz="1600" dirty="0">
                <a:effectLst/>
                <a:latin typeface="Times New Roman" panose="02020603050405020304" pitchFamily="18" charset="0"/>
                <a:ea typeface="SimSun" panose="02010600030101010101" pitchFamily="2" charset="-122"/>
              </a:rPr>
              <a:t>in shallow water waveguide with low sound speed sediments: </a:t>
            </a:r>
          </a:p>
          <a:p>
            <a:pPr marL="0" marR="0" indent="180340">
              <a:spcBef>
                <a:spcPts val="0"/>
              </a:spcBef>
              <a:spcAft>
                <a:spcPts val="0"/>
              </a:spcAft>
            </a:pPr>
            <a:endParaRPr lang="en-US" sz="1600" dirty="0">
              <a:effectLst/>
              <a:latin typeface="Times New Roman" panose="02020603050405020304" pitchFamily="18" charset="0"/>
              <a:ea typeface="SimSun" panose="02010600030101010101" pitchFamily="2" charset="-122"/>
            </a:endParaRPr>
          </a:p>
          <a:p>
            <a:pPr marL="342900" marR="0" lvl="0" indent="-342900">
              <a:spcBef>
                <a:spcPts val="0"/>
              </a:spcBef>
              <a:spcAft>
                <a:spcPts val="0"/>
              </a:spcAft>
              <a:buFont typeface="Times New Roman" panose="02020603050405020304" pitchFamily="18" charset="0"/>
              <a:buChar char="-"/>
            </a:pPr>
            <a:r>
              <a:rPr lang="en-US" sz="1600" b="1" dirty="0">
                <a:effectLst/>
                <a:latin typeface="Times New Roman" panose="02020603050405020304" pitchFamily="18" charset="0"/>
                <a:ea typeface="SimSun" panose="02010600030101010101" pitchFamily="2" charset="-122"/>
              </a:rPr>
              <a:t>Mode filtration can be carried out more reliably </a:t>
            </a:r>
            <a:r>
              <a:rPr lang="en-US" sz="1600" dirty="0">
                <a:effectLst/>
                <a:latin typeface="Times New Roman" panose="02020603050405020304" pitchFamily="18" charset="0"/>
                <a:ea typeface="SimSun" panose="02010600030101010101" pitchFamily="2" charset="-122"/>
              </a:rPr>
              <a:t>than using the single VLA</a:t>
            </a:r>
          </a:p>
          <a:p>
            <a:pPr marL="342900" marR="0" lvl="0" indent="-342900">
              <a:spcBef>
                <a:spcPts val="0"/>
              </a:spcBef>
              <a:spcAft>
                <a:spcPts val="0"/>
              </a:spcAft>
              <a:buFont typeface="Times New Roman" panose="02020603050405020304" pitchFamily="18" charset="0"/>
              <a:buChar char="-"/>
            </a:pPr>
            <a:endParaRPr lang="en-US" sz="1600" dirty="0">
              <a:effectLst/>
              <a:latin typeface="Times New Roman" panose="02020603050405020304" pitchFamily="18" charset="0"/>
              <a:ea typeface="SimSun" panose="02010600030101010101" pitchFamily="2" charset="-122"/>
            </a:endParaRPr>
          </a:p>
          <a:p>
            <a:pPr marL="342900" marR="0" lvl="0" indent="-342900">
              <a:spcBef>
                <a:spcPts val="0"/>
              </a:spcBef>
              <a:spcAft>
                <a:spcPts val="0"/>
              </a:spcAft>
              <a:buFont typeface="Times New Roman" panose="02020603050405020304" pitchFamily="18" charset="0"/>
              <a:buChar char="-"/>
            </a:pPr>
            <a:r>
              <a:rPr lang="en-US" sz="1600" dirty="0">
                <a:effectLst/>
                <a:latin typeface="Times New Roman" panose="02020603050405020304" pitchFamily="18" charset="0"/>
                <a:ea typeface="SimSun" panose="02010600030101010101" pitchFamily="2" charset="-122"/>
              </a:rPr>
              <a:t>In order to find complex eigenvalues of individual modes, </a:t>
            </a:r>
            <a:r>
              <a:rPr lang="en-US" sz="1600" b="1" dirty="0">
                <a:effectLst/>
                <a:latin typeface="Times New Roman" panose="02020603050405020304" pitchFamily="18" charset="0"/>
                <a:ea typeface="SimSun" panose="02010600030101010101" pitchFamily="2" charset="-122"/>
              </a:rPr>
              <a:t>it is not necessary to know the exact position of ship along the track</a:t>
            </a:r>
            <a:r>
              <a:rPr lang="en-US" sz="1600" dirty="0">
                <a:effectLst/>
                <a:latin typeface="Times New Roman" panose="02020603050405020304" pitchFamily="18" charset="0"/>
                <a:ea typeface="SimSun" panose="02010600030101010101" pitchFamily="2" charset="-122"/>
              </a:rPr>
              <a:t>, </a:t>
            </a:r>
          </a:p>
          <a:p>
            <a:pPr marL="342900" marR="0" lvl="0" indent="-342900">
              <a:spcBef>
                <a:spcPts val="0"/>
              </a:spcBef>
              <a:spcAft>
                <a:spcPts val="0"/>
              </a:spcAft>
              <a:buFont typeface="Times New Roman" panose="02020603050405020304" pitchFamily="18" charset="0"/>
              <a:buChar char="-"/>
            </a:pPr>
            <a:endParaRPr lang="en-US" sz="1600" dirty="0">
              <a:effectLst/>
              <a:latin typeface="Times New Roman" panose="02020603050405020304" pitchFamily="18" charset="0"/>
              <a:ea typeface="SimSun" panose="02010600030101010101" pitchFamily="2" charset="-122"/>
            </a:endParaRPr>
          </a:p>
          <a:p>
            <a:pPr marL="342900" marR="0" lvl="0" indent="-342900">
              <a:spcBef>
                <a:spcPts val="0"/>
              </a:spcBef>
              <a:spcAft>
                <a:spcPts val="0"/>
              </a:spcAft>
              <a:buFont typeface="Times New Roman" panose="02020603050405020304" pitchFamily="18" charset="0"/>
              <a:buChar char="-"/>
            </a:pPr>
            <a:r>
              <a:rPr lang="en-US" sz="1600" dirty="0">
                <a:effectLst/>
                <a:latin typeface="Times New Roman" panose="02020603050405020304" pitchFamily="18" charset="0"/>
                <a:ea typeface="SimSun" panose="02010600030101010101" pitchFamily="2" charset="-122"/>
              </a:rPr>
              <a:t>as well </a:t>
            </a:r>
            <a:r>
              <a:rPr lang="en-US" sz="1600" b="1" dirty="0">
                <a:effectLst/>
                <a:latin typeface="Times New Roman" panose="02020603050405020304" pitchFamily="18" charset="0"/>
                <a:ea typeface="SimSun" panose="02010600030101010101" pitchFamily="2" charset="-122"/>
              </a:rPr>
              <a:t>it is not necessary</a:t>
            </a:r>
            <a:r>
              <a:rPr lang="en-US" sz="1600" dirty="0">
                <a:effectLst/>
                <a:latin typeface="Times New Roman" panose="02020603050405020304" pitchFamily="18" charset="0"/>
                <a:ea typeface="SimSun" panose="02010600030101010101" pitchFamily="2" charset="-122"/>
              </a:rPr>
              <a:t> </a:t>
            </a:r>
            <a:r>
              <a:rPr lang="en-US" sz="1600" b="1" dirty="0">
                <a:effectLst/>
                <a:latin typeface="Times New Roman" panose="02020603050405020304" pitchFamily="18" charset="0"/>
                <a:ea typeface="SimSun" panose="02010600030101010101" pitchFamily="2" charset="-122"/>
              </a:rPr>
              <a:t>to keep </a:t>
            </a:r>
            <a:r>
              <a:rPr lang="en-US" sz="1600" dirty="0">
                <a:effectLst/>
                <a:latin typeface="Times New Roman" panose="02020603050405020304" pitchFamily="18" charset="0"/>
                <a:ea typeface="SimSun" panose="02010600030101010101" pitchFamily="2" charset="-122"/>
              </a:rPr>
              <a:t>the ship at the </a:t>
            </a:r>
            <a:r>
              <a:rPr lang="en-US" sz="1600" b="1" dirty="0">
                <a:effectLst/>
                <a:latin typeface="Times New Roman" panose="02020603050405020304" pitchFamily="18" charset="0"/>
                <a:ea typeface="SimSun" panose="02010600030101010101" pitchFamily="2" charset="-122"/>
              </a:rPr>
              <a:t>constant speed and power</a:t>
            </a:r>
            <a:r>
              <a:rPr lang="ru-RU" sz="1600" b="1" dirty="0">
                <a:effectLst/>
                <a:latin typeface="Times New Roman" panose="02020603050405020304" pitchFamily="18" charset="0"/>
                <a:ea typeface="SimSun" panose="02010600030101010101" pitchFamily="2" charset="-122"/>
              </a:rPr>
              <a:t> </a:t>
            </a:r>
            <a:r>
              <a:rPr lang="en-US" sz="1600" b="1" dirty="0">
                <a:effectLst/>
                <a:latin typeface="Times New Roman" panose="02020603050405020304" pitchFamily="18" charset="0"/>
                <a:ea typeface="SimSun" panose="02010600030101010101" pitchFamily="2" charset="-122"/>
              </a:rPr>
              <a:t>as we don`t need to know exact characteristics of sound source</a:t>
            </a:r>
            <a:r>
              <a:rPr lang="en-US" sz="1600" dirty="0">
                <a:effectLst/>
                <a:latin typeface="Times New Roman" panose="02020603050405020304" pitchFamily="18" charset="0"/>
                <a:ea typeface="SimSun" panose="02010600030101010101" pitchFamily="2" charset="-122"/>
              </a:rPr>
              <a:t>;</a:t>
            </a:r>
          </a:p>
          <a:p>
            <a:pPr marL="342900" marR="0" lvl="0" indent="-342900">
              <a:spcBef>
                <a:spcPts val="0"/>
              </a:spcBef>
              <a:spcAft>
                <a:spcPts val="0"/>
              </a:spcAft>
              <a:buFont typeface="Times New Roman" panose="02020603050405020304" pitchFamily="18" charset="0"/>
              <a:buChar char="-"/>
            </a:pPr>
            <a:endParaRPr lang="en-US" sz="1600" dirty="0">
              <a:effectLst/>
              <a:latin typeface="Times New Roman" panose="02020603050405020304" pitchFamily="18" charset="0"/>
              <a:ea typeface="SimSun" panose="02010600030101010101" pitchFamily="2" charset="-122"/>
            </a:endParaRPr>
          </a:p>
          <a:p>
            <a:pPr marL="342900" marR="0" lvl="0" indent="-342900">
              <a:spcBef>
                <a:spcPts val="0"/>
              </a:spcBef>
              <a:spcAft>
                <a:spcPts val="0"/>
              </a:spcAft>
              <a:buFont typeface="Times New Roman" panose="02020603050405020304" pitchFamily="18" charset="0"/>
              <a:buChar char="-"/>
            </a:pPr>
            <a:r>
              <a:rPr lang="en-US" sz="1600" dirty="0">
                <a:effectLst/>
                <a:latin typeface="Times New Roman" panose="02020603050405020304" pitchFamily="18" charset="0"/>
                <a:ea typeface="SimSun" panose="02010600030101010101" pitchFamily="2" charset="-122"/>
              </a:rPr>
              <a:t>It is possible to </a:t>
            </a:r>
            <a:r>
              <a:rPr lang="en-US" sz="1600" b="1" dirty="0">
                <a:effectLst/>
                <a:latin typeface="Times New Roman" panose="02020603050405020304" pitchFamily="18" charset="0"/>
                <a:ea typeface="SimSun" panose="02010600030101010101" pitchFamily="2" charset="-122"/>
              </a:rPr>
              <a:t>estimate modal attenuation coefficients </a:t>
            </a:r>
            <a:r>
              <a:rPr lang="en-US" sz="1600" dirty="0">
                <a:effectLst/>
                <a:latin typeface="Times New Roman" panose="02020603050405020304" pitchFamily="18" charset="0"/>
                <a:ea typeface="SimSun" panose="02010600030101010101" pitchFamily="2" charset="-122"/>
              </a:rPr>
              <a:t>as a function of frequency down to cut-off frequency</a:t>
            </a:r>
            <a:endParaRPr lang="ru-RU" sz="1600" dirty="0">
              <a:effectLst/>
              <a:latin typeface="Times New Roman" panose="02020603050405020304" pitchFamily="18" charset="0"/>
              <a:ea typeface="SimSun" panose="02010600030101010101" pitchFamily="2" charset="-122"/>
            </a:endParaRPr>
          </a:p>
          <a:p>
            <a:pPr marL="342900" marR="0" lvl="0" indent="-342900">
              <a:spcBef>
                <a:spcPts val="0"/>
              </a:spcBef>
              <a:spcAft>
                <a:spcPts val="0"/>
              </a:spcAft>
              <a:buFont typeface="Times New Roman" panose="02020603050405020304" pitchFamily="18" charset="0"/>
              <a:buChar char="-"/>
            </a:pPr>
            <a:endParaRPr lang="en-US" sz="1600" dirty="0">
              <a:latin typeface="Times New Roman" panose="02020603050405020304" pitchFamily="18" charset="0"/>
              <a:ea typeface="SimSun" panose="02010600030101010101" pitchFamily="2" charset="-122"/>
            </a:endParaRPr>
          </a:p>
          <a:p>
            <a:pPr>
              <a:spcBef>
                <a:spcPts val="0"/>
              </a:spcBef>
            </a:pPr>
            <a:r>
              <a:rPr lang="en-US" sz="1600" dirty="0">
                <a:effectLst/>
                <a:latin typeface="Times New Roman" panose="02020603050405020304" pitchFamily="18" charset="0"/>
                <a:ea typeface="SimSun" panose="02010600030101010101" pitchFamily="2" charset="-122"/>
              </a:rPr>
              <a:t>Usage o</a:t>
            </a:r>
            <a:r>
              <a:rPr lang="en-US" sz="1600" dirty="0">
                <a:latin typeface="Times New Roman" panose="02020603050405020304" pitchFamily="18" charset="0"/>
                <a:ea typeface="SimSun" panose="02010600030101010101" pitchFamily="2" charset="-122"/>
              </a:rPr>
              <a:t>f phase of reflection coefficients can be useful in calculation of seabed parameters without assumptions about its stratigraphy.</a:t>
            </a:r>
          </a:p>
          <a:p>
            <a:pPr>
              <a:spcBef>
                <a:spcPts val="0"/>
              </a:spcBef>
            </a:pPr>
            <a:endParaRPr lang="en-US" sz="1600" dirty="0">
              <a:effectLst/>
              <a:latin typeface="Times New Roman" panose="02020603050405020304" pitchFamily="18" charset="0"/>
              <a:ea typeface="SimSun" panose="02010600030101010101" pitchFamily="2" charset="-122"/>
            </a:endParaRPr>
          </a:p>
        </p:txBody>
      </p:sp>
    </p:spTree>
    <p:extLst>
      <p:ext uri="{BB962C8B-B14F-4D97-AF65-F5344CB8AC3E}">
        <p14:creationId xmlns:p14="http://schemas.microsoft.com/office/powerpoint/2010/main" val="1105779968"/>
      </p:ext>
    </p:extLst>
  </p:cSld>
  <p:clrMapOvr>
    <a:masterClrMapping/>
  </p:clrMapOvr>
  <mc:AlternateContent xmlns:mc="http://schemas.openxmlformats.org/markup-compatibility/2006" xmlns:p14="http://schemas.microsoft.com/office/powerpoint/2010/main">
    <mc:Choice Requires="p14">
      <p:transition spd="slow" p14:dur="2000" advTm="102494"/>
    </mc:Choice>
    <mc:Fallback xmlns="">
      <p:transition spd="slow" advTm="102494"/>
    </mc:Fallback>
  </mc:AlternateContent>
  <p:extLst>
    <p:ext uri="{3A86A75C-4F4B-4683-9AE1-C65F6400EC91}">
      <p14:laserTraceLst xmlns:p14="http://schemas.microsoft.com/office/powerpoint/2010/main">
        <p14:tracePtLst>
          <p14:tracePt t="3680" x="11102975" y="0"/>
          <p14:tracePt t="3688" x="11072813" y="30163"/>
          <p14:tracePt t="3694" x="11042650" y="50800"/>
          <p14:tracePt t="3702" x="11031538" y="69850"/>
          <p14:tracePt t="3709" x="11022013" y="69850"/>
          <p14:tracePt t="3734" x="11001375" y="101600"/>
          <p14:tracePt t="3742" x="10991850" y="101600"/>
          <p14:tracePt t="3773" x="10991850" y="111125"/>
          <p14:tracePt t="3781" x="10982325" y="120650"/>
          <p14:tracePt t="3802" x="10982325" y="131763"/>
          <p14:tracePt t="3808" x="10971213" y="171450"/>
          <p14:tracePt t="3815" x="10931525" y="273050"/>
          <p14:tracePt t="3822" x="10880725" y="382588"/>
          <p14:tracePt t="3829" x="10850563" y="463550"/>
          <p14:tracePt t="3836" x="10829925" y="514350"/>
          <p14:tracePt t="3843" x="10810875" y="554038"/>
          <p14:tracePt t="3850" x="10810875" y="574675"/>
          <p14:tracePt t="3858" x="10799763" y="595313"/>
          <p14:tracePt t="3864" x="10799763" y="604838"/>
          <p14:tracePt t="3871" x="10799763" y="615950"/>
          <p14:tracePt t="3880" x="10799763" y="625475"/>
          <p14:tracePt t="3889" x="10799763" y="635000"/>
          <p14:tracePt t="3903" x="10799763" y="646113"/>
          <p14:tracePt t="3923" x="10799763" y="655638"/>
          <p14:tracePt t="3931" x="10799763" y="676275"/>
          <p14:tracePt t="3939" x="10810875" y="685800"/>
          <p14:tracePt t="3945" x="10820400" y="715963"/>
          <p14:tracePt t="3959" x="10841038" y="736600"/>
          <p14:tracePt t="3967" x="10850563" y="746125"/>
          <p14:tracePt t="3974" x="10871200" y="746125"/>
          <p14:tracePt t="3981" x="10880725" y="746125"/>
          <p14:tracePt t="3990" x="10901363" y="746125"/>
          <p14:tracePt t="3995" x="10901363" y="736600"/>
          <p14:tracePt t="4003" x="10910888" y="736600"/>
          <p14:tracePt t="4017" x="10922000" y="725488"/>
          <p14:tracePt t="4033" x="10931525" y="715963"/>
          <p14:tracePt t="4042" x="10952163" y="715963"/>
          <p14:tracePt t="4057" x="10971213" y="725488"/>
          <p14:tracePt t="4059" x="10971213" y="736600"/>
          <p14:tracePt t="4068" x="10982325" y="746125"/>
          <p14:tracePt t="4074" x="10991850" y="766763"/>
          <p14:tracePt t="4081" x="11001375" y="766763"/>
          <p14:tracePt t="4087" x="11001375" y="787400"/>
          <p14:tracePt t="4100" x="11001375" y="796925"/>
          <p14:tracePt t="4108" x="11001375" y="806450"/>
          <p14:tracePt t="4121" x="11001375" y="817563"/>
          <p14:tracePt t="4139" x="11001375" y="827088"/>
          <p14:tracePt t="4145" x="11012488" y="836613"/>
          <p14:tracePt t="4152" x="11031538" y="866775"/>
          <p14:tracePt t="4160" x="11042650" y="887413"/>
          <p14:tracePt t="4169" x="11052175" y="896938"/>
          <p14:tracePt t="100711" x="10891838" y="857250"/>
          <p14:tracePt t="100720" x="10760075" y="776288"/>
          <p14:tracePt t="100726" x="10618788" y="685800"/>
          <p14:tracePt t="100733" x="10387013" y="534988"/>
          <p14:tracePt t="100740" x="10134600" y="393700"/>
          <p14:tracePt t="100747" x="10034588" y="312738"/>
          <p14:tracePt t="100753" x="9923463" y="222250"/>
          <p14:tracePt t="100761" x="9771063" y="50800"/>
        </p14:tracePtLst>
      </p14:laserTraceLst>
    </p:ext>
  </p:extLs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DEC297D-5199-4DF5-83A9-77839D232D1F}"/>
              </a:ext>
            </a:extLst>
          </p:cNvPr>
          <p:cNvSpPr>
            <a:spLocks noGrp="1"/>
          </p:cNvSpPr>
          <p:nvPr>
            <p:ph type="title"/>
          </p:nvPr>
        </p:nvSpPr>
        <p:spPr>
          <a:xfrm>
            <a:off x="838200" y="365125"/>
            <a:ext cx="10515600" cy="1325563"/>
          </a:xfrm>
        </p:spPr>
        <p:txBody>
          <a:bodyPr>
            <a:normAutofit/>
          </a:bodyPr>
          <a:lstStyle/>
          <a:p>
            <a:r>
              <a:rPr lang="en-US" sz="5400"/>
              <a:t>Introduction</a:t>
            </a:r>
          </a:p>
        </p:txBody>
      </p:sp>
      <p:sp>
        <p:nvSpPr>
          <p:cNvPr id="3" name="Объект 2">
            <a:extLst>
              <a:ext uri="{FF2B5EF4-FFF2-40B4-BE49-F238E27FC236}">
                <a16:creationId xmlns:a16="http://schemas.microsoft.com/office/drawing/2014/main" id="{9C495D13-1CC5-4675-9B57-680607ACF35E}"/>
              </a:ext>
            </a:extLst>
          </p:cNvPr>
          <p:cNvSpPr>
            <a:spLocks noGrp="1"/>
          </p:cNvSpPr>
          <p:nvPr>
            <p:ph idx="1"/>
          </p:nvPr>
        </p:nvSpPr>
        <p:spPr>
          <a:xfrm>
            <a:off x="838200" y="1929384"/>
            <a:ext cx="8991600" cy="4251960"/>
          </a:xfrm>
        </p:spPr>
        <p:txBody>
          <a:bodyPr>
            <a:normAutofit/>
          </a:bodyPr>
          <a:lstStyle/>
          <a:p>
            <a:pPr>
              <a:spcBef>
                <a:spcPts val="0"/>
              </a:spcBef>
            </a:pPr>
            <a:r>
              <a:rPr lang="en-GB" sz="1700" b="1" dirty="0">
                <a:effectLst/>
                <a:latin typeface="Times New Roman" panose="02020603050405020304" pitchFamily="18" charset="0"/>
                <a:ea typeface="SimSun" panose="02010600030101010101" pitchFamily="2" charset="-122"/>
              </a:rPr>
              <a:t>Gassy sediments:</a:t>
            </a:r>
          </a:p>
          <a:p>
            <a:pPr marL="0" indent="0">
              <a:spcBef>
                <a:spcPts val="0"/>
              </a:spcBef>
              <a:buNone/>
            </a:pPr>
            <a:r>
              <a:rPr lang="en-GB" sz="1700" dirty="0">
                <a:effectLst/>
                <a:latin typeface="Times New Roman" panose="02020603050405020304" pitchFamily="18" charset="0"/>
                <a:ea typeface="SimSun" panose="02010600030101010101" pitchFamily="2" charset="-122"/>
              </a:rPr>
              <a:t>Existence of gassy sediments is typical for many freshwater lakes, reservoirs and oil/gas fields on an ocean shelf. In lakes, the gas is primarily methane produced by biological activity. </a:t>
            </a:r>
          </a:p>
          <a:p>
            <a:pPr marL="0" marR="0" indent="180340">
              <a:spcBef>
                <a:spcPts val="0"/>
              </a:spcBef>
              <a:spcAft>
                <a:spcPts val="0"/>
              </a:spcAft>
            </a:pPr>
            <a:endParaRPr lang="en-GB" sz="1700" dirty="0">
              <a:effectLst/>
              <a:latin typeface="Times New Roman" panose="02020603050405020304" pitchFamily="18" charset="0"/>
              <a:ea typeface="SimSun" panose="02010600030101010101" pitchFamily="2" charset="-122"/>
            </a:endParaRPr>
          </a:p>
          <a:p>
            <a:pPr>
              <a:spcBef>
                <a:spcPts val="0"/>
              </a:spcBef>
            </a:pPr>
            <a:r>
              <a:rPr lang="en-GB" sz="1700" b="1" dirty="0">
                <a:effectLst/>
                <a:latin typeface="Times New Roman" panose="02020603050405020304" pitchFamily="18" charset="0"/>
                <a:ea typeface="SimSun" panose="02010600030101010101" pitchFamily="2" charset="-122"/>
              </a:rPr>
              <a:t>Effect of gas bubbles on physical proprieties:</a:t>
            </a:r>
          </a:p>
          <a:p>
            <a:pPr marL="0" indent="0">
              <a:spcBef>
                <a:spcPts val="0"/>
              </a:spcBef>
              <a:buNone/>
            </a:pPr>
            <a:endParaRPr lang="en-GB" sz="1700" dirty="0">
              <a:effectLst/>
              <a:latin typeface="Times New Roman" panose="02020603050405020304" pitchFamily="18" charset="0"/>
              <a:ea typeface="SimSun" panose="02010600030101010101" pitchFamily="2" charset="-122"/>
            </a:endParaRPr>
          </a:p>
          <a:p>
            <a:pPr marL="0" indent="0">
              <a:spcBef>
                <a:spcPts val="0"/>
              </a:spcBef>
              <a:buNone/>
            </a:pPr>
            <a:r>
              <a:rPr lang="en-GB" sz="1700" dirty="0">
                <a:effectLst/>
                <a:latin typeface="Times New Roman" panose="02020603050405020304" pitchFamily="18" charset="0"/>
                <a:ea typeface="SimSun" panose="02010600030101010101" pitchFamily="2" charset="-122"/>
              </a:rPr>
              <a:t>Gas bubbles increase the compressibility and, hence, decrease the sound speed in the bottom. Sound speed is very sensitive to the presence of gas. For muddy sediments, if the volume gas fraction is 1 %, the sound speed is about 100 m/s, that is much less than that in water. Sound reflection coefficient from such type of soft sediment is ~-0.6 even at the normal incidence. Only rather low frequency acoustic waves can penetrate into the bottom below the gassy layer.</a:t>
            </a:r>
          </a:p>
          <a:p>
            <a:pPr marL="0" marR="0" indent="180340">
              <a:spcBef>
                <a:spcPts val="0"/>
              </a:spcBef>
              <a:spcAft>
                <a:spcPts val="0"/>
              </a:spcAft>
            </a:pPr>
            <a:endParaRPr lang="en-US" sz="1700" dirty="0">
              <a:effectLst/>
              <a:latin typeface="Times New Roman" panose="02020603050405020304" pitchFamily="18" charset="0"/>
              <a:ea typeface="SimSun" panose="02010600030101010101" pitchFamily="2" charset="-122"/>
            </a:endParaRPr>
          </a:p>
          <a:p>
            <a:pPr>
              <a:spcBef>
                <a:spcPts val="0"/>
              </a:spcBef>
            </a:pPr>
            <a:r>
              <a:rPr lang="en-GB" sz="1700" b="1" dirty="0">
                <a:effectLst/>
                <a:latin typeface="Times New Roman" panose="02020603050405020304" pitchFamily="18" charset="0"/>
                <a:ea typeface="SimSun" panose="02010600030101010101" pitchFamily="2" charset="-122"/>
              </a:rPr>
              <a:t>Measurement methods:</a:t>
            </a:r>
          </a:p>
          <a:p>
            <a:pPr marL="0" indent="0">
              <a:spcBef>
                <a:spcPts val="0"/>
              </a:spcBef>
              <a:buNone/>
            </a:pPr>
            <a:r>
              <a:rPr lang="en-GB" sz="1700" dirty="0">
                <a:effectLst/>
                <a:latin typeface="Times New Roman" panose="02020603050405020304" pitchFamily="18" charset="0"/>
                <a:ea typeface="SimSun" panose="02010600030101010101" pitchFamily="2" charset="-122"/>
              </a:rPr>
              <a:t>A direct measurement of gas fraction in sediments is a quite difficult task. During a coring process, the sediment structure is being broken, even if the core is being frozen. Non-invasive acoustic methods can be a solution for this problem. By estimating the sound speed in sediments, the volume gas fraction can be inferred unambiguously.</a:t>
            </a:r>
            <a:endParaRPr lang="en-US" sz="1700" dirty="0">
              <a:effectLst/>
              <a:latin typeface="Times New Roman" panose="02020603050405020304" pitchFamily="18" charset="0"/>
              <a:ea typeface="SimSun" panose="02010600030101010101" pitchFamily="2" charset="-122"/>
            </a:endParaRPr>
          </a:p>
          <a:p>
            <a:endParaRPr lang="en-US" sz="1700" dirty="0"/>
          </a:p>
        </p:txBody>
      </p:sp>
    </p:spTree>
    <p:extLst>
      <p:ext uri="{BB962C8B-B14F-4D97-AF65-F5344CB8AC3E}">
        <p14:creationId xmlns:p14="http://schemas.microsoft.com/office/powerpoint/2010/main" val="712026957"/>
      </p:ext>
    </p:extLst>
  </p:cSld>
  <p:clrMapOvr>
    <a:masterClrMapping/>
  </p:clrMapOvr>
  <mc:AlternateContent xmlns:mc="http://schemas.openxmlformats.org/markup-compatibility/2006" xmlns:p14="http://schemas.microsoft.com/office/powerpoint/2010/main">
    <mc:Choice Requires="p14">
      <p:transition spd="slow" p14:dur="2000" advTm="111722"/>
    </mc:Choice>
    <mc:Fallback xmlns="">
      <p:transition spd="slow" advTm="111722"/>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33E98DD-9787-401C-B41A-20394ED247FC}"/>
              </a:ext>
            </a:extLst>
          </p:cNvPr>
          <p:cNvSpPr>
            <a:spLocks noGrp="1"/>
          </p:cNvSpPr>
          <p:nvPr>
            <p:ph type="title"/>
          </p:nvPr>
        </p:nvSpPr>
        <p:spPr>
          <a:xfrm>
            <a:off x="838200" y="365125"/>
            <a:ext cx="10515600" cy="1325563"/>
          </a:xfrm>
        </p:spPr>
        <p:txBody>
          <a:bodyPr>
            <a:normAutofit/>
          </a:bodyPr>
          <a:lstStyle/>
          <a:p>
            <a:r>
              <a:rPr lang="en-US" sz="5400"/>
              <a:t>Introduction</a:t>
            </a:r>
          </a:p>
        </p:txBody>
      </p:sp>
      <p:sp>
        <p:nvSpPr>
          <p:cNvPr id="3" name="Объект 2">
            <a:extLst>
              <a:ext uri="{FF2B5EF4-FFF2-40B4-BE49-F238E27FC236}">
                <a16:creationId xmlns:a16="http://schemas.microsoft.com/office/drawing/2014/main" id="{0A6F8766-3B1F-45A5-9ECF-F35F99994DEE}"/>
              </a:ext>
            </a:extLst>
          </p:cNvPr>
          <p:cNvSpPr>
            <a:spLocks noGrp="1"/>
          </p:cNvSpPr>
          <p:nvPr>
            <p:ph idx="1"/>
          </p:nvPr>
        </p:nvSpPr>
        <p:spPr>
          <a:xfrm>
            <a:off x="838200" y="1929384"/>
            <a:ext cx="9372600" cy="4626864"/>
          </a:xfrm>
        </p:spPr>
        <p:txBody>
          <a:bodyPr>
            <a:normAutofit/>
          </a:bodyPr>
          <a:lstStyle/>
          <a:p>
            <a:r>
              <a:rPr lang="en-GB" sz="1700" b="1" dirty="0">
                <a:effectLst/>
                <a:latin typeface="Times New Roman" panose="02020603050405020304" pitchFamily="18" charset="0"/>
                <a:ea typeface="SimSun" panose="02010600030101010101" pitchFamily="2" charset="-122"/>
              </a:rPr>
              <a:t>Goal of this work:</a:t>
            </a:r>
          </a:p>
          <a:p>
            <a:pPr marL="0" indent="0">
              <a:buNone/>
            </a:pPr>
            <a:r>
              <a:rPr lang="en-GB" sz="1700" dirty="0">
                <a:effectLst/>
                <a:latin typeface="Times New Roman" panose="02020603050405020304" pitchFamily="18" charset="0"/>
                <a:ea typeface="SimSun" panose="02010600030101010101" pitchFamily="2" charset="-122"/>
              </a:rPr>
              <a:t>It was shown that in gassy sediment attenuation coefficient can be expressed through the sound speed in sediment. This work considers </a:t>
            </a:r>
            <a:r>
              <a:rPr lang="en-GB" sz="1700" b="1" dirty="0">
                <a:effectLst/>
                <a:latin typeface="Times New Roman" panose="02020603050405020304" pitchFamily="18" charset="0"/>
                <a:ea typeface="SimSun" panose="02010600030101010101" pitchFamily="2" charset="-122"/>
              </a:rPr>
              <a:t>extraction of normal mode attenuation coefficients </a:t>
            </a:r>
            <a:r>
              <a:rPr lang="en-GB" sz="1700" dirty="0">
                <a:effectLst/>
                <a:latin typeface="Times New Roman" panose="02020603050405020304" pitchFamily="18" charset="0"/>
                <a:ea typeface="SimSun" panose="02010600030101010101" pitchFamily="2" charset="-122"/>
              </a:rPr>
              <a:t>in a wide frequency band from research vessel noise, which was recorded by two synchronized vertical line arrays in the Sea of Galilee (also known as Lake Kinneret, Israel).  </a:t>
            </a:r>
          </a:p>
          <a:p>
            <a:pPr marL="0" indent="0">
              <a:buNone/>
            </a:pPr>
            <a:endParaRPr lang="en-GB" sz="1700" dirty="0">
              <a:effectLst/>
              <a:latin typeface="Times New Roman" panose="02020603050405020304" pitchFamily="18" charset="0"/>
              <a:ea typeface="SimSun" panose="02010600030101010101" pitchFamily="2" charset="-122"/>
            </a:endParaRPr>
          </a:p>
        </p:txBody>
      </p:sp>
    </p:spTree>
    <p:extLst>
      <p:ext uri="{BB962C8B-B14F-4D97-AF65-F5344CB8AC3E}">
        <p14:creationId xmlns:p14="http://schemas.microsoft.com/office/powerpoint/2010/main" val="900657523"/>
      </p:ext>
    </p:extLst>
  </p:cSld>
  <p:clrMapOvr>
    <a:masterClrMapping/>
  </p:clrMapOvr>
  <mc:AlternateContent xmlns:mc="http://schemas.openxmlformats.org/markup-compatibility/2006" xmlns:p14="http://schemas.microsoft.com/office/powerpoint/2010/main">
    <mc:Choice Requires="p14">
      <p:transition spd="slow" p14:dur="2000" advTm="84115"/>
    </mc:Choice>
    <mc:Fallback xmlns="">
      <p:transition spd="slow" advTm="84115"/>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50B549D-FD50-45F2-AC68-618E09AC05AD}"/>
              </a:ext>
            </a:extLst>
          </p:cNvPr>
          <p:cNvSpPr>
            <a:spLocks noGrp="1"/>
          </p:cNvSpPr>
          <p:nvPr>
            <p:ph type="title"/>
          </p:nvPr>
        </p:nvSpPr>
        <p:spPr/>
        <p:txBody>
          <a:bodyPr/>
          <a:lstStyle/>
          <a:p>
            <a:r>
              <a:rPr lang="en-US" dirty="0"/>
              <a:t>Ideal experimental scenario</a:t>
            </a:r>
          </a:p>
        </p:txBody>
      </p:sp>
      <mc:AlternateContent xmlns:mc="http://schemas.openxmlformats.org/markup-compatibility/2006" xmlns:a14="http://schemas.microsoft.com/office/drawing/2010/main">
        <mc:Choice Requires="a14">
          <p:sp>
            <p:nvSpPr>
              <p:cNvPr id="3" name="Объект 2">
                <a:extLst>
                  <a:ext uri="{FF2B5EF4-FFF2-40B4-BE49-F238E27FC236}">
                    <a16:creationId xmlns:a16="http://schemas.microsoft.com/office/drawing/2014/main" id="{3F06395E-6B5D-43FB-A188-C05BBD73F3C3}"/>
                  </a:ext>
                </a:extLst>
              </p:cNvPr>
              <p:cNvSpPr>
                <a:spLocks noGrp="1"/>
              </p:cNvSpPr>
              <p:nvPr>
                <p:ph idx="1"/>
              </p:nvPr>
            </p:nvSpPr>
            <p:spPr>
              <a:xfrm>
                <a:off x="7861842" y="800004"/>
                <a:ext cx="3974197" cy="4652963"/>
              </a:xfrm>
            </p:spPr>
            <p:txBody>
              <a:bodyPr/>
              <a:lstStyle/>
              <a:p>
                <a:pPr marL="0" indent="0">
                  <a:buNone/>
                </a:pPr>
                <a:r>
                  <a:rPr lang="en-GB" sz="1800" b="1" dirty="0">
                    <a:effectLst/>
                    <a:latin typeface="Times New Roman" panose="02020603050405020304" pitchFamily="18" charset="0"/>
                    <a:ea typeface="SimSun" panose="02010600030101010101" pitchFamily="2" charset="-122"/>
                  </a:rPr>
                  <a:t>Two identical vertical line arrays </a:t>
                </a:r>
                <a:r>
                  <a:rPr lang="en-GB" sz="1800" dirty="0">
                    <a:effectLst/>
                    <a:latin typeface="Times New Roman" panose="02020603050405020304" pitchFamily="18" charset="0"/>
                    <a:ea typeface="SimSun" panose="02010600030101010101" pitchFamily="2" charset="-122"/>
                  </a:rPr>
                  <a:t>(VLAs) of </a:t>
                </a:r>
                <a:r>
                  <a:rPr lang="en-GB" sz="1800" i="1" dirty="0">
                    <a:effectLst/>
                    <a:latin typeface="Times New Roman" panose="02020603050405020304" pitchFamily="18" charset="0"/>
                    <a:ea typeface="SimSun" panose="02010600030101010101" pitchFamily="2" charset="-122"/>
                  </a:rPr>
                  <a:t>N</a:t>
                </a:r>
                <a:r>
                  <a:rPr lang="en-GB" sz="1800" dirty="0">
                    <a:effectLst/>
                    <a:latin typeface="Times New Roman" panose="02020603050405020304" pitchFamily="18" charset="0"/>
                    <a:ea typeface="SimSun" panose="02010600030101010101" pitchFamily="2" charset="-122"/>
                  </a:rPr>
                  <a:t> hydrophones covering the whole water column over depth are deployed at the range of </a:t>
                </a:r>
                <a14:m>
                  <m:oMath xmlns:m="http://schemas.openxmlformats.org/officeDocument/2006/math">
                    <m:r>
                      <m:rPr>
                        <m:sty m:val="p"/>
                      </m:rPr>
                      <a:rPr lang="en-GB" sz="1800">
                        <a:effectLst/>
                        <a:latin typeface="Cambria Math" panose="02040503050406030204" pitchFamily="18" charset="0"/>
                        <a:ea typeface="SimSun" panose="02010600030101010101" pitchFamily="2" charset="-122"/>
                        <a:cs typeface="Times New Roman" panose="02020603050405020304" pitchFamily="18" charset="0"/>
                      </a:rPr>
                      <m:t>Δ</m:t>
                    </m:r>
                    <m:r>
                      <a:rPr lang="en-GB" sz="1800" i="1">
                        <a:effectLst/>
                        <a:latin typeface="Cambria Math" panose="02040503050406030204" pitchFamily="18" charset="0"/>
                        <a:ea typeface="SimSun" panose="02010600030101010101" pitchFamily="2" charset="-122"/>
                        <a:cs typeface="Times New Roman" panose="02020603050405020304" pitchFamily="18" charset="0"/>
                      </a:rPr>
                      <m:t>𝑟</m:t>
                    </m:r>
                  </m:oMath>
                </a14:m>
                <a:r>
                  <a:rPr lang="en-GB" sz="1800" dirty="0">
                    <a:effectLst/>
                    <a:latin typeface="Times New Roman" panose="02020603050405020304" pitchFamily="18" charset="0"/>
                    <a:ea typeface="SimSun" panose="02010600030101010101" pitchFamily="2" charset="-122"/>
                  </a:rPr>
                  <a:t> from each other in a shallow water waveguide with a constant depth of </a:t>
                </a:r>
                <a14:m>
                  <m:oMath xmlns:m="http://schemas.openxmlformats.org/officeDocument/2006/math">
                    <m:r>
                      <a:rPr lang="en-GB" sz="1800" i="1">
                        <a:effectLst/>
                        <a:latin typeface="Cambria Math" panose="02040503050406030204" pitchFamily="18" charset="0"/>
                        <a:ea typeface="SimSun" panose="02010600030101010101" pitchFamily="2" charset="-122"/>
                        <a:cs typeface="Times New Roman" panose="02020603050405020304" pitchFamily="18" charset="0"/>
                      </a:rPr>
                      <m:t>𝐻</m:t>
                    </m:r>
                  </m:oMath>
                </a14:m>
                <a:r>
                  <a:rPr lang="en-GB" sz="1800" dirty="0">
                    <a:effectLst/>
                    <a:latin typeface="Times New Roman" panose="02020603050405020304" pitchFamily="18" charset="0"/>
                    <a:ea typeface="SimSun" panose="02010600030101010101" pitchFamily="2" charset="-122"/>
                  </a:rPr>
                  <a:t>. The depth of </a:t>
                </a:r>
                <a:r>
                  <a:rPr lang="en-GB" sz="1800" i="1" dirty="0">
                    <a:effectLst/>
                    <a:latin typeface="Times New Roman" panose="02020603050405020304" pitchFamily="18" charset="0"/>
                    <a:ea typeface="SimSun" panose="02010600030101010101" pitchFamily="2" charset="-122"/>
                  </a:rPr>
                  <a:t>j</a:t>
                </a:r>
                <a:r>
                  <a:rPr lang="en-GB" sz="1800" dirty="0">
                    <a:effectLst/>
                    <a:latin typeface="Times New Roman" panose="02020603050405020304" pitchFamily="18" charset="0"/>
                    <a:ea typeface="SimSun" panose="02010600030101010101" pitchFamily="2" charset="-122"/>
                  </a:rPr>
                  <a:t>-</a:t>
                </a:r>
                <a:r>
                  <a:rPr lang="en-GB" sz="1800" dirty="0" err="1">
                    <a:effectLst/>
                    <a:latin typeface="Times New Roman" panose="02020603050405020304" pitchFamily="18" charset="0"/>
                    <a:ea typeface="SimSun" panose="02010600030101010101" pitchFamily="2" charset="-122"/>
                  </a:rPr>
                  <a:t>th</a:t>
                </a:r>
                <a:r>
                  <a:rPr lang="en-GB" sz="1800" dirty="0">
                    <a:effectLst/>
                    <a:latin typeface="Times New Roman" panose="02020603050405020304" pitchFamily="18" charset="0"/>
                    <a:ea typeface="SimSun" panose="02010600030101010101" pitchFamily="2" charset="-122"/>
                  </a:rPr>
                  <a:t> receiver at each VLA is equal to </a:t>
                </a:r>
                <a14:m>
                  <m:oMath xmlns:m="http://schemas.openxmlformats.org/officeDocument/2006/math">
                    <m:sSub>
                      <m:sSubPr>
                        <m:ctrlPr>
                          <a:rPr lang="en-US" i="1">
                            <a:effectLst/>
                            <a:latin typeface="Cambria Math" panose="02040503050406030204" pitchFamily="18" charset="0"/>
                          </a:rPr>
                        </m:ctrlPr>
                      </m:sSubPr>
                      <m:e>
                        <m:r>
                          <a:rPr lang="en-GB" sz="1800" i="1">
                            <a:effectLst/>
                            <a:latin typeface="Cambria Math" panose="02040503050406030204" pitchFamily="18" charset="0"/>
                            <a:ea typeface="SimSun" panose="02010600030101010101" pitchFamily="2" charset="-122"/>
                            <a:cs typeface="Times New Roman" panose="02020603050405020304" pitchFamily="18" charset="0"/>
                          </a:rPr>
                          <m:t>𝑧</m:t>
                        </m:r>
                      </m:e>
                      <m:sub>
                        <m:r>
                          <a:rPr lang="en-GB" sz="1800" i="1">
                            <a:effectLst/>
                            <a:latin typeface="Cambria Math" panose="02040503050406030204" pitchFamily="18" charset="0"/>
                            <a:ea typeface="SimSun" panose="02010600030101010101" pitchFamily="2" charset="-122"/>
                            <a:cs typeface="Times New Roman" panose="02020603050405020304" pitchFamily="18" charset="0"/>
                          </a:rPr>
                          <m:t>𝑗</m:t>
                        </m:r>
                      </m:sub>
                    </m:sSub>
                  </m:oMath>
                </a14:m>
                <a:r>
                  <a:rPr lang="en-GB" sz="1800" dirty="0">
                    <a:effectLst/>
                    <a:latin typeface="Times New Roman" panose="02020603050405020304" pitchFamily="18" charset="0"/>
                    <a:ea typeface="SimSun" panose="02010600030101010101" pitchFamily="2" charset="-122"/>
                  </a:rPr>
                  <a:t>.</a:t>
                </a:r>
              </a:p>
              <a:p>
                <a:pPr marL="0" indent="0">
                  <a:buNone/>
                </a:pPr>
                <a:r>
                  <a:rPr lang="en-GB" sz="1800" dirty="0">
                    <a:effectLst/>
                    <a:latin typeface="Times New Roman" panose="02020603050405020304" pitchFamily="18" charset="0"/>
                    <a:ea typeface="SimSun" panose="02010600030101010101" pitchFamily="2" charset="-122"/>
                  </a:rPr>
                  <a:t>Spacing between hydrophones is assumed to be </a:t>
                </a:r>
                <a14:m>
                  <m:oMath xmlns:m="http://schemas.openxmlformats.org/officeDocument/2006/math">
                    <m:r>
                      <m:rPr>
                        <m:sty m:val="p"/>
                      </m:rPr>
                      <a:rPr lang="en-GB" sz="1800">
                        <a:effectLst/>
                        <a:latin typeface="Cambria Math" panose="02040503050406030204" pitchFamily="18" charset="0"/>
                        <a:ea typeface="SimSun" panose="02010600030101010101" pitchFamily="2" charset="-122"/>
                        <a:cs typeface="Times New Roman" panose="02020603050405020304" pitchFamily="18" charset="0"/>
                      </a:rPr>
                      <m:t>Δ</m:t>
                    </m:r>
                    <m:r>
                      <a:rPr lang="en-GB" sz="1800" i="1">
                        <a:effectLst/>
                        <a:latin typeface="Cambria Math" panose="02040503050406030204" pitchFamily="18" charset="0"/>
                        <a:ea typeface="SimSun" panose="02010600030101010101" pitchFamily="2" charset="-122"/>
                        <a:cs typeface="Times New Roman" panose="02020603050405020304" pitchFamily="18" charset="0"/>
                      </a:rPr>
                      <m:t>𝑧</m:t>
                    </m:r>
                  </m:oMath>
                </a14:m>
                <a:r>
                  <a:rPr lang="en-GB" sz="1800" dirty="0">
                    <a:effectLst/>
                    <a:latin typeface="Times New Roman" panose="02020603050405020304" pitchFamily="18" charset="0"/>
                    <a:ea typeface="SimSun" panose="02010600030101010101" pitchFamily="2" charset="-122"/>
                  </a:rPr>
                  <a:t>. </a:t>
                </a:r>
              </a:p>
              <a:p>
                <a:pPr marL="0" indent="0">
                  <a:buNone/>
                </a:pPr>
                <a:r>
                  <a:rPr lang="en-GB" sz="1800" dirty="0">
                    <a:effectLst/>
                    <a:latin typeface="Times New Roman" panose="02020603050405020304" pitchFamily="18" charset="0"/>
                    <a:ea typeface="SimSun" panose="02010600030101010101" pitchFamily="2" charset="-122"/>
                  </a:rPr>
                  <a:t>Acoustic </a:t>
                </a:r>
                <a:r>
                  <a:rPr lang="en-GB" sz="1800" b="1" dirty="0">
                    <a:effectLst/>
                    <a:latin typeface="Times New Roman" panose="02020603050405020304" pitchFamily="18" charset="0"/>
                    <a:ea typeface="SimSun" panose="02010600030101010101" pitchFamily="2" charset="-122"/>
                  </a:rPr>
                  <a:t>noise is radiated by a distant vessel </a:t>
                </a:r>
                <a:r>
                  <a:rPr lang="en-GB" sz="1800" dirty="0">
                    <a:effectLst/>
                    <a:latin typeface="Times New Roman" panose="02020603050405020304" pitchFamily="18" charset="0"/>
                    <a:ea typeface="SimSun" panose="02010600030101010101" pitchFamily="2" charset="-122"/>
                  </a:rPr>
                  <a:t>(</a:t>
                </a:r>
                <a14:m>
                  <m:oMath xmlns:m="http://schemas.openxmlformats.org/officeDocument/2006/math">
                    <m:r>
                      <a:rPr lang="en-GB" sz="1800" i="1">
                        <a:effectLst/>
                        <a:latin typeface="Cambria Math" panose="02040503050406030204" pitchFamily="18" charset="0"/>
                        <a:ea typeface="SimSun" panose="02010600030101010101" pitchFamily="2" charset="-122"/>
                        <a:cs typeface="Times New Roman" panose="02020603050405020304" pitchFamily="18" charset="0"/>
                      </a:rPr>
                      <m:t>𝑟</m:t>
                    </m:r>
                    <m:r>
                      <a:rPr lang="en-GB" sz="1800" i="1">
                        <a:effectLst/>
                        <a:latin typeface="Cambria Math" panose="02040503050406030204" pitchFamily="18" charset="0"/>
                        <a:ea typeface="SimSun" panose="02010600030101010101" pitchFamily="2" charset="-122"/>
                        <a:cs typeface="Times New Roman" panose="02020603050405020304" pitchFamily="18" charset="0"/>
                      </a:rPr>
                      <m:t>≫</m:t>
                    </m:r>
                    <m:r>
                      <m:rPr>
                        <m:sty m:val="p"/>
                      </m:rPr>
                      <a:rPr lang="en-GB" sz="1800">
                        <a:effectLst/>
                        <a:latin typeface="Cambria Math" panose="02040503050406030204" pitchFamily="18" charset="0"/>
                        <a:ea typeface="SimSun" panose="02010600030101010101" pitchFamily="2" charset="-122"/>
                        <a:cs typeface="Times New Roman" panose="02020603050405020304" pitchFamily="18" charset="0"/>
                      </a:rPr>
                      <m:t>Δ</m:t>
                    </m:r>
                    <m:r>
                      <a:rPr lang="en-GB" sz="1800" i="1">
                        <a:effectLst/>
                        <a:latin typeface="Cambria Math" panose="02040503050406030204" pitchFamily="18" charset="0"/>
                        <a:ea typeface="SimSun" panose="02010600030101010101" pitchFamily="2" charset="-122"/>
                        <a:cs typeface="Times New Roman" panose="02020603050405020304" pitchFamily="18" charset="0"/>
                      </a:rPr>
                      <m:t>𝑟</m:t>
                    </m:r>
                  </m:oMath>
                </a14:m>
                <a:r>
                  <a:rPr lang="en-GB" sz="1800" dirty="0">
                    <a:effectLst/>
                    <a:latin typeface="Times New Roman" panose="02020603050405020304" pitchFamily="18" charset="0"/>
                    <a:ea typeface="SimSun" panose="02010600030101010101" pitchFamily="2" charset="-122"/>
                  </a:rPr>
                  <a:t>) departing from VLAs </a:t>
                </a:r>
                <a:r>
                  <a:rPr lang="en-GB" sz="1800" b="1" dirty="0">
                    <a:effectLst/>
                    <a:latin typeface="Times New Roman" panose="02020603050405020304" pitchFamily="18" charset="0"/>
                    <a:ea typeface="SimSun" panose="02010600030101010101" pitchFamily="2" charset="-122"/>
                  </a:rPr>
                  <a:t>along the straight line connecting these arrays</a:t>
                </a:r>
                <a:r>
                  <a:rPr lang="en-GB" sz="1800" dirty="0">
                    <a:effectLst/>
                    <a:latin typeface="Times New Roman" panose="02020603050405020304" pitchFamily="18" charset="0"/>
                    <a:ea typeface="SimSun" panose="02010600030101010101" pitchFamily="2" charset="-122"/>
                  </a:rPr>
                  <a:t>. Effective depth of this noise source (NS) is </a:t>
                </a:r>
                <a14:m>
                  <m:oMath xmlns:m="http://schemas.openxmlformats.org/officeDocument/2006/math">
                    <m:sSub>
                      <m:sSubPr>
                        <m:ctrlPr>
                          <a:rPr lang="en-US" i="1">
                            <a:effectLst/>
                            <a:latin typeface="Cambria Math" panose="02040503050406030204" pitchFamily="18" charset="0"/>
                          </a:rPr>
                        </m:ctrlPr>
                      </m:sSubPr>
                      <m:e>
                        <m:r>
                          <a:rPr lang="en-GB" sz="1800" i="1">
                            <a:effectLst/>
                            <a:latin typeface="Cambria Math" panose="02040503050406030204" pitchFamily="18" charset="0"/>
                            <a:ea typeface="SimSun" panose="02010600030101010101" pitchFamily="2" charset="-122"/>
                            <a:cs typeface="Times New Roman" panose="02020603050405020304" pitchFamily="18" charset="0"/>
                          </a:rPr>
                          <m:t>𝑧</m:t>
                        </m:r>
                      </m:e>
                      <m:sub>
                        <m:r>
                          <a:rPr lang="en-GB" sz="1800" i="1">
                            <a:effectLst/>
                            <a:latin typeface="Cambria Math" panose="02040503050406030204" pitchFamily="18" charset="0"/>
                            <a:ea typeface="SimSun" panose="02010600030101010101" pitchFamily="2" charset="-122"/>
                            <a:cs typeface="Times New Roman" panose="02020603050405020304" pitchFamily="18" charset="0"/>
                          </a:rPr>
                          <m:t>𝑠</m:t>
                        </m:r>
                      </m:sub>
                    </m:sSub>
                    <m:r>
                      <a:rPr lang="en-GB" sz="1800" i="1">
                        <a:effectLst/>
                        <a:latin typeface="Cambria Math" panose="02040503050406030204" pitchFamily="18" charset="0"/>
                        <a:ea typeface="SimSun" panose="02010600030101010101" pitchFamily="2" charset="-122"/>
                        <a:cs typeface="Times New Roman" panose="02020603050405020304" pitchFamily="18" charset="0"/>
                      </a:rPr>
                      <m:t>.</m:t>
                    </m:r>
                  </m:oMath>
                </a14:m>
                <a:r>
                  <a:rPr lang="en-GB" sz="1800" dirty="0">
                    <a:effectLst/>
                    <a:latin typeface="Times New Roman" panose="02020603050405020304" pitchFamily="18" charset="0"/>
                    <a:ea typeface="SimSun" panose="02010600030101010101" pitchFamily="2" charset="-122"/>
                  </a:rPr>
                  <a:t> </a:t>
                </a:r>
                <a:endParaRPr lang="en-US" dirty="0"/>
              </a:p>
            </p:txBody>
          </p:sp>
        </mc:Choice>
        <mc:Fallback xmlns="">
          <p:sp>
            <p:nvSpPr>
              <p:cNvPr id="3" name="Объект 2">
                <a:extLst>
                  <a:ext uri="{FF2B5EF4-FFF2-40B4-BE49-F238E27FC236}">
                    <a16:creationId xmlns:a16="http://schemas.microsoft.com/office/drawing/2014/main" id="{3F06395E-6B5D-43FB-A188-C05BBD73F3C3}"/>
                  </a:ext>
                </a:extLst>
              </p:cNvPr>
              <p:cNvSpPr>
                <a:spLocks noGrp="1" noRot="1" noChangeAspect="1" noMove="1" noResize="1" noEditPoints="1" noAdjustHandles="1" noChangeArrowheads="1" noChangeShapeType="1" noTextEdit="1"/>
              </p:cNvSpPr>
              <p:nvPr>
                <p:ph idx="1"/>
              </p:nvPr>
            </p:nvSpPr>
            <p:spPr>
              <a:xfrm>
                <a:off x="7861842" y="800004"/>
                <a:ext cx="3974197" cy="4652963"/>
              </a:xfrm>
              <a:blipFill>
                <a:blip r:embed="rId4"/>
                <a:stretch>
                  <a:fillRect l="-1380" t="-1178" r="-2301"/>
                </a:stretch>
              </a:blipFill>
            </p:spPr>
            <p:txBody>
              <a:bodyPr/>
              <a:lstStyle/>
              <a:p>
                <a:r>
                  <a:rPr lang="en-US">
                    <a:noFill/>
                  </a:rPr>
                  <a:t> </a:t>
                </a:r>
              </a:p>
            </p:txBody>
          </p:sp>
        </mc:Fallback>
      </mc:AlternateContent>
      <p:grpSp>
        <p:nvGrpSpPr>
          <p:cNvPr id="4" name="Группа 3">
            <a:extLst>
              <a:ext uri="{FF2B5EF4-FFF2-40B4-BE49-F238E27FC236}">
                <a16:creationId xmlns:a16="http://schemas.microsoft.com/office/drawing/2014/main" id="{A442AD98-E248-4240-AAFB-2BBC209842B4}"/>
              </a:ext>
            </a:extLst>
          </p:cNvPr>
          <p:cNvGrpSpPr/>
          <p:nvPr/>
        </p:nvGrpSpPr>
        <p:grpSpPr>
          <a:xfrm>
            <a:off x="838200" y="1670810"/>
            <a:ext cx="6629400" cy="4050029"/>
            <a:chOff x="0" y="0"/>
            <a:chExt cx="4437434" cy="1914750"/>
          </a:xfrm>
        </p:grpSpPr>
        <p:sp>
          <p:nvSpPr>
            <p:cNvPr id="5" name="Прямоугольник 4">
              <a:extLst>
                <a:ext uri="{FF2B5EF4-FFF2-40B4-BE49-F238E27FC236}">
                  <a16:creationId xmlns:a16="http://schemas.microsoft.com/office/drawing/2014/main" id="{0B49E4B2-E3AE-4321-B33C-A4EC3562A593}"/>
                </a:ext>
              </a:extLst>
            </p:cNvPr>
            <p:cNvSpPr/>
            <p:nvPr/>
          </p:nvSpPr>
          <p:spPr>
            <a:xfrm>
              <a:off x="4" y="442890"/>
              <a:ext cx="4437430" cy="1200498"/>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grpSp>
          <p:nvGrpSpPr>
            <p:cNvPr id="6" name="Группа 5">
              <a:extLst>
                <a:ext uri="{FF2B5EF4-FFF2-40B4-BE49-F238E27FC236}">
                  <a16:creationId xmlns:a16="http://schemas.microsoft.com/office/drawing/2014/main" id="{81BFFD78-F964-4ADC-9181-D65153CB1D89}"/>
                </a:ext>
              </a:extLst>
            </p:cNvPr>
            <p:cNvGrpSpPr/>
            <p:nvPr/>
          </p:nvGrpSpPr>
          <p:grpSpPr>
            <a:xfrm>
              <a:off x="934442" y="590237"/>
              <a:ext cx="382097" cy="466906"/>
              <a:chOff x="934442" y="590237"/>
              <a:chExt cx="382097" cy="466906"/>
            </a:xfrm>
          </p:grpSpPr>
          <p:sp>
            <p:nvSpPr>
              <p:cNvPr id="57" name="Rectangle 10">
                <a:extLst>
                  <a:ext uri="{FF2B5EF4-FFF2-40B4-BE49-F238E27FC236}">
                    <a16:creationId xmlns:a16="http://schemas.microsoft.com/office/drawing/2014/main" id="{208ABED3-F5E7-423C-A5D7-F4603D91136D}"/>
                  </a:ext>
                </a:extLst>
              </p:cNvPr>
              <p:cNvSpPr>
                <a:spLocks noChangeArrowheads="1"/>
              </p:cNvSpPr>
              <p:nvPr/>
            </p:nvSpPr>
            <p:spPr bwMode="auto">
              <a:xfrm>
                <a:off x="1003484" y="590237"/>
                <a:ext cx="313055" cy="292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noAutofit/>
              </a:bodyPr>
              <a:lstStyle/>
              <a:p>
                <a:pPr marL="0" marR="0" fontAlgn="base">
                  <a:spcBef>
                    <a:spcPts val="0"/>
                  </a:spcBef>
                  <a:spcAft>
                    <a:spcPts val="0"/>
                  </a:spcAft>
                </a:pPr>
                <a:r>
                  <a:rPr lang="en-US" sz="1000" b="1" kern="1200">
                    <a:solidFill>
                      <a:srgbClr val="000000"/>
                    </a:solidFill>
                    <a:effectLst/>
                    <a:latin typeface="Times New Roman" panose="02020603050405020304" pitchFamily="18" charset="0"/>
                    <a:ea typeface="SimSun" panose="02010600030101010101" pitchFamily="2" charset="-122"/>
                  </a:rPr>
                  <a:t>VLA</a:t>
                </a:r>
                <a:endParaRPr lang="en-US" sz="1200">
                  <a:effectLst/>
                  <a:latin typeface="Times New Roman" panose="02020603050405020304" pitchFamily="18" charset="0"/>
                  <a:ea typeface="SimSun" panose="02010600030101010101" pitchFamily="2" charset="-122"/>
                </a:endParaRPr>
              </a:p>
              <a:p>
                <a:pPr marL="0" marR="0" fontAlgn="base">
                  <a:spcBef>
                    <a:spcPts val="0"/>
                  </a:spcBef>
                  <a:spcAft>
                    <a:spcPts val="0"/>
                  </a:spcAft>
                </a:pPr>
                <a:r>
                  <a:rPr lang="en-US" sz="1000" b="1" kern="1200">
                    <a:solidFill>
                      <a:srgbClr val="000000"/>
                    </a:solidFill>
                    <a:effectLst/>
                    <a:latin typeface="Times New Roman" panose="02020603050405020304" pitchFamily="18" charset="0"/>
                    <a:ea typeface="SimSun" panose="02010600030101010101" pitchFamily="2" charset="-122"/>
                  </a:rPr>
                  <a:t>East</a:t>
                </a:r>
                <a:endParaRPr lang="en-US" sz="1200">
                  <a:effectLst/>
                  <a:latin typeface="Times New Roman" panose="02020603050405020304" pitchFamily="18" charset="0"/>
                  <a:ea typeface="SimSun" panose="02010600030101010101" pitchFamily="2" charset="-122"/>
                </a:endParaRPr>
              </a:p>
            </p:txBody>
          </p:sp>
          <p:cxnSp>
            <p:nvCxnSpPr>
              <p:cNvPr id="58" name="Прямая со стрелкой 57">
                <a:extLst>
                  <a:ext uri="{FF2B5EF4-FFF2-40B4-BE49-F238E27FC236}">
                    <a16:creationId xmlns:a16="http://schemas.microsoft.com/office/drawing/2014/main" id="{0FD19EEE-9BD9-4FEC-A276-D5DD873A0546}"/>
                  </a:ext>
                </a:extLst>
              </p:cNvPr>
              <p:cNvCxnSpPr>
                <a:cxnSpLocks/>
              </p:cNvCxnSpPr>
              <p:nvPr/>
            </p:nvCxnSpPr>
            <p:spPr>
              <a:xfrm flipH="1">
                <a:off x="934442" y="904433"/>
                <a:ext cx="132086" cy="152710"/>
              </a:xfrm>
              <a:prstGeom prst="straightConnector1">
                <a:avLst/>
              </a:prstGeom>
              <a:ln>
                <a:solidFill>
                  <a:schemeClr val="tx1"/>
                </a:solidFill>
                <a:tailEnd type="triangle" w="sm" len="sm"/>
              </a:ln>
            </p:spPr>
            <p:style>
              <a:lnRef idx="1">
                <a:schemeClr val="accent1"/>
              </a:lnRef>
              <a:fillRef idx="0">
                <a:schemeClr val="accent1"/>
              </a:fillRef>
              <a:effectRef idx="0">
                <a:schemeClr val="accent1"/>
              </a:effectRef>
              <a:fontRef idx="minor">
                <a:schemeClr val="tx1"/>
              </a:fontRef>
            </p:style>
          </p:cxnSp>
        </p:grpSp>
        <p:cxnSp>
          <p:nvCxnSpPr>
            <p:cNvPr id="7" name="Прямая соединительная линия 6">
              <a:extLst>
                <a:ext uri="{FF2B5EF4-FFF2-40B4-BE49-F238E27FC236}">
                  <a16:creationId xmlns:a16="http://schemas.microsoft.com/office/drawing/2014/main" id="{B7D3C831-5492-480B-B112-EA255C38528B}"/>
                </a:ext>
              </a:extLst>
            </p:cNvPr>
            <p:cNvCxnSpPr/>
            <p:nvPr/>
          </p:nvCxnSpPr>
          <p:spPr>
            <a:xfrm>
              <a:off x="883660" y="442890"/>
              <a:ext cx="0" cy="1200498"/>
            </a:xfrm>
            <a:prstGeom prst="line">
              <a:avLst/>
            </a:prstGeom>
            <a:ln w="19050"/>
          </p:spPr>
          <p:style>
            <a:lnRef idx="1">
              <a:schemeClr val="accent1"/>
            </a:lnRef>
            <a:fillRef idx="0">
              <a:schemeClr val="accent1"/>
            </a:fillRef>
            <a:effectRef idx="0">
              <a:schemeClr val="accent1"/>
            </a:effectRef>
            <a:fontRef idx="minor">
              <a:schemeClr val="tx1"/>
            </a:fontRef>
          </p:style>
        </p:cxnSp>
        <p:grpSp>
          <p:nvGrpSpPr>
            <p:cNvPr id="8" name="Группа 7">
              <a:extLst>
                <a:ext uri="{FF2B5EF4-FFF2-40B4-BE49-F238E27FC236}">
                  <a16:creationId xmlns:a16="http://schemas.microsoft.com/office/drawing/2014/main" id="{779B81E7-D685-405F-8FE1-10A7B3102E10}"/>
                </a:ext>
              </a:extLst>
            </p:cNvPr>
            <p:cNvGrpSpPr>
              <a:grpSpLocks noChangeAspect="1"/>
            </p:cNvGrpSpPr>
            <p:nvPr/>
          </p:nvGrpSpPr>
          <p:grpSpPr>
            <a:xfrm>
              <a:off x="858269" y="517896"/>
              <a:ext cx="50782" cy="1080002"/>
              <a:chOff x="858269" y="517896"/>
              <a:chExt cx="75808" cy="1612167"/>
            </a:xfrm>
            <a:solidFill>
              <a:srgbClr val="00B050"/>
            </a:solidFill>
          </p:grpSpPr>
          <p:sp>
            <p:nvSpPr>
              <p:cNvPr id="47" name="Овал 46">
                <a:extLst>
                  <a:ext uri="{FF2B5EF4-FFF2-40B4-BE49-F238E27FC236}">
                    <a16:creationId xmlns:a16="http://schemas.microsoft.com/office/drawing/2014/main" id="{55FBB034-229B-4F03-B46F-4218B941C9F4}"/>
                  </a:ext>
                </a:extLst>
              </p:cNvPr>
              <p:cNvSpPr/>
              <p:nvPr/>
            </p:nvSpPr>
            <p:spPr>
              <a:xfrm>
                <a:off x="858269" y="517896"/>
                <a:ext cx="75808" cy="7344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48" name="Овал 47">
                <a:extLst>
                  <a:ext uri="{FF2B5EF4-FFF2-40B4-BE49-F238E27FC236}">
                    <a16:creationId xmlns:a16="http://schemas.microsoft.com/office/drawing/2014/main" id="{F9FC846C-9631-4DCE-B829-80D80DACD240}"/>
                  </a:ext>
                </a:extLst>
              </p:cNvPr>
              <p:cNvSpPr/>
              <p:nvPr/>
            </p:nvSpPr>
            <p:spPr>
              <a:xfrm>
                <a:off x="858269" y="688866"/>
                <a:ext cx="75808" cy="7344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49" name="Овал 48">
                <a:extLst>
                  <a:ext uri="{FF2B5EF4-FFF2-40B4-BE49-F238E27FC236}">
                    <a16:creationId xmlns:a16="http://schemas.microsoft.com/office/drawing/2014/main" id="{9A540308-3845-424F-80A9-3A2E8661885D}"/>
                  </a:ext>
                </a:extLst>
              </p:cNvPr>
              <p:cNvSpPr/>
              <p:nvPr/>
            </p:nvSpPr>
            <p:spPr>
              <a:xfrm>
                <a:off x="858269" y="859836"/>
                <a:ext cx="75808" cy="7344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50" name="Овал 49">
                <a:extLst>
                  <a:ext uri="{FF2B5EF4-FFF2-40B4-BE49-F238E27FC236}">
                    <a16:creationId xmlns:a16="http://schemas.microsoft.com/office/drawing/2014/main" id="{D75BA122-A571-42C1-BF42-016341965D6D}"/>
                  </a:ext>
                </a:extLst>
              </p:cNvPr>
              <p:cNvSpPr/>
              <p:nvPr/>
            </p:nvSpPr>
            <p:spPr>
              <a:xfrm>
                <a:off x="858269" y="1030806"/>
                <a:ext cx="75808" cy="7344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51" name="Овал 50">
                <a:extLst>
                  <a:ext uri="{FF2B5EF4-FFF2-40B4-BE49-F238E27FC236}">
                    <a16:creationId xmlns:a16="http://schemas.microsoft.com/office/drawing/2014/main" id="{EC30BBD0-11FA-4604-A175-14E63F350E52}"/>
                  </a:ext>
                </a:extLst>
              </p:cNvPr>
              <p:cNvSpPr/>
              <p:nvPr/>
            </p:nvSpPr>
            <p:spPr>
              <a:xfrm>
                <a:off x="858269" y="1201776"/>
                <a:ext cx="75808" cy="7344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52" name="Овал 51">
                <a:extLst>
                  <a:ext uri="{FF2B5EF4-FFF2-40B4-BE49-F238E27FC236}">
                    <a16:creationId xmlns:a16="http://schemas.microsoft.com/office/drawing/2014/main" id="{78AB3605-76D7-41F0-840A-1CFD29ECBBCD}"/>
                  </a:ext>
                </a:extLst>
              </p:cNvPr>
              <p:cNvSpPr/>
              <p:nvPr/>
            </p:nvSpPr>
            <p:spPr>
              <a:xfrm>
                <a:off x="858269" y="1372746"/>
                <a:ext cx="75808" cy="7344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53" name="Овал 52">
                <a:extLst>
                  <a:ext uri="{FF2B5EF4-FFF2-40B4-BE49-F238E27FC236}">
                    <a16:creationId xmlns:a16="http://schemas.microsoft.com/office/drawing/2014/main" id="{8E8F822F-A6B9-48BC-9B52-C978FB09B141}"/>
                  </a:ext>
                </a:extLst>
              </p:cNvPr>
              <p:cNvSpPr/>
              <p:nvPr/>
            </p:nvSpPr>
            <p:spPr>
              <a:xfrm>
                <a:off x="858269" y="1543716"/>
                <a:ext cx="75808" cy="7344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54" name="Овал 53">
                <a:extLst>
                  <a:ext uri="{FF2B5EF4-FFF2-40B4-BE49-F238E27FC236}">
                    <a16:creationId xmlns:a16="http://schemas.microsoft.com/office/drawing/2014/main" id="{E1F22D4B-812A-45B8-867E-3024570339FD}"/>
                  </a:ext>
                </a:extLst>
              </p:cNvPr>
              <p:cNvSpPr/>
              <p:nvPr/>
            </p:nvSpPr>
            <p:spPr>
              <a:xfrm>
                <a:off x="858269" y="1714686"/>
                <a:ext cx="75808" cy="7344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55" name="Овал 54">
                <a:extLst>
                  <a:ext uri="{FF2B5EF4-FFF2-40B4-BE49-F238E27FC236}">
                    <a16:creationId xmlns:a16="http://schemas.microsoft.com/office/drawing/2014/main" id="{44E047CA-383C-4537-B35E-4FFD26DEB478}"/>
                  </a:ext>
                </a:extLst>
              </p:cNvPr>
              <p:cNvSpPr/>
              <p:nvPr/>
            </p:nvSpPr>
            <p:spPr>
              <a:xfrm>
                <a:off x="858269" y="1885656"/>
                <a:ext cx="75808" cy="7344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56" name="Овал 55">
                <a:extLst>
                  <a:ext uri="{FF2B5EF4-FFF2-40B4-BE49-F238E27FC236}">
                    <a16:creationId xmlns:a16="http://schemas.microsoft.com/office/drawing/2014/main" id="{E5EA1B64-47F8-4756-85F3-E4E9A8A126CF}"/>
                  </a:ext>
                </a:extLst>
              </p:cNvPr>
              <p:cNvSpPr/>
              <p:nvPr/>
            </p:nvSpPr>
            <p:spPr>
              <a:xfrm>
                <a:off x="858269" y="2056623"/>
                <a:ext cx="75808" cy="7344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grpSp>
        <p:sp>
          <p:nvSpPr>
            <p:cNvPr id="9" name="Прямоугольник 8">
              <a:extLst>
                <a:ext uri="{FF2B5EF4-FFF2-40B4-BE49-F238E27FC236}">
                  <a16:creationId xmlns:a16="http://schemas.microsoft.com/office/drawing/2014/main" id="{1E21A2F1-AF7F-45E5-80A9-A301F2610980}"/>
                </a:ext>
              </a:extLst>
            </p:cNvPr>
            <p:cNvSpPr/>
            <p:nvPr/>
          </p:nvSpPr>
          <p:spPr>
            <a:xfrm>
              <a:off x="0" y="1643388"/>
              <a:ext cx="4437431" cy="271362"/>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pic>
          <p:nvPicPr>
            <p:cNvPr id="10" name="Рисунок 9" descr="Буксир со сплошной заливкой">
              <a:extLst>
                <a:ext uri="{FF2B5EF4-FFF2-40B4-BE49-F238E27FC236}">
                  <a16:creationId xmlns:a16="http://schemas.microsoft.com/office/drawing/2014/main" id="{1C9B5151-32BA-419A-9537-CE6DDB215979}"/>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406416" y="0"/>
              <a:ext cx="554562" cy="554562"/>
            </a:xfrm>
            <a:prstGeom prst="rect">
              <a:avLst/>
            </a:prstGeom>
          </p:spPr>
        </p:pic>
        <p:cxnSp>
          <p:nvCxnSpPr>
            <p:cNvPr id="11" name="Прямая соединительная линия 10">
              <a:extLst>
                <a:ext uri="{FF2B5EF4-FFF2-40B4-BE49-F238E27FC236}">
                  <a16:creationId xmlns:a16="http://schemas.microsoft.com/office/drawing/2014/main" id="{94D20E37-F278-43C9-929B-315E79643C18}"/>
                </a:ext>
              </a:extLst>
            </p:cNvPr>
            <p:cNvCxnSpPr/>
            <p:nvPr/>
          </p:nvCxnSpPr>
          <p:spPr>
            <a:xfrm>
              <a:off x="390535" y="442890"/>
              <a:ext cx="0" cy="1200498"/>
            </a:xfrm>
            <a:prstGeom prst="line">
              <a:avLst/>
            </a:prstGeom>
            <a:ln w="19050"/>
          </p:spPr>
          <p:style>
            <a:lnRef idx="1">
              <a:schemeClr val="accent1"/>
            </a:lnRef>
            <a:fillRef idx="0">
              <a:schemeClr val="accent1"/>
            </a:fillRef>
            <a:effectRef idx="0">
              <a:schemeClr val="accent1"/>
            </a:effectRef>
            <a:fontRef idx="minor">
              <a:schemeClr val="tx1"/>
            </a:fontRef>
          </p:style>
        </p:cxnSp>
        <p:grpSp>
          <p:nvGrpSpPr>
            <p:cNvPr id="12" name="Группа 11">
              <a:extLst>
                <a:ext uri="{FF2B5EF4-FFF2-40B4-BE49-F238E27FC236}">
                  <a16:creationId xmlns:a16="http://schemas.microsoft.com/office/drawing/2014/main" id="{5B80CD4F-B83F-4796-A9AB-7E106D1DEA99}"/>
                </a:ext>
              </a:extLst>
            </p:cNvPr>
            <p:cNvGrpSpPr>
              <a:grpSpLocks noChangeAspect="1"/>
            </p:cNvGrpSpPr>
            <p:nvPr/>
          </p:nvGrpSpPr>
          <p:grpSpPr>
            <a:xfrm>
              <a:off x="365144" y="517896"/>
              <a:ext cx="50782" cy="1080002"/>
              <a:chOff x="365144" y="517896"/>
              <a:chExt cx="75808" cy="1612167"/>
            </a:xfrm>
            <a:solidFill>
              <a:srgbClr val="FF0000"/>
            </a:solidFill>
          </p:grpSpPr>
          <p:sp>
            <p:nvSpPr>
              <p:cNvPr id="37" name="Овал 36">
                <a:extLst>
                  <a:ext uri="{FF2B5EF4-FFF2-40B4-BE49-F238E27FC236}">
                    <a16:creationId xmlns:a16="http://schemas.microsoft.com/office/drawing/2014/main" id="{3BBE82E8-ADF0-448C-8390-BE805D3C9605}"/>
                  </a:ext>
                </a:extLst>
              </p:cNvPr>
              <p:cNvSpPr/>
              <p:nvPr/>
            </p:nvSpPr>
            <p:spPr>
              <a:xfrm>
                <a:off x="365144" y="517896"/>
                <a:ext cx="75808" cy="7344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38" name="Овал 37">
                <a:extLst>
                  <a:ext uri="{FF2B5EF4-FFF2-40B4-BE49-F238E27FC236}">
                    <a16:creationId xmlns:a16="http://schemas.microsoft.com/office/drawing/2014/main" id="{539A4728-08E5-467D-9F1E-CE1A9E83C419}"/>
                  </a:ext>
                </a:extLst>
              </p:cNvPr>
              <p:cNvSpPr/>
              <p:nvPr/>
            </p:nvSpPr>
            <p:spPr>
              <a:xfrm>
                <a:off x="365144" y="688866"/>
                <a:ext cx="75808" cy="7344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39" name="Овал 38">
                <a:extLst>
                  <a:ext uri="{FF2B5EF4-FFF2-40B4-BE49-F238E27FC236}">
                    <a16:creationId xmlns:a16="http://schemas.microsoft.com/office/drawing/2014/main" id="{92E02312-C1FB-4530-B2C0-4D7F0B6CB27D}"/>
                  </a:ext>
                </a:extLst>
              </p:cNvPr>
              <p:cNvSpPr/>
              <p:nvPr/>
            </p:nvSpPr>
            <p:spPr>
              <a:xfrm>
                <a:off x="365144" y="859836"/>
                <a:ext cx="75808" cy="7344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40" name="Овал 39">
                <a:extLst>
                  <a:ext uri="{FF2B5EF4-FFF2-40B4-BE49-F238E27FC236}">
                    <a16:creationId xmlns:a16="http://schemas.microsoft.com/office/drawing/2014/main" id="{73CAC9D3-12A1-4683-95BA-0EF54AB2EB10}"/>
                  </a:ext>
                </a:extLst>
              </p:cNvPr>
              <p:cNvSpPr/>
              <p:nvPr/>
            </p:nvSpPr>
            <p:spPr>
              <a:xfrm>
                <a:off x="365144" y="1030806"/>
                <a:ext cx="75808" cy="7344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41" name="Овал 40">
                <a:extLst>
                  <a:ext uri="{FF2B5EF4-FFF2-40B4-BE49-F238E27FC236}">
                    <a16:creationId xmlns:a16="http://schemas.microsoft.com/office/drawing/2014/main" id="{D8FC7052-7DF7-4753-B38E-B9FC8A7C1D56}"/>
                  </a:ext>
                </a:extLst>
              </p:cNvPr>
              <p:cNvSpPr/>
              <p:nvPr/>
            </p:nvSpPr>
            <p:spPr>
              <a:xfrm>
                <a:off x="365144" y="1201776"/>
                <a:ext cx="75808" cy="7344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42" name="Овал 41">
                <a:extLst>
                  <a:ext uri="{FF2B5EF4-FFF2-40B4-BE49-F238E27FC236}">
                    <a16:creationId xmlns:a16="http://schemas.microsoft.com/office/drawing/2014/main" id="{F6FCBCBB-6FEE-486C-AC06-457A1E3AEA57}"/>
                  </a:ext>
                </a:extLst>
              </p:cNvPr>
              <p:cNvSpPr/>
              <p:nvPr/>
            </p:nvSpPr>
            <p:spPr>
              <a:xfrm>
                <a:off x="365144" y="1372746"/>
                <a:ext cx="75808" cy="7344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43" name="Овал 42">
                <a:extLst>
                  <a:ext uri="{FF2B5EF4-FFF2-40B4-BE49-F238E27FC236}">
                    <a16:creationId xmlns:a16="http://schemas.microsoft.com/office/drawing/2014/main" id="{DF5B7B09-F9E9-423B-8267-2C10D2DA53FA}"/>
                  </a:ext>
                </a:extLst>
              </p:cNvPr>
              <p:cNvSpPr/>
              <p:nvPr/>
            </p:nvSpPr>
            <p:spPr>
              <a:xfrm>
                <a:off x="365144" y="1543716"/>
                <a:ext cx="75808" cy="7344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44" name="Овал 43">
                <a:extLst>
                  <a:ext uri="{FF2B5EF4-FFF2-40B4-BE49-F238E27FC236}">
                    <a16:creationId xmlns:a16="http://schemas.microsoft.com/office/drawing/2014/main" id="{A58A8EBC-095C-42B0-94F2-11BD52C989A9}"/>
                  </a:ext>
                </a:extLst>
              </p:cNvPr>
              <p:cNvSpPr/>
              <p:nvPr/>
            </p:nvSpPr>
            <p:spPr>
              <a:xfrm>
                <a:off x="365144" y="1714686"/>
                <a:ext cx="75808" cy="7344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45" name="Овал 44">
                <a:extLst>
                  <a:ext uri="{FF2B5EF4-FFF2-40B4-BE49-F238E27FC236}">
                    <a16:creationId xmlns:a16="http://schemas.microsoft.com/office/drawing/2014/main" id="{2F883230-3721-424D-8F2E-56A069E989F6}"/>
                  </a:ext>
                </a:extLst>
              </p:cNvPr>
              <p:cNvSpPr/>
              <p:nvPr/>
            </p:nvSpPr>
            <p:spPr>
              <a:xfrm>
                <a:off x="365144" y="1885656"/>
                <a:ext cx="75808" cy="7344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46" name="Овал 45">
                <a:extLst>
                  <a:ext uri="{FF2B5EF4-FFF2-40B4-BE49-F238E27FC236}">
                    <a16:creationId xmlns:a16="http://schemas.microsoft.com/office/drawing/2014/main" id="{9E96AE15-4A24-47BA-B03E-8792B70630BC}"/>
                  </a:ext>
                </a:extLst>
              </p:cNvPr>
              <p:cNvSpPr/>
              <p:nvPr/>
            </p:nvSpPr>
            <p:spPr>
              <a:xfrm>
                <a:off x="365144" y="2056623"/>
                <a:ext cx="75808" cy="7344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grpSp>
        <p:grpSp>
          <p:nvGrpSpPr>
            <p:cNvPr id="13" name="Группа 12">
              <a:extLst>
                <a:ext uri="{FF2B5EF4-FFF2-40B4-BE49-F238E27FC236}">
                  <a16:creationId xmlns:a16="http://schemas.microsoft.com/office/drawing/2014/main" id="{F034B560-4448-40DF-9B69-64658954B2DB}"/>
                </a:ext>
              </a:extLst>
            </p:cNvPr>
            <p:cNvGrpSpPr/>
            <p:nvPr/>
          </p:nvGrpSpPr>
          <p:grpSpPr>
            <a:xfrm>
              <a:off x="61310" y="1051047"/>
              <a:ext cx="312420" cy="520815"/>
              <a:chOff x="61310" y="1051047"/>
              <a:chExt cx="312420" cy="520815"/>
            </a:xfrm>
          </p:grpSpPr>
          <p:cxnSp>
            <p:nvCxnSpPr>
              <p:cNvPr id="35" name="Прямая со стрелкой 34">
                <a:extLst>
                  <a:ext uri="{FF2B5EF4-FFF2-40B4-BE49-F238E27FC236}">
                    <a16:creationId xmlns:a16="http://schemas.microsoft.com/office/drawing/2014/main" id="{0CEA4BAA-D4BF-4CB3-8935-17764E19CA6C}"/>
                  </a:ext>
                </a:extLst>
              </p:cNvPr>
              <p:cNvCxnSpPr>
                <a:cxnSpLocks/>
              </p:cNvCxnSpPr>
              <p:nvPr/>
            </p:nvCxnSpPr>
            <p:spPr>
              <a:xfrm flipV="1">
                <a:off x="208957" y="1051047"/>
                <a:ext cx="130796" cy="219689"/>
              </a:xfrm>
              <a:prstGeom prst="straightConnector1">
                <a:avLst/>
              </a:prstGeom>
              <a:ln>
                <a:solidFill>
                  <a:schemeClr val="tx1"/>
                </a:solidFill>
                <a:tailEnd type="triangle" w="sm" len="sm"/>
              </a:ln>
            </p:spPr>
            <p:style>
              <a:lnRef idx="1">
                <a:schemeClr val="accent1"/>
              </a:lnRef>
              <a:fillRef idx="0">
                <a:schemeClr val="accent1"/>
              </a:fillRef>
              <a:effectRef idx="0">
                <a:schemeClr val="accent1"/>
              </a:effectRef>
              <a:fontRef idx="minor">
                <a:schemeClr val="tx1"/>
              </a:fontRef>
            </p:style>
          </p:cxnSp>
          <p:sp>
            <p:nvSpPr>
              <p:cNvPr id="36" name="Rectangle 40">
                <a:extLst>
                  <a:ext uri="{FF2B5EF4-FFF2-40B4-BE49-F238E27FC236}">
                    <a16:creationId xmlns:a16="http://schemas.microsoft.com/office/drawing/2014/main" id="{155505E0-1886-4310-AC52-0BA1D9499683}"/>
                  </a:ext>
                </a:extLst>
              </p:cNvPr>
              <p:cNvSpPr>
                <a:spLocks noChangeArrowheads="1"/>
              </p:cNvSpPr>
              <p:nvPr/>
            </p:nvSpPr>
            <p:spPr bwMode="auto">
              <a:xfrm>
                <a:off x="61310" y="1279762"/>
                <a:ext cx="312420" cy="292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noAutofit/>
              </a:bodyPr>
              <a:lstStyle/>
              <a:p>
                <a:pPr marL="0" marR="0" fontAlgn="base">
                  <a:spcBef>
                    <a:spcPts val="0"/>
                  </a:spcBef>
                  <a:spcAft>
                    <a:spcPts val="0"/>
                  </a:spcAft>
                </a:pPr>
                <a:r>
                  <a:rPr lang="en-US" sz="1000" b="1" kern="1200">
                    <a:solidFill>
                      <a:srgbClr val="000000"/>
                    </a:solidFill>
                    <a:effectLst/>
                    <a:latin typeface="Times New Roman" panose="02020603050405020304" pitchFamily="18" charset="0"/>
                    <a:ea typeface="SimSun" panose="02010600030101010101" pitchFamily="2" charset="-122"/>
                  </a:rPr>
                  <a:t>VLA</a:t>
                </a:r>
                <a:endParaRPr lang="en-US" sz="1200">
                  <a:effectLst/>
                  <a:latin typeface="Times New Roman" panose="02020603050405020304" pitchFamily="18" charset="0"/>
                  <a:ea typeface="SimSun" panose="02010600030101010101" pitchFamily="2" charset="-122"/>
                </a:endParaRPr>
              </a:p>
              <a:p>
                <a:pPr marL="0" marR="0" fontAlgn="base">
                  <a:spcBef>
                    <a:spcPts val="0"/>
                  </a:spcBef>
                  <a:spcAft>
                    <a:spcPts val="0"/>
                  </a:spcAft>
                </a:pPr>
                <a:r>
                  <a:rPr lang="en-US" sz="1000" b="1" kern="1200">
                    <a:solidFill>
                      <a:srgbClr val="000000"/>
                    </a:solidFill>
                    <a:effectLst/>
                    <a:latin typeface="Times New Roman" panose="02020603050405020304" pitchFamily="18" charset="0"/>
                    <a:ea typeface="SimSun" panose="02010600030101010101" pitchFamily="2" charset="-122"/>
                  </a:rPr>
                  <a:t>West</a:t>
                </a:r>
                <a:endParaRPr lang="en-US" sz="1200">
                  <a:effectLst/>
                  <a:latin typeface="Times New Roman" panose="02020603050405020304" pitchFamily="18" charset="0"/>
                  <a:ea typeface="SimSun" panose="02010600030101010101" pitchFamily="2" charset="-122"/>
                </a:endParaRPr>
              </a:p>
            </p:txBody>
          </p:sp>
        </p:grpSp>
        <p:cxnSp>
          <p:nvCxnSpPr>
            <p:cNvPr id="14" name="Прямая соединительная линия 13">
              <a:extLst>
                <a:ext uri="{FF2B5EF4-FFF2-40B4-BE49-F238E27FC236}">
                  <a16:creationId xmlns:a16="http://schemas.microsoft.com/office/drawing/2014/main" id="{51C16D2A-2406-4C74-A2A9-B5E167B9BA85}"/>
                </a:ext>
              </a:extLst>
            </p:cNvPr>
            <p:cNvCxnSpPr>
              <a:cxnSpLocks/>
            </p:cNvCxnSpPr>
            <p:nvPr/>
          </p:nvCxnSpPr>
          <p:spPr>
            <a:xfrm flipV="1">
              <a:off x="883660" y="186558"/>
              <a:ext cx="0" cy="25633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Прямая соединительная линия 14">
              <a:extLst>
                <a:ext uri="{FF2B5EF4-FFF2-40B4-BE49-F238E27FC236}">
                  <a16:creationId xmlns:a16="http://schemas.microsoft.com/office/drawing/2014/main" id="{5588073F-82EA-468F-B85F-796991D779D0}"/>
                </a:ext>
              </a:extLst>
            </p:cNvPr>
            <p:cNvCxnSpPr/>
            <p:nvPr/>
          </p:nvCxnSpPr>
          <p:spPr>
            <a:xfrm>
              <a:off x="883660" y="277281"/>
              <a:ext cx="2689687" cy="0"/>
            </a:xfrm>
            <a:prstGeom prst="line">
              <a:avLst/>
            </a:prstGeom>
            <a:ln>
              <a:solidFill>
                <a:schemeClr val="tx1"/>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6" name="Rectangle 43">
                  <a:extLst>
                    <a:ext uri="{FF2B5EF4-FFF2-40B4-BE49-F238E27FC236}">
                      <a16:creationId xmlns:a16="http://schemas.microsoft.com/office/drawing/2014/main" id="{25579584-C00A-4BC6-A399-DCFC3AC7E83E}"/>
                    </a:ext>
                  </a:extLst>
                </p:cNvPr>
                <p:cNvSpPr>
                  <a:spLocks noChangeArrowheads="1"/>
                </p:cNvSpPr>
                <p:nvPr/>
              </p:nvSpPr>
              <p:spPr bwMode="auto">
                <a:xfrm>
                  <a:off x="492712" y="91590"/>
                  <a:ext cx="313055" cy="178435"/>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vert="horz" wrap="square" lIns="0" tIns="0" rIns="0" bIns="0" numCol="1" anchor="t" anchorCtr="0" compatLnSpc="1">
                  <a:prstTxWarp prst="textNoShape">
                    <a:avLst/>
                  </a:prstTxWarp>
                  <a:noAutofit/>
                </a:bodyPr>
                <a:lstStyle/>
                <a:p>
                  <a:pPr marL="0" marR="0" fontAlgn="base">
                    <a:spcBef>
                      <a:spcPts val="0"/>
                    </a:spcBef>
                    <a:spcAft>
                      <a:spcPts val="0"/>
                    </a:spcAft>
                  </a:pPr>
                  <a14:m>
                    <m:oMathPara xmlns:m="http://schemas.openxmlformats.org/officeDocument/2006/math">
                      <m:oMathParaPr>
                        <m:jc m:val="centerGroup"/>
                      </m:oMathParaPr>
                      <m:oMath xmlns:m="http://schemas.openxmlformats.org/officeDocument/2006/math">
                        <m:r>
                          <m:rPr>
                            <m:sty m:val="p"/>
                          </m:rPr>
                          <a:rPr lang="en-US" sz="1200" kern="1200">
                            <a:solidFill>
                              <a:srgbClr val="000000"/>
                            </a:solidFill>
                            <a:effectLst/>
                            <a:latin typeface="Cambria Math" panose="02040503050406030204" pitchFamily="18" charset="0"/>
                            <a:ea typeface="SimSun" panose="02010600030101010101" pitchFamily="2" charset="-122"/>
                          </a:rPr>
                          <m:t>Δ</m:t>
                        </m:r>
                        <m:r>
                          <a:rPr lang="en-US" sz="1200" i="1" kern="1200">
                            <a:solidFill>
                              <a:srgbClr val="000000"/>
                            </a:solidFill>
                            <a:effectLst/>
                            <a:latin typeface="Cambria Math" panose="02040503050406030204" pitchFamily="18" charset="0"/>
                            <a:ea typeface="SimSun" panose="02010600030101010101" pitchFamily="2" charset="-122"/>
                          </a:rPr>
                          <m:t>𝑟</m:t>
                        </m:r>
                      </m:oMath>
                    </m:oMathPara>
                  </a14:m>
                  <a:endParaRPr lang="en-US" sz="1200">
                    <a:effectLst/>
                    <a:latin typeface="Times New Roman" panose="02020603050405020304" pitchFamily="18" charset="0"/>
                    <a:ea typeface="SimSun" panose="02010600030101010101" pitchFamily="2" charset="-122"/>
                  </a:endParaRPr>
                </a:p>
              </p:txBody>
            </p:sp>
          </mc:Choice>
          <mc:Fallback xmlns="">
            <p:sp>
              <p:nvSpPr>
                <p:cNvPr id="16" name="Rectangle 43">
                  <a:extLst>
                    <a:ext uri="{FF2B5EF4-FFF2-40B4-BE49-F238E27FC236}">
                      <a16:creationId xmlns:a16="http://schemas.microsoft.com/office/drawing/2014/main" id="{25579584-C00A-4BC6-A399-DCFC3AC7E83E}"/>
                    </a:ext>
                  </a:extLst>
                </p:cNvPr>
                <p:cNvSpPr>
                  <a:spLocks noRot="1" noChangeAspect="1" noMove="1" noResize="1" noEditPoints="1" noAdjustHandles="1" noChangeArrowheads="1" noChangeShapeType="1" noTextEdit="1"/>
                </p:cNvSpPr>
                <p:nvPr/>
              </p:nvSpPr>
              <p:spPr bwMode="auto">
                <a:xfrm>
                  <a:off x="492712" y="91590"/>
                  <a:ext cx="313055" cy="178435"/>
                </a:xfrm>
                <a:prstGeom prst="rect">
                  <a:avLst/>
                </a:prstGeom>
                <a:blipFill>
                  <a:blip r:embed="rId7"/>
                  <a:stretch>
                    <a:fillRect/>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7" name="Rectangle 44">
                  <a:extLst>
                    <a:ext uri="{FF2B5EF4-FFF2-40B4-BE49-F238E27FC236}">
                      <a16:creationId xmlns:a16="http://schemas.microsoft.com/office/drawing/2014/main" id="{084220AF-B901-47C5-9C30-289330DE9A9C}"/>
                    </a:ext>
                  </a:extLst>
                </p:cNvPr>
                <p:cNvSpPr>
                  <a:spLocks noChangeArrowheads="1"/>
                </p:cNvSpPr>
                <p:nvPr/>
              </p:nvSpPr>
              <p:spPr bwMode="auto">
                <a:xfrm>
                  <a:off x="2228476" y="91590"/>
                  <a:ext cx="313055" cy="178435"/>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vert="horz" wrap="square" lIns="0" tIns="0" rIns="0" bIns="0" numCol="1" anchor="t" anchorCtr="0" compatLnSpc="1">
                  <a:prstTxWarp prst="textNoShape">
                    <a:avLst/>
                  </a:prstTxWarp>
                  <a:noAutofit/>
                </a:bodyPr>
                <a:lstStyle/>
                <a:p>
                  <a:pPr marL="0" marR="0" fontAlgn="base">
                    <a:spcBef>
                      <a:spcPts val="0"/>
                    </a:spcBef>
                    <a:spcAft>
                      <a:spcPts val="0"/>
                    </a:spcAft>
                  </a:pPr>
                  <a14:m>
                    <m:oMathPara xmlns:m="http://schemas.openxmlformats.org/officeDocument/2006/math">
                      <m:oMathParaPr>
                        <m:jc m:val="centerGroup"/>
                      </m:oMathParaPr>
                      <m:oMath xmlns:m="http://schemas.openxmlformats.org/officeDocument/2006/math">
                        <m:r>
                          <a:rPr lang="en-US" sz="1200" i="1" kern="1200">
                            <a:solidFill>
                              <a:srgbClr val="000000"/>
                            </a:solidFill>
                            <a:effectLst/>
                            <a:latin typeface="Cambria Math" panose="02040503050406030204" pitchFamily="18" charset="0"/>
                            <a:ea typeface="SimSun" panose="02010600030101010101" pitchFamily="2" charset="-122"/>
                          </a:rPr>
                          <m:t>𝑟</m:t>
                        </m:r>
                      </m:oMath>
                    </m:oMathPara>
                  </a14:m>
                  <a:endParaRPr lang="en-US" sz="1200">
                    <a:effectLst/>
                    <a:latin typeface="Times New Roman" panose="02020603050405020304" pitchFamily="18" charset="0"/>
                    <a:ea typeface="SimSun" panose="02010600030101010101" pitchFamily="2" charset="-122"/>
                  </a:endParaRPr>
                </a:p>
              </p:txBody>
            </p:sp>
          </mc:Choice>
          <mc:Fallback xmlns="">
            <p:sp>
              <p:nvSpPr>
                <p:cNvPr id="17" name="Rectangle 44">
                  <a:extLst>
                    <a:ext uri="{FF2B5EF4-FFF2-40B4-BE49-F238E27FC236}">
                      <a16:creationId xmlns:a16="http://schemas.microsoft.com/office/drawing/2014/main" id="{084220AF-B901-47C5-9C30-289330DE9A9C}"/>
                    </a:ext>
                  </a:extLst>
                </p:cNvPr>
                <p:cNvSpPr>
                  <a:spLocks noRot="1" noChangeAspect="1" noMove="1" noResize="1" noEditPoints="1" noAdjustHandles="1" noChangeArrowheads="1" noChangeShapeType="1" noTextEdit="1"/>
                </p:cNvSpPr>
                <p:nvPr/>
              </p:nvSpPr>
              <p:spPr bwMode="auto">
                <a:xfrm>
                  <a:off x="2228476" y="91590"/>
                  <a:ext cx="313055" cy="178435"/>
                </a:xfrm>
                <a:prstGeom prst="rect">
                  <a:avLst/>
                </a:prstGeom>
                <a:blipFill>
                  <a:blip r:embed="rId8"/>
                  <a:stretch>
                    <a:fillRect/>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noFill/>
                    </a:rPr>
                    <a:t> </a:t>
                  </a:r>
                </a:p>
              </p:txBody>
            </p:sp>
          </mc:Fallback>
        </mc:AlternateContent>
        <p:cxnSp>
          <p:nvCxnSpPr>
            <p:cNvPr id="18" name="Прямая соединительная линия 17">
              <a:extLst>
                <a:ext uri="{FF2B5EF4-FFF2-40B4-BE49-F238E27FC236}">
                  <a16:creationId xmlns:a16="http://schemas.microsoft.com/office/drawing/2014/main" id="{962A93E6-ABCF-489A-A449-40882A6B286E}"/>
                </a:ext>
              </a:extLst>
            </p:cNvPr>
            <p:cNvCxnSpPr>
              <a:cxnSpLocks/>
            </p:cNvCxnSpPr>
            <p:nvPr/>
          </p:nvCxnSpPr>
          <p:spPr>
            <a:xfrm flipV="1">
              <a:off x="390535" y="186558"/>
              <a:ext cx="0" cy="25633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Прямая соединительная линия 18">
              <a:extLst>
                <a:ext uri="{FF2B5EF4-FFF2-40B4-BE49-F238E27FC236}">
                  <a16:creationId xmlns:a16="http://schemas.microsoft.com/office/drawing/2014/main" id="{0CD5637E-5140-40C7-8106-72128DB583B6}"/>
                </a:ext>
              </a:extLst>
            </p:cNvPr>
            <p:cNvCxnSpPr>
              <a:cxnSpLocks/>
            </p:cNvCxnSpPr>
            <p:nvPr/>
          </p:nvCxnSpPr>
          <p:spPr>
            <a:xfrm>
              <a:off x="390535" y="280357"/>
              <a:ext cx="493125" cy="0"/>
            </a:xfrm>
            <a:prstGeom prst="line">
              <a:avLst/>
            </a:prstGeom>
            <a:ln>
              <a:solidFill>
                <a:schemeClr val="tx1"/>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20" name="Прямая соединительная линия 19">
              <a:extLst>
                <a:ext uri="{FF2B5EF4-FFF2-40B4-BE49-F238E27FC236}">
                  <a16:creationId xmlns:a16="http://schemas.microsoft.com/office/drawing/2014/main" id="{98B5318B-2DE0-4B78-8DFC-907DD945D91D}"/>
                </a:ext>
              </a:extLst>
            </p:cNvPr>
            <p:cNvCxnSpPr>
              <a:cxnSpLocks/>
            </p:cNvCxnSpPr>
            <p:nvPr/>
          </p:nvCxnSpPr>
          <p:spPr>
            <a:xfrm>
              <a:off x="116963" y="888514"/>
              <a:ext cx="766697" cy="0"/>
            </a:xfrm>
            <a:prstGeom prst="line">
              <a:avLst/>
            </a:prstGeom>
            <a:ln>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1" name="Прямая соединительная линия 20">
              <a:extLst>
                <a:ext uri="{FF2B5EF4-FFF2-40B4-BE49-F238E27FC236}">
                  <a16:creationId xmlns:a16="http://schemas.microsoft.com/office/drawing/2014/main" id="{7A143EA2-59B0-48D2-A896-CF4BEB32CA52}"/>
                </a:ext>
              </a:extLst>
            </p:cNvPr>
            <p:cNvCxnSpPr>
              <a:cxnSpLocks/>
            </p:cNvCxnSpPr>
            <p:nvPr/>
          </p:nvCxnSpPr>
          <p:spPr>
            <a:xfrm>
              <a:off x="212981" y="454047"/>
              <a:ext cx="0" cy="432048"/>
            </a:xfrm>
            <a:prstGeom prst="line">
              <a:avLst/>
            </a:prstGeom>
            <a:ln>
              <a:solidFill>
                <a:schemeClr val="tx1"/>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2" name="Rectangle 49">
                  <a:extLst>
                    <a:ext uri="{FF2B5EF4-FFF2-40B4-BE49-F238E27FC236}">
                      <a16:creationId xmlns:a16="http://schemas.microsoft.com/office/drawing/2014/main" id="{12F47AB4-6088-4B72-A271-EFB01678B3EE}"/>
                    </a:ext>
                  </a:extLst>
                </p:cNvPr>
                <p:cNvSpPr>
                  <a:spLocks noChangeArrowheads="1"/>
                </p:cNvSpPr>
                <p:nvPr/>
              </p:nvSpPr>
              <p:spPr bwMode="auto">
                <a:xfrm>
                  <a:off x="558091" y="571481"/>
                  <a:ext cx="312874" cy="19954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vert="horz" wrap="square" lIns="0" tIns="0" rIns="0" bIns="0" numCol="1" anchor="t" anchorCtr="0" compatLnSpc="1">
                  <a:prstTxWarp prst="textNoShape">
                    <a:avLst/>
                  </a:prstTxWarp>
                  <a:noAutofit/>
                </a:bodyPr>
                <a:lstStyle/>
                <a:p>
                  <a:pPr marL="0" marR="0" fontAlgn="base">
                    <a:spcBef>
                      <a:spcPts val="0"/>
                    </a:spcBef>
                    <a:spcAft>
                      <a:spcPts val="0"/>
                    </a:spcAft>
                  </a:pPr>
                  <a14:m>
                    <m:oMathPara xmlns:m="http://schemas.openxmlformats.org/officeDocument/2006/math">
                      <m:oMathParaPr>
                        <m:jc m:val="centerGroup"/>
                      </m:oMathParaPr>
                      <m:oMath xmlns:m="http://schemas.openxmlformats.org/officeDocument/2006/math">
                        <m:sSub>
                          <m:sSubPr>
                            <m:ctrlPr>
                              <a:rPr lang="en-US" sz="1200" i="1" kern="1200">
                                <a:solidFill>
                                  <a:srgbClr val="000000"/>
                                </a:solidFill>
                                <a:effectLst/>
                                <a:latin typeface="Cambria Math" panose="02040503050406030204" pitchFamily="18" charset="0"/>
                                <a:ea typeface="SimSun" panose="02010600030101010101" pitchFamily="2" charset="-122"/>
                              </a:rPr>
                            </m:ctrlPr>
                          </m:sSubPr>
                          <m:e>
                            <m:r>
                              <a:rPr lang="en-US" sz="1200" i="1" kern="1200">
                                <a:solidFill>
                                  <a:srgbClr val="000000"/>
                                </a:solidFill>
                                <a:effectLst/>
                                <a:latin typeface="Cambria Math" panose="02040503050406030204" pitchFamily="18" charset="0"/>
                                <a:ea typeface="SimSun" panose="02010600030101010101" pitchFamily="2" charset="-122"/>
                              </a:rPr>
                              <m:t>𝑧</m:t>
                            </m:r>
                          </m:e>
                          <m:sub>
                            <m:r>
                              <a:rPr lang="en-US" sz="1200" i="1" kern="1200">
                                <a:solidFill>
                                  <a:srgbClr val="000000"/>
                                </a:solidFill>
                                <a:effectLst/>
                                <a:latin typeface="Cambria Math" panose="02040503050406030204" pitchFamily="18" charset="0"/>
                                <a:ea typeface="SimSun" panose="02010600030101010101" pitchFamily="2" charset="-122"/>
                              </a:rPr>
                              <m:t>𝑗</m:t>
                            </m:r>
                          </m:sub>
                        </m:sSub>
                      </m:oMath>
                    </m:oMathPara>
                  </a14:m>
                  <a:endParaRPr lang="en-US" sz="1200">
                    <a:effectLst/>
                    <a:latin typeface="Times New Roman" panose="02020603050405020304" pitchFamily="18" charset="0"/>
                    <a:ea typeface="SimSun" panose="02010600030101010101" pitchFamily="2" charset="-122"/>
                  </a:endParaRPr>
                </a:p>
              </p:txBody>
            </p:sp>
          </mc:Choice>
          <mc:Fallback xmlns="">
            <p:sp>
              <p:nvSpPr>
                <p:cNvPr id="22" name="Rectangle 49">
                  <a:extLst>
                    <a:ext uri="{FF2B5EF4-FFF2-40B4-BE49-F238E27FC236}">
                      <a16:creationId xmlns:a16="http://schemas.microsoft.com/office/drawing/2014/main" id="{12F47AB4-6088-4B72-A271-EFB01678B3EE}"/>
                    </a:ext>
                  </a:extLst>
                </p:cNvPr>
                <p:cNvSpPr>
                  <a:spLocks noRot="1" noChangeAspect="1" noMove="1" noResize="1" noEditPoints="1" noAdjustHandles="1" noChangeArrowheads="1" noChangeShapeType="1" noTextEdit="1"/>
                </p:cNvSpPr>
                <p:nvPr/>
              </p:nvSpPr>
              <p:spPr bwMode="auto">
                <a:xfrm>
                  <a:off x="558091" y="571481"/>
                  <a:ext cx="312874" cy="199542"/>
                </a:xfrm>
                <a:prstGeom prst="rect">
                  <a:avLst/>
                </a:prstGeom>
                <a:blipFill>
                  <a:blip r:embed="rId9"/>
                  <a:stretch>
                    <a:fillRect/>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noFill/>
                    </a:rPr>
                    <a:t> </a:t>
                  </a:r>
                </a:p>
              </p:txBody>
            </p:sp>
          </mc:Fallback>
        </mc:AlternateContent>
        <p:cxnSp>
          <p:nvCxnSpPr>
            <p:cNvPr id="23" name="Прямая соединительная линия 22">
              <a:extLst>
                <a:ext uri="{FF2B5EF4-FFF2-40B4-BE49-F238E27FC236}">
                  <a16:creationId xmlns:a16="http://schemas.microsoft.com/office/drawing/2014/main" id="{B5EE7D23-1594-4B4B-84D9-542A622EB6F7}"/>
                </a:ext>
              </a:extLst>
            </p:cNvPr>
            <p:cNvCxnSpPr>
              <a:cxnSpLocks/>
            </p:cNvCxnSpPr>
            <p:nvPr/>
          </p:nvCxnSpPr>
          <p:spPr>
            <a:xfrm>
              <a:off x="4077403" y="442890"/>
              <a:ext cx="0" cy="1200498"/>
            </a:xfrm>
            <a:prstGeom prst="line">
              <a:avLst/>
            </a:prstGeom>
            <a:ln>
              <a:solidFill>
                <a:schemeClr val="tx1"/>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4" name="Rectangle 51">
                  <a:extLst>
                    <a:ext uri="{FF2B5EF4-FFF2-40B4-BE49-F238E27FC236}">
                      <a16:creationId xmlns:a16="http://schemas.microsoft.com/office/drawing/2014/main" id="{D6DE18C2-4DAB-4D64-B217-ACEDB8B1A7BE}"/>
                    </a:ext>
                  </a:extLst>
                </p:cNvPr>
                <p:cNvSpPr>
                  <a:spLocks noChangeArrowheads="1"/>
                </p:cNvSpPr>
                <p:nvPr/>
              </p:nvSpPr>
              <p:spPr bwMode="auto">
                <a:xfrm>
                  <a:off x="4044556" y="930388"/>
                  <a:ext cx="313055" cy="178435"/>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vert="horz" wrap="square" lIns="0" tIns="0" rIns="0" bIns="0" numCol="1" anchor="t" anchorCtr="0" compatLnSpc="1">
                  <a:prstTxWarp prst="textNoShape">
                    <a:avLst/>
                  </a:prstTxWarp>
                  <a:noAutofit/>
                </a:bodyPr>
                <a:lstStyle/>
                <a:p>
                  <a:pPr marL="0" marR="0" fontAlgn="base">
                    <a:spcBef>
                      <a:spcPts val="0"/>
                    </a:spcBef>
                    <a:spcAft>
                      <a:spcPts val="0"/>
                    </a:spcAft>
                  </a:pPr>
                  <a14:m>
                    <m:oMathPara xmlns:m="http://schemas.openxmlformats.org/officeDocument/2006/math">
                      <m:oMathParaPr>
                        <m:jc m:val="centerGroup"/>
                      </m:oMathParaPr>
                      <m:oMath xmlns:m="http://schemas.openxmlformats.org/officeDocument/2006/math">
                        <m:r>
                          <a:rPr lang="en-US" sz="1200" i="1" kern="1200">
                            <a:solidFill>
                              <a:srgbClr val="000000"/>
                            </a:solidFill>
                            <a:effectLst/>
                            <a:latin typeface="Cambria Math" panose="02040503050406030204" pitchFamily="18" charset="0"/>
                            <a:ea typeface="SimSun" panose="02010600030101010101" pitchFamily="2" charset="-122"/>
                          </a:rPr>
                          <m:t>𝐻</m:t>
                        </m:r>
                      </m:oMath>
                    </m:oMathPara>
                  </a14:m>
                  <a:endParaRPr lang="en-US" sz="1200">
                    <a:effectLst/>
                    <a:latin typeface="Times New Roman" panose="02020603050405020304" pitchFamily="18" charset="0"/>
                    <a:ea typeface="SimSun" panose="02010600030101010101" pitchFamily="2" charset="-122"/>
                  </a:endParaRPr>
                </a:p>
              </p:txBody>
            </p:sp>
          </mc:Choice>
          <mc:Fallback xmlns="">
            <p:sp>
              <p:nvSpPr>
                <p:cNvPr id="24" name="Rectangle 51">
                  <a:extLst>
                    <a:ext uri="{FF2B5EF4-FFF2-40B4-BE49-F238E27FC236}">
                      <a16:creationId xmlns:a16="http://schemas.microsoft.com/office/drawing/2014/main" id="{D6DE18C2-4DAB-4D64-B217-ACEDB8B1A7BE}"/>
                    </a:ext>
                  </a:extLst>
                </p:cNvPr>
                <p:cNvSpPr>
                  <a:spLocks noRot="1" noChangeAspect="1" noMove="1" noResize="1" noEditPoints="1" noAdjustHandles="1" noChangeArrowheads="1" noChangeShapeType="1" noTextEdit="1"/>
                </p:cNvSpPr>
                <p:nvPr/>
              </p:nvSpPr>
              <p:spPr bwMode="auto">
                <a:xfrm>
                  <a:off x="4044556" y="930388"/>
                  <a:ext cx="313055" cy="178435"/>
                </a:xfrm>
                <a:prstGeom prst="rect">
                  <a:avLst/>
                </a:prstGeom>
                <a:blipFill>
                  <a:blip r:embed="rId10"/>
                  <a:stretch>
                    <a:fillRect/>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noFill/>
                    </a:rPr>
                    <a:t> </a:t>
                  </a:r>
                </a:p>
              </p:txBody>
            </p:sp>
          </mc:Fallback>
        </mc:AlternateContent>
        <p:grpSp>
          <p:nvGrpSpPr>
            <p:cNvPr id="25" name="Группа 24">
              <a:extLst>
                <a:ext uri="{FF2B5EF4-FFF2-40B4-BE49-F238E27FC236}">
                  <a16:creationId xmlns:a16="http://schemas.microsoft.com/office/drawing/2014/main" id="{7FB7EA26-AC06-4AF7-8667-5FAE65593333}"/>
                </a:ext>
              </a:extLst>
            </p:cNvPr>
            <p:cNvGrpSpPr/>
            <p:nvPr/>
          </p:nvGrpSpPr>
          <p:grpSpPr>
            <a:xfrm rot="7356440">
              <a:off x="3186373" y="449728"/>
              <a:ext cx="263873" cy="481031"/>
              <a:chOff x="3186373" y="449728"/>
              <a:chExt cx="263873" cy="481031"/>
            </a:xfrm>
          </p:grpSpPr>
          <p:sp>
            <p:nvSpPr>
              <p:cNvPr id="32" name="Полилиния: фигура 31">
                <a:extLst>
                  <a:ext uri="{FF2B5EF4-FFF2-40B4-BE49-F238E27FC236}">
                    <a16:creationId xmlns:a16="http://schemas.microsoft.com/office/drawing/2014/main" id="{79715412-BC98-4AF4-8C8F-C2FBED4110F7}"/>
                  </a:ext>
                </a:extLst>
              </p:cNvPr>
              <p:cNvSpPr/>
              <p:nvPr/>
            </p:nvSpPr>
            <p:spPr>
              <a:xfrm>
                <a:off x="3334392" y="449728"/>
                <a:ext cx="115854" cy="481031"/>
              </a:xfrm>
              <a:custGeom>
                <a:avLst/>
                <a:gdLst>
                  <a:gd name="connsiteX0" fmla="*/ 115853 w 115854"/>
                  <a:gd name="connsiteY0" fmla="*/ 240516 h 481031"/>
                  <a:gd name="connsiteX1" fmla="*/ 13192 w 115854"/>
                  <a:gd name="connsiteY1" fmla="*/ 0 h 481031"/>
                  <a:gd name="connsiteX2" fmla="*/ 0 w 115854"/>
                  <a:gd name="connsiteY2" fmla="*/ 13745 h 481031"/>
                  <a:gd name="connsiteX3" fmla="*/ 9554 w 115854"/>
                  <a:gd name="connsiteY3" fmla="*/ 457733 h 481031"/>
                  <a:gd name="connsiteX4" fmla="*/ 0 w 115854"/>
                  <a:gd name="connsiteY4" fmla="*/ 467287 h 481031"/>
                  <a:gd name="connsiteX5" fmla="*/ 13192 w 115854"/>
                  <a:gd name="connsiteY5" fmla="*/ 481032 h 481031"/>
                  <a:gd name="connsiteX6" fmla="*/ 115853 w 115854"/>
                  <a:gd name="connsiteY6" fmla="*/ 240516 h 4810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5854" h="481031">
                    <a:moveTo>
                      <a:pt x="115853" y="240516"/>
                    </a:moveTo>
                    <a:cubicBezTo>
                      <a:pt x="116153" y="149640"/>
                      <a:pt x="79022" y="62650"/>
                      <a:pt x="13192" y="0"/>
                    </a:cubicBezTo>
                    <a:lnTo>
                      <a:pt x="0" y="13745"/>
                    </a:lnTo>
                    <a:cubicBezTo>
                      <a:pt x="125242" y="133711"/>
                      <a:pt x="129520" y="332491"/>
                      <a:pt x="9554" y="457733"/>
                    </a:cubicBezTo>
                    <a:cubicBezTo>
                      <a:pt x="6438" y="460986"/>
                      <a:pt x="3253" y="464171"/>
                      <a:pt x="0" y="467287"/>
                    </a:cubicBezTo>
                    <a:lnTo>
                      <a:pt x="13192" y="481032"/>
                    </a:lnTo>
                    <a:cubicBezTo>
                      <a:pt x="79022" y="418382"/>
                      <a:pt x="116153" y="331392"/>
                      <a:pt x="115853" y="240516"/>
                    </a:cubicBezTo>
                    <a:close/>
                  </a:path>
                </a:pathLst>
              </a:custGeom>
              <a:solidFill>
                <a:srgbClr val="000000"/>
              </a:solidFill>
              <a:ln w="9525" cap="flat">
                <a:noFill/>
                <a:prstDash val="solid"/>
                <a:miter/>
              </a:ln>
            </p:spPr>
            <p:txBody>
              <a:bodyPr rtlCol="0" anchor="ctr"/>
              <a:lstStyle/>
              <a:p>
                <a:endParaRPr lang="en-US"/>
              </a:p>
            </p:txBody>
          </p:sp>
          <p:sp>
            <p:nvSpPr>
              <p:cNvPr id="33" name="Полилиния: фигура 32">
                <a:extLst>
                  <a:ext uri="{FF2B5EF4-FFF2-40B4-BE49-F238E27FC236}">
                    <a16:creationId xmlns:a16="http://schemas.microsoft.com/office/drawing/2014/main" id="{9778C49D-887C-45D6-AC7B-87CDA4618703}"/>
                  </a:ext>
                </a:extLst>
              </p:cNvPr>
              <p:cNvSpPr/>
              <p:nvPr/>
            </p:nvSpPr>
            <p:spPr>
              <a:xfrm>
                <a:off x="3260373" y="523747"/>
                <a:ext cx="85096" cy="332994"/>
              </a:xfrm>
              <a:custGeom>
                <a:avLst/>
                <a:gdLst>
                  <a:gd name="connsiteX0" fmla="*/ 0 w 85096"/>
                  <a:gd name="connsiteY0" fmla="*/ 319116 h 332994"/>
                  <a:gd name="connsiteX1" fmla="*/ 13059 w 85096"/>
                  <a:gd name="connsiteY1" fmla="*/ 332994 h 332994"/>
                  <a:gd name="connsiteX2" fmla="*/ 23164 w 85096"/>
                  <a:gd name="connsiteY2" fmla="*/ 10105 h 332994"/>
                  <a:gd name="connsiteX3" fmla="*/ 13059 w 85096"/>
                  <a:gd name="connsiteY3" fmla="*/ 0 h 332994"/>
                  <a:gd name="connsiteX4" fmla="*/ 0 w 85096"/>
                  <a:gd name="connsiteY4" fmla="*/ 13878 h 332994"/>
                  <a:gd name="connsiteX5" fmla="*/ 9305 w 85096"/>
                  <a:gd name="connsiteY5" fmla="*/ 309811 h 332994"/>
                  <a:gd name="connsiteX6" fmla="*/ 0 w 85096"/>
                  <a:gd name="connsiteY6" fmla="*/ 319116 h 3329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5096" h="332994">
                    <a:moveTo>
                      <a:pt x="0" y="319116"/>
                    </a:moveTo>
                    <a:lnTo>
                      <a:pt x="13059" y="332994"/>
                    </a:lnTo>
                    <a:cubicBezTo>
                      <a:pt x="105012" y="246621"/>
                      <a:pt x="109537" y="102059"/>
                      <a:pt x="23164" y="10105"/>
                    </a:cubicBezTo>
                    <a:cubicBezTo>
                      <a:pt x="19902" y="6632"/>
                      <a:pt x="16532" y="3262"/>
                      <a:pt x="13059" y="0"/>
                    </a:cubicBezTo>
                    <a:lnTo>
                      <a:pt x="0" y="13878"/>
                    </a:lnTo>
                    <a:cubicBezTo>
                      <a:pt x="84290" y="93028"/>
                      <a:pt x="88456" y="225522"/>
                      <a:pt x="9305" y="309811"/>
                    </a:cubicBezTo>
                    <a:cubicBezTo>
                      <a:pt x="6302" y="313010"/>
                      <a:pt x="3198" y="316113"/>
                      <a:pt x="0" y="319116"/>
                    </a:cubicBezTo>
                    <a:close/>
                  </a:path>
                </a:pathLst>
              </a:custGeom>
              <a:solidFill>
                <a:srgbClr val="000000"/>
              </a:solidFill>
              <a:ln w="9525" cap="flat">
                <a:noFill/>
                <a:prstDash val="solid"/>
                <a:miter/>
              </a:ln>
            </p:spPr>
            <p:txBody>
              <a:bodyPr rtlCol="0" anchor="ctr"/>
              <a:lstStyle/>
              <a:p>
                <a:endParaRPr lang="en-US"/>
              </a:p>
            </p:txBody>
          </p:sp>
          <p:sp>
            <p:nvSpPr>
              <p:cNvPr id="34" name="Полилиния: фигура 33">
                <a:extLst>
                  <a:ext uri="{FF2B5EF4-FFF2-40B4-BE49-F238E27FC236}">
                    <a16:creationId xmlns:a16="http://schemas.microsoft.com/office/drawing/2014/main" id="{C255170D-05F7-41B1-80E6-2F1FA17473CA}"/>
                  </a:ext>
                </a:extLst>
              </p:cNvPr>
              <p:cNvSpPr/>
              <p:nvPr/>
            </p:nvSpPr>
            <p:spPr>
              <a:xfrm>
                <a:off x="3186373" y="597765"/>
                <a:ext cx="54321" cy="185051"/>
              </a:xfrm>
              <a:custGeom>
                <a:avLst/>
                <a:gdLst>
                  <a:gd name="connsiteX0" fmla="*/ 54321 w 54321"/>
                  <a:gd name="connsiteY0" fmla="*/ 92478 h 185051"/>
                  <a:gd name="connsiteX1" fmla="*/ 12649 w 54321"/>
                  <a:gd name="connsiteY1" fmla="*/ 0 h 185051"/>
                  <a:gd name="connsiteX2" fmla="*/ 0 w 54321"/>
                  <a:gd name="connsiteY2" fmla="*/ 14288 h 185051"/>
                  <a:gd name="connsiteX3" fmla="*/ 9094 w 54321"/>
                  <a:gd name="connsiteY3" fmla="*/ 161670 h 185051"/>
                  <a:gd name="connsiteX4" fmla="*/ 0 w 54321"/>
                  <a:gd name="connsiteY4" fmla="*/ 170764 h 185051"/>
                  <a:gd name="connsiteX5" fmla="*/ 12649 w 54321"/>
                  <a:gd name="connsiteY5" fmla="*/ 185052 h 185051"/>
                  <a:gd name="connsiteX6" fmla="*/ 54321 w 54321"/>
                  <a:gd name="connsiteY6" fmla="*/ 92478 h 1850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4321" h="185051">
                    <a:moveTo>
                      <a:pt x="54321" y="92478"/>
                    </a:moveTo>
                    <a:cubicBezTo>
                      <a:pt x="54263" y="57118"/>
                      <a:pt x="39099" y="23468"/>
                      <a:pt x="12649" y="0"/>
                    </a:cubicBezTo>
                    <a:lnTo>
                      <a:pt x="0" y="14288"/>
                    </a:lnTo>
                    <a:cubicBezTo>
                      <a:pt x="43210" y="52474"/>
                      <a:pt x="47282" y="118460"/>
                      <a:pt x="9094" y="161670"/>
                    </a:cubicBezTo>
                    <a:cubicBezTo>
                      <a:pt x="6253" y="164885"/>
                      <a:pt x="3216" y="167922"/>
                      <a:pt x="0" y="170764"/>
                    </a:cubicBezTo>
                    <a:lnTo>
                      <a:pt x="12649" y="185052"/>
                    </a:lnTo>
                    <a:cubicBezTo>
                      <a:pt x="39120" y="161559"/>
                      <a:pt x="54286" y="127870"/>
                      <a:pt x="54321" y="92478"/>
                    </a:cubicBezTo>
                    <a:close/>
                  </a:path>
                </a:pathLst>
              </a:custGeom>
              <a:solidFill>
                <a:srgbClr val="000000"/>
              </a:solidFill>
              <a:ln w="9525" cap="flat">
                <a:noFill/>
                <a:prstDash val="solid"/>
                <a:miter/>
              </a:ln>
            </p:spPr>
            <p:txBody>
              <a:bodyPr rtlCol="0" anchor="ctr"/>
              <a:lstStyle/>
              <a:p>
                <a:endParaRPr lang="en-US"/>
              </a:p>
            </p:txBody>
          </p:sp>
        </p:grpSp>
        <mc:AlternateContent xmlns:mc="http://schemas.openxmlformats.org/markup-compatibility/2006" xmlns:a14="http://schemas.microsoft.com/office/drawing/2010/main">
          <mc:Choice Requires="a14">
            <p:sp>
              <p:nvSpPr>
                <p:cNvPr id="26" name="Rectangle 56">
                  <a:extLst>
                    <a:ext uri="{FF2B5EF4-FFF2-40B4-BE49-F238E27FC236}">
                      <a16:creationId xmlns:a16="http://schemas.microsoft.com/office/drawing/2014/main" id="{72D7D05E-C8FE-467D-8BF0-68DE6F307C3B}"/>
                    </a:ext>
                  </a:extLst>
                </p:cNvPr>
                <p:cNvSpPr>
                  <a:spLocks noChangeArrowheads="1"/>
                </p:cNvSpPr>
                <p:nvPr/>
              </p:nvSpPr>
              <p:spPr bwMode="auto">
                <a:xfrm>
                  <a:off x="1653134" y="1388924"/>
                  <a:ext cx="984250" cy="178435"/>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vert="horz" wrap="square" lIns="0" tIns="0" rIns="0" bIns="0" numCol="1" anchor="t" anchorCtr="0" compatLnSpc="1">
                  <a:prstTxWarp prst="textNoShape">
                    <a:avLst/>
                  </a:prstTxWarp>
                  <a:noAutofit/>
                </a:bodyPr>
                <a:lstStyle/>
                <a:p>
                  <a:pPr marL="0" marR="0" fontAlgn="base">
                    <a:spcBef>
                      <a:spcPts val="0"/>
                    </a:spcBef>
                    <a:spcAft>
                      <a:spcPts val="0"/>
                    </a:spcAft>
                  </a:pPr>
                  <a14:m>
                    <m:oMathPara xmlns:m="http://schemas.openxmlformats.org/officeDocument/2006/math">
                      <m:oMathParaPr>
                        <m:jc m:val="centerGroup"/>
                      </m:oMathParaPr>
                      <m:oMath xmlns:m="http://schemas.openxmlformats.org/officeDocument/2006/math">
                        <m:r>
                          <a:rPr lang="en-US" sz="1200" i="1" kern="1200">
                            <a:solidFill>
                              <a:srgbClr val="000000"/>
                            </a:solidFill>
                            <a:effectLst/>
                            <a:latin typeface="Cambria Math" panose="02040503050406030204" pitchFamily="18" charset="0"/>
                            <a:ea typeface="SimSun" panose="02010600030101010101" pitchFamily="2" charset="-122"/>
                          </a:rPr>
                          <m:t>𝑤𝑎𝑡𝑒𝑟</m:t>
                        </m:r>
                        <m:r>
                          <a:rPr lang="en-US" sz="1200" i="1" kern="1200">
                            <a:solidFill>
                              <a:srgbClr val="000000"/>
                            </a:solidFill>
                            <a:effectLst/>
                            <a:latin typeface="Cambria Math" panose="02040503050406030204" pitchFamily="18" charset="0"/>
                            <a:ea typeface="SimSun" panose="02010600030101010101" pitchFamily="2" charset="-122"/>
                          </a:rPr>
                          <m:t> </m:t>
                        </m:r>
                        <m:r>
                          <a:rPr lang="en-US" sz="1200" i="1" kern="1200">
                            <a:solidFill>
                              <a:srgbClr val="000000"/>
                            </a:solidFill>
                            <a:effectLst/>
                            <a:latin typeface="Cambria Math" panose="02040503050406030204" pitchFamily="18" charset="0"/>
                            <a:ea typeface="SimSun" panose="02010600030101010101" pitchFamily="2" charset="-122"/>
                          </a:rPr>
                          <m:t>𝑐𝑜𝑙𝑢𝑚𝑛</m:t>
                        </m:r>
                      </m:oMath>
                    </m:oMathPara>
                  </a14:m>
                  <a:endParaRPr lang="en-US" sz="1200">
                    <a:effectLst/>
                    <a:latin typeface="Times New Roman" panose="02020603050405020304" pitchFamily="18" charset="0"/>
                    <a:ea typeface="SimSun" panose="02010600030101010101" pitchFamily="2" charset="-122"/>
                  </a:endParaRPr>
                </a:p>
              </p:txBody>
            </p:sp>
          </mc:Choice>
          <mc:Fallback xmlns="">
            <p:sp>
              <p:nvSpPr>
                <p:cNvPr id="26" name="Rectangle 56">
                  <a:extLst>
                    <a:ext uri="{FF2B5EF4-FFF2-40B4-BE49-F238E27FC236}">
                      <a16:creationId xmlns:a16="http://schemas.microsoft.com/office/drawing/2014/main" id="{72D7D05E-C8FE-467D-8BF0-68DE6F307C3B}"/>
                    </a:ext>
                  </a:extLst>
                </p:cNvPr>
                <p:cNvSpPr>
                  <a:spLocks noRot="1" noChangeAspect="1" noMove="1" noResize="1" noEditPoints="1" noAdjustHandles="1" noChangeArrowheads="1" noChangeShapeType="1" noTextEdit="1"/>
                </p:cNvSpPr>
                <p:nvPr/>
              </p:nvSpPr>
              <p:spPr bwMode="auto">
                <a:xfrm>
                  <a:off x="1653134" y="1388924"/>
                  <a:ext cx="984250" cy="178435"/>
                </a:xfrm>
                <a:prstGeom prst="rect">
                  <a:avLst/>
                </a:prstGeom>
                <a:blipFill>
                  <a:blip r:embed="rId11"/>
                  <a:stretch>
                    <a:fillRect/>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7" name="Rectangle 57">
                  <a:extLst>
                    <a:ext uri="{FF2B5EF4-FFF2-40B4-BE49-F238E27FC236}">
                      <a16:creationId xmlns:a16="http://schemas.microsoft.com/office/drawing/2014/main" id="{1415D8A7-55B8-4FB5-A48F-AF6621231215}"/>
                    </a:ext>
                  </a:extLst>
                </p:cNvPr>
                <p:cNvSpPr>
                  <a:spLocks noChangeArrowheads="1"/>
                </p:cNvSpPr>
                <p:nvPr/>
              </p:nvSpPr>
              <p:spPr bwMode="auto">
                <a:xfrm>
                  <a:off x="1653133" y="1686538"/>
                  <a:ext cx="984250" cy="178435"/>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vert="horz" wrap="square" lIns="0" tIns="0" rIns="0" bIns="0" numCol="1" anchor="t" anchorCtr="0" compatLnSpc="1">
                  <a:prstTxWarp prst="textNoShape">
                    <a:avLst/>
                  </a:prstTxWarp>
                  <a:noAutofit/>
                </a:bodyPr>
                <a:lstStyle/>
                <a:p>
                  <a:pPr marL="0" marR="0" fontAlgn="base">
                    <a:spcBef>
                      <a:spcPts val="0"/>
                    </a:spcBef>
                    <a:spcAft>
                      <a:spcPts val="0"/>
                    </a:spcAft>
                  </a:pPr>
                  <a14:m>
                    <m:oMathPara xmlns:m="http://schemas.openxmlformats.org/officeDocument/2006/math">
                      <m:oMathParaPr>
                        <m:jc m:val="centerGroup"/>
                      </m:oMathParaPr>
                      <m:oMath xmlns:m="http://schemas.openxmlformats.org/officeDocument/2006/math">
                        <m:r>
                          <a:rPr lang="en-US" sz="1200" i="1" kern="1200">
                            <a:solidFill>
                              <a:srgbClr val="000000"/>
                            </a:solidFill>
                            <a:effectLst/>
                            <a:latin typeface="Cambria Math" panose="02040503050406030204" pitchFamily="18" charset="0"/>
                            <a:ea typeface="SimSun" panose="02010600030101010101" pitchFamily="2" charset="-122"/>
                          </a:rPr>
                          <m:t>𝑏𝑜𝑡𝑡𝑜𝑚</m:t>
                        </m:r>
                      </m:oMath>
                    </m:oMathPara>
                  </a14:m>
                  <a:endParaRPr lang="en-US" sz="1200">
                    <a:effectLst/>
                    <a:latin typeface="Times New Roman" panose="02020603050405020304" pitchFamily="18" charset="0"/>
                    <a:ea typeface="SimSun" panose="02010600030101010101" pitchFamily="2" charset="-122"/>
                  </a:endParaRPr>
                </a:p>
              </p:txBody>
            </p:sp>
          </mc:Choice>
          <mc:Fallback xmlns="">
            <p:sp>
              <p:nvSpPr>
                <p:cNvPr id="27" name="Rectangle 57">
                  <a:extLst>
                    <a:ext uri="{FF2B5EF4-FFF2-40B4-BE49-F238E27FC236}">
                      <a16:creationId xmlns:a16="http://schemas.microsoft.com/office/drawing/2014/main" id="{1415D8A7-55B8-4FB5-A48F-AF6621231215}"/>
                    </a:ext>
                  </a:extLst>
                </p:cNvPr>
                <p:cNvSpPr>
                  <a:spLocks noRot="1" noChangeAspect="1" noMove="1" noResize="1" noEditPoints="1" noAdjustHandles="1" noChangeArrowheads="1" noChangeShapeType="1" noTextEdit="1"/>
                </p:cNvSpPr>
                <p:nvPr/>
              </p:nvSpPr>
              <p:spPr bwMode="auto">
                <a:xfrm>
                  <a:off x="1653133" y="1686538"/>
                  <a:ext cx="984250" cy="178435"/>
                </a:xfrm>
                <a:prstGeom prst="rect">
                  <a:avLst/>
                </a:prstGeom>
                <a:blipFill>
                  <a:blip r:embed="rId12"/>
                  <a:stretch>
                    <a:fillRect/>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noFill/>
                    </a:rPr>
                    <a:t> </a:t>
                  </a:r>
                </a:p>
              </p:txBody>
            </p:sp>
          </mc:Fallback>
        </mc:AlternateContent>
        <p:grpSp>
          <p:nvGrpSpPr>
            <p:cNvPr id="28" name="Группа 27">
              <a:extLst>
                <a:ext uri="{FF2B5EF4-FFF2-40B4-BE49-F238E27FC236}">
                  <a16:creationId xmlns:a16="http://schemas.microsoft.com/office/drawing/2014/main" id="{68FAC03B-966D-4026-8116-1215ECF46F7A}"/>
                </a:ext>
              </a:extLst>
            </p:cNvPr>
            <p:cNvGrpSpPr/>
            <p:nvPr/>
          </p:nvGrpSpPr>
          <p:grpSpPr>
            <a:xfrm rot="10490315">
              <a:off x="1334837" y="608924"/>
              <a:ext cx="452311" cy="851270"/>
              <a:chOff x="1334837" y="608924"/>
              <a:chExt cx="263873" cy="481031"/>
            </a:xfrm>
            <a:noFill/>
          </p:grpSpPr>
          <p:sp>
            <p:nvSpPr>
              <p:cNvPr id="29" name="Полилиния: фигура 28">
                <a:extLst>
                  <a:ext uri="{FF2B5EF4-FFF2-40B4-BE49-F238E27FC236}">
                    <a16:creationId xmlns:a16="http://schemas.microsoft.com/office/drawing/2014/main" id="{9B0660C7-C523-459E-97C1-21A87ED2E6BF}"/>
                  </a:ext>
                </a:extLst>
              </p:cNvPr>
              <p:cNvSpPr/>
              <p:nvPr/>
            </p:nvSpPr>
            <p:spPr>
              <a:xfrm>
                <a:off x="1482856" y="608924"/>
                <a:ext cx="115854" cy="481031"/>
              </a:xfrm>
              <a:custGeom>
                <a:avLst/>
                <a:gdLst>
                  <a:gd name="connsiteX0" fmla="*/ 115853 w 115854"/>
                  <a:gd name="connsiteY0" fmla="*/ 240516 h 481031"/>
                  <a:gd name="connsiteX1" fmla="*/ 13192 w 115854"/>
                  <a:gd name="connsiteY1" fmla="*/ 0 h 481031"/>
                  <a:gd name="connsiteX2" fmla="*/ 0 w 115854"/>
                  <a:gd name="connsiteY2" fmla="*/ 13745 h 481031"/>
                  <a:gd name="connsiteX3" fmla="*/ 9554 w 115854"/>
                  <a:gd name="connsiteY3" fmla="*/ 457733 h 481031"/>
                  <a:gd name="connsiteX4" fmla="*/ 0 w 115854"/>
                  <a:gd name="connsiteY4" fmla="*/ 467287 h 481031"/>
                  <a:gd name="connsiteX5" fmla="*/ 13192 w 115854"/>
                  <a:gd name="connsiteY5" fmla="*/ 481032 h 481031"/>
                  <a:gd name="connsiteX6" fmla="*/ 115853 w 115854"/>
                  <a:gd name="connsiteY6" fmla="*/ 240516 h 4810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5854" h="481031">
                    <a:moveTo>
                      <a:pt x="115853" y="240516"/>
                    </a:moveTo>
                    <a:cubicBezTo>
                      <a:pt x="116153" y="149640"/>
                      <a:pt x="79022" y="62650"/>
                      <a:pt x="13192" y="0"/>
                    </a:cubicBezTo>
                    <a:lnTo>
                      <a:pt x="0" y="13745"/>
                    </a:lnTo>
                    <a:cubicBezTo>
                      <a:pt x="125242" y="133711"/>
                      <a:pt x="129520" y="332491"/>
                      <a:pt x="9554" y="457733"/>
                    </a:cubicBezTo>
                    <a:cubicBezTo>
                      <a:pt x="6438" y="460986"/>
                      <a:pt x="3253" y="464171"/>
                      <a:pt x="0" y="467287"/>
                    </a:cubicBezTo>
                    <a:lnTo>
                      <a:pt x="13192" y="481032"/>
                    </a:lnTo>
                    <a:cubicBezTo>
                      <a:pt x="79022" y="418382"/>
                      <a:pt x="116153" y="331392"/>
                      <a:pt x="115853" y="240516"/>
                    </a:cubicBezTo>
                    <a:close/>
                  </a:path>
                </a:pathLst>
              </a:custGeom>
              <a:grpFill/>
              <a:ln w="3175" cap="flat">
                <a:solidFill>
                  <a:schemeClr val="tx1"/>
                </a:solidFill>
                <a:prstDash val="solid"/>
                <a:miter/>
              </a:ln>
            </p:spPr>
            <p:txBody>
              <a:bodyPr rtlCol="0" anchor="ctr"/>
              <a:lstStyle/>
              <a:p>
                <a:endParaRPr lang="en-US"/>
              </a:p>
            </p:txBody>
          </p:sp>
          <p:sp>
            <p:nvSpPr>
              <p:cNvPr id="30" name="Полилиния: фигура 29">
                <a:extLst>
                  <a:ext uri="{FF2B5EF4-FFF2-40B4-BE49-F238E27FC236}">
                    <a16:creationId xmlns:a16="http://schemas.microsoft.com/office/drawing/2014/main" id="{BBB64C20-465E-4764-9787-BBE6A3BE8637}"/>
                  </a:ext>
                </a:extLst>
              </p:cNvPr>
              <p:cNvSpPr/>
              <p:nvPr/>
            </p:nvSpPr>
            <p:spPr>
              <a:xfrm>
                <a:off x="1408837" y="682943"/>
                <a:ext cx="85096" cy="332994"/>
              </a:xfrm>
              <a:custGeom>
                <a:avLst/>
                <a:gdLst>
                  <a:gd name="connsiteX0" fmla="*/ 0 w 85096"/>
                  <a:gd name="connsiteY0" fmla="*/ 319116 h 332994"/>
                  <a:gd name="connsiteX1" fmla="*/ 13059 w 85096"/>
                  <a:gd name="connsiteY1" fmla="*/ 332994 h 332994"/>
                  <a:gd name="connsiteX2" fmla="*/ 23164 w 85096"/>
                  <a:gd name="connsiteY2" fmla="*/ 10105 h 332994"/>
                  <a:gd name="connsiteX3" fmla="*/ 13059 w 85096"/>
                  <a:gd name="connsiteY3" fmla="*/ 0 h 332994"/>
                  <a:gd name="connsiteX4" fmla="*/ 0 w 85096"/>
                  <a:gd name="connsiteY4" fmla="*/ 13878 h 332994"/>
                  <a:gd name="connsiteX5" fmla="*/ 9305 w 85096"/>
                  <a:gd name="connsiteY5" fmla="*/ 309811 h 332994"/>
                  <a:gd name="connsiteX6" fmla="*/ 0 w 85096"/>
                  <a:gd name="connsiteY6" fmla="*/ 319116 h 3329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5096" h="332994">
                    <a:moveTo>
                      <a:pt x="0" y="319116"/>
                    </a:moveTo>
                    <a:lnTo>
                      <a:pt x="13059" y="332994"/>
                    </a:lnTo>
                    <a:cubicBezTo>
                      <a:pt x="105012" y="246621"/>
                      <a:pt x="109537" y="102059"/>
                      <a:pt x="23164" y="10105"/>
                    </a:cubicBezTo>
                    <a:cubicBezTo>
                      <a:pt x="19902" y="6632"/>
                      <a:pt x="16532" y="3262"/>
                      <a:pt x="13059" y="0"/>
                    </a:cubicBezTo>
                    <a:lnTo>
                      <a:pt x="0" y="13878"/>
                    </a:lnTo>
                    <a:cubicBezTo>
                      <a:pt x="84290" y="93028"/>
                      <a:pt x="88456" y="225522"/>
                      <a:pt x="9305" y="309811"/>
                    </a:cubicBezTo>
                    <a:cubicBezTo>
                      <a:pt x="6302" y="313010"/>
                      <a:pt x="3198" y="316113"/>
                      <a:pt x="0" y="319116"/>
                    </a:cubicBezTo>
                    <a:close/>
                  </a:path>
                </a:pathLst>
              </a:custGeom>
              <a:grpFill/>
              <a:ln w="3175" cap="flat">
                <a:solidFill>
                  <a:schemeClr val="tx1"/>
                </a:solidFill>
                <a:prstDash val="solid"/>
                <a:miter/>
              </a:ln>
            </p:spPr>
            <p:txBody>
              <a:bodyPr rtlCol="0" anchor="ctr"/>
              <a:lstStyle/>
              <a:p>
                <a:endParaRPr lang="en-US"/>
              </a:p>
            </p:txBody>
          </p:sp>
          <p:sp>
            <p:nvSpPr>
              <p:cNvPr id="31" name="Полилиния: фигура 30">
                <a:extLst>
                  <a:ext uri="{FF2B5EF4-FFF2-40B4-BE49-F238E27FC236}">
                    <a16:creationId xmlns:a16="http://schemas.microsoft.com/office/drawing/2014/main" id="{A39E408C-8E3A-422E-9C5A-DF36DF7B1F08}"/>
                  </a:ext>
                </a:extLst>
              </p:cNvPr>
              <p:cNvSpPr/>
              <p:nvPr/>
            </p:nvSpPr>
            <p:spPr>
              <a:xfrm>
                <a:off x="1334837" y="756961"/>
                <a:ext cx="54321" cy="185051"/>
              </a:xfrm>
              <a:custGeom>
                <a:avLst/>
                <a:gdLst>
                  <a:gd name="connsiteX0" fmla="*/ 54321 w 54321"/>
                  <a:gd name="connsiteY0" fmla="*/ 92478 h 185051"/>
                  <a:gd name="connsiteX1" fmla="*/ 12649 w 54321"/>
                  <a:gd name="connsiteY1" fmla="*/ 0 h 185051"/>
                  <a:gd name="connsiteX2" fmla="*/ 0 w 54321"/>
                  <a:gd name="connsiteY2" fmla="*/ 14288 h 185051"/>
                  <a:gd name="connsiteX3" fmla="*/ 9094 w 54321"/>
                  <a:gd name="connsiteY3" fmla="*/ 161670 h 185051"/>
                  <a:gd name="connsiteX4" fmla="*/ 0 w 54321"/>
                  <a:gd name="connsiteY4" fmla="*/ 170764 h 185051"/>
                  <a:gd name="connsiteX5" fmla="*/ 12649 w 54321"/>
                  <a:gd name="connsiteY5" fmla="*/ 185052 h 185051"/>
                  <a:gd name="connsiteX6" fmla="*/ 54321 w 54321"/>
                  <a:gd name="connsiteY6" fmla="*/ 92478 h 1850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4321" h="185051">
                    <a:moveTo>
                      <a:pt x="54321" y="92478"/>
                    </a:moveTo>
                    <a:cubicBezTo>
                      <a:pt x="54263" y="57118"/>
                      <a:pt x="39099" y="23468"/>
                      <a:pt x="12649" y="0"/>
                    </a:cubicBezTo>
                    <a:lnTo>
                      <a:pt x="0" y="14288"/>
                    </a:lnTo>
                    <a:cubicBezTo>
                      <a:pt x="43210" y="52474"/>
                      <a:pt x="47282" y="118460"/>
                      <a:pt x="9094" y="161670"/>
                    </a:cubicBezTo>
                    <a:cubicBezTo>
                      <a:pt x="6253" y="164885"/>
                      <a:pt x="3216" y="167922"/>
                      <a:pt x="0" y="170764"/>
                    </a:cubicBezTo>
                    <a:lnTo>
                      <a:pt x="12649" y="185052"/>
                    </a:lnTo>
                    <a:cubicBezTo>
                      <a:pt x="39120" y="161559"/>
                      <a:pt x="54286" y="127870"/>
                      <a:pt x="54321" y="92478"/>
                    </a:cubicBezTo>
                    <a:close/>
                  </a:path>
                </a:pathLst>
              </a:custGeom>
              <a:grpFill/>
              <a:ln w="3175" cap="flat">
                <a:solidFill>
                  <a:schemeClr val="tx1"/>
                </a:solidFill>
                <a:prstDash val="solid"/>
                <a:miter/>
              </a:ln>
            </p:spPr>
            <p:txBody>
              <a:bodyPr rtlCol="0" anchor="ctr"/>
              <a:lstStyle/>
              <a:p>
                <a:endParaRPr lang="en-US"/>
              </a:p>
            </p:txBody>
          </p:sp>
        </p:grpSp>
      </p:grpSp>
      <p:sp>
        <p:nvSpPr>
          <p:cNvPr id="60" name="TextBox 59">
            <a:extLst>
              <a:ext uri="{FF2B5EF4-FFF2-40B4-BE49-F238E27FC236}">
                <a16:creationId xmlns:a16="http://schemas.microsoft.com/office/drawing/2014/main" id="{DF359563-18B9-423E-A19D-39AA7407EFB9}"/>
              </a:ext>
            </a:extLst>
          </p:cNvPr>
          <p:cNvSpPr txBox="1"/>
          <p:nvPr/>
        </p:nvSpPr>
        <p:spPr>
          <a:xfrm>
            <a:off x="1018498" y="5894627"/>
            <a:ext cx="6096000" cy="369332"/>
          </a:xfrm>
          <a:prstGeom prst="rect">
            <a:avLst/>
          </a:prstGeom>
          <a:noFill/>
        </p:spPr>
        <p:txBody>
          <a:bodyPr wrap="square">
            <a:spAutoFit/>
          </a:bodyPr>
          <a:lstStyle/>
          <a:p>
            <a:pPr marL="0" marR="0" indent="0" algn="ctr">
              <a:spcBef>
                <a:spcPts val="0"/>
              </a:spcBef>
              <a:spcAft>
                <a:spcPts val="0"/>
              </a:spcAft>
            </a:pPr>
            <a:r>
              <a:rPr lang="en-US" sz="1800" dirty="0">
                <a:effectLst/>
                <a:latin typeface="Times New Roman" panose="02020603050405020304" pitchFamily="18" charset="0"/>
                <a:ea typeface="SimSun" panose="02010600030101010101" pitchFamily="2" charset="-122"/>
              </a:rPr>
              <a:t>Figure 1. The scenario for ship noise recording.</a:t>
            </a:r>
            <a:endParaRPr lang="en-US" sz="2000" dirty="0">
              <a:effectLst/>
              <a:latin typeface="Times New Roman" panose="02020603050405020304" pitchFamily="18" charset="0"/>
              <a:ea typeface="SimSun" panose="02010600030101010101" pitchFamily="2" charset="-122"/>
            </a:endParaRPr>
          </a:p>
        </p:txBody>
      </p:sp>
    </p:spTree>
    <p:extLst>
      <p:ext uri="{BB962C8B-B14F-4D97-AF65-F5344CB8AC3E}">
        <p14:creationId xmlns:p14="http://schemas.microsoft.com/office/powerpoint/2010/main" val="3848781862"/>
      </p:ext>
    </p:extLst>
  </p:cSld>
  <p:clrMapOvr>
    <a:masterClrMapping/>
  </p:clrMapOvr>
  <mc:AlternateContent xmlns:mc="http://schemas.openxmlformats.org/markup-compatibility/2006" xmlns:p14="http://schemas.microsoft.com/office/powerpoint/2010/main">
    <mc:Choice Requires="p14">
      <p:transition spd="slow" p14:dur="2000" advTm="36488"/>
    </mc:Choice>
    <mc:Fallback xmlns="">
      <p:transition spd="slow" advTm="36488"/>
    </mc:Fallback>
  </mc:AlternateContent>
  <p:extLst>
    <p:ext uri="{3A86A75C-4F4B-4683-9AE1-C65F6400EC91}">
      <p14:laserTraceLst xmlns:p14="http://schemas.microsoft.com/office/powerpoint/2010/main">
        <p14:tracePtLst>
          <p14:tracePt t="6206" x="3348038" y="5961063"/>
          <p14:tracePt t="6211" x="3417888" y="5476875"/>
          <p14:tracePt t="6221" x="3570288" y="4740275"/>
          <p14:tracePt t="6235" x="3822700" y="3670300"/>
          <p14:tracePt t="6241" x="3871913" y="3408363"/>
          <p14:tracePt t="6251" x="3883025" y="3267075"/>
          <p14:tracePt t="6255" x="3862388" y="3176588"/>
          <p14:tracePt t="6268" x="3790950" y="3035300"/>
          <p14:tracePt t="6284" x="3781425" y="3005138"/>
          <p14:tracePt t="6290" x="3771900" y="2995613"/>
          <p14:tracePt t="7441" x="3711575" y="2974975"/>
          <p14:tracePt t="7449" x="3609975" y="2954338"/>
          <p14:tracePt t="7457" x="3540125" y="2905125"/>
          <p14:tracePt t="7466" x="3459163" y="2854325"/>
          <p14:tracePt t="7472" x="3348038" y="2803525"/>
          <p14:tracePt t="7481" x="3236913" y="2752725"/>
          <p14:tracePt t="7484" x="3125788" y="2703513"/>
          <p14:tracePt t="7495" x="3055938" y="2662238"/>
          <p14:tracePt t="7498" x="3005138" y="2632075"/>
          <p14:tracePt t="7507" x="2965450" y="2611438"/>
          <p14:tracePt t="7513" x="2935288" y="2592388"/>
          <p14:tracePt t="7521" x="2914650" y="2571750"/>
          <p14:tracePt t="7534" x="2914650" y="2562225"/>
          <p14:tracePt t="7537" x="2903538" y="2520950"/>
          <p14:tracePt t="7544" x="2884488" y="2490788"/>
          <p14:tracePt t="7548" x="2884488" y="2470150"/>
          <p14:tracePt t="7559" x="2863850" y="2430463"/>
          <p14:tracePt t="7563" x="2854325" y="2400300"/>
          <p14:tracePt t="7572" x="2843213" y="2390775"/>
          <p14:tracePt t="7577" x="2833688" y="2370138"/>
          <p14:tracePt t="7585" x="2824163" y="2360613"/>
          <p14:tracePt t="7591" x="2813050" y="2360613"/>
          <p14:tracePt t="7598" x="2803525" y="2349500"/>
          <p14:tracePt t="7604" x="2803525" y="2339975"/>
          <p14:tracePt t="7612" x="2794000" y="2339975"/>
          <p14:tracePt t="7618" x="2782888" y="2339975"/>
          <p14:tracePt t="7642" x="2773363" y="2339975"/>
          <p14:tracePt t="7656" x="2763838" y="2339975"/>
          <p14:tracePt t="7678" x="2752725" y="2339975"/>
          <p14:tracePt t="7686" x="2743200" y="2339975"/>
          <p14:tracePt t="7707" x="2732088" y="2339975"/>
          <p14:tracePt t="7721" x="2722563" y="2349500"/>
          <p14:tracePt t="7732" x="2713038" y="2360613"/>
          <p14:tracePt t="7747" x="2713038" y="2370138"/>
          <p14:tracePt t="7762" x="2713038" y="2379663"/>
          <p14:tracePt t="7776" x="2713038" y="2390775"/>
          <p14:tracePt t="7799" x="2713038" y="2400300"/>
          <p14:tracePt t="7805" x="2713038" y="2409825"/>
          <p14:tracePt t="7826" x="2722563" y="2420938"/>
          <p14:tracePt t="7842" x="2732088" y="2430463"/>
          <p14:tracePt t="7892" x="2732088" y="2439988"/>
          <p14:tracePt t="7899" x="2752725" y="2451100"/>
          <p14:tracePt t="7906" x="2752725" y="2470150"/>
          <p14:tracePt t="7920" x="2763838" y="2470150"/>
          <p14:tracePt t="7932" x="2763838" y="2481263"/>
          <p14:tracePt t="7949" x="2763838" y="2490788"/>
          <p14:tracePt t="7962" x="2773363" y="2501900"/>
          <p14:tracePt t="7971" x="2773363" y="2511425"/>
          <p14:tracePt t="7984" x="2782888" y="2520950"/>
          <p14:tracePt t="7991" x="2782888" y="2541588"/>
          <p14:tracePt t="7997" x="2782888" y="2551113"/>
          <p14:tracePt t="8004" x="2782888" y="2571750"/>
          <p14:tracePt t="8018" x="2782888" y="2581275"/>
          <p14:tracePt t="8025" x="2782888" y="2592388"/>
          <p14:tracePt t="8047" x="2782888" y="2601913"/>
          <p14:tracePt t="8056" x="2782888" y="2611438"/>
          <p14:tracePt t="8072" x="2782888" y="2622550"/>
          <p14:tracePt t="8099" x="2782888" y="2632075"/>
          <p14:tracePt t="8107" x="2773363" y="2632075"/>
          <p14:tracePt t="8128" x="2763838" y="2632075"/>
          <p14:tracePt t="8144" x="2752725" y="2632075"/>
          <p14:tracePt t="8163" x="2743200" y="2632075"/>
          <p14:tracePt t="8173" x="2732088" y="2632075"/>
          <p14:tracePt t="8193" x="2722563" y="2622550"/>
          <p14:tracePt t="8201" x="2701925" y="2622550"/>
          <p14:tracePt t="8207" x="2701925" y="2611438"/>
          <p14:tracePt t="8214" x="2692400" y="2601913"/>
          <p14:tracePt t="8227" x="2682875" y="2601913"/>
          <p14:tracePt t="8235" x="2662238" y="2581275"/>
          <p14:tracePt t="8241" x="2641600" y="2571750"/>
          <p14:tracePt t="8248" x="2632075" y="2562225"/>
          <p14:tracePt t="8254" x="2622550" y="2562225"/>
          <p14:tracePt t="8262" x="2611438" y="2551113"/>
          <p14:tracePt t="8271" x="2601913" y="2541588"/>
          <p14:tracePt t="8279" x="2581275" y="2532063"/>
          <p14:tracePt t="8285" x="2571750" y="2532063"/>
          <p14:tracePt t="8295" x="2551113" y="2511425"/>
          <p14:tracePt t="8300" x="2530475" y="2490788"/>
          <p14:tracePt t="8313" x="2481263" y="2460625"/>
          <p14:tracePt t="8323" x="2439988" y="2420938"/>
          <p14:tracePt t="8329" x="2400300" y="2400300"/>
          <p14:tracePt t="8337" x="2339975" y="2349500"/>
          <p14:tracePt t="8345" x="2298700" y="2330450"/>
          <p14:tracePt t="8349" x="2259013" y="2309813"/>
          <p14:tracePt t="8356" x="2228850" y="2289175"/>
          <p14:tracePt t="8362" x="2219325" y="2268538"/>
          <p14:tracePt t="8369" x="2187575" y="2259013"/>
          <p14:tracePt t="8376" x="2168525" y="2249488"/>
          <p14:tracePt t="8383" x="2168525" y="2238375"/>
          <p14:tracePt t="8391" x="2147888" y="2228850"/>
          <p14:tracePt t="8405" x="2138363" y="2228850"/>
          <p14:tracePt t="8464" x="2138363" y="2238375"/>
          <p14:tracePt t="8487" x="2138363" y="2249488"/>
          <p14:tracePt t="8500" x="2157413" y="2601913"/>
          <p14:tracePt t="8507" x="2147888" y="2935288"/>
          <p14:tracePt t="8516" x="2117725" y="3690938"/>
          <p14:tracePt t="8523" x="2117725" y="3963988"/>
          <p14:tracePt t="8530" x="2117725" y="4578350"/>
          <p14:tracePt t="8536" x="2117725" y="4710113"/>
          <p14:tracePt t="8550" x="2138363" y="4951413"/>
          <p14:tracePt t="8564" x="2147888" y="5103813"/>
          <p14:tracePt t="8571" x="2157413" y="5143500"/>
          <p14:tracePt t="8581" x="2178050" y="5183188"/>
          <p14:tracePt t="8584" x="2187575" y="5213350"/>
          <p14:tracePt t="8595" x="2208213" y="5275263"/>
          <p14:tracePt t="8601" x="2259013" y="5365750"/>
          <p14:tracePt t="8609" x="2328863" y="5495925"/>
          <p14:tracePt t="8614" x="2379663" y="5648325"/>
          <p14:tracePt t="8622" x="2430463" y="5759450"/>
          <p14:tracePt t="8627" x="2460625" y="5829300"/>
          <p14:tracePt t="8637" x="2460625" y="5868988"/>
          <p14:tracePt t="8641" x="2470150" y="5899150"/>
          <p14:tracePt t="8649" x="2470150" y="5910263"/>
          <p14:tracePt t="8655" x="2470150" y="5919788"/>
          <p14:tracePt t="8669" x="2470150" y="5930900"/>
          <p14:tracePt t="8676" x="2470150" y="5940425"/>
          <p14:tracePt t="8690" x="2470150" y="5949950"/>
          <p14:tracePt t="8757" x="2460625" y="5949950"/>
          <p14:tracePt t="8787" x="2439988" y="5838825"/>
          <p14:tracePt t="8794" x="2409825" y="5748338"/>
          <p14:tracePt t="8804" x="2400300" y="5648325"/>
          <p14:tracePt t="8815" x="2400300" y="5476875"/>
          <p14:tracePt t="8824" x="2400300" y="5365750"/>
          <p14:tracePt t="8828" x="2400300" y="5284788"/>
          <p14:tracePt t="8836" x="2400300" y="5173663"/>
          <p14:tracePt t="8845" x="2390775" y="5073650"/>
          <p14:tracePt t="8850" x="2359025" y="4992688"/>
          <p14:tracePt t="8861" x="2339975" y="4891088"/>
          <p14:tracePt t="8866" x="2309813" y="4791075"/>
          <p14:tracePt t="8873" x="2268538" y="4689475"/>
          <p14:tracePt t="8879" x="2238375" y="4568825"/>
          <p14:tracePt t="8890" x="2198688" y="4467225"/>
          <p14:tracePt t="8895" x="2168525" y="4367213"/>
          <p14:tracePt t="8899" x="2157413" y="4286250"/>
          <p14:tracePt t="8908" x="2138363" y="4195763"/>
          <p14:tracePt t="8915" x="2138363" y="4135438"/>
          <p14:tracePt t="8920" x="2117725" y="4033838"/>
          <p14:tracePt t="8927" x="2108200" y="3922713"/>
          <p14:tracePt t="8936" x="2097088" y="3852863"/>
          <p14:tracePt t="8946" x="2078038" y="3751263"/>
          <p14:tracePt t="8950" x="2047875" y="3681413"/>
          <p14:tracePt t="8964" x="1966913" y="3519488"/>
          <p14:tracePt t="8974" x="1925638" y="3449638"/>
          <p14:tracePt t="8980" x="1895475" y="3398838"/>
          <p14:tracePt t="8987" x="1855788" y="3348038"/>
          <p14:tracePt t="8995" x="1835150" y="3338513"/>
          <p14:tracePt t="9001" x="1804988" y="3317875"/>
          <p14:tracePt t="9008" x="1774825" y="3297238"/>
          <p14:tracePt t="9014" x="1765300" y="3278188"/>
          <p14:tracePt t="9019" x="1744663" y="3278188"/>
          <p14:tracePt t="9027" x="1735138" y="3267075"/>
          <p14:tracePt t="9033" x="1714500" y="3267075"/>
          <p14:tracePt t="9041" x="1684338" y="3267075"/>
          <p14:tracePt t="9048" x="1663700" y="3267075"/>
          <p14:tracePt t="9061" x="1624013" y="3278188"/>
          <p14:tracePt t="9065" x="1612900" y="3287713"/>
          <p14:tracePt t="9073" x="1582738" y="3297238"/>
          <p14:tracePt t="9080" x="1563688" y="3308350"/>
          <p14:tracePt t="9088" x="1552575" y="3317875"/>
          <p14:tracePt t="9094" x="1543050" y="3317875"/>
          <p14:tracePt t="9101" x="1522413" y="3327400"/>
          <p14:tracePt t="9122" x="1512888" y="3327400"/>
          <p14:tracePt t="9131" x="1503363" y="3308350"/>
          <p14:tracePt t="9144" x="1492250" y="3287713"/>
          <p14:tracePt t="9152" x="1492250" y="3217863"/>
          <p14:tracePt t="9161" x="1492250" y="3197225"/>
          <p14:tracePt t="9166" x="1492250" y="3187700"/>
          <p14:tracePt t="9172" x="1492250" y="3176588"/>
          <p14:tracePt t="9193" x="1482725" y="3197225"/>
          <p14:tracePt t="9201" x="1471613" y="3206750"/>
          <p14:tracePt t="9209" x="1462088" y="3227388"/>
          <p14:tracePt t="9214" x="1462088" y="3236913"/>
          <p14:tracePt t="9225" x="1452563" y="3287713"/>
          <p14:tracePt t="9227" x="1452563" y="3308350"/>
          <p14:tracePt t="9234" x="1452563" y="3317875"/>
          <p14:tracePt t="9241" x="1452563" y="3429000"/>
          <p14:tracePt t="9249" x="1431925" y="3498850"/>
          <p14:tracePt t="9258" x="1422400" y="3570288"/>
          <p14:tracePt t="9264" x="1422400" y="3670300"/>
          <p14:tracePt t="9271" x="1422400" y="3762375"/>
          <p14:tracePt t="9278" x="1411288" y="3862388"/>
          <p14:tracePt t="9284" x="1401763" y="3933825"/>
          <p14:tracePt t="9292" x="1392238" y="3983038"/>
          <p14:tracePt t="9300" x="1381125" y="4033838"/>
          <p14:tracePt t="9309" x="1381125" y="4075113"/>
          <p14:tracePt t="9314" x="1371600" y="4105275"/>
          <p14:tracePt t="9321" x="1362075" y="4165600"/>
          <p14:tracePt t="9327" x="1341438" y="4246563"/>
          <p14:tracePt t="9335" x="1341438" y="4325938"/>
          <p14:tracePt t="9342" x="1341438" y="4406900"/>
          <p14:tracePt t="9349" x="1341438" y="4487863"/>
          <p14:tracePt t="9359" x="1341438" y="4559300"/>
          <p14:tracePt t="9364" x="1341438" y="4598988"/>
          <p14:tracePt t="9370" x="1350963" y="4629150"/>
          <p14:tracePt t="9378" x="1350963" y="4649788"/>
          <p14:tracePt t="9385" x="1350963" y="4659313"/>
          <p14:tracePt t="9392" x="1350963" y="4679950"/>
          <p14:tracePt t="9399" x="1362075" y="4689475"/>
          <p14:tracePt t="9415" x="1362075" y="4710113"/>
          <p14:tracePt t="9427" x="1362075" y="4719638"/>
          <p14:tracePt t="9442" x="1362075" y="4730750"/>
          <p14:tracePt t="9459" x="1371600" y="4730750"/>
          <p14:tracePt t="9465" x="1371600" y="4740275"/>
          <p14:tracePt t="9594" x="1371600" y="4710113"/>
          <p14:tracePt t="9602" x="1381125" y="4710113"/>
          <p14:tracePt t="9612" x="1381125" y="4699000"/>
          <p14:tracePt t="9625" x="1371600" y="4135438"/>
          <p14:tracePt t="9628" x="1371600" y="4094163"/>
          <p14:tracePt t="9640" x="1350963" y="4013200"/>
          <p14:tracePt t="9647" x="1331913" y="3913188"/>
          <p14:tracePt t="9653" x="1300163" y="3811588"/>
          <p14:tracePt t="9665" x="1281113" y="3549650"/>
          <p14:tracePt t="9675" x="1281113" y="3378200"/>
          <p14:tracePt t="9680" x="1281113" y="3248025"/>
          <p14:tracePt t="9688" x="1281113" y="3086100"/>
          <p14:tracePt t="9698" x="1290638" y="2974975"/>
          <p14:tracePt t="9701" x="1311275" y="2844800"/>
          <p14:tracePt t="9711" x="1320800" y="2733675"/>
          <p14:tracePt t="9718" x="1320800" y="2652713"/>
          <p14:tracePt t="9723" x="1320800" y="2551113"/>
          <p14:tracePt t="9733" x="1331913" y="2481263"/>
          <p14:tracePt t="9738" x="1331913" y="2420938"/>
          <p14:tracePt t="9742" x="1331913" y="2379663"/>
          <p14:tracePt t="9751" x="1331913" y="2360613"/>
          <p14:tracePt t="9758" x="1331913" y="2330450"/>
          <p14:tracePt t="9764" x="1331913" y="2319338"/>
          <p14:tracePt t="9770" x="1331913" y="2298700"/>
          <p14:tracePt t="9779" x="1331913" y="2279650"/>
          <p14:tracePt t="9792" x="1331913" y="2268538"/>
          <p14:tracePt t="9887" x="1320800" y="2279650"/>
          <p14:tracePt t="9897" x="1300163" y="2289175"/>
          <p14:tracePt t="9902" x="1290638" y="2309813"/>
          <p14:tracePt t="9924" x="1281113" y="2319338"/>
          <p14:tracePt t="9930" x="1270000" y="2319338"/>
          <p14:tracePt t="9941" x="1220788" y="2430463"/>
          <p14:tracePt t="9945" x="1200150" y="2532063"/>
          <p14:tracePt t="9952" x="1190625" y="2611438"/>
          <p14:tracePt t="9964" x="1169988" y="2743200"/>
          <p14:tracePt t="9966" x="1179513" y="2874963"/>
          <p14:tracePt t="9974" x="1179513" y="3055938"/>
          <p14:tracePt t="9982" x="1190625" y="3167063"/>
          <p14:tracePt t="9988" x="1200150" y="3297238"/>
          <p14:tracePt t="9996" x="1220788" y="3438525"/>
          <p14:tracePt t="10005" x="1230313" y="3570288"/>
          <p14:tracePt t="10012" x="1239838" y="3670300"/>
          <p14:tracePt t="10015" x="1239838" y="3721100"/>
          <p14:tracePt t="10027" x="1239838" y="3781425"/>
          <p14:tracePt t="10030" x="1239838" y="3852863"/>
          <p14:tracePt t="10038" x="1239838" y="3952875"/>
          <p14:tracePt t="10042" x="1230313" y="4064000"/>
          <p14:tracePt t="10050" x="1230313" y="4175125"/>
          <p14:tracePt t="10057" x="1220788" y="4246563"/>
          <p14:tracePt t="10064" x="1220788" y="4316413"/>
          <p14:tracePt t="10070" x="1220788" y="4346575"/>
          <p14:tracePt t="10078" x="1220788" y="4387850"/>
          <p14:tracePt t="10085" x="1220788" y="4406900"/>
          <p14:tracePt t="10092" x="1220788" y="4437063"/>
          <p14:tracePt t="10101" x="1220788" y="4457700"/>
          <p14:tracePt t="10115" x="1230313" y="4487863"/>
          <p14:tracePt t="10129" x="1239838" y="4497388"/>
          <p14:tracePt t="10139" x="1239838" y="4518025"/>
          <p14:tracePt t="10152" x="1239838" y="4527550"/>
          <p14:tracePt t="10165" x="1250950" y="4589463"/>
          <p14:tracePt t="10175" x="1260475" y="4629150"/>
          <p14:tracePt t="10182" x="1260475" y="4649788"/>
          <p14:tracePt t="10189" x="1270000" y="4668838"/>
          <p14:tracePt t="10204" x="1270000" y="4699000"/>
          <p14:tracePt t="10214" x="1281113" y="4710113"/>
          <p14:tracePt t="10310" x="1281113" y="4699000"/>
          <p14:tracePt t="10317" x="1281113" y="4689475"/>
          <p14:tracePt t="10327" x="1179513" y="4406900"/>
          <p14:tracePt t="10331" x="1139825" y="4316413"/>
          <p14:tracePt t="10343" x="1109663" y="4184650"/>
          <p14:tracePt t="10347" x="1089025" y="4075113"/>
          <p14:tracePt t="10352" x="1089025" y="3943350"/>
          <p14:tracePt t="10362" x="1089025" y="3781425"/>
          <p14:tracePt t="10365" x="1098550" y="3640138"/>
          <p14:tracePt t="10377" x="1128713" y="3459163"/>
          <p14:tracePt t="10379" x="1190625" y="3327400"/>
          <p14:tracePt t="10386" x="1239838" y="3176588"/>
          <p14:tracePt t="10392" x="1260475" y="3055938"/>
          <p14:tracePt t="10400" x="1290638" y="2974975"/>
          <p14:tracePt t="10407" x="1300163" y="2935288"/>
          <p14:tracePt t="10414" x="1300163" y="2914650"/>
          <p14:tracePt t="10421" x="1300163" y="2884488"/>
          <p14:tracePt t="10428" x="1300163" y="2863850"/>
          <p14:tracePt t="10435" x="1300163" y="2854325"/>
          <p14:tracePt t="10443" x="1290638" y="2844800"/>
          <p14:tracePt t="10452" x="1290638" y="2833688"/>
          <p14:tracePt t="10467" x="1281113" y="2824163"/>
          <p14:tracePt t="10482" x="1270000" y="2794000"/>
          <p14:tracePt t="10490" x="1270000" y="2782888"/>
          <p14:tracePt t="10498" x="1270000" y="2752725"/>
          <p14:tracePt t="10503" x="1270000" y="2733675"/>
          <p14:tracePt t="10514" x="1270000" y="2722563"/>
          <p14:tracePt t="10517" x="1281113" y="2692400"/>
          <p14:tracePt t="10526" x="1281113" y="2682875"/>
          <p14:tracePt t="10538" x="1281113" y="2673350"/>
          <p14:tracePt t="10547" x="1290638" y="2673350"/>
          <p14:tracePt t="10566" x="1300163" y="2673350"/>
          <p14:tracePt t="10576" x="1311275" y="2673350"/>
          <p14:tracePt t="10596" x="1320800" y="2673350"/>
          <p14:tracePt t="10607" x="1331913" y="2673350"/>
          <p14:tracePt t="10614" x="1362075" y="2673350"/>
          <p14:tracePt t="10621" x="1392238" y="2673350"/>
          <p14:tracePt t="10629" x="1452563" y="2673350"/>
          <p14:tracePt t="10635" x="1543050" y="2673350"/>
          <p14:tracePt t="10644" x="1663700" y="2673350"/>
          <p14:tracePt t="10650" x="1774825" y="2692400"/>
          <p14:tracePt t="10663" x="1885950" y="2692400"/>
          <p14:tracePt t="10668" x="1985963" y="2713038"/>
          <p14:tracePt t="10682" x="2198688" y="2743200"/>
          <p14:tracePt t="10690" x="2298700" y="2752725"/>
          <p14:tracePt t="10698" x="2359025" y="2752725"/>
          <p14:tracePt t="10704" x="2430463" y="2752725"/>
          <p14:tracePt t="10713" x="2460625" y="2752725"/>
          <p14:tracePt t="10717" x="2481263" y="2743200"/>
          <p14:tracePt t="10731" x="2500313" y="2733675"/>
          <p14:tracePt t="10793" x="2490788" y="2733675"/>
          <p14:tracePt t="10814" x="2481263" y="2733675"/>
          <p14:tracePt t="10821" x="2460625" y="2703513"/>
          <p14:tracePt t="10829" x="2451100" y="2662238"/>
          <p14:tracePt t="10836" x="2451100" y="2632075"/>
          <p14:tracePt t="10844" x="2430463" y="2611438"/>
          <p14:tracePt t="10852" x="2409825" y="2581275"/>
          <p14:tracePt t="10864" x="2400300" y="2551113"/>
          <p14:tracePt t="10871" x="2390775" y="2541588"/>
          <p14:tracePt t="10884" x="2370138" y="2501900"/>
          <p14:tracePt t="10891" x="2359025" y="2501900"/>
          <p14:tracePt t="10900" x="2349500" y="2501900"/>
          <p14:tracePt t="10917" x="2339975" y="2501900"/>
          <p14:tracePt t="10932" x="2328863" y="2511425"/>
          <p14:tracePt t="10949" x="2319338" y="2520950"/>
          <p14:tracePt t="10966" x="2309813" y="2532063"/>
          <p14:tracePt t="10975" x="2309813" y="2541588"/>
          <p14:tracePt t="10993" x="2309813" y="2551113"/>
          <p14:tracePt t="11007" x="2309813" y="2562225"/>
          <p14:tracePt t="11029" x="2309813" y="2571750"/>
          <p14:tracePt t="11036" x="2309813" y="2782888"/>
          <p14:tracePt t="11043" x="2298700" y="2954338"/>
          <p14:tracePt t="11053" x="2298700" y="3086100"/>
          <p14:tracePt t="11062" x="2298700" y="3197225"/>
          <p14:tracePt t="11069" x="2298700" y="3359150"/>
          <p14:tracePt t="11081" x="2298700" y="3609975"/>
          <p14:tracePt t="11090" x="2298700" y="3732213"/>
          <p14:tracePt t="11097" x="2298700" y="3873500"/>
          <p14:tracePt t="11103" x="2298700" y="4094163"/>
          <p14:tracePt t="11115" x="2298700" y="4276725"/>
          <p14:tracePt t="11117" x="2298700" y="4397375"/>
          <p14:tracePt t="11135" x="2298700" y="4659313"/>
          <p14:tracePt t="11141" x="2279650" y="4770438"/>
          <p14:tracePt t="11146" x="2279650" y="4821238"/>
          <p14:tracePt t="11156" x="2268538" y="4860925"/>
          <p14:tracePt t="11165" x="2259013" y="4881563"/>
          <p14:tracePt t="11174" x="2259013" y="4891088"/>
          <p14:tracePt t="11180" x="2249488" y="4911725"/>
          <p14:tracePt t="11182" x="2238375" y="4911725"/>
          <p14:tracePt t="11190" x="2238375" y="4921250"/>
          <p14:tracePt t="11207" x="2238375" y="4932363"/>
          <p14:tracePt t="11229" x="2228850" y="4932363"/>
          <p14:tracePt t="11268" x="2219325" y="4932363"/>
          <p14:tracePt t="11288" x="2219325" y="4921250"/>
          <p14:tracePt t="11296" x="2219325" y="4911725"/>
          <p14:tracePt t="11306" x="2219325" y="4902200"/>
          <p14:tracePt t="11328" x="2219325" y="4830763"/>
          <p14:tracePt t="11331" x="2219325" y="4821238"/>
          <p14:tracePt t="11342" x="2208213" y="4800600"/>
          <p14:tracePt t="11373" x="2198688" y="4800600"/>
          <p14:tracePt t="11482" x="2198688" y="4791075"/>
          <p14:tracePt t="11604" x="2198688" y="4779963"/>
          <p14:tracePt t="11640" x="2198688" y="4770438"/>
          <p14:tracePt t="11945" x="2208213" y="4740275"/>
          <p14:tracePt t="11952" x="2219325" y="4730750"/>
          <p14:tracePt t="11960" x="2238375" y="4689475"/>
          <p14:tracePt t="11968" x="2279650" y="4619625"/>
          <p14:tracePt t="11976" x="2309813" y="4518025"/>
          <p14:tracePt t="11981" x="2359025" y="4406900"/>
          <p14:tracePt t="11988" x="2409825" y="4325938"/>
          <p14:tracePt t="11996" x="2451100" y="4256088"/>
          <p14:tracePt t="12002" x="2470150" y="4195763"/>
          <p14:tracePt t="12009" x="2490788" y="4124325"/>
          <p14:tracePt t="12018" x="2500313" y="4094163"/>
          <p14:tracePt t="12026" x="2520950" y="4054475"/>
          <p14:tracePt t="12031" x="2520950" y="4033838"/>
          <p14:tracePt t="12039" x="2520950" y="4024313"/>
          <p14:tracePt t="12045" x="2520950" y="4003675"/>
          <p14:tracePt t="12060" x="2520950" y="3994150"/>
          <p14:tracePt t="12077" x="2520950" y="3973513"/>
          <p14:tracePt t="12082" x="2520950" y="3963988"/>
          <p14:tracePt t="12088" x="2520950" y="3933825"/>
          <p14:tracePt t="12095" x="2520950" y="3903663"/>
          <p14:tracePt t="12103" x="2520950" y="3862388"/>
          <p14:tracePt t="12109" x="2520950" y="3822700"/>
          <p14:tracePt t="12118" x="2520950" y="3802063"/>
          <p14:tracePt t="12126" x="2520950" y="3771900"/>
          <p14:tracePt t="12133" x="2520950" y="3762375"/>
          <p14:tracePt t="12138" x="2520950" y="3751263"/>
          <p14:tracePt t="12145" x="2520950" y="3741738"/>
          <p14:tracePt t="12160" x="2520950" y="3732213"/>
          <p14:tracePt t="12168" x="2511425" y="3732213"/>
          <p14:tracePt t="12176" x="2511425" y="3721100"/>
          <p14:tracePt t="12196" x="2511425" y="3711575"/>
          <p14:tracePt t="12210" x="2511425" y="3702050"/>
          <p14:tracePt t="12869" x="2500313" y="3670300"/>
          <p14:tracePt t="12877" x="2500313" y="3600450"/>
          <p14:tracePt t="12887" x="2500313" y="3540125"/>
          <p14:tracePt t="12898" x="2520950" y="3368675"/>
          <p14:tracePt t="12905" x="2571750" y="3267075"/>
          <p14:tracePt t="12910" x="2611438" y="3176588"/>
          <p14:tracePt t="12917" x="2652713" y="3055938"/>
          <p14:tracePt t="12924" x="2692400" y="2924175"/>
          <p14:tracePt t="12931" x="2732088" y="2763838"/>
          <p14:tracePt t="12938" x="2752725" y="2632075"/>
          <p14:tracePt t="12947" x="2782888" y="2490788"/>
          <p14:tracePt t="12952" x="2782888" y="2370138"/>
          <p14:tracePt t="12960" x="2782888" y="2279650"/>
          <p14:tracePt t="12968" x="2782888" y="2208213"/>
          <p14:tracePt t="12977" x="2782888" y="2178050"/>
          <p14:tracePt t="12983" x="2782888" y="2147888"/>
          <p14:tracePt t="12990" x="2782888" y="2127250"/>
          <p14:tracePt t="12999" x="2782888" y="2108200"/>
          <p14:tracePt t="13004" x="2782888" y="2097088"/>
          <p14:tracePt t="13020" x="2782888" y="2087563"/>
          <p14:tracePt t="13076" x="2773363" y="2087563"/>
          <p14:tracePt t="13083" x="2763838" y="2087563"/>
          <p14:tracePt t="13106" x="2752725" y="2087563"/>
          <p14:tracePt t="13112" x="2752725" y="2097088"/>
          <p14:tracePt t="13120" x="2743200" y="2108200"/>
          <p14:tracePt t="13128" x="2732088" y="2108200"/>
          <p14:tracePt t="13144" x="2732088" y="2117725"/>
          <p14:tracePt t="13154" x="2722563" y="2127250"/>
          <p14:tracePt t="13170" x="2713038" y="2138363"/>
          <p14:tracePt t="13179" x="2713038" y="2147888"/>
          <p14:tracePt t="13195" x="2701925" y="2147888"/>
          <p14:tracePt t="13198" x="2601913" y="2259013"/>
          <p14:tracePt t="13204" x="2541588" y="2319338"/>
          <p14:tracePt t="13211" x="2500313" y="2360613"/>
          <p14:tracePt t="13217" x="2470150" y="2390775"/>
          <p14:tracePt t="13224" x="2451100" y="2420938"/>
          <p14:tracePt t="13231" x="2430463" y="2439988"/>
          <p14:tracePt t="13248" x="2409825" y="2460625"/>
          <p14:tracePt t="13264" x="2400300" y="2481263"/>
          <p14:tracePt t="13270" x="2390775" y="2481263"/>
          <p14:tracePt t="13280" x="2379663" y="2501900"/>
          <p14:tracePt t="13284" x="2359025" y="2520950"/>
          <p14:tracePt t="13297" x="2309813" y="2581275"/>
          <p14:tracePt t="13307" x="2279650" y="2622550"/>
          <p14:tracePt t="13312" x="2259013" y="2652713"/>
          <p14:tracePt t="13320" x="2249488" y="2673350"/>
          <p14:tracePt t="13329" x="2249488" y="2692400"/>
          <p14:tracePt t="13334" x="2238375" y="2703513"/>
          <p14:tracePt t="13346" x="2228850" y="2703513"/>
          <p14:tracePt t="13356" x="2228850" y="2713038"/>
          <p14:tracePt t="13360" x="2228850" y="2722563"/>
          <p14:tracePt t="13491" x="2238375" y="2722563"/>
          <p14:tracePt t="13499" x="2238375" y="2713038"/>
          <p14:tracePt t="13511" x="2249488" y="2713038"/>
          <p14:tracePt t="13521" x="2259013" y="2703513"/>
          <p14:tracePt t="13529" x="2259013" y="2692400"/>
          <p14:tracePt t="13534" x="2279650" y="2682875"/>
          <p14:tracePt t="13549" x="2298700" y="2641600"/>
          <p14:tracePt t="13562" x="2298700" y="2622550"/>
          <p14:tracePt t="13578" x="2298700" y="2611438"/>
          <p14:tracePt t="13584" x="2298700" y="2601913"/>
          <p14:tracePt t="13598" x="2298700" y="2592388"/>
          <p14:tracePt t="13607" x="2298700" y="2581275"/>
          <p14:tracePt t="13633" x="2298700" y="2501900"/>
          <p14:tracePt t="13641" x="2289175" y="2430463"/>
          <p14:tracePt t="13648" x="2279650" y="2379663"/>
          <p14:tracePt t="13654" x="2259013" y="2339975"/>
          <p14:tracePt t="13660" x="2228850" y="2289175"/>
          <p14:tracePt t="13667" x="2198688" y="2238375"/>
          <p14:tracePt t="13674" x="2187575" y="2219325"/>
          <p14:tracePt t="13682" x="2147888" y="2178050"/>
          <p14:tracePt t="13690" x="2127250" y="2159000"/>
          <p14:tracePt t="13696" x="2087563" y="2127250"/>
          <p14:tracePt t="13705" x="2047875" y="2108200"/>
          <p14:tracePt t="13712" x="2006600" y="2097088"/>
          <p14:tracePt t="13721" x="1966913" y="2087563"/>
          <p14:tracePt t="13728" x="1936750" y="2087563"/>
          <p14:tracePt t="13734" x="1876425" y="2087563"/>
          <p14:tracePt t="13747" x="1643063" y="2138363"/>
          <p14:tracePt t="13756" x="1543050" y="2147888"/>
          <p14:tracePt t="13763" x="1441450" y="2178050"/>
          <p14:tracePt t="13770" x="1371600" y="2189163"/>
          <p14:tracePt t="13779" x="1300163" y="2208213"/>
          <p14:tracePt t="13784" x="1230313" y="2238375"/>
          <p14:tracePt t="13799" x="1128713" y="2268538"/>
          <p14:tracePt t="13808" x="1109663" y="2279650"/>
          <p14:tracePt t="13814" x="1079500" y="2298700"/>
          <p14:tracePt t="13830" x="1058863" y="2309813"/>
          <p14:tracePt t="13834" x="1058863" y="2319338"/>
          <p14:tracePt t="13847" x="1049338" y="2319338"/>
          <p14:tracePt t="13854" x="1049338" y="2330450"/>
          <p14:tracePt t="13861" x="1049338" y="2339975"/>
          <p14:tracePt t="13868" x="1049338" y="2370138"/>
          <p14:tracePt t="13875" x="1058863" y="2390775"/>
          <p14:tracePt t="13882" x="1058863" y="2420938"/>
          <p14:tracePt t="13890" x="1079500" y="2451100"/>
          <p14:tracePt t="13896" x="1098550" y="2481263"/>
          <p14:tracePt t="13903" x="1128713" y="2520950"/>
          <p14:tracePt t="13912" x="1149350" y="2541588"/>
          <p14:tracePt t="13919" x="1179513" y="2571750"/>
          <p14:tracePt t="13929" x="1200150" y="2592388"/>
          <p14:tracePt t="13937" x="1230313" y="2622550"/>
          <p14:tracePt t="13948" x="1331913" y="2673350"/>
          <p14:tracePt t="13956" x="1401763" y="2692400"/>
          <p14:tracePt t="13962" x="1462088" y="2692400"/>
          <p14:tracePt t="13971" x="1533525" y="2692400"/>
          <p14:tracePt t="13978" x="1563688" y="2692400"/>
          <p14:tracePt t="13985" x="1603375" y="2682875"/>
          <p14:tracePt t="13999" x="1684338" y="2641600"/>
          <p14:tracePt t="14007" x="1724025" y="2622550"/>
          <p14:tracePt t="14014" x="1765300" y="2601913"/>
          <p14:tracePt t="14022" x="1795463" y="2592388"/>
          <p14:tracePt t="14027" x="1814513" y="2571750"/>
          <p14:tracePt t="14036" x="1855788" y="2541588"/>
          <p14:tracePt t="14045" x="1885950" y="2520950"/>
          <p14:tracePt t="14046" x="1916113" y="2501900"/>
          <p14:tracePt t="14054" x="1925638" y="2490788"/>
          <p14:tracePt t="14061" x="1946275" y="2490788"/>
          <p14:tracePt t="14068" x="1955800" y="2481263"/>
          <p14:tracePt t="14075" x="1966913" y="2470150"/>
          <p14:tracePt t="14082" x="1976438" y="2460625"/>
          <p14:tracePt t="14090" x="1985963" y="2451100"/>
          <p14:tracePt t="14096" x="2006600" y="2409825"/>
          <p14:tracePt t="14104" x="2027238" y="2370138"/>
          <p14:tracePt t="14112" x="2047875" y="2330450"/>
          <p14:tracePt t="14119" x="2057400" y="2279650"/>
          <p14:tracePt t="14130" x="2066925" y="2238375"/>
          <p14:tracePt t="14136" x="2087563" y="2189163"/>
          <p14:tracePt t="14145" x="2097088" y="2159000"/>
          <p14:tracePt t="14149" x="2108200" y="2127250"/>
          <p14:tracePt t="14157" x="2127250" y="2087563"/>
          <p14:tracePt t="14164" x="2138363" y="2047875"/>
          <p14:tracePt t="14170" x="2147888" y="2006600"/>
          <p14:tracePt t="14180" x="2168525" y="1987550"/>
          <p14:tracePt t="14184" x="2168525" y="1976438"/>
          <p14:tracePt t="14200" x="2168525" y="1966913"/>
          <p14:tracePt t="14206" x="2157413" y="1966913"/>
          <p14:tracePt t="14220" x="2127250" y="1966913"/>
          <p14:tracePt t="14230" x="2078038" y="1955800"/>
          <p14:tracePt t="14234" x="2006600" y="1936750"/>
          <p14:tracePt t="14251" x="1876425" y="1936750"/>
          <p14:tracePt t="14256" x="1825625" y="1936750"/>
          <p14:tracePt t="14262" x="1784350" y="1936750"/>
          <p14:tracePt t="14270" x="1735138" y="1936750"/>
          <p14:tracePt t="14275" x="1704975" y="1936750"/>
          <p14:tracePt t="14283" x="1643063" y="1936750"/>
          <p14:tracePt t="14291" x="1543050" y="1936750"/>
          <p14:tracePt t="14297" x="1441450" y="1916113"/>
          <p14:tracePt t="14304" x="1381125" y="1916113"/>
          <p14:tracePt t="14311" x="1311275" y="1916113"/>
          <p14:tracePt t="14319" x="1281113" y="1906588"/>
          <p14:tracePt t="14329" x="1239838" y="1895475"/>
          <p14:tracePt t="14336" x="1220788" y="1895475"/>
          <p14:tracePt t="14345" x="1209675" y="1895475"/>
          <p14:tracePt t="14349" x="1190625" y="1895475"/>
          <p14:tracePt t="14362" x="1179513" y="1895475"/>
          <p14:tracePt t="14379" x="1169988" y="1895475"/>
          <p14:tracePt t="14385" x="1160463" y="1895475"/>
          <p14:tracePt t="14400" x="1160463" y="1916113"/>
          <p14:tracePt t="14413" x="1160463" y="1925638"/>
          <p14:tracePt t="14429" x="1160463" y="1936750"/>
          <p14:tracePt t="14434" x="1160463" y="1946275"/>
          <p14:tracePt t="14448" x="1160463" y="1997075"/>
          <p14:tracePt t="14454" x="1179513" y="2066925"/>
          <p14:tracePt t="14463" x="1200150" y="2138363"/>
          <p14:tracePt t="14468" x="1239838" y="2208213"/>
          <p14:tracePt t="14475" x="1270000" y="2279650"/>
          <p14:tracePt t="14482" x="1320800" y="2339975"/>
          <p14:tracePt t="14490" x="1362075" y="2379663"/>
          <p14:tracePt t="14499" x="1441450" y="2439988"/>
          <p14:tracePt t="14506" x="1492250" y="2481263"/>
          <p14:tracePt t="14515" x="1533525" y="2501900"/>
          <p14:tracePt t="14524" x="1563688" y="2501900"/>
          <p14:tracePt t="14535" x="1603375" y="2520950"/>
          <p14:tracePt t="14545" x="1612900" y="2532063"/>
          <p14:tracePt t="14552" x="1624013" y="2532063"/>
          <p14:tracePt t="14562" x="1643063" y="2532063"/>
          <p14:tracePt t="14584" x="1654175" y="2532063"/>
          <p14:tracePt t="14587" x="1663700" y="2532063"/>
          <p14:tracePt t="14596" x="1684338" y="2532063"/>
          <p14:tracePt t="14605" x="1693863" y="2532063"/>
          <p14:tracePt t="14609" x="1724025" y="2532063"/>
          <p14:tracePt t="14614" x="1735138" y="2520950"/>
          <p14:tracePt t="14620" x="1754188" y="2520950"/>
          <p14:tracePt t="14630" x="1774825" y="2511425"/>
          <p14:tracePt t="14635" x="1784350" y="2501900"/>
          <p14:tracePt t="14648" x="1795463" y="2501900"/>
          <p14:tracePt t="14654" x="1804988" y="2481263"/>
          <p14:tracePt t="14668" x="1814513" y="2460625"/>
          <p14:tracePt t="14676" x="1814513" y="2451100"/>
          <p14:tracePt t="14683" x="1825625" y="2439988"/>
          <p14:tracePt t="14690" x="1825625" y="2430463"/>
          <p14:tracePt t="14707" x="1835150" y="2420938"/>
          <p14:tracePt t="14713" x="1844675" y="2409825"/>
          <p14:tracePt t="14722" x="1855788" y="2400300"/>
          <p14:tracePt t="14730" x="1876425" y="2390775"/>
          <p14:tracePt t="14737" x="1895475" y="2379663"/>
          <p14:tracePt t="14750" x="1925638" y="2349500"/>
          <p14:tracePt t="14765" x="1936750" y="2349500"/>
          <p14:tracePt t="14773" x="1946275" y="2339975"/>
          <p14:tracePt t="14781" x="1955800" y="2339975"/>
          <p14:tracePt t="14786" x="1955800" y="2330450"/>
          <p14:tracePt t="14800" x="1966913" y="2330450"/>
          <p14:tracePt t="14815" x="1976438" y="2330450"/>
          <p14:tracePt t="14883" x="1985963" y="2330450"/>
          <p14:tracePt t="14897" x="1997075" y="2330450"/>
          <p14:tracePt t="14911" x="1997075" y="2319338"/>
          <p14:tracePt t="14920" x="1997075" y="2309813"/>
          <p14:tracePt t="14943" x="1997075" y="2298700"/>
          <p14:tracePt t="14951" x="1997075" y="2289175"/>
          <p14:tracePt t="14964" x="1997075" y="2279650"/>
          <p14:tracePt t="14972" x="1985963" y="2268538"/>
          <p14:tracePt t="14982" x="1976438" y="2249488"/>
          <p14:tracePt t="14986" x="1955800" y="2228850"/>
          <p14:tracePt t="14998" x="1936750" y="2198688"/>
          <p14:tracePt t="15007" x="1895475" y="2138363"/>
          <p14:tracePt t="15014" x="1876425" y="2117725"/>
          <p14:tracePt t="15026" x="1844675" y="2078038"/>
          <p14:tracePt t="15029" x="1825625" y="2057400"/>
          <p14:tracePt t="15040" x="1784350" y="2036763"/>
          <p14:tracePt t="15050" x="1735138" y="2017713"/>
          <p14:tracePt t="15059" x="1704975" y="2017713"/>
          <p14:tracePt t="15070" x="1663700" y="2006600"/>
          <p14:tracePt t="15081" x="1643063" y="2006600"/>
          <p14:tracePt t="15085" x="1624013" y="2006600"/>
          <p14:tracePt t="15092" x="1612900" y="2006600"/>
          <p14:tracePt t="15099" x="1603375" y="2006600"/>
          <p14:tracePt t="15105" x="1582738" y="2006600"/>
          <p14:tracePt t="15119" x="1573213" y="2006600"/>
          <p14:tracePt t="15126" x="1563688" y="2027238"/>
          <p14:tracePt t="15133" x="1552575" y="2027238"/>
          <p14:tracePt t="15140" x="1543050" y="2036763"/>
          <p14:tracePt t="15147" x="1533525" y="2047875"/>
          <p14:tracePt t="15162" x="1522413" y="2057400"/>
          <p14:tracePt t="15169" x="1512888" y="2066925"/>
          <p14:tracePt t="15177" x="1503363" y="2078038"/>
          <p14:tracePt t="15184" x="1503363" y="2087563"/>
          <p14:tracePt t="15193" x="1492250" y="2097088"/>
          <p14:tracePt t="15201" x="1482725" y="2108200"/>
          <p14:tracePt t="15207" x="1482725" y="2117725"/>
          <p14:tracePt t="15234" x="1482725" y="2127250"/>
          <p14:tracePt t="15237" x="1482725" y="2138363"/>
          <p14:tracePt t="15250" x="1482725" y="2168525"/>
          <p14:tracePt t="15258" x="1471613" y="2198688"/>
          <p14:tracePt t="15267" x="1471613" y="2228850"/>
          <p14:tracePt t="15277" x="1462088" y="2268538"/>
          <p14:tracePt t="15289" x="1452563" y="2319338"/>
          <p14:tracePt t="15294" x="1452563" y="2339975"/>
          <p14:tracePt t="15304" x="1452563" y="2349500"/>
          <p14:tracePt t="15307" x="1452563" y="2370138"/>
          <p14:tracePt t="15322" x="1452563" y="2379663"/>
          <p14:tracePt t="15331" x="1452563" y="2390775"/>
          <p14:tracePt t="15343" x="1452563" y="2409825"/>
          <p14:tracePt t="15351" x="1462088" y="2420938"/>
          <p14:tracePt t="15356" x="1492250" y="2439988"/>
          <p14:tracePt t="15364" x="1533525" y="2460625"/>
          <p14:tracePt t="15371" x="1543050" y="2470150"/>
          <p14:tracePt t="15377" x="1573213" y="2481263"/>
          <p14:tracePt t="15384" x="1593850" y="2490788"/>
          <p14:tracePt t="15398" x="1603375" y="2501900"/>
          <p14:tracePt t="15405" x="1612900" y="2511425"/>
          <p14:tracePt t="15419" x="1624013" y="2511425"/>
          <p14:tracePt t="15427" x="1633538" y="2511425"/>
          <p14:tracePt t="15435" x="1643063" y="2511425"/>
          <p14:tracePt t="15451" x="1654175" y="2511425"/>
          <p14:tracePt t="15486" x="1654175" y="2520950"/>
          <p14:tracePt t="15608" x="1654175" y="2532063"/>
          <p14:tracePt t="15643" x="1654175" y="2541588"/>
          <p14:tracePt t="15692" x="1663700" y="2541588"/>
          <p14:tracePt t="15727" x="1735138" y="2532063"/>
          <p14:tracePt t="15734" x="1804988" y="2501900"/>
          <p14:tracePt t="15741" x="1885950" y="2501900"/>
          <p14:tracePt t="15749" x="1946275" y="2501900"/>
          <p14:tracePt t="15758" x="2016125" y="2501900"/>
          <p14:tracePt t="15764" x="2087563" y="2501900"/>
          <p14:tracePt t="15770" x="2147888" y="2520950"/>
          <p14:tracePt t="15778" x="2219325" y="2520950"/>
          <p14:tracePt t="15785" x="2279650" y="2520950"/>
          <p14:tracePt t="15792" x="2349500" y="2520950"/>
          <p14:tracePt t="15799" x="2379663" y="2520950"/>
          <p14:tracePt t="15808" x="2420938" y="2520950"/>
          <p14:tracePt t="15814" x="2460625" y="2520950"/>
          <p14:tracePt t="15820" x="2470150" y="2520950"/>
          <p14:tracePt t="15827" x="2490788" y="2520950"/>
          <p14:tracePt t="15842" x="2500313" y="2520950"/>
          <p14:tracePt t="15859" x="2511425" y="2520950"/>
          <p14:tracePt t="15871" x="2511425" y="2511425"/>
          <p14:tracePt t="15879" x="2520950" y="2511425"/>
          <p14:tracePt t="15888" x="2530475" y="2501900"/>
          <p14:tracePt t="15894" x="2541588" y="2481263"/>
          <p14:tracePt t="15901" x="2541588" y="2460625"/>
          <p14:tracePt t="15913" x="2541588" y="2400300"/>
          <p14:tracePt t="15922" x="2541588" y="2370138"/>
          <p14:tracePt t="15928" x="2530475" y="2330450"/>
          <p14:tracePt t="15937" x="2500313" y="2298700"/>
          <p14:tracePt t="15944" x="2481263" y="2259013"/>
          <p14:tracePt t="15951" x="2451100" y="2228850"/>
          <p14:tracePt t="15961" x="2420938" y="2208213"/>
          <p14:tracePt t="15965" x="2390775" y="2189163"/>
          <p14:tracePt t="15973" x="2359025" y="2178050"/>
          <p14:tracePt t="15979" x="2328863" y="2159000"/>
          <p14:tracePt t="15988" x="2309813" y="2138363"/>
          <p14:tracePt t="15997" x="2279650" y="2117725"/>
          <p14:tracePt t="16000" x="2259013" y="2097088"/>
          <p14:tracePt t="16010" x="2219325" y="2087563"/>
          <p14:tracePt t="16016" x="2178050" y="2066925"/>
          <p14:tracePt t="16021" x="2138363" y="2047875"/>
          <p14:tracePt t="16027" x="2097088" y="2027238"/>
          <p14:tracePt t="16034" x="2057400" y="2006600"/>
          <p14:tracePt t="16041" x="2016125" y="1987550"/>
          <p14:tracePt t="16048" x="1966913" y="1987550"/>
          <p14:tracePt t="16057" x="1936750" y="1976438"/>
          <p14:tracePt t="16063" x="1885950" y="1976438"/>
          <p14:tracePt t="16070" x="1814513" y="1976438"/>
          <p14:tracePt t="16078" x="1744663" y="1976438"/>
          <p14:tracePt t="16084" x="1684338" y="1997075"/>
          <p14:tracePt t="16091" x="1582738" y="2027238"/>
          <p14:tracePt t="16099" x="1512888" y="2047875"/>
          <p14:tracePt t="16109" x="1441450" y="2066925"/>
          <p14:tracePt t="16114" x="1381125" y="2087563"/>
          <p14:tracePt t="16124" x="1331913" y="2117725"/>
          <p14:tracePt t="16132" x="1311275" y="2127250"/>
          <p14:tracePt t="16141" x="1290638" y="2138363"/>
          <p14:tracePt t="16145" x="1281113" y="2147888"/>
          <p14:tracePt t="16152" x="1260475" y="2147888"/>
          <p14:tracePt t="16162" x="1260475" y="2159000"/>
          <p14:tracePt t="16180" x="1250950" y="2168525"/>
          <p14:tracePt t="16187" x="1239838" y="2168525"/>
          <p14:tracePt t="16209" x="1239838" y="2178050"/>
          <p14:tracePt t="16216" x="1239838" y="2189163"/>
          <p14:tracePt t="16233" x="1220788" y="2228850"/>
          <p14:tracePt t="16244" x="1220788" y="2259013"/>
          <p14:tracePt t="16249" x="1220788" y="2268538"/>
          <p14:tracePt t="16263" x="1220788" y="2309813"/>
          <p14:tracePt t="16271" x="1220788" y="2330450"/>
          <p14:tracePt t="16280" x="1220788" y="2339975"/>
          <p14:tracePt t="16285" x="1230313" y="2360613"/>
          <p14:tracePt t="16292" x="1250950" y="2390775"/>
          <p14:tracePt t="16299" x="1311275" y="2430463"/>
          <p14:tracePt t="16307" x="1381125" y="2470150"/>
          <p14:tracePt t="16313" x="1482725" y="2520950"/>
          <p14:tracePt t="16320" x="1543050" y="2541588"/>
          <p14:tracePt t="16328" x="1582738" y="2562225"/>
          <p14:tracePt t="16334" x="1603375" y="2581275"/>
          <p14:tracePt t="16341" x="1624013" y="2581275"/>
          <p14:tracePt t="16349" x="1643063" y="2592388"/>
          <p14:tracePt t="16364" x="1663700" y="2592388"/>
          <p14:tracePt t="16371" x="1673225" y="2601913"/>
          <p14:tracePt t="16378" x="1704975" y="2601913"/>
          <p14:tracePt t="16385" x="1744663" y="2601913"/>
          <p14:tracePt t="16394" x="1804988" y="2611438"/>
          <p14:tracePt t="16402" x="1835150" y="2611438"/>
          <p14:tracePt t="16411" x="1885950" y="2611438"/>
          <p14:tracePt t="16415" x="1925638" y="2601913"/>
          <p14:tracePt t="16422" x="1955800" y="2601913"/>
          <p14:tracePt t="16429" x="1966913" y="2592388"/>
          <p14:tracePt t="16438" x="1985963" y="2592388"/>
          <p14:tracePt t="16446" x="2016125" y="2571750"/>
          <p14:tracePt t="16452" x="2036763" y="2551113"/>
          <p14:tracePt t="16461" x="2057400" y="2511425"/>
          <p14:tracePt t="16465" x="2097088" y="2481263"/>
          <p14:tracePt t="16473" x="2117725" y="2439988"/>
          <p14:tracePt t="16482" x="2138363" y="2409825"/>
          <p14:tracePt t="16487" x="2157413" y="2390775"/>
          <p14:tracePt t="16495" x="2168525" y="2370138"/>
          <p14:tracePt t="16502" x="2168525" y="2360613"/>
          <p14:tracePt t="16511" x="2168525" y="2349500"/>
          <p14:tracePt t="16515" x="2178050" y="2349500"/>
          <p14:tracePt t="16524" x="2187575" y="2330450"/>
          <p14:tracePt t="16542" x="2187575" y="2319338"/>
          <p14:tracePt t="16551" x="2187575" y="2309813"/>
          <p14:tracePt t="16558" x="2187575" y="2279650"/>
          <p14:tracePt t="16564" x="2187575" y="2249488"/>
          <p14:tracePt t="16570" x="2178050" y="2228850"/>
          <p14:tracePt t="16579" x="2168525" y="2189163"/>
          <p14:tracePt t="16585" x="2157413" y="2147888"/>
          <p14:tracePt t="16592" x="2147888" y="2127250"/>
          <p14:tracePt t="16599" x="2138363" y="2097088"/>
          <p14:tracePt t="16607" x="2138363" y="2087563"/>
          <p14:tracePt t="16614" x="2138363" y="2066925"/>
          <p14:tracePt t="16620" x="2127250" y="2047875"/>
          <p14:tracePt t="16635" x="2117725" y="2036763"/>
          <p14:tracePt t="16642" x="2108200" y="2036763"/>
          <p14:tracePt t="16652" x="2097088" y="2036763"/>
          <p14:tracePt t="16665" x="2087563" y="2036763"/>
          <p14:tracePt t="16676" x="2066925" y="2036763"/>
          <p14:tracePt t="16685" x="2057400" y="2036763"/>
          <p14:tracePt t="16690" x="2047875" y="2036763"/>
          <p14:tracePt t="16696" x="2036763" y="2036763"/>
          <p14:tracePt t="16710" x="2027238" y="2036763"/>
          <p14:tracePt t="16724" x="2016125" y="2036763"/>
          <p14:tracePt t="16747" x="2006600" y="2036763"/>
          <p14:tracePt t="16753" x="1997075" y="2036763"/>
          <p14:tracePt t="16767" x="1985963" y="2036763"/>
          <p14:tracePt t="16786" x="1976438" y="2036763"/>
          <p14:tracePt t="17058" x="1976438" y="2047875"/>
          <p14:tracePt t="17093" x="1976438" y="2057400"/>
          <p14:tracePt t="17130" x="1976438" y="2066925"/>
          <p14:tracePt t="17145" x="1976438" y="2078038"/>
          <p14:tracePt t="17156" x="1985963" y="2078038"/>
          <p14:tracePt t="17163" x="1997075" y="2078038"/>
          <p14:tracePt t="17197" x="2066925" y="2108200"/>
          <p14:tracePt t="17202" x="2117725" y="2138363"/>
          <p14:tracePt t="17213" x="2178050" y="2168525"/>
          <p14:tracePt t="17216" x="2228850" y="2219325"/>
          <p14:tracePt t="17229" x="2319338" y="2279650"/>
          <p14:tracePt t="17240" x="2359025" y="2298700"/>
          <p14:tracePt t="17256" x="2420938" y="2339975"/>
          <p14:tracePt t="17265" x="2451100" y="2360613"/>
          <p14:tracePt t="17274" x="2500313" y="2379663"/>
          <p14:tracePt t="17281" x="2541588" y="2400300"/>
          <p14:tracePt t="17289" x="2571750" y="2420938"/>
          <p14:tracePt t="17293" x="2581275" y="2430463"/>
          <p14:tracePt t="17300" x="2611438" y="2439988"/>
          <p14:tracePt t="17308" x="2652713" y="2460625"/>
          <p14:tracePt t="17314" x="2662238" y="2460625"/>
          <p14:tracePt t="17321" x="2671763" y="2460625"/>
          <p14:tracePt t="17329" x="2682875" y="2470150"/>
          <p14:tracePt t="17382" x="2671763" y="2470150"/>
          <p14:tracePt t="18417" x="2935288" y="2501900"/>
          <p14:tracePt t="18427" x="3095625" y="2520950"/>
          <p14:tracePt t="18436" x="3267075" y="2541588"/>
          <p14:tracePt t="18439" x="3429000" y="2562225"/>
          <p14:tracePt t="18445" x="3730625" y="2581275"/>
          <p14:tracePt t="18454" x="3973513" y="2601913"/>
          <p14:tracePt t="18462" x="4144963" y="2611438"/>
          <p14:tracePt t="18471" x="4467225" y="2641600"/>
          <p14:tracePt t="18478" x="4830763" y="2641600"/>
          <p14:tracePt t="18481" x="5053013" y="2673350"/>
          <p14:tracePt t="18488" x="5516563" y="2722563"/>
          <p14:tracePt t="18497" x="5788025" y="2733675"/>
          <p14:tracePt t="18505" x="6061075" y="2752725"/>
          <p14:tracePt t="18510" x="6473825" y="2794000"/>
          <p14:tracePt t="18517" x="6716713" y="2813050"/>
          <p14:tracePt t="18526" x="6888163" y="2824163"/>
          <p14:tracePt t="18532" x="7078663" y="2824163"/>
          <p14:tracePt t="18537" x="7250113" y="2803525"/>
          <p14:tracePt t="18545" x="7361238" y="2782888"/>
          <p14:tracePt t="18551" x="7451725" y="2733675"/>
          <p14:tracePt t="18558" x="7553325" y="2682875"/>
          <p14:tracePt t="18568" x="7623175" y="2622550"/>
          <p14:tracePt t="18581" x="7775575" y="2481263"/>
          <p14:tracePt t="18591" x="7824788" y="2409825"/>
          <p14:tracePt t="18599" x="7845425" y="2349500"/>
          <p14:tracePt t="18606" x="7854950" y="2330450"/>
          <p14:tracePt t="18613" x="7866063" y="2298700"/>
          <p14:tracePt t="18620" x="7866063" y="2289175"/>
          <p14:tracePt t="18625" x="7866063" y="2268538"/>
          <p14:tracePt t="18640" x="7854950" y="2249488"/>
          <p14:tracePt t="18653" x="7815263" y="2219325"/>
          <p14:tracePt t="18662" x="7775575" y="2168525"/>
          <p14:tracePt t="18674" x="7673975" y="2017713"/>
          <p14:tracePt t="18688" x="7583488" y="1885950"/>
          <p14:tracePt t="18696" x="7532688" y="1835150"/>
          <p14:tracePt t="18703" x="7472363" y="1774825"/>
          <p14:tracePt t="18708" x="7402513" y="1724025"/>
          <p14:tracePt t="18716" x="7231063" y="1663700"/>
          <p14:tracePt t="18724" x="7099300" y="1644650"/>
          <p14:tracePt t="18730" x="6978650" y="1644650"/>
          <p14:tracePt t="18737" x="6816725" y="1644650"/>
          <p14:tracePt t="18746" x="6665913" y="1644650"/>
          <p14:tracePt t="18753" x="6524625" y="1654175"/>
          <p14:tracePt t="18762" x="6423025" y="1674813"/>
          <p14:tracePt t="18768" x="6283325" y="1684338"/>
          <p14:tracePt t="18779" x="6130925" y="1684338"/>
          <p14:tracePt t="18783" x="6040438" y="1684338"/>
          <p14:tracePt t="18790" x="5970588" y="1684338"/>
          <p14:tracePt t="18798" x="5908675" y="1684338"/>
          <p14:tracePt t="18805" x="5838825" y="1684338"/>
          <p14:tracePt t="18812" x="5707063" y="1684338"/>
          <p14:tracePt t="18818" x="5505450" y="1684338"/>
          <p14:tracePt t="18828" x="5303838" y="1704975"/>
          <p14:tracePt t="18832" x="5083175" y="1735138"/>
          <p14:tracePt t="18840" x="4810125" y="1744663"/>
          <p14:tracePt t="18847" x="4568825" y="1784350"/>
          <p14:tracePt t="18855" x="4406900" y="1795463"/>
          <p14:tracePt t="18864" x="4225925" y="1804988"/>
          <p14:tracePt t="18869" x="4084638" y="1825625"/>
          <p14:tracePt t="18877" x="3952875" y="1825625"/>
          <p14:tracePt t="18882" x="3871913" y="1825625"/>
          <p14:tracePt t="18894" x="3802063" y="1825625"/>
          <p14:tracePt t="18896" x="3721100" y="1825625"/>
          <p14:tracePt t="18904" x="3609975" y="1835150"/>
          <p14:tracePt t="18909" x="3498850" y="1846263"/>
          <p14:tracePt t="18916" x="3368675" y="1855788"/>
          <p14:tracePt t="18925" x="3267075" y="1885950"/>
          <p14:tracePt t="18930" x="3146425" y="1906588"/>
          <p14:tracePt t="18937" x="3035300" y="1946275"/>
          <p14:tracePt t="18945" x="2914650" y="1987550"/>
          <p14:tracePt t="18951" x="2824163" y="2036763"/>
          <p14:tracePt t="18958" x="2722563" y="2078038"/>
          <p14:tracePt t="18966" x="2652713" y="2117725"/>
          <p14:tracePt t="18974" x="2611438" y="2147888"/>
          <p14:tracePt t="18982" x="2581275" y="2159000"/>
          <p14:tracePt t="18990" x="2560638" y="2168525"/>
          <p14:tracePt t="18998" x="2551113" y="2189163"/>
          <p14:tracePt t="19004" x="2541588" y="2189163"/>
          <p14:tracePt t="19014" x="2541588" y="2198688"/>
          <p14:tracePt t="19019" x="2530475" y="2198688"/>
          <p14:tracePt t="19032" x="2530475" y="2208213"/>
          <p14:tracePt t="19040" x="2520950" y="2219325"/>
          <p14:tracePt t="19062" x="2490788" y="2298700"/>
          <p14:tracePt t="19074" x="2481263" y="2339975"/>
          <p14:tracePt t="19079" x="2470150" y="2360613"/>
          <p14:tracePt t="19084" x="2460625" y="2379663"/>
          <p14:tracePt t="19091" x="2460625" y="2400300"/>
          <p14:tracePt t="19097" x="2460625" y="2409825"/>
          <p14:tracePt t="19112" x="2460625" y="2430463"/>
          <p14:tracePt t="19118" x="2470150" y="2439988"/>
          <p14:tracePt t="19132" x="2581275" y="2520950"/>
          <p14:tracePt t="19140" x="2692400" y="2562225"/>
          <p14:tracePt t="19146" x="2813050" y="2601913"/>
          <p14:tracePt t="19153" x="2884488" y="2611438"/>
          <p14:tracePt t="19159" x="2954338" y="2622550"/>
          <p14:tracePt t="19166" x="2984500" y="2622550"/>
          <p14:tracePt t="19174" x="3044825" y="2622550"/>
          <p14:tracePt t="19180" x="3146425" y="2622550"/>
          <p14:tracePt t="19187" x="3246438" y="2611438"/>
          <p14:tracePt t="19195" x="3348038" y="2581275"/>
          <p14:tracePt t="19202" x="3357563" y="2571750"/>
          <p14:tracePt t="19210" x="3479800" y="2551113"/>
          <p14:tracePt t="19216" x="3570288" y="2551113"/>
          <p14:tracePt t="19227" x="3721100" y="2532063"/>
          <p14:tracePt t="19232" x="3862388" y="2532063"/>
          <p14:tracePt t="19247" x="4073525" y="2501900"/>
          <p14:tracePt t="19253" x="4175125" y="2501900"/>
          <p14:tracePt t="19261" x="4275138" y="2501900"/>
          <p14:tracePt t="19268" x="4337050" y="2501900"/>
          <p14:tracePt t="19278" x="4406900" y="2501900"/>
          <p14:tracePt t="19282" x="4437063" y="2490788"/>
          <p14:tracePt t="19290" x="4476750" y="2481263"/>
          <p14:tracePt t="19296" x="4518025" y="2481263"/>
          <p14:tracePt t="19305" x="4538663" y="2470150"/>
          <p14:tracePt t="19312" x="4568825" y="2460625"/>
          <p14:tracePt t="19320" x="4608513" y="2451100"/>
          <p14:tracePt t="19328" x="4638675" y="2451100"/>
          <p14:tracePt t="19332" x="4729163" y="2420938"/>
          <p14:tracePt t="19344" x="4840288" y="2400300"/>
          <p14:tracePt t="19346" x="4972050" y="2379663"/>
          <p14:tracePt t="19355" x="5153025" y="2360613"/>
          <p14:tracePt t="19361" x="5314950" y="2339975"/>
          <p14:tracePt t="19369" x="5495925" y="2309813"/>
          <p14:tracePt t="19376" x="5697538" y="2309813"/>
          <p14:tracePt t="19385" x="5859463" y="2298700"/>
          <p14:tracePt t="19391" x="6000750" y="2298700"/>
          <p14:tracePt t="19396" x="6151563" y="2298700"/>
          <p14:tracePt t="19403" x="6262688" y="2298700"/>
          <p14:tracePt t="19409" x="6353175" y="2298700"/>
          <p14:tracePt t="19416" x="6454775" y="2298700"/>
          <p14:tracePt t="19424" x="6534150" y="2298700"/>
          <p14:tracePt t="19431" x="6605588" y="2298700"/>
          <p14:tracePt t="19438" x="6665913" y="2309813"/>
          <p14:tracePt t="19446" x="6735763" y="2309813"/>
          <p14:tracePt t="19452" x="6765925" y="2309813"/>
          <p14:tracePt t="19460" x="6786563" y="2309813"/>
          <p14:tracePt t="19467" x="6796088" y="2309813"/>
          <p14:tracePt t="19488" x="6807200" y="2309813"/>
          <p14:tracePt t="19496" x="6816725" y="2298700"/>
          <p14:tracePt t="19503" x="6816725" y="2279650"/>
          <p14:tracePt t="19510" x="6816725" y="2249488"/>
          <p14:tracePt t="19517" x="6816725" y="2228850"/>
          <p14:tracePt t="19525" x="6816725" y="2208213"/>
          <p14:tracePt t="19532" x="6807200" y="2198688"/>
          <p14:tracePt t="19538" x="6796088" y="2178050"/>
          <p14:tracePt t="19546" x="6796088" y="2159000"/>
          <p14:tracePt t="19553" x="6777038" y="2138363"/>
          <p14:tracePt t="19560" x="6756400" y="2108200"/>
          <p14:tracePt t="19567" x="6735763" y="2078038"/>
          <p14:tracePt t="19575" x="6705600" y="2047875"/>
          <p14:tracePt t="19581" x="6686550" y="2027238"/>
          <p14:tracePt t="19589" x="6665913" y="1997075"/>
          <p14:tracePt t="19597" x="6635750" y="1966913"/>
          <p14:tracePt t="19603" x="6605588" y="1936750"/>
          <p14:tracePt t="19610" x="6564313" y="1925638"/>
          <p14:tracePt t="19617" x="6554788" y="1895475"/>
          <p14:tracePt t="19625" x="6524625" y="1865313"/>
          <p14:tracePt t="19632" x="6494463" y="1846263"/>
          <p14:tracePt t="19639" x="6484938" y="1835150"/>
          <p14:tracePt t="19647" x="6454775" y="1835150"/>
          <p14:tracePt t="19653" x="6423025" y="1816100"/>
          <p14:tracePt t="19660" x="6403975" y="1804988"/>
          <p14:tracePt t="19667" x="6362700" y="1784350"/>
          <p14:tracePt t="19675" x="6302375" y="1765300"/>
          <p14:tracePt t="19682" x="6232525" y="1744663"/>
          <p14:tracePt t="19689" x="6130925" y="1714500"/>
          <p14:tracePt t="19696" x="6000750" y="1684338"/>
          <p14:tracePt t="19703" x="5878513" y="1674813"/>
          <p14:tracePt t="19710" x="5748338" y="1674813"/>
          <p14:tracePt t="19717" x="5616575" y="1674813"/>
          <p14:tracePt t="19726" x="5456238" y="1674813"/>
          <p14:tracePt t="19733" x="5254625" y="1684338"/>
          <p14:tracePt t="19739" x="5041900" y="1714500"/>
          <p14:tracePt t="19748" x="4749800" y="1784350"/>
          <p14:tracePt t="19753" x="4397375" y="1865313"/>
          <p14:tracePt t="19760" x="4225925" y="1906588"/>
          <p14:tracePt t="19768" x="4064000" y="1946275"/>
          <p14:tracePt t="19776" x="3852863" y="1987550"/>
          <p14:tracePt t="19783" x="3721100" y="2006600"/>
          <p14:tracePt t="19795" x="3630613" y="2017713"/>
          <p14:tracePt t="19796" x="3559175" y="2017713"/>
          <p14:tracePt t="19803" x="3489325" y="2027238"/>
          <p14:tracePt t="19810" x="3459163" y="2027238"/>
          <p14:tracePt t="19818" x="3408363" y="2027238"/>
          <p14:tracePt t="19827" x="3357563" y="2036763"/>
          <p14:tracePt t="19833" x="3308350" y="2036763"/>
          <p14:tracePt t="19840" x="3236913" y="2047875"/>
          <p14:tracePt t="19847" x="3167063" y="2057400"/>
          <p14:tracePt t="19854" x="3116263" y="2078038"/>
          <p14:tracePt t="19861" x="3044825" y="2108200"/>
          <p14:tracePt t="19868" x="2974975" y="2127250"/>
          <p14:tracePt t="19877" x="2903538" y="2159000"/>
          <p14:tracePt t="19883" x="2854325" y="2189163"/>
          <p14:tracePt t="19890" x="2794000" y="2219325"/>
          <p14:tracePt t="19897" x="2743200" y="2238375"/>
          <p14:tracePt t="19904" x="2701925" y="2249488"/>
          <p14:tracePt t="19911" x="2662238" y="2259013"/>
          <p14:tracePt t="19918" x="2622550" y="2279650"/>
          <p14:tracePt t="19926" x="2592388" y="2279650"/>
          <p14:tracePt t="19933" x="2571750" y="2289175"/>
          <p14:tracePt t="19940" x="2541588" y="2298700"/>
          <p14:tracePt t="19949" x="2520950" y="2298700"/>
          <p14:tracePt t="19954" x="2500313" y="2309813"/>
          <p14:tracePt t="19960" x="2481263" y="2309813"/>
          <p14:tracePt t="19968" x="2460625" y="2309813"/>
          <p14:tracePt t="19976" x="2439988" y="2319338"/>
          <p14:tracePt t="19983" x="2439988" y="2330450"/>
          <p14:tracePt t="19997" x="2420938" y="2330450"/>
          <p14:tracePt t="20013" x="2409825" y="2330450"/>
          <p14:tracePt t="20030" x="2400300" y="2330450"/>
          <p14:tracePt t="20057" x="2400300" y="2319338"/>
          <p14:tracePt t="20063" x="2400300" y="2309813"/>
          <p14:tracePt t="21327" x="2400300" y="2319338"/>
          <p14:tracePt t="21335" x="2409825" y="2319338"/>
          <p14:tracePt t="21343" x="2430463" y="2330450"/>
          <p14:tracePt t="21352" x="2460625" y="2349500"/>
          <p14:tracePt t="21356" x="2490788" y="2360613"/>
          <p14:tracePt t="21363" x="2520950" y="2370138"/>
          <p14:tracePt t="21371" x="2551113" y="2390775"/>
          <p14:tracePt t="21379" x="2581275" y="2390775"/>
          <p14:tracePt t="21384" x="2622550" y="2409825"/>
          <p14:tracePt t="21391" x="2641600" y="2420938"/>
          <p14:tracePt t="21398" x="2682875" y="2439988"/>
          <p14:tracePt t="21404" x="2732088" y="2460625"/>
          <p14:tracePt t="21413" x="2794000" y="2490788"/>
          <p14:tracePt t="21418" x="2833688" y="2490788"/>
          <p14:tracePt t="21426" x="2854325" y="2501900"/>
          <p14:tracePt t="21432" x="2863850" y="2501900"/>
          <p14:tracePt t="21440" x="2873375" y="2511425"/>
          <p14:tracePt t="21447" x="2873375" y="2520950"/>
          <p14:tracePt t="21462" x="2884488" y="2520950"/>
          <p14:tracePt t="21468" x="2894013" y="2520950"/>
          <p14:tracePt t="21511" x="2903538" y="2520950"/>
          <p14:tracePt t="21547" x="2894013" y="2520950"/>
          <p14:tracePt t="21554" x="2884488" y="2520950"/>
          <p14:tracePt t="21562" x="2833688" y="2490788"/>
          <p14:tracePt t="21569" x="2773363" y="2470150"/>
          <p14:tracePt t="21576" x="2722563" y="2451100"/>
          <p14:tracePt t="21583" x="2652713" y="2420938"/>
          <p14:tracePt t="21591" x="2601913" y="2409825"/>
          <p14:tracePt t="21597" x="2541588" y="2400300"/>
          <p14:tracePt t="21605" x="2490788" y="2379663"/>
          <p14:tracePt t="21613" x="2439988" y="2370138"/>
          <p14:tracePt t="21619" x="2390775" y="2360613"/>
          <p14:tracePt t="21626" x="2349500" y="2349500"/>
          <p14:tracePt t="21634" x="2309813" y="2339975"/>
          <p14:tracePt t="21641" x="2279650" y="2339975"/>
          <p14:tracePt t="21648" x="2249488" y="2330450"/>
          <p14:tracePt t="21655" x="2219325" y="2319338"/>
          <p14:tracePt t="21664" x="2208213" y="2319338"/>
          <p14:tracePt t="21669" x="2187575" y="2309813"/>
          <p14:tracePt t="21677" x="2178050" y="2309813"/>
          <p14:tracePt t="21684" x="2168525" y="2309813"/>
          <p14:tracePt t="21692" x="2157413" y="2309813"/>
          <p14:tracePt t="21699" x="2147888" y="2298700"/>
          <p14:tracePt t="21713" x="2138363" y="2289175"/>
          <p14:tracePt t="21719" x="2127250" y="2289175"/>
          <p14:tracePt t="21740" x="2117725" y="2289175"/>
          <p14:tracePt t="21755" x="2108200" y="2289175"/>
          <p14:tracePt t="21808" x="2108200" y="2298700"/>
          <p14:tracePt t="21893" x="2097088" y="2298700"/>
          <p14:tracePt t="21910" x="2087563" y="2298700"/>
          <p14:tracePt t="22014" x="2087563" y="2309813"/>
          <p14:tracePt t="22121" x="2268538" y="2309813"/>
          <p14:tracePt t="22130" x="2379663" y="2309813"/>
          <p14:tracePt t="22137" x="2500313" y="2309813"/>
          <p14:tracePt t="22144" x="2611438" y="2309813"/>
          <p14:tracePt t="22150" x="2692400" y="2309813"/>
          <p14:tracePt t="22161" x="2773363" y="2309813"/>
          <p14:tracePt t="22164" x="2873375" y="2309813"/>
          <p14:tracePt t="22174" x="3005138" y="2319338"/>
          <p14:tracePt t="22178" x="3146425" y="2319338"/>
          <p14:tracePt t="22184" x="3287713" y="2319338"/>
          <p14:tracePt t="22197" x="3408363" y="2339975"/>
          <p14:tracePt t="22200" x="3579813" y="2339975"/>
          <p14:tracePt t="22212" x="3802063" y="2339975"/>
          <p14:tracePt t="22213" x="3973513" y="2339975"/>
          <p14:tracePt t="22220" x="4195763" y="2339975"/>
          <p14:tracePt t="22226" x="4568825" y="2360613"/>
          <p14:tracePt t="22234" x="4840288" y="2349500"/>
          <p14:tracePt t="22242" x="5032375" y="2349500"/>
          <p14:tracePt t="22248" x="5233988" y="2349500"/>
          <p14:tracePt t="22255" x="5395913" y="2319338"/>
          <p14:tracePt t="22263" x="5495925" y="2309813"/>
          <p14:tracePt t="22269" x="5567363" y="2298700"/>
          <p14:tracePt t="22278" x="5637213" y="2289175"/>
          <p14:tracePt t="22283" x="5667375" y="2289175"/>
          <p14:tracePt t="22291" x="5697538" y="2289175"/>
          <p14:tracePt t="22298" x="5718175" y="2279650"/>
          <p14:tracePt t="22305" x="5737225" y="2279650"/>
          <p14:tracePt t="22312" x="5748338" y="2279650"/>
          <p14:tracePt t="22323" x="5778500" y="2279650"/>
          <p14:tracePt t="22331" x="5818188" y="2279650"/>
          <p14:tracePt t="22337" x="5848350" y="2279650"/>
          <p14:tracePt t="22347" x="5899150" y="2279650"/>
          <p14:tracePt t="22351" x="5940425" y="2289175"/>
          <p14:tracePt t="22364" x="5989638" y="2298700"/>
          <p14:tracePt t="22373" x="6000750" y="2298700"/>
          <p14:tracePt t="22388" x="6000750" y="2309813"/>
          <p14:tracePt t="22397" x="6010275" y="2319338"/>
          <p14:tracePt t="22415" x="6010275" y="2330450"/>
          <p14:tracePt t="22433" x="6010275" y="2339975"/>
          <p14:tracePt t="22444" x="6019800" y="2339975"/>
          <p14:tracePt t="22450" x="6019800" y="2360613"/>
          <p14:tracePt t="22458" x="6030913" y="2370138"/>
          <p14:tracePt t="22468" x="6049963" y="2370138"/>
          <p14:tracePt t="22470" x="6061075" y="2379663"/>
          <p14:tracePt t="22477" x="6080125" y="2390775"/>
          <p14:tracePt t="22484" x="6091238" y="2390775"/>
          <p14:tracePt t="22491" x="6111875" y="2400300"/>
          <p14:tracePt t="22498" x="6130925" y="2409825"/>
          <p14:tracePt t="22505" x="6142038" y="2409825"/>
          <p14:tracePt t="22512" x="6161088" y="2409825"/>
          <p14:tracePt t="22523" x="6172200" y="2409825"/>
          <p14:tracePt t="22533" x="6202363" y="2409825"/>
          <p14:tracePt t="22536" x="6242050" y="2409825"/>
          <p14:tracePt t="22550" x="6383338" y="2390775"/>
          <p14:tracePt t="22560" x="6454775" y="2370138"/>
          <p14:tracePt t="22566" x="6515100" y="2370138"/>
          <p14:tracePt t="22573" x="6584950" y="2360613"/>
          <p14:tracePt t="22585" x="6656388" y="2360613"/>
          <p14:tracePt t="22601" x="6696075" y="2360613"/>
          <p14:tracePt t="22608" x="6716713" y="2360613"/>
          <p14:tracePt t="22616" x="6726238" y="2360613"/>
          <p14:tracePt t="22634" x="6735763" y="2360613"/>
          <p14:tracePt t="22737" x="6726238" y="2360613"/>
          <p14:tracePt t="22744" x="6716713" y="2360613"/>
          <p14:tracePt t="22830" x="6705600" y="2360613"/>
          <p14:tracePt t="22844" x="6696075" y="2360613"/>
          <p14:tracePt t="22866" x="6686550" y="2360613"/>
          <p14:tracePt t="22874" x="6675438" y="2360613"/>
          <p14:tracePt t="22913" x="6675438" y="2349500"/>
          <p14:tracePt t="22941" x="6696075" y="2289175"/>
          <p14:tracePt t="22950" x="6735763" y="2219325"/>
          <p14:tracePt t="22960" x="6786563" y="2108200"/>
          <p14:tracePt t="22969" x="6816725" y="2036763"/>
          <p14:tracePt t="22975" x="6858000" y="1966913"/>
          <p14:tracePt t="22981" x="6888163" y="1895475"/>
          <p14:tracePt t="22988" x="6927850" y="1825625"/>
          <p14:tracePt t="23000" x="6937375" y="1765300"/>
          <p14:tracePt t="23016" x="6937375" y="1724025"/>
          <p14:tracePt t="23023" x="6937375" y="1714500"/>
          <p14:tracePt t="23032" x="6918325" y="1704975"/>
          <p14:tracePt t="23047" x="6907213" y="1693863"/>
          <p14:tracePt t="23052" x="6888163" y="1684338"/>
          <p14:tracePt t="23061" x="6888163" y="1674813"/>
          <p14:tracePt t="23065" x="6877050" y="1663700"/>
          <p14:tracePt t="23075" x="6858000" y="1644650"/>
          <p14:tracePt t="23079" x="6846888" y="1633538"/>
          <p14:tracePt t="23087" x="6827838" y="1624013"/>
          <p14:tracePt t="23091" x="6807200" y="1612900"/>
          <p14:tracePt t="23099" x="6777038" y="1612900"/>
          <p14:tracePt t="23108" x="6735763" y="1612900"/>
          <p14:tracePt t="23113" x="6675438" y="1612900"/>
          <p14:tracePt t="23121" x="6534150" y="1612900"/>
          <p14:tracePt t="23128" x="6383338" y="1624013"/>
          <p14:tracePt t="23135" x="6283325" y="1654175"/>
          <p14:tracePt t="23141" x="6181725" y="1674813"/>
          <p14:tracePt t="23150" x="6080125" y="1704975"/>
          <p14:tracePt t="23158" x="6000750" y="1724025"/>
          <p14:tracePt t="23165" x="5929313" y="1744663"/>
          <p14:tracePt t="23170" x="5878513" y="1774825"/>
          <p14:tracePt t="23178" x="5818188" y="1795463"/>
          <p14:tracePt t="23185" x="5788025" y="1816100"/>
          <p14:tracePt t="23192" x="5778500" y="1816100"/>
          <p14:tracePt t="23199" x="5757863" y="1825625"/>
          <p14:tracePt t="23208" x="5748338" y="1835150"/>
          <p14:tracePt t="23215" x="5748338" y="1846263"/>
          <p14:tracePt t="23228" x="5737225" y="1846263"/>
          <p14:tracePt t="23251" x="5657850" y="1987550"/>
          <p14:tracePt t="23269" x="5567363" y="2198688"/>
          <p14:tracePt t="23273" x="5546725" y="2268538"/>
          <p14:tracePt t="23281" x="5535613" y="2339975"/>
          <p14:tracePt t="23288" x="5526088" y="2379663"/>
          <p14:tracePt t="23294" x="5526088" y="2400300"/>
          <p14:tracePt t="23307" x="5526088" y="2451100"/>
          <p14:tracePt t="23318" x="5526088" y="2481263"/>
          <p14:tracePt t="23329" x="5567363" y="2541588"/>
          <p14:tracePt t="23340" x="5616575" y="2581275"/>
          <p14:tracePt t="23347" x="5688013" y="2641600"/>
          <p14:tracePt t="23357" x="5889625" y="2743200"/>
          <p14:tracePt t="23365" x="5989638" y="2773363"/>
          <p14:tracePt t="23372" x="6080125" y="2794000"/>
          <p14:tracePt t="23378" x="6161088" y="2824163"/>
          <p14:tracePt t="23385" x="6262688" y="2824163"/>
          <p14:tracePt t="23391" x="6323013" y="2824163"/>
          <p14:tracePt t="23399" x="6392863" y="2824163"/>
          <p14:tracePt t="23407" x="6423025" y="2824163"/>
          <p14:tracePt t="23413" x="6464300" y="2824163"/>
          <p14:tracePt t="23424" x="6503988" y="2813050"/>
          <p14:tracePt t="23433" x="6534150" y="2813050"/>
          <p14:tracePt t="23439" x="6575425" y="2803525"/>
          <p14:tracePt t="23446" x="6615113" y="2794000"/>
          <p14:tracePt t="23452" x="6645275" y="2782888"/>
          <p14:tracePt t="23465" x="6746875" y="2752725"/>
          <p14:tracePt t="23474" x="6777038" y="2733675"/>
          <p14:tracePt t="23482" x="6816725" y="2713038"/>
          <p14:tracePt t="23487" x="6858000" y="2692400"/>
          <p14:tracePt t="23500" x="6907213" y="2662238"/>
          <p14:tracePt t="23510" x="6918325" y="2652713"/>
          <p14:tracePt t="23519" x="6918325" y="2632075"/>
          <p14:tracePt t="23525" x="6937375" y="2622550"/>
          <p14:tracePt t="23532" x="6958013" y="2601913"/>
          <p14:tracePt t="23537" x="6978650" y="2562225"/>
          <p14:tracePt t="23543" x="6999288" y="2520950"/>
          <p14:tracePt t="23551" x="7008813" y="2481263"/>
          <p14:tracePt t="23559" x="7018338" y="2451100"/>
          <p14:tracePt t="23564" x="7029450" y="2420938"/>
          <p14:tracePt t="23570" x="7029450" y="2390775"/>
          <p14:tracePt t="23580" x="7038975" y="2379663"/>
          <p14:tracePt t="23586" x="7048500" y="2360613"/>
          <p14:tracePt t="23596" x="7048500" y="2349500"/>
          <p14:tracePt t="23602" x="7048500" y="2319338"/>
          <p14:tracePt t="23612" x="7048500" y="2289175"/>
          <p14:tracePt t="23617" x="7038975" y="2279650"/>
          <p14:tracePt t="23624" x="7018338" y="2238375"/>
          <p14:tracePt t="23630" x="6999288" y="2198688"/>
          <p14:tracePt t="23639" x="6958013" y="2168525"/>
          <p14:tracePt t="23646" x="6918325" y="2108200"/>
          <p14:tracePt t="23650" x="6846888" y="2036763"/>
          <p14:tracePt t="23658" x="6777038" y="1955800"/>
          <p14:tracePt t="23666" x="6696075" y="1865313"/>
          <p14:tracePt t="23671" x="6624638" y="1795463"/>
          <p14:tracePt t="23679" x="6554788" y="1735138"/>
          <p14:tracePt t="23685" x="6353175" y="1644650"/>
          <p14:tracePt t="23692" x="6142038" y="1624013"/>
          <p14:tracePt t="23699" x="6010275" y="1624013"/>
          <p14:tracePt t="23713" x="5848350" y="1644650"/>
          <p14:tracePt t="23717" x="5616575" y="1684338"/>
          <p14:tracePt t="23725" x="5426075" y="1735138"/>
          <p14:tracePt t="23733" x="5192713" y="1795463"/>
          <p14:tracePt t="23740" x="4951413" y="1906588"/>
          <p14:tracePt t="23749" x="4740275" y="1987550"/>
          <p14:tracePt t="23752" x="4608513" y="2047875"/>
          <p14:tracePt t="23761" x="4518025" y="2097088"/>
          <p14:tracePt t="23768" x="4457700" y="2147888"/>
          <p14:tracePt t="23774" x="4406900" y="2178050"/>
          <p14:tracePt t="23786" x="4386263" y="2208213"/>
          <p14:tracePt t="23790" x="4356100" y="2228850"/>
          <p14:tracePt t="23797" x="4346575" y="2249488"/>
          <p14:tracePt t="23801" x="4337050" y="2249488"/>
          <p14:tracePt t="23810" x="4337050" y="2259013"/>
          <p14:tracePt t="23814" x="4325938" y="2268538"/>
          <p14:tracePt t="23835" x="4325938" y="2279650"/>
          <p14:tracePt t="23842" x="4356100" y="2339975"/>
          <p14:tracePt t="23851" x="4437063" y="2439988"/>
          <p14:tracePt t="23864" x="4508500" y="2532063"/>
          <p14:tracePt t="23866" x="4638675" y="2641600"/>
          <p14:tracePt t="23874" x="4759325" y="2733675"/>
          <p14:tracePt t="23880" x="4860925" y="2813050"/>
          <p14:tracePt t="23889" x="4930775" y="2884488"/>
          <p14:tracePt t="23896" x="5011738" y="2944813"/>
          <p14:tracePt t="23905" x="5102225" y="3025775"/>
          <p14:tracePt t="23913" x="5183188" y="3076575"/>
          <p14:tracePt t="23916" x="5273675" y="3116263"/>
          <p14:tracePt t="23924" x="5375275" y="3155950"/>
          <p14:tracePt t="23930" x="5456238" y="3176588"/>
          <p14:tracePt t="23937" x="5567363" y="3217863"/>
          <p14:tracePt t="23942" x="5676900" y="3236913"/>
          <p14:tracePt t="23950" x="5808663" y="3236913"/>
          <p14:tracePt t="23957" x="5940425" y="3236913"/>
          <p14:tracePt t="23964" x="6070600" y="3227388"/>
          <p14:tracePt t="23971" x="6181725" y="3187700"/>
          <p14:tracePt t="23978" x="6302375" y="3116263"/>
          <p14:tracePt t="23987" x="6434138" y="3055938"/>
          <p14:tracePt t="23996" x="6575425" y="2974975"/>
          <p14:tracePt t="24001" x="6675438" y="2905125"/>
          <p14:tracePt t="24011" x="6777038" y="2844800"/>
          <p14:tracePt t="24016" x="6858000" y="2782888"/>
          <p14:tracePt t="24024" x="6958013" y="2722563"/>
          <p14:tracePt t="24031" x="7029450" y="2692400"/>
          <p14:tracePt t="24040" x="7069138" y="2662238"/>
          <p14:tracePt t="24046" x="7099300" y="2641600"/>
          <p14:tracePt t="24053" x="7119938" y="2632075"/>
          <p14:tracePt t="24060" x="7129463" y="2622550"/>
          <p14:tracePt t="24066" x="7138988" y="2622550"/>
          <p14:tracePt t="24080" x="7150100" y="2611438"/>
          <p14:tracePt t="24096" x="7159625" y="2601913"/>
          <p14:tracePt t="24102" x="7170738" y="2601913"/>
          <p14:tracePt t="24110" x="7170738" y="2571750"/>
          <p14:tracePt t="24115" x="7170738" y="2551113"/>
          <p14:tracePt t="24122" x="7170738" y="2511425"/>
          <p14:tracePt t="24130" x="7159625" y="2470150"/>
          <p14:tracePt t="24135" x="7138988" y="2430463"/>
          <p14:tracePt t="24142" x="7119938" y="2400300"/>
          <p14:tracePt t="24149" x="7099300" y="2379663"/>
          <p14:tracePt t="24157" x="7078663" y="2360613"/>
          <p14:tracePt t="24164" x="7069138" y="2339975"/>
          <p14:tracePt t="24171" x="7048500" y="2330450"/>
          <p14:tracePt t="24178" x="7029450" y="2319338"/>
          <p14:tracePt t="24187" x="7018338" y="2309813"/>
          <p14:tracePt t="24198" x="6999288" y="2298700"/>
          <p14:tracePt t="24204" x="6978650" y="2289175"/>
          <p14:tracePt t="24213" x="6958013" y="2259013"/>
          <p14:tracePt t="24216" x="6948488" y="2219325"/>
          <p14:tracePt t="24224" x="6907213" y="2178050"/>
          <p14:tracePt t="24230" x="6877050" y="2138363"/>
          <p14:tracePt t="24239" x="6858000" y="2108200"/>
          <p14:tracePt t="24253" x="6796088" y="2047875"/>
          <p14:tracePt t="24260" x="6735763" y="2006600"/>
          <p14:tracePt t="24266" x="6686550" y="1987550"/>
          <p14:tracePt t="24279" x="6635750" y="1966913"/>
          <p14:tracePt t="24280" x="6594475" y="1946275"/>
          <p14:tracePt t="24294" x="6545263" y="1946275"/>
          <p14:tracePt t="24305" x="6524625" y="1946275"/>
          <p14:tracePt t="24308" x="6503988" y="1946275"/>
          <p14:tracePt t="24315" x="6494463" y="1946275"/>
          <p14:tracePt t="24322" x="6484938" y="1946275"/>
          <p14:tracePt t="24335" x="6473825" y="1946275"/>
          <p14:tracePt t="24342" x="6464300" y="1946275"/>
          <p14:tracePt t="24364" x="6454775" y="1946275"/>
          <p14:tracePt t="24379" x="6443663" y="1946275"/>
          <p14:tracePt t="24386" x="6434138" y="1946275"/>
          <p14:tracePt t="24408" x="6423025" y="1946275"/>
          <p14:tracePt t="25810" x="6172200" y="1955800"/>
          <p14:tracePt t="25817" x="5919788" y="1997075"/>
          <p14:tracePt t="25825" x="5688013" y="1997075"/>
          <p14:tracePt t="25832" x="5345113" y="2027238"/>
          <p14:tracePt t="25838" x="5143500" y="2047875"/>
          <p14:tracePt t="25845" x="4860925" y="2078038"/>
          <p14:tracePt t="25853" x="4446588" y="2138363"/>
          <p14:tracePt t="25860" x="4195763" y="2189163"/>
          <p14:tracePt t="25867" x="3943350" y="2228850"/>
          <p14:tracePt t="25875" x="3600450" y="2259013"/>
          <p14:tracePt t="25882" x="3438525" y="2279650"/>
          <p14:tracePt t="25889" x="3308350" y="2279650"/>
          <p14:tracePt t="25895" x="3176588" y="2279650"/>
          <p14:tracePt t="25903" x="3155950" y="2279650"/>
          <p14:tracePt t="25909" x="3146425" y="2279650"/>
          <p14:tracePt t="26812" x="3074988" y="2279650"/>
          <p14:tracePt t="26818" x="2974975" y="2279650"/>
          <p14:tracePt t="26826" x="2873375" y="2279650"/>
          <p14:tracePt t="26839" x="2763838" y="2279650"/>
          <p14:tracePt t="26847" x="2500313" y="2289175"/>
          <p14:tracePt t="26856" x="2390775" y="2298700"/>
          <p14:tracePt t="26863" x="2309813" y="2298700"/>
          <p14:tracePt t="26870" x="2228850" y="2298700"/>
          <p14:tracePt t="26877" x="2117725" y="2298700"/>
          <p14:tracePt t="26885" x="1985963" y="2298700"/>
          <p14:tracePt t="26894" x="1885950" y="2298700"/>
          <p14:tracePt t="26897" x="1804988" y="2298700"/>
          <p14:tracePt t="26905" x="1754188" y="2298700"/>
          <p14:tracePt t="26913" x="1704975" y="2289175"/>
          <p14:tracePt t="26920" x="1673225" y="2279650"/>
          <p14:tracePt t="26929" x="1654175" y="2279650"/>
          <p14:tracePt t="26933" x="1624013" y="2268538"/>
          <p14:tracePt t="26945" x="1603375" y="2268538"/>
          <p14:tracePt t="26948" x="1573213" y="2249488"/>
          <p14:tracePt t="26956" x="1533525" y="2238375"/>
          <p14:tracePt t="26960" x="1492250" y="2228850"/>
          <p14:tracePt t="26969" x="1462088" y="2228850"/>
          <p14:tracePt t="26975" x="1411288" y="2228850"/>
          <p14:tracePt t="26982" x="1371600" y="2228850"/>
          <p14:tracePt t="26989" x="1350963" y="2228850"/>
          <p14:tracePt t="26996" x="1320800" y="2238375"/>
          <p14:tracePt t="27003" x="1300163" y="2238375"/>
          <p14:tracePt t="27011" x="1290638" y="2238375"/>
          <p14:tracePt t="27017" x="1281113" y="2249488"/>
          <p14:tracePt t="27025" x="1270000" y="2249488"/>
          <p14:tracePt t="27032" x="1270000" y="2259013"/>
          <p14:tracePt t="27041" x="1260475" y="2259013"/>
          <p14:tracePt t="27046" x="1250950" y="2259013"/>
          <p14:tracePt t="27070" x="1239838" y="2259013"/>
          <p14:tracePt t="27084" x="1230313" y="2259013"/>
          <p14:tracePt t="27248" x="1239838" y="2259013"/>
          <p14:tracePt t="27270" x="1250950" y="2259013"/>
          <p14:tracePt t="27279" x="1260475" y="2259013"/>
          <p14:tracePt t="27299" x="1270000" y="2259013"/>
          <p14:tracePt t="27312" x="1281113" y="2259013"/>
          <p14:tracePt t="27342" x="1290638" y="2259013"/>
          <p14:tracePt t="27349" x="1300163" y="2259013"/>
          <p14:tracePt t="27390" x="1362075" y="2249488"/>
          <p14:tracePt t="27398" x="1392238" y="2249488"/>
          <p14:tracePt t="27404" x="1401763" y="2249488"/>
          <p14:tracePt t="27410" x="1422400" y="2249488"/>
          <p14:tracePt t="27431" x="1431925" y="2249488"/>
          <p14:tracePt t="27445" x="1431925" y="2259013"/>
          <p14:tracePt t="27450" x="1441450" y="2259013"/>
          <p14:tracePt t="27489" x="1452563" y="2259013"/>
          <p14:tracePt t="27511" x="1462088" y="2259013"/>
          <p14:tracePt t="28206" x="1603375" y="2259013"/>
          <p14:tracePt t="28214" x="1684338" y="2259013"/>
          <p14:tracePt t="28222" x="1774825" y="2279650"/>
          <p14:tracePt t="28229" x="1906588" y="2279650"/>
          <p14:tracePt t="28235" x="2047875" y="2309813"/>
          <p14:tracePt t="28250" x="2339975" y="2309813"/>
          <p14:tracePt t="28254" x="2470150" y="2319338"/>
          <p14:tracePt t="28261" x="2692400" y="2339975"/>
          <p14:tracePt t="28269" x="2924175" y="2339975"/>
          <p14:tracePt t="28276" x="3095625" y="2339975"/>
          <p14:tracePt t="28283" x="3327400" y="2370138"/>
          <p14:tracePt t="28290" x="3660775" y="2390775"/>
          <p14:tracePt t="28297" x="3841750" y="2400300"/>
          <p14:tracePt t="28305" x="4073525" y="2430463"/>
          <p14:tracePt t="28312" x="4367213" y="2430463"/>
          <p14:tracePt t="28319" x="4548188" y="2439988"/>
          <p14:tracePt t="28326" x="4710113" y="2460625"/>
          <p14:tracePt t="28334" x="4911725" y="2490788"/>
          <p14:tracePt t="28341" x="5053013" y="2501900"/>
          <p14:tracePt t="28349" x="5173663" y="2511425"/>
          <p14:tracePt t="28355" x="5264150" y="2511425"/>
          <p14:tracePt t="28362" x="5334000" y="2520950"/>
          <p14:tracePt t="28369" x="5435600" y="2541588"/>
          <p14:tracePt t="28376" x="5495925" y="2541588"/>
          <p14:tracePt t="28383" x="5567363" y="2551113"/>
          <p14:tracePt t="28390" x="5616575" y="2562225"/>
          <p14:tracePt t="28397" x="5657850" y="2562225"/>
          <p14:tracePt t="28404" x="5697538" y="2571750"/>
          <p14:tracePt t="28411" x="5718175" y="2571750"/>
          <p14:tracePt t="28418" x="5748338" y="2571750"/>
          <p14:tracePt t="28426" x="5768975" y="2571750"/>
          <p14:tracePt t="28434" x="5799138" y="2581275"/>
          <p14:tracePt t="28442" x="5829300" y="2581275"/>
          <p14:tracePt t="28449" x="5868988" y="2581275"/>
          <p14:tracePt t="28455" x="5940425" y="2592388"/>
          <p14:tracePt t="28462" x="6049963" y="2611438"/>
          <p14:tracePt t="28469" x="6130925" y="2611438"/>
          <p14:tracePt t="28475" x="6221413" y="2622550"/>
          <p14:tracePt t="28483" x="6283325" y="2622550"/>
          <p14:tracePt t="28491" x="6353175" y="2622550"/>
          <p14:tracePt t="28498" x="6383338" y="2622550"/>
          <p14:tracePt t="28505" x="6443663" y="2622550"/>
          <p14:tracePt t="28513" x="6515100" y="2622550"/>
          <p14:tracePt t="28519" x="6594475" y="2622550"/>
          <p14:tracePt t="28526" x="6675438" y="2622550"/>
          <p14:tracePt t="28533" x="6777038" y="2611438"/>
          <p14:tracePt t="28541" x="6858000" y="2592388"/>
          <p14:tracePt t="28548" x="6927850" y="2592388"/>
          <p14:tracePt t="28554" x="6978650" y="2592388"/>
          <p14:tracePt t="28562" x="6999288" y="2592388"/>
          <p14:tracePt t="28569" x="7018338" y="2592388"/>
          <p14:tracePt t="28577" x="7029450" y="2592388"/>
          <p14:tracePt t="28592" x="7038975" y="2592388"/>
          <p14:tracePt t="28669" x="7018338" y="2592388"/>
          <p14:tracePt t="28677" x="6958013" y="2592388"/>
          <p14:tracePt t="28683" x="6937375" y="2592388"/>
          <p14:tracePt t="28692" x="6665913" y="2581275"/>
          <p14:tracePt t="28698" x="6515100" y="2581275"/>
          <p14:tracePt t="28707" x="6353175" y="2581275"/>
          <p14:tracePt t="28715" x="6142038" y="2581275"/>
          <p14:tracePt t="28724" x="5959475" y="2601913"/>
          <p14:tracePt t="28732" x="5859463" y="2611438"/>
          <p14:tracePt t="28736" x="5718175" y="2611438"/>
          <p14:tracePt t="28747" x="5495925" y="2622550"/>
          <p14:tracePt t="28750" x="5334000" y="2641600"/>
          <p14:tracePt t="28765" x="5062538" y="2641600"/>
          <p14:tracePt t="28773" x="4819650" y="2641600"/>
          <p14:tracePt t="28780" x="4638675" y="2641600"/>
          <p14:tracePt t="28787" x="4508500" y="2622550"/>
          <p14:tracePt t="28801" x="4214813" y="2571750"/>
          <p14:tracePt t="28815" x="3983038" y="2520950"/>
          <p14:tracePt t="28824" x="3913188" y="2501900"/>
          <p14:tracePt t="28829" x="3862388" y="2481263"/>
          <p14:tracePt t="28836" x="3822700" y="2481263"/>
          <p14:tracePt t="28842" x="3790950" y="2470150"/>
          <p14:tracePt t="28848" x="3730625" y="2460625"/>
          <p14:tracePt t="28855" x="3670300" y="2460625"/>
          <p14:tracePt t="28863" x="3600450" y="2460625"/>
          <p14:tracePt t="28869" x="3540125" y="2460625"/>
          <p14:tracePt t="28876" x="3468688" y="2460625"/>
          <p14:tracePt t="28883" x="3417888" y="2460625"/>
          <p14:tracePt t="28891" x="3368675" y="2460625"/>
          <p14:tracePt t="28898" x="3338513" y="2460625"/>
          <p14:tracePt t="28905" x="3297238" y="2460625"/>
          <p14:tracePt t="28912" x="3267075" y="2460625"/>
          <p14:tracePt t="28922" x="3227388" y="2460625"/>
          <p14:tracePt t="28931" x="3206750" y="2460625"/>
          <p14:tracePt t="28937" x="3176588" y="2451100"/>
          <p14:tracePt t="28947" x="3155950" y="2451100"/>
          <p14:tracePt t="28964" x="3116263" y="2430463"/>
          <p14:tracePt t="28973" x="3106738" y="2430463"/>
          <p14:tracePt t="28981" x="3074988" y="2430463"/>
          <p14:tracePt t="28986" x="3065463" y="2420938"/>
          <p14:tracePt t="28997" x="3044825" y="2409825"/>
          <p14:tracePt t="29005" x="3035300" y="2409825"/>
          <p14:tracePt t="29009" x="3014663" y="2409825"/>
          <p14:tracePt t="29015" x="3005138" y="2409825"/>
          <p14:tracePt t="29036" x="2995613" y="2409825"/>
          <p14:tracePt t="29046" x="2984500" y="2409825"/>
          <p14:tracePt t="29064" x="2974975" y="2409825"/>
          <p14:tracePt t="29076" x="2965450" y="2409825"/>
          <p14:tracePt t="29090" x="2944813" y="2409825"/>
          <p14:tracePt t="29098" x="2935288" y="2409825"/>
          <p14:tracePt t="29113" x="2914650" y="2400300"/>
          <p14:tracePt t="29127" x="2903538" y="2390775"/>
          <p14:tracePt t="29134" x="2884488" y="2390775"/>
          <p14:tracePt t="29144" x="2873375" y="2390775"/>
          <p14:tracePt t="29149" x="2854325" y="2390775"/>
          <p14:tracePt t="29163" x="2843213" y="2390775"/>
          <p14:tracePt t="29170" x="2824163" y="2390775"/>
          <p14:tracePt t="29177" x="2803525" y="2390775"/>
          <p14:tracePt t="29184" x="2773363" y="2390775"/>
          <p14:tracePt t="29192" x="2763838" y="2390775"/>
          <p14:tracePt t="29199" x="2722563" y="2390775"/>
          <p14:tracePt t="29206" x="2692400" y="2390775"/>
          <p14:tracePt t="29214" x="2671763" y="2390775"/>
          <p14:tracePt t="29220" x="2652713" y="2390775"/>
          <p14:tracePt t="29227" x="2622550" y="2390775"/>
          <p14:tracePt t="29252" x="2571750" y="2379663"/>
          <p14:tracePt t="29266" x="2560638" y="2379663"/>
          <p14:tracePt t="29272" x="2551113" y="2379663"/>
          <p14:tracePt t="29294" x="2530475" y="2379663"/>
          <p14:tracePt t="29311" x="2520950" y="2379663"/>
          <p14:tracePt t="29323" x="2511425" y="2379663"/>
          <p14:tracePt t="29330" x="2500313" y="2379663"/>
          <p14:tracePt t="29346" x="2481263" y="2379663"/>
          <p14:tracePt t="29364" x="2451100" y="2379663"/>
          <p14:tracePt t="29380" x="2430463" y="2379663"/>
          <p14:tracePt t="29386" x="2409825" y="2379663"/>
          <p14:tracePt t="29393" x="2390775" y="2379663"/>
          <p14:tracePt t="29400" x="2359025" y="2379663"/>
          <p14:tracePt t="29405" x="2319338" y="2379663"/>
          <p14:tracePt t="29414" x="2279650" y="2379663"/>
          <p14:tracePt t="29419" x="2249488" y="2370138"/>
          <p14:tracePt t="29427" x="2219325" y="2370138"/>
          <p14:tracePt t="29433" x="2187575" y="2360613"/>
          <p14:tracePt t="29445" x="2178050" y="2360613"/>
          <p14:tracePt t="29451" x="2157413" y="2360613"/>
          <p14:tracePt t="29464" x="2127250" y="2349500"/>
          <p14:tracePt t="29473" x="2108200" y="2349500"/>
          <p14:tracePt t="29481" x="2066925" y="2349500"/>
          <p14:tracePt t="29487" x="2016125" y="2349500"/>
          <p14:tracePt t="29496" x="1955800" y="2349500"/>
          <p14:tracePt t="29501" x="1865313" y="2339975"/>
          <p14:tracePt t="29516" x="1744663" y="2319338"/>
          <p14:tracePt t="29524" x="1714500" y="2309813"/>
          <p14:tracePt t="29528" x="1693863" y="2289175"/>
          <p14:tracePt t="29537" x="1663700" y="2289175"/>
          <p14:tracePt t="29542" x="1643063" y="2279650"/>
          <p14:tracePt t="29549" x="1624013" y="2268538"/>
          <p14:tracePt t="29555" x="1612900" y="2268538"/>
          <p14:tracePt t="29563" x="1582738" y="2259013"/>
          <p14:tracePt t="29569" x="1552575" y="2259013"/>
          <p14:tracePt t="29577" x="1543050" y="2259013"/>
          <p14:tracePt t="29586" x="1512888" y="2259013"/>
          <p14:tracePt t="29596" x="1492250" y="2259013"/>
          <p14:tracePt t="29601" x="1471613" y="2259013"/>
          <p14:tracePt t="29615" x="1441450" y="2259013"/>
          <p14:tracePt t="29624" x="1431925" y="2259013"/>
          <p14:tracePt t="29646" x="1422400" y="2259013"/>
          <p14:tracePt t="29657" x="1411288" y="2259013"/>
          <p14:tracePt t="29677" x="1401763" y="2259013"/>
          <p14:tracePt t="29691" x="1392238" y="2259013"/>
          <p14:tracePt t="29706" x="1381125" y="2259013"/>
          <p14:tracePt t="29713" x="1371600" y="2259013"/>
          <p14:tracePt t="29728" x="1362075" y="2259013"/>
          <p14:tracePt t="29741" x="1350963" y="2259013"/>
          <p14:tracePt t="29766" x="1341438" y="2259013"/>
          <p14:tracePt t="29773" x="1331913" y="2259013"/>
          <p14:tracePt t="29796" x="1320800" y="2259013"/>
          <p14:tracePt t="29872" x="1341438" y="2259013"/>
          <p14:tracePt t="29880" x="1350963" y="2249488"/>
          <p14:tracePt t="29886" x="1371600" y="2249488"/>
          <p14:tracePt t="29897" x="1381125" y="2238375"/>
          <p14:tracePt t="29917" x="1392238" y="2238375"/>
          <p14:tracePt t="29923" x="1431925" y="2228850"/>
          <p14:tracePt t="29930" x="1452563" y="2228850"/>
          <p14:tracePt t="29939" x="1462088" y="2228850"/>
          <p14:tracePt t="29950" x="1533525" y="2219325"/>
          <p14:tracePt t="29961" x="1603375" y="2228850"/>
          <p14:tracePt t="29964" x="1693863" y="2259013"/>
          <p14:tracePt t="29971" x="1795463" y="2268538"/>
          <p14:tracePt t="29977" x="1865313" y="2279650"/>
          <p14:tracePt t="29984" x="1936750" y="2289175"/>
          <p14:tracePt t="29991" x="1966913" y="2289175"/>
          <p14:tracePt t="29998" x="2006600" y="2289175"/>
          <p14:tracePt t="30007" x="2027238" y="2289175"/>
          <p14:tracePt t="30013" x="2057400" y="2289175"/>
          <p14:tracePt t="30019" x="2078038" y="2289175"/>
          <p14:tracePt t="30027" x="2087563" y="2289175"/>
          <p14:tracePt t="30036" x="2108200" y="2289175"/>
          <p14:tracePt t="30045" x="2117725" y="2289175"/>
          <p14:tracePt t="30052" x="2138363" y="2289175"/>
          <p14:tracePt t="30074" x="2147888" y="2289175"/>
          <p14:tracePt t="30094" x="2157413" y="2289175"/>
          <p14:tracePt t="30102" x="2157413" y="2298700"/>
          <p14:tracePt t="30200" x="2168525" y="2298700"/>
          <p14:tracePt t="30214" x="2178050" y="2298700"/>
          <p14:tracePt t="30221" x="2187575" y="2298700"/>
          <p14:tracePt t="30235" x="2198688" y="2298700"/>
          <p14:tracePt t="30242" x="2208213" y="2298700"/>
          <p14:tracePt t="30666" x="2187575" y="2298700"/>
          <p14:tracePt t="30676" x="2157413" y="2298700"/>
          <p14:tracePt t="30679" x="2097088" y="2289175"/>
          <p14:tracePt t="30688" x="2047875" y="2289175"/>
          <p14:tracePt t="30695" x="2016125" y="2279650"/>
          <p14:tracePt t="30703" x="1976438" y="2268538"/>
          <p14:tracePt t="30712" x="1936750" y="2268538"/>
          <p14:tracePt t="30715" x="1906588" y="2259013"/>
          <p14:tracePt t="30725" x="1885950" y="2249488"/>
          <p14:tracePt t="30730" x="1865313" y="2249488"/>
          <p14:tracePt t="30744" x="1825625" y="2249488"/>
          <p14:tracePt t="30759" x="1814513" y="2249488"/>
          <p14:tracePt t="30765" x="1804988" y="2249488"/>
          <p14:tracePt t="30785" x="1795463" y="2249488"/>
          <p14:tracePt t="30799" x="1784350" y="2249488"/>
          <p14:tracePt t="30821" x="1765300" y="2249488"/>
          <p14:tracePt t="30837" x="1754188" y="2249488"/>
          <p14:tracePt t="30846" x="1744663" y="2249488"/>
          <p14:tracePt t="30863" x="1724025" y="2249488"/>
          <p14:tracePt t="30867" x="1714500" y="2249488"/>
          <p14:tracePt t="30879" x="1693863" y="2238375"/>
          <p14:tracePt t="30888" x="1684338" y="2238375"/>
          <p14:tracePt t="30896" x="1663700" y="2228850"/>
          <p14:tracePt t="30903" x="1643063" y="2219325"/>
          <p14:tracePt t="30916" x="1593850" y="2219325"/>
          <p14:tracePt t="30924" x="1582738" y="2208213"/>
          <p14:tracePt t="30930" x="1552575" y="2208213"/>
          <p14:tracePt t="30938" x="1522413" y="2208213"/>
          <p14:tracePt t="30947" x="1492250" y="2208213"/>
          <p14:tracePt t="30960" x="1452563" y="2208213"/>
          <p14:tracePt t="30965" x="1401763" y="2208213"/>
          <p14:tracePt t="30974" x="1392238" y="2208213"/>
          <p14:tracePt t="30981" x="1362075" y="2208213"/>
          <p14:tracePt t="30986" x="1350963" y="2208213"/>
          <p14:tracePt t="30992" x="1341438" y="2208213"/>
          <p14:tracePt t="31007" x="1331913" y="2208213"/>
          <p14:tracePt t="31030" x="1320800" y="2208213"/>
          <p14:tracePt t="31038" x="1311275" y="2208213"/>
          <p14:tracePt t="31060" x="1300163" y="2208213"/>
          <p14:tracePt t="31130" x="1300163" y="2198688"/>
          <p14:tracePt t="31459" x="1320800" y="2198688"/>
          <p14:tracePt t="31467" x="1331913" y="2198688"/>
          <p14:tracePt t="31481" x="1401763" y="2189163"/>
          <p14:tracePt t="31489" x="1462088" y="2178050"/>
          <p14:tracePt t="31494" x="1533525" y="2168525"/>
          <p14:tracePt t="31501" x="1603375" y="2168525"/>
          <p14:tracePt t="31511" x="1684338" y="2147888"/>
          <p14:tracePt t="31516" x="1765300" y="2147888"/>
          <p14:tracePt t="31523" x="1844675" y="2147888"/>
          <p14:tracePt t="31529" x="1906588" y="2147888"/>
          <p14:tracePt t="31536" x="1976438" y="2147888"/>
          <p14:tracePt t="31543" x="2016125" y="2147888"/>
          <p14:tracePt t="31550" x="2047875" y="2147888"/>
          <p14:tracePt t="31557" x="2078038" y="2147888"/>
          <p14:tracePt t="31566" x="2108200" y="2147888"/>
          <p14:tracePt t="31574" x="2147888" y="2159000"/>
          <p14:tracePt t="31583" x="2219325" y="2168525"/>
          <p14:tracePt t="31591" x="2279650" y="2168525"/>
          <p14:tracePt t="31599" x="2370138" y="2189163"/>
          <p14:tracePt t="31603" x="2451100" y="2198688"/>
          <p14:tracePt t="31616" x="2601913" y="2208213"/>
          <p14:tracePt t="31631" x="2682875" y="2219325"/>
          <p14:tracePt t="31640" x="2713038" y="2219325"/>
          <p14:tracePt t="31648" x="2732088" y="2228850"/>
          <p14:tracePt t="31653" x="2743200" y="2238375"/>
          <p14:tracePt t="31670" x="2752725" y="2238375"/>
          <p14:tracePt t="31674" x="2763838" y="2238375"/>
          <p14:tracePt t="31707" x="2773363" y="2238375"/>
          <p14:tracePt t="31802" x="2763838" y="2238375"/>
          <p14:tracePt t="31811" x="2752725" y="2238375"/>
          <p14:tracePt t="31831" x="2743200" y="2238375"/>
          <p14:tracePt t="31839" x="2732088" y="2238375"/>
          <p14:tracePt t="31860" x="2692400" y="2228850"/>
          <p14:tracePt t="31867" x="2682875" y="2228850"/>
          <p14:tracePt t="31878" x="2611438" y="2208213"/>
          <p14:tracePt t="31881" x="2530475" y="2178050"/>
          <p14:tracePt t="31890" x="2460625" y="2168525"/>
          <p14:tracePt t="31897" x="2390775" y="2159000"/>
          <p14:tracePt t="31905" x="2359025" y="2147888"/>
          <p14:tracePt t="31914" x="2309813" y="2138363"/>
          <p14:tracePt t="31917" x="2259013" y="2138363"/>
          <p14:tracePt t="31927" x="2219325" y="2138363"/>
          <p14:tracePt t="31930" x="2157413" y="2138363"/>
          <p14:tracePt t="31943" x="2078038" y="2138363"/>
          <p14:tracePt t="31945" x="2006600" y="2138363"/>
          <p14:tracePt t="31955" x="1955800" y="2138363"/>
          <p14:tracePt t="31958" x="1885950" y="2159000"/>
          <p14:tracePt t="31966" x="1855788" y="2159000"/>
          <p14:tracePt t="31972" x="1804988" y="2159000"/>
          <p14:tracePt t="31980" x="1735138" y="2178050"/>
          <p14:tracePt t="31986" x="1643063" y="2178050"/>
          <p14:tracePt t="31995" x="1552575" y="2189163"/>
          <p14:tracePt t="32000" x="1462088" y="2189163"/>
          <p14:tracePt t="32007" x="1392238" y="2189163"/>
          <p14:tracePt t="32017" x="1362075" y="2189163"/>
          <p14:tracePt t="32030" x="1290638" y="2189163"/>
          <p14:tracePt t="32040" x="1270000" y="2189163"/>
          <p14:tracePt t="32049" x="1250950" y="2189163"/>
          <p14:tracePt t="32067" x="1230313" y="2189163"/>
          <p14:tracePt t="32080" x="1220788" y="2189163"/>
          <p14:tracePt t="32090" x="1209675" y="2189163"/>
          <p14:tracePt t="32103" x="1200150" y="2189163"/>
          <p14:tracePt t="32127" x="1190625" y="2189163"/>
          <p14:tracePt t="32136" x="1179513" y="2189163"/>
          <p14:tracePt t="32453" x="1190625" y="2189163"/>
          <p14:tracePt t="32575" x="1200150" y="2189163"/>
          <p14:tracePt t="32662" x="1209675" y="2189163"/>
          <p14:tracePt t="32669" x="1220788" y="2189163"/>
          <p14:tracePt t="32705" x="1230313" y="2189163"/>
          <p14:tracePt t="32719" x="1239838" y="2189163"/>
          <p14:tracePt t="32740" x="1260475" y="2189163"/>
          <p14:tracePt t="32754" x="1270000" y="2189163"/>
          <p14:tracePt t="32761" x="1281113" y="2189163"/>
          <p14:tracePt t="32781" x="1362075" y="2189163"/>
          <p14:tracePt t="32787" x="1381125" y="2178050"/>
          <p14:tracePt t="32795" x="1482725" y="2178050"/>
          <p14:tracePt t="32801" x="1563688" y="2178050"/>
          <p14:tracePt t="32808" x="1624013" y="2178050"/>
          <p14:tracePt t="32817" x="1754188" y="2189163"/>
          <p14:tracePt t="32830" x="1855788" y="2208213"/>
          <p14:tracePt t="32835" x="1985963" y="2219325"/>
          <p14:tracePt t="32843" x="2087563" y="2219325"/>
          <p14:tracePt t="32857" x="2279650" y="2238375"/>
          <p14:tracePt t="32863" x="2390775" y="2238375"/>
          <p14:tracePt t="32869" x="2481263" y="2238375"/>
          <p14:tracePt t="32878" x="2541588" y="2238375"/>
          <p14:tracePt t="32882" x="2611438" y="2238375"/>
          <p14:tracePt t="32896" x="2641600" y="2238375"/>
          <p14:tracePt t="32899" x="2682875" y="2249488"/>
          <p14:tracePt t="32903" x="2713038" y="2249488"/>
          <p14:tracePt t="32917" x="2743200" y="2249488"/>
          <p14:tracePt t="32925" x="2752725" y="2249488"/>
          <p14:tracePt t="32938" x="2763838" y="2249488"/>
          <p14:tracePt t="32951" x="2763838" y="2259013"/>
          <p14:tracePt t="32987" x="2763838" y="2268538"/>
          <p14:tracePt t="33010" x="2752725" y="2268538"/>
          <p14:tracePt t="33033" x="2743200" y="2268538"/>
          <p14:tracePt t="33047" x="2732088" y="2268538"/>
          <p14:tracePt t="33061" x="2722563" y="2268538"/>
          <p14:tracePt t="33069" x="2713038" y="2268538"/>
          <p14:tracePt t="33078" x="2511425" y="2228850"/>
          <p14:tracePt t="33082" x="2409825" y="2219325"/>
          <p14:tracePt t="33090" x="2319338" y="2208213"/>
          <p14:tracePt t="33097" x="2157413" y="2198688"/>
          <p14:tracePt t="33105" x="1906588" y="2178050"/>
          <p14:tracePt t="33114" x="1744663" y="2147888"/>
          <p14:tracePt t="33118" x="1612900" y="2127250"/>
          <p14:tracePt t="33131" x="1300163" y="2027238"/>
          <p14:tracePt t="33141" x="1179513" y="1987550"/>
          <p14:tracePt t="33150" x="1109663" y="1966913"/>
          <p14:tracePt t="33156" x="1058863" y="1955800"/>
          <p14:tracePt t="33164" x="1019175" y="1946275"/>
          <p14:tracePt t="33168" x="998538" y="1946275"/>
          <p14:tracePt t="33179" x="968375" y="1936750"/>
          <p14:tracePt t="33181" x="947738" y="1936750"/>
          <p14:tracePt t="33189" x="927100" y="1936750"/>
          <p14:tracePt t="33202" x="917575" y="1936750"/>
          <p14:tracePt t="33208" x="917575" y="1946275"/>
          <p14:tracePt t="33239" x="917575" y="1955800"/>
          <p14:tracePt t="33255" x="917575" y="1966913"/>
          <p14:tracePt t="33277" x="927100" y="1966913"/>
          <p14:tracePt t="33290" x="938213" y="1966913"/>
          <p14:tracePt t="33298" x="947738" y="1966913"/>
          <p14:tracePt t="33314" x="1290638" y="1966913"/>
          <p14:tracePt t="33318" x="1362075" y="1966913"/>
          <p14:tracePt t="33330" x="1452563" y="1976438"/>
          <p14:tracePt t="33332" x="1603375" y="1987550"/>
          <p14:tracePt t="33340" x="1765300" y="2017713"/>
          <p14:tracePt t="33347" x="1906588" y="2036763"/>
          <p14:tracePt t="33355" x="2006600" y="2066925"/>
          <p14:tracePt t="33362" x="2108200" y="2087563"/>
          <p14:tracePt t="33369" x="2228850" y="2117725"/>
          <p14:tracePt t="33377" x="2339975" y="2147888"/>
          <p14:tracePt t="33381" x="2439988" y="2168525"/>
          <p14:tracePt t="33388" x="2541588" y="2198688"/>
          <p14:tracePt t="33395" x="2611438" y="2228850"/>
          <p14:tracePt t="33402" x="2682875" y="2268538"/>
          <p14:tracePt t="33409" x="2752725" y="2289175"/>
          <p14:tracePt t="33416" x="2824163" y="2339975"/>
          <p14:tracePt t="33423" x="2914650" y="2400300"/>
          <p14:tracePt t="33430" x="2984500" y="2451100"/>
          <p14:tracePt t="33437" x="3065463" y="2511425"/>
          <p14:tracePt t="33446" x="3125788" y="2571750"/>
          <p14:tracePt t="33452" x="3176588" y="2611438"/>
          <p14:tracePt t="33459" x="3227388" y="2662238"/>
          <p14:tracePt t="33467" x="3246438" y="2682875"/>
          <p14:tracePt t="33476" x="3287713" y="2773363"/>
          <p14:tracePt t="33482" x="3297238" y="2824163"/>
          <p14:tracePt t="33487" x="3308350" y="2854325"/>
          <p14:tracePt t="33495" x="3308350" y="2884488"/>
          <p14:tracePt t="33502" x="3308350" y="2914650"/>
          <p14:tracePt t="33516" x="3308350" y="2935288"/>
          <p14:tracePt t="33524" x="3246438" y="3046413"/>
          <p14:tracePt t="33531" x="3227388" y="3065463"/>
          <p14:tracePt t="33538" x="3216275" y="3086100"/>
          <p14:tracePt t="33818" x="3116263" y="3187700"/>
          <p14:tracePt t="33826" x="2965450" y="3359150"/>
          <p14:tracePt t="33833" x="2560638" y="3721100"/>
          <p14:tracePt t="33842" x="1936750" y="4418013"/>
          <p14:tracePt t="33847" x="1522413" y="4830763"/>
          <p14:tracePt t="33858" x="635000" y="5829300"/>
          <p14:tracePt t="33861" x="393700" y="6132513"/>
          <p14:tracePt t="35230" x="4386263" y="6584950"/>
          <p14:tracePt t="35233" x="4749800" y="6445250"/>
          <p14:tracePt t="35245" x="5122863" y="6292850"/>
          <p14:tracePt t="35247" x="5495925" y="6151563"/>
          <p14:tracePt t="35256" x="5748338" y="6030913"/>
          <p14:tracePt t="35261" x="6091238" y="5889625"/>
          <p14:tracePt t="35269" x="6343650" y="5759450"/>
          <p14:tracePt t="35275" x="6484938" y="5688013"/>
          <p14:tracePt t="35282" x="6515100" y="5688013"/>
          <p14:tracePt t="35291" x="6615113" y="5627688"/>
          <p14:tracePt t="35296" x="6645275" y="5607050"/>
          <p14:tracePt t="35303" x="6656388" y="5597525"/>
          <p14:tracePt t="35311" x="6645275" y="5588000"/>
          <p14:tracePt t="35317" x="6605588" y="5556250"/>
          <p14:tracePt t="35324" x="6383338" y="5456238"/>
          <p14:tracePt t="35332" x="5908675" y="5375275"/>
          <p14:tracePt t="35340" x="5546725" y="5375275"/>
          <p14:tracePt t="35346" x="4911725" y="5324475"/>
          <p14:tracePt t="35353" x="4678363" y="5324475"/>
          <p14:tracePt t="35363" x="4154488" y="5324475"/>
          <p14:tracePt t="35370" x="3994150" y="5324475"/>
          <p14:tracePt t="35380" x="3811588" y="5294313"/>
          <p14:tracePt t="35385" x="3579813" y="5233988"/>
          <p14:tracePt t="35398" x="3236913" y="5053013"/>
          <p14:tracePt t="35409" x="2873375" y="4538663"/>
          <p14:tracePt t="35416" x="2622550" y="4054475"/>
          <p14:tracePt t="35423" x="2349500" y="2752725"/>
          <p14:tracePt t="35431" x="2390775" y="1644650"/>
          <p14:tracePt t="35435" x="2560638" y="927100"/>
          <p14:tracePt t="35448" x="3065463" y="0"/>
        </p14:tracePtLst>
      </p14:laserTraceLst>
    </p:ext>
  </p:extLs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6BEBC35-BE6D-46F0-8C63-21DBFFB0231F}"/>
              </a:ext>
            </a:extLst>
          </p:cNvPr>
          <p:cNvSpPr>
            <a:spLocks noGrp="1"/>
          </p:cNvSpPr>
          <p:nvPr>
            <p:ph type="title"/>
          </p:nvPr>
        </p:nvSpPr>
        <p:spPr>
          <a:xfrm>
            <a:off x="1331448" y="444628"/>
            <a:ext cx="4771178" cy="1160110"/>
          </a:xfrm>
        </p:spPr>
        <p:txBody>
          <a:bodyPr>
            <a:normAutofit/>
          </a:bodyPr>
          <a:lstStyle/>
          <a:p>
            <a:r>
              <a:rPr lang="en-US" dirty="0"/>
              <a:t>Experiment</a:t>
            </a:r>
          </a:p>
        </p:txBody>
      </p:sp>
      <p:pic>
        <p:nvPicPr>
          <p:cNvPr id="4" name="Picture 1">
            <a:extLst>
              <a:ext uri="{FF2B5EF4-FFF2-40B4-BE49-F238E27FC236}">
                <a16:creationId xmlns:a16="http://schemas.microsoft.com/office/drawing/2014/main" id="{02B888BE-FDD8-4D10-A2C2-D2BDD9F4DA50}"/>
              </a:ext>
            </a:extLst>
          </p:cNvPr>
          <p:cNvPicPr>
            <a:picLocks/>
          </p:cNvPicPr>
          <p:nvPr/>
        </p:nvPicPr>
        <p:blipFill>
          <a:blip r:embed="rId2">
            <a:extLst>
              <a:ext uri="{28A0092B-C50C-407E-A947-70E740481C1C}">
                <a14:useLocalDpi xmlns:a14="http://schemas.microsoft.com/office/drawing/2010/main" val="0"/>
              </a:ext>
            </a:extLst>
          </a:blip>
          <a:stretch>
            <a:fillRect/>
          </a:stretch>
        </p:blipFill>
        <p:spPr bwMode="auto">
          <a:xfrm>
            <a:off x="838199" y="1699696"/>
            <a:ext cx="5440195" cy="3345719"/>
          </a:xfrm>
          <a:custGeom>
            <a:avLst/>
            <a:gdLst/>
            <a:ahLst/>
            <a:cxnLst/>
            <a:rect l="l" t="t" r="r" b="b"/>
            <a:pathLst>
              <a:path w="4643496" h="5550370">
                <a:moveTo>
                  <a:pt x="81586" y="0"/>
                </a:moveTo>
                <a:lnTo>
                  <a:pt x="4561910" y="0"/>
                </a:lnTo>
                <a:cubicBezTo>
                  <a:pt x="4606969" y="0"/>
                  <a:pt x="4643496" y="36527"/>
                  <a:pt x="4643496" y="81586"/>
                </a:cubicBezTo>
                <a:lnTo>
                  <a:pt x="4643496" y="5468784"/>
                </a:lnTo>
                <a:cubicBezTo>
                  <a:pt x="4643496" y="5513843"/>
                  <a:pt x="4606969" y="5550370"/>
                  <a:pt x="4561910" y="5550370"/>
                </a:cubicBezTo>
                <a:lnTo>
                  <a:pt x="81586" y="5550370"/>
                </a:lnTo>
                <a:cubicBezTo>
                  <a:pt x="36527" y="5550370"/>
                  <a:pt x="0" y="5513843"/>
                  <a:pt x="0" y="5468784"/>
                </a:cubicBezTo>
                <a:lnTo>
                  <a:pt x="0" y="81586"/>
                </a:lnTo>
                <a:cubicBezTo>
                  <a:pt x="0" y="36527"/>
                  <a:pt x="36527" y="0"/>
                  <a:pt x="81586" y="0"/>
                </a:cubicBezTo>
                <a:close/>
              </a:path>
            </a:pathLst>
          </a:custGeom>
          <a:noFill/>
        </p:spPr>
      </p:pic>
      <mc:AlternateContent xmlns:mc="http://schemas.openxmlformats.org/markup-compatibility/2006" xmlns:a14="http://schemas.microsoft.com/office/drawing/2010/main">
        <mc:Choice Requires="a14">
          <p:sp>
            <p:nvSpPr>
              <p:cNvPr id="8" name="Content Placeholder 7">
                <a:extLst>
                  <a:ext uri="{FF2B5EF4-FFF2-40B4-BE49-F238E27FC236}">
                    <a16:creationId xmlns:a16="http://schemas.microsoft.com/office/drawing/2014/main" id="{9D7E6535-36C6-4CCB-98A3-45FA0F5F22B5}"/>
                  </a:ext>
                </a:extLst>
              </p:cNvPr>
              <p:cNvSpPr>
                <a:spLocks noGrp="1"/>
              </p:cNvSpPr>
              <p:nvPr>
                <p:ph idx="1"/>
              </p:nvPr>
            </p:nvSpPr>
            <p:spPr>
              <a:xfrm>
                <a:off x="6811222" y="1699696"/>
                <a:ext cx="4771178" cy="5193629"/>
              </a:xfrm>
            </p:spPr>
            <p:txBody>
              <a:bodyPr>
                <a:normAutofit lnSpcReduction="10000"/>
              </a:bodyPr>
              <a:lstStyle/>
              <a:p>
                <a:pPr marL="0" indent="0">
                  <a:buNone/>
                </a:pPr>
                <a:r>
                  <a:rPr lang="en-GB" sz="1800" dirty="0">
                    <a:effectLst/>
                    <a:latin typeface="Times New Roman" panose="02020603050405020304" pitchFamily="18" charset="0"/>
                    <a:ea typeface="SimSun" panose="02010600030101010101" pitchFamily="2" charset="-122"/>
                  </a:rPr>
                  <a:t>Acoustic noise data were collected in the central part of the Sea of Galilee (also known as Lake Kinneret) in May 2019.</a:t>
                </a:r>
              </a:p>
              <a:p>
                <a:pPr marL="0" indent="0">
                  <a:buNone/>
                </a:pPr>
                <a:r>
                  <a:rPr lang="en-GB" sz="1800" b="1" dirty="0">
                    <a:latin typeface="Times New Roman" panose="02020603050405020304" pitchFamily="18" charset="0"/>
                    <a:ea typeface="SimSun" panose="02010600030101010101" pitchFamily="2" charset="-122"/>
                  </a:rPr>
                  <a:t>Receiving system:</a:t>
                </a:r>
                <a:endParaRPr lang="en-GB" sz="1800" b="1" dirty="0">
                  <a:effectLst/>
                  <a:latin typeface="Times New Roman" panose="02020603050405020304" pitchFamily="18" charset="0"/>
                  <a:ea typeface="SimSun" panose="02010600030101010101" pitchFamily="2" charset="-122"/>
                </a:endParaRPr>
              </a:p>
              <a:p>
                <a:r>
                  <a:rPr lang="en-GB" sz="1800" dirty="0">
                    <a:effectLst/>
                    <a:latin typeface="Times New Roman" panose="02020603050405020304" pitchFamily="18" charset="0"/>
                    <a:ea typeface="SimSun" panose="02010600030101010101" pitchFamily="2" charset="-122"/>
                  </a:rPr>
                  <a:t>The water depth along the track was about 40.4 m</a:t>
                </a:r>
                <a:endParaRPr lang="en-GB" sz="1800" dirty="0">
                  <a:latin typeface="Times New Roman" panose="02020603050405020304" pitchFamily="18" charset="0"/>
                  <a:ea typeface="SimSun" panose="02010600030101010101" pitchFamily="2" charset="-122"/>
                </a:endParaRPr>
              </a:p>
              <a:p>
                <a:r>
                  <a:rPr lang="en-US" sz="1800" dirty="0">
                    <a:effectLst/>
                    <a:latin typeface="Times New Roman" panose="02020603050405020304" pitchFamily="18" charset="0"/>
                    <a:ea typeface="SimSun" panose="02010600030101010101" pitchFamily="2" charset="-122"/>
                  </a:rPr>
                  <a:t>Two identical ten-element VLAs were deployed from a stationary floating platform at the range of </a:t>
                </a:r>
                <a14:m>
                  <m:oMath xmlns:m="http://schemas.openxmlformats.org/officeDocument/2006/math">
                    <m:r>
                      <m:rPr>
                        <m:sty m:val="p"/>
                      </m:rPr>
                      <a:rPr lang="en-US" sz="1800">
                        <a:effectLst/>
                        <a:latin typeface="Cambria Math" panose="02040503050406030204" pitchFamily="18" charset="0"/>
                        <a:ea typeface="SimSun" panose="02010600030101010101" pitchFamily="2" charset="-122"/>
                        <a:cs typeface="Times New Roman" panose="02020603050405020304" pitchFamily="18" charset="0"/>
                      </a:rPr>
                      <m:t>Δ</m:t>
                    </m:r>
                    <m:r>
                      <a:rPr lang="en-US" sz="1800" i="1">
                        <a:effectLst/>
                        <a:latin typeface="Cambria Math" panose="02040503050406030204" pitchFamily="18" charset="0"/>
                        <a:ea typeface="SimSun" panose="02010600030101010101" pitchFamily="2" charset="-122"/>
                        <a:cs typeface="Times New Roman" panose="02020603050405020304" pitchFamily="18" charset="0"/>
                      </a:rPr>
                      <m:t>𝑟</m:t>
                    </m:r>
                    <m:r>
                      <a:rPr lang="en-US" sz="1800" i="1">
                        <a:effectLst/>
                        <a:latin typeface="Cambria Math" panose="02040503050406030204" pitchFamily="18" charset="0"/>
                        <a:ea typeface="SimSun" panose="02010600030101010101" pitchFamily="2" charset="-122"/>
                        <a:cs typeface="Times New Roman" panose="02020603050405020304" pitchFamily="18" charset="0"/>
                      </a:rPr>
                      <m:t>=40</m:t>
                    </m:r>
                  </m:oMath>
                </a14:m>
                <a:r>
                  <a:rPr lang="en-US" sz="1800" dirty="0">
                    <a:effectLst/>
                    <a:latin typeface="Times New Roman" panose="02020603050405020304" pitchFamily="18" charset="0"/>
                    <a:ea typeface="SimSun" panose="02010600030101010101" pitchFamily="2" charset="-122"/>
                  </a:rPr>
                  <a:t> m from each other. </a:t>
                </a:r>
                <a:endParaRPr lang="en-GB" sz="1800" dirty="0">
                  <a:effectLst/>
                  <a:latin typeface="Times New Roman" panose="02020603050405020304" pitchFamily="18" charset="0"/>
                  <a:ea typeface="SimSun" panose="02010600030101010101" pitchFamily="2" charset="-122"/>
                </a:endParaRPr>
              </a:p>
              <a:p>
                <a:r>
                  <a:rPr lang="en-US" sz="1800" dirty="0">
                    <a:effectLst/>
                    <a:latin typeface="Times New Roman" panose="02020603050405020304" pitchFamily="18" charset="0"/>
                    <a:ea typeface="SimSun" panose="02010600030101010101" pitchFamily="2" charset="-122"/>
                  </a:rPr>
                  <a:t>Each array spanned the water column from 9 to 37 m with </a:t>
                </a:r>
                <a14:m>
                  <m:oMath xmlns:m="http://schemas.openxmlformats.org/officeDocument/2006/math">
                    <m:r>
                      <m:rPr>
                        <m:sty m:val="p"/>
                      </m:rPr>
                      <a:rPr lang="en-US" sz="1800">
                        <a:effectLst/>
                        <a:latin typeface="Cambria Math" panose="02040503050406030204" pitchFamily="18" charset="0"/>
                        <a:ea typeface="SimSun" panose="02010600030101010101" pitchFamily="2" charset="-122"/>
                        <a:cs typeface="Times New Roman" panose="02020603050405020304" pitchFamily="18" charset="0"/>
                      </a:rPr>
                      <m:t>Δ</m:t>
                    </m:r>
                    <m:r>
                      <a:rPr lang="en-US" sz="1800" i="1">
                        <a:effectLst/>
                        <a:latin typeface="Cambria Math" panose="02040503050406030204" pitchFamily="18" charset="0"/>
                        <a:ea typeface="SimSun" panose="02010600030101010101" pitchFamily="2" charset="-122"/>
                        <a:cs typeface="Times New Roman" panose="02020603050405020304" pitchFamily="18" charset="0"/>
                      </a:rPr>
                      <m:t>𝑧</m:t>
                    </m:r>
                    <m:r>
                      <a:rPr lang="en-US" sz="1800" i="1">
                        <a:effectLst/>
                        <a:latin typeface="Cambria Math" panose="02040503050406030204" pitchFamily="18" charset="0"/>
                        <a:ea typeface="SimSun" panose="02010600030101010101" pitchFamily="2" charset="-122"/>
                        <a:cs typeface="Times New Roman" panose="02020603050405020304" pitchFamily="18" charset="0"/>
                      </a:rPr>
                      <m:t>=3</m:t>
                    </m:r>
                  </m:oMath>
                </a14:m>
                <a:r>
                  <a:rPr lang="en-US" sz="1800" dirty="0">
                    <a:effectLst/>
                    <a:latin typeface="Times New Roman" panose="02020603050405020304" pitchFamily="18" charset="0"/>
                    <a:ea typeface="SimSun" panose="02010600030101010101" pitchFamily="2" charset="-122"/>
                  </a:rPr>
                  <a:t> m spacing. </a:t>
                </a:r>
              </a:p>
              <a:p>
                <a:pPr marL="0" indent="0">
                  <a:buNone/>
                </a:pPr>
                <a:r>
                  <a:rPr lang="en-US" sz="1800" b="1" dirty="0">
                    <a:latin typeface="Times New Roman" panose="02020603050405020304" pitchFamily="18" charset="0"/>
                    <a:ea typeface="SimSun" panose="02010600030101010101" pitchFamily="2" charset="-122"/>
                  </a:rPr>
                  <a:t>Noise source:</a:t>
                </a:r>
              </a:p>
              <a:p>
                <a:r>
                  <a:rPr lang="en-US" sz="1800" dirty="0">
                    <a:latin typeface="Times New Roman" panose="02020603050405020304" pitchFamily="18" charset="0"/>
                    <a:ea typeface="SimSun" panose="02010600030101010101" pitchFamily="2" charset="-122"/>
                  </a:rPr>
                  <a:t>S</a:t>
                </a:r>
                <a:r>
                  <a:rPr lang="en-US" sz="1800" dirty="0">
                    <a:effectLst/>
                    <a:latin typeface="Times New Roman" panose="02020603050405020304" pitchFamily="18" charset="0"/>
                    <a:ea typeface="SimSun" panose="02010600030101010101" pitchFamily="2" charset="-122"/>
                  </a:rPr>
                  <a:t>mall research vessel (14-m-long R/V “</a:t>
                </a:r>
                <a:r>
                  <a:rPr lang="en-US" sz="1800" dirty="0" err="1">
                    <a:effectLst/>
                    <a:latin typeface="Times New Roman" panose="02020603050405020304" pitchFamily="18" charset="0"/>
                    <a:ea typeface="SimSun" panose="02010600030101010101" pitchFamily="2" charset="-122"/>
                  </a:rPr>
                  <a:t>Hermona</a:t>
                </a:r>
                <a:r>
                  <a:rPr lang="en-US" sz="1800" dirty="0">
                    <a:effectLst/>
                    <a:latin typeface="Times New Roman" panose="02020603050405020304" pitchFamily="18" charset="0"/>
                    <a:ea typeface="SimSun" panose="02010600030101010101" pitchFamily="2" charset="-122"/>
                  </a:rPr>
                  <a:t>”) served as a moving noise source.</a:t>
                </a:r>
              </a:p>
              <a:p>
                <a:r>
                  <a:rPr lang="en-US" sz="1800" dirty="0">
                    <a:effectLst/>
                    <a:latin typeface="Times New Roman" panose="02020603050405020304" pitchFamily="18" charset="0"/>
                    <a:ea typeface="SimSun" panose="02010600030101010101" pitchFamily="2" charset="-122"/>
                  </a:rPr>
                  <a:t> In the experiment, the vessel departed the VLAs at a maximum speed of 4 m/s along a straight west-east line connecting both arrays.</a:t>
                </a:r>
              </a:p>
              <a:p>
                <a:r>
                  <a:rPr lang="en-US" sz="1800" dirty="0">
                    <a:effectLst/>
                    <a:latin typeface="Times New Roman" panose="02020603050405020304" pitchFamily="18" charset="0"/>
                    <a:ea typeface="SimSun" panose="02010600030101010101" pitchFamily="2" charset="-122"/>
                  </a:rPr>
                  <a:t>The track length was 1 km. </a:t>
                </a:r>
                <a:endParaRPr lang="en-US" sz="1800" dirty="0"/>
              </a:p>
              <a:p>
                <a:endParaRPr lang="en-US" sz="1800" dirty="0">
                  <a:effectLst/>
                  <a:latin typeface="Times New Roman" panose="02020603050405020304" pitchFamily="18" charset="0"/>
                  <a:ea typeface="SimSun" panose="02010600030101010101" pitchFamily="2" charset="-122"/>
                </a:endParaRPr>
              </a:p>
            </p:txBody>
          </p:sp>
        </mc:Choice>
        <mc:Fallback xmlns="">
          <p:sp>
            <p:nvSpPr>
              <p:cNvPr id="8" name="Content Placeholder 7">
                <a:extLst>
                  <a:ext uri="{FF2B5EF4-FFF2-40B4-BE49-F238E27FC236}">
                    <a16:creationId xmlns:a16="http://schemas.microsoft.com/office/drawing/2014/main" id="{9D7E6535-36C6-4CCB-98A3-45FA0F5F22B5}"/>
                  </a:ext>
                </a:extLst>
              </p:cNvPr>
              <p:cNvSpPr>
                <a:spLocks noGrp="1" noRot="1" noChangeAspect="1" noMove="1" noResize="1" noEditPoints="1" noAdjustHandles="1" noChangeArrowheads="1" noChangeShapeType="1" noTextEdit="1"/>
              </p:cNvSpPr>
              <p:nvPr>
                <p:ph idx="1"/>
              </p:nvPr>
            </p:nvSpPr>
            <p:spPr>
              <a:xfrm>
                <a:off x="6811222" y="1699696"/>
                <a:ext cx="4771178" cy="5193629"/>
              </a:xfrm>
              <a:blipFill>
                <a:blip r:embed="rId5"/>
                <a:stretch>
                  <a:fillRect l="-1022" t="-1761" r="-2043"/>
                </a:stretch>
              </a:blipFill>
            </p:spPr>
            <p:txBody>
              <a:bodyPr/>
              <a:lstStyle/>
              <a:p>
                <a:r>
                  <a:rPr lang="en-US">
                    <a:noFill/>
                  </a:rPr>
                  <a:t> </a:t>
                </a:r>
              </a:p>
            </p:txBody>
          </p:sp>
        </mc:Fallback>
      </mc:AlternateContent>
      <p:sp>
        <p:nvSpPr>
          <p:cNvPr id="14" name="TextBox 13">
            <a:extLst>
              <a:ext uri="{FF2B5EF4-FFF2-40B4-BE49-F238E27FC236}">
                <a16:creationId xmlns:a16="http://schemas.microsoft.com/office/drawing/2014/main" id="{B839C2D9-8D8D-4CE8-80CD-A050AFF82FAD}"/>
              </a:ext>
            </a:extLst>
          </p:cNvPr>
          <p:cNvSpPr txBox="1"/>
          <p:nvPr/>
        </p:nvSpPr>
        <p:spPr>
          <a:xfrm>
            <a:off x="609600" y="5490042"/>
            <a:ext cx="6096000" cy="923330"/>
          </a:xfrm>
          <a:prstGeom prst="rect">
            <a:avLst/>
          </a:prstGeom>
          <a:noFill/>
        </p:spPr>
        <p:txBody>
          <a:bodyPr wrap="square">
            <a:spAutoFit/>
          </a:bodyPr>
          <a:lstStyle/>
          <a:p>
            <a:pPr marL="0" marR="0" indent="0" algn="ctr">
              <a:spcBef>
                <a:spcPts val="0"/>
              </a:spcBef>
              <a:spcAft>
                <a:spcPts val="0"/>
              </a:spcAft>
            </a:pPr>
            <a:r>
              <a:rPr lang="en-US" sz="1800">
                <a:effectLst/>
                <a:latin typeface="Times New Roman" panose="02020603050405020304" pitchFamily="18" charset="0"/>
                <a:ea typeface="SimSun" panose="02010600030101010101" pitchFamily="2" charset="-122"/>
              </a:rPr>
              <a:t>Figure 2: (a) Bathymetric map of the Sea of Galilee, the VLAs locations (small triangles), and the research vessel track (arrow), (b) vertical sound speed profile and depth of VLAs elements.</a:t>
            </a:r>
            <a:endParaRPr lang="en-US" sz="2000" dirty="0">
              <a:effectLst/>
              <a:latin typeface="Times New Roman" panose="02020603050405020304" pitchFamily="18" charset="0"/>
              <a:ea typeface="SimSun" panose="02010600030101010101" pitchFamily="2" charset="-122"/>
            </a:endParaRPr>
          </a:p>
        </p:txBody>
      </p:sp>
    </p:spTree>
    <p:extLst>
      <p:ext uri="{BB962C8B-B14F-4D97-AF65-F5344CB8AC3E}">
        <p14:creationId xmlns:p14="http://schemas.microsoft.com/office/powerpoint/2010/main" val="1433300712"/>
      </p:ext>
    </p:extLst>
  </p:cSld>
  <p:clrMapOvr>
    <a:masterClrMapping/>
  </p:clrMapOvr>
  <mc:AlternateContent xmlns:mc="http://schemas.openxmlformats.org/markup-compatibility/2006" xmlns:p14="http://schemas.microsoft.com/office/powerpoint/2010/main">
    <mc:Choice Requires="p14">
      <p:transition spd="slow" p14:dur="2000" advTm="59358"/>
    </mc:Choice>
    <mc:Fallback xmlns="">
      <p:transition spd="slow" advTm="59358"/>
    </mc:Fallback>
  </mc:AlternateContent>
  <p:extLst>
    <p:ext uri="{3A86A75C-4F4B-4683-9AE1-C65F6400EC91}">
      <p14:laserTraceLst xmlns:p14="http://schemas.microsoft.com/office/powerpoint/2010/main">
        <p14:tracePtLst>
          <p14:tracePt t="893" x="3398838" y="3378200"/>
          <p14:tracePt t="901" x="3327400" y="3368675"/>
          <p14:tracePt t="908" x="3236913" y="3359150"/>
          <p14:tracePt t="915" x="3116263" y="3359150"/>
          <p14:tracePt t="925" x="2995613" y="3348038"/>
          <p14:tracePt t="929" x="2894013" y="3338513"/>
          <p14:tracePt t="937" x="2803525" y="3308350"/>
          <p14:tracePt t="945" x="2743200" y="3297238"/>
          <p14:tracePt t="950" x="2641600" y="3287713"/>
          <p14:tracePt t="964" x="2500313" y="3257550"/>
          <p14:tracePt t="974" x="2470150" y="3257550"/>
          <p14:tracePt t="980" x="2430463" y="3257550"/>
          <p14:tracePt t="985" x="2409825" y="3257550"/>
          <p14:tracePt t="991" x="2379663" y="3257550"/>
          <p14:tracePt t="999" x="2370138" y="3257550"/>
          <p14:tracePt t="1005" x="2349500" y="3257550"/>
          <p14:tracePt t="1013" x="2328863" y="3257550"/>
          <p14:tracePt t="1021" x="2319338" y="3248025"/>
          <p14:tracePt t="1027" x="2289175" y="3248025"/>
          <p14:tracePt t="1034" x="2259013" y="3236913"/>
          <p14:tracePt t="1041" x="2219325" y="3227388"/>
          <p14:tracePt t="1048" x="2178050" y="3206750"/>
          <p14:tracePt t="1055" x="2138363" y="3206750"/>
          <p14:tracePt t="1063" x="2117725" y="3197225"/>
          <p14:tracePt t="1070" x="2087563" y="3197225"/>
          <p14:tracePt t="1077" x="2078038" y="3197225"/>
          <p14:tracePt t="1086" x="2066925" y="3197225"/>
          <p14:tracePt t="1101" x="2057400" y="3197225"/>
          <p14:tracePt t="1124" x="2047875" y="3197225"/>
          <p14:tracePt t="1130" x="2036763" y="3197225"/>
          <p14:tracePt t="1153" x="2027238" y="3197225"/>
          <p14:tracePt t="1170" x="2016125" y="3197225"/>
          <p14:tracePt t="1173" x="2006600" y="3197225"/>
          <p14:tracePt t="1213" x="2016125" y="3197225"/>
          <p14:tracePt t="1221" x="2036763" y="3187700"/>
          <p14:tracePt t="1226" x="2047875" y="3187700"/>
          <p14:tracePt t="1233" x="2078038" y="3187700"/>
          <p14:tracePt t="1253" x="2087563" y="3187700"/>
          <p14:tracePt t="1255" x="2097088" y="3187700"/>
          <p14:tracePt t="1264" x="2147888" y="3187700"/>
          <p14:tracePt t="1278" x="2298700" y="3217863"/>
          <p14:tracePt t="1291" x="2420938" y="3236913"/>
          <p14:tracePt t="1296" x="2551113" y="3257550"/>
          <p14:tracePt t="1302" x="2560638" y="3257550"/>
          <p14:tracePt t="1310" x="2743200" y="3278188"/>
          <p14:tracePt t="1316" x="2833688" y="3278188"/>
          <p14:tracePt t="1324" x="2935288" y="3278188"/>
          <p14:tracePt t="1333" x="3025775" y="3278188"/>
          <p14:tracePt t="1338" x="3065463" y="3278188"/>
          <p14:tracePt t="1346" x="3106738" y="3278188"/>
          <p14:tracePt t="1353" x="3116263" y="3278188"/>
          <p14:tracePt t="1371" x="3136900" y="3278188"/>
          <p14:tracePt t="1586" x="3146425" y="3236913"/>
          <p14:tracePt t="1594" x="3186113" y="3167063"/>
          <p14:tracePt t="1600" x="3197225" y="3116263"/>
          <p14:tracePt t="1627" x="3206750" y="3005138"/>
          <p14:tracePt t="1629" x="3206750" y="2965450"/>
          <p14:tracePt t="1637" x="3186113" y="2924175"/>
          <p14:tracePt t="1642" x="3155950" y="2884488"/>
          <p14:tracePt t="1649" x="3125788" y="2844800"/>
          <p14:tracePt t="1656" x="3086100" y="2773363"/>
          <p14:tracePt t="1664" x="3035300" y="2692400"/>
          <p14:tracePt t="1671" x="2995613" y="2641600"/>
          <p14:tracePt t="1677" x="2944813" y="2562225"/>
          <p14:tracePt t="1685" x="2894013" y="2511425"/>
          <p14:tracePt t="1692" x="2854325" y="2460625"/>
          <p14:tracePt t="1699" x="2824163" y="2439988"/>
          <p14:tracePt t="1706" x="2782888" y="2420938"/>
          <p14:tracePt t="1713" x="2713038" y="2400300"/>
          <p14:tracePt t="1721" x="2632075" y="2400300"/>
          <p14:tracePt t="1728" x="2551113" y="2400300"/>
          <p14:tracePt t="1734" x="2530475" y="2400300"/>
          <p14:tracePt t="1741" x="2400300" y="2451100"/>
          <p14:tracePt t="1751" x="2309813" y="2501900"/>
          <p14:tracePt t="1761" x="2208213" y="2551113"/>
          <p14:tracePt t="1766" x="2117725" y="2592388"/>
          <p14:tracePt t="1774" x="2047875" y="2622550"/>
          <p14:tracePt t="1781" x="2006600" y="2641600"/>
          <p14:tracePt t="1788" x="1976438" y="2652713"/>
          <p14:tracePt t="1800" x="1946275" y="2673350"/>
          <p14:tracePt t="1810" x="1946275" y="2682875"/>
          <p14:tracePt t="1824" x="1936750" y="2682875"/>
          <p14:tracePt t="1837" x="1925638" y="2703513"/>
          <p14:tracePt t="1843" x="1906588" y="2763838"/>
          <p14:tracePt t="1857" x="1835150" y="2995613"/>
          <p14:tracePt t="1867" x="1774825" y="3167063"/>
          <p14:tracePt t="1873" x="1754188" y="3297238"/>
          <p14:tracePt t="1881" x="1714500" y="3368675"/>
          <p14:tracePt t="1886" x="1704975" y="3419475"/>
          <p14:tracePt t="1891" x="1684338" y="3459163"/>
          <p14:tracePt t="1898" x="1673225" y="3489325"/>
          <p14:tracePt t="1905" x="1663700" y="3498850"/>
          <p14:tracePt t="1920" x="1663700" y="3509963"/>
          <p14:tracePt t="1926" x="1663700" y="3519488"/>
          <p14:tracePt t="1943" x="1684338" y="3530600"/>
          <p14:tracePt t="1951" x="1765300" y="3579813"/>
          <p14:tracePt t="1961" x="1955800" y="3670300"/>
          <p14:tracePt t="1965" x="2157413" y="3732213"/>
          <p14:tracePt t="1976" x="2319338" y="3762375"/>
          <p14:tracePt t="1980" x="2490788" y="3811588"/>
          <p14:tracePt t="1987" x="2622550" y="3841750"/>
          <p14:tracePt t="1993" x="2682875" y="3841750"/>
          <p14:tracePt t="2001" x="2752725" y="3841750"/>
          <p14:tracePt t="2009" x="2782888" y="3841750"/>
          <p14:tracePt t="2015" x="2824163" y="3832225"/>
          <p14:tracePt t="2025" x="2894013" y="3802063"/>
          <p14:tracePt t="2028" x="2954338" y="3771900"/>
          <p14:tracePt t="2035" x="3005138" y="3741738"/>
          <p14:tracePt t="2042" x="3065463" y="3690938"/>
          <p14:tracePt t="2048" x="3106738" y="3660775"/>
          <p14:tracePt t="2056" x="3136900" y="3621088"/>
          <p14:tracePt t="2062" x="3186113" y="3590925"/>
          <p14:tracePt t="2070" x="3206750" y="3530600"/>
          <p14:tracePt t="2077" x="3227388" y="3479800"/>
          <p14:tracePt t="2088" x="3246438" y="3438525"/>
          <p14:tracePt t="2095" x="3246438" y="3368675"/>
          <p14:tracePt t="2103" x="3257550" y="3308350"/>
          <p14:tracePt t="2108" x="3267075" y="3248025"/>
          <p14:tracePt t="2115" x="3267075" y="3167063"/>
          <p14:tracePt t="2124" x="3267075" y="3055938"/>
          <p14:tracePt t="2130" x="3267075" y="2924175"/>
          <p14:tracePt t="2138" x="3267075" y="2803525"/>
          <p14:tracePt t="2145" x="3267075" y="2641600"/>
          <p14:tracePt t="2152" x="3267075" y="2541588"/>
          <p14:tracePt t="2159" x="3257550" y="2439988"/>
          <p14:tracePt t="2167" x="3257550" y="2349500"/>
          <p14:tracePt t="2174" x="3227388" y="2279650"/>
          <p14:tracePt t="2179" x="3216275" y="2208213"/>
          <p14:tracePt t="2187" x="3206750" y="2168525"/>
          <p14:tracePt t="2193" x="3197225" y="2147888"/>
          <p14:tracePt t="2202" x="3186113" y="2127250"/>
          <p14:tracePt t="2206" x="3167063" y="2117725"/>
          <p14:tracePt t="2216" x="3136900" y="2097088"/>
          <p14:tracePt t="2221" x="3125788" y="2097088"/>
          <p14:tracePt t="2228" x="3086100" y="2087563"/>
          <p14:tracePt t="2234" x="3044825" y="2078038"/>
          <p14:tracePt t="2243" x="3014663" y="2078038"/>
          <p14:tracePt t="2248" x="2965450" y="2057400"/>
          <p14:tracePt t="2255" x="2894013" y="2057400"/>
          <p14:tracePt t="2277" x="2782888" y="2047875"/>
          <p14:tracePt t="2280" x="2732088" y="2047875"/>
          <p14:tracePt t="2287" x="2671763" y="2047875"/>
          <p14:tracePt t="2294" x="2611438" y="2066925"/>
          <p14:tracePt t="2300" x="2592388" y="2066925"/>
          <p14:tracePt t="2309" x="2409825" y="2127250"/>
          <p14:tracePt t="2314" x="2268538" y="2168525"/>
          <p14:tracePt t="2325" x="2168525" y="2219325"/>
          <p14:tracePt t="2330" x="2087563" y="2268538"/>
          <p14:tracePt t="2337" x="2006600" y="2309813"/>
          <p14:tracePt t="2342" x="1955800" y="2349500"/>
          <p14:tracePt t="2353" x="1906588" y="2390775"/>
          <p14:tracePt t="2358" x="1885950" y="2409825"/>
          <p14:tracePt t="2365" x="1855788" y="2430463"/>
          <p14:tracePt t="2375" x="1835150" y="2439988"/>
          <p14:tracePt t="2381" x="1835150" y="2451100"/>
          <p14:tracePt t="2388" x="1825625" y="2460625"/>
          <p14:tracePt t="2402" x="1814513" y="2470150"/>
          <p14:tracePt t="2406" x="1804988" y="2490788"/>
          <p14:tracePt t="2414" x="1804988" y="2501900"/>
          <p14:tracePt t="2421" x="1795463" y="2520950"/>
          <p14:tracePt t="2428" x="1774825" y="2562225"/>
          <p14:tracePt t="2434" x="1754188" y="2611438"/>
          <p14:tracePt t="2442" x="1714500" y="2673350"/>
          <p14:tracePt t="2448" x="1693863" y="2743200"/>
          <p14:tracePt t="2455" x="1684338" y="2794000"/>
          <p14:tracePt t="2463" x="1663700" y="2833688"/>
          <p14:tracePt t="2472" x="1654175" y="2874963"/>
          <p14:tracePt t="2478" x="1643063" y="2905125"/>
          <p14:tracePt t="2485" x="1643063" y="2944813"/>
          <p14:tracePt t="2492" x="1643063" y="2965450"/>
          <p14:tracePt t="2499" x="1643063" y="3016250"/>
          <p14:tracePt t="2506" x="1643063" y="3065463"/>
          <p14:tracePt t="2514" x="1643063" y="3116263"/>
          <p14:tracePt t="2522" x="1643063" y="3187700"/>
          <p14:tracePt t="2528" x="1654175" y="3236913"/>
          <p14:tracePt t="2535" x="1684338" y="3297238"/>
          <p14:tracePt t="2543" x="1684338" y="3327400"/>
          <p14:tracePt t="2550" x="1704975" y="3378200"/>
          <p14:tracePt t="2556" x="1704975" y="3408363"/>
          <p14:tracePt t="2564" x="1744663" y="3530600"/>
          <p14:tracePt t="2572" x="1765300" y="3621088"/>
          <p14:tracePt t="2578" x="1784350" y="3721100"/>
          <p14:tracePt t="2585" x="1804988" y="3792538"/>
          <p14:tracePt t="2592" x="1814513" y="3841750"/>
          <p14:tracePt t="2599" x="1835150" y="3903663"/>
          <p14:tracePt t="2606" x="1844675" y="3922713"/>
          <p14:tracePt t="2615" x="1855788" y="3963988"/>
          <p14:tracePt t="2623" x="1876425" y="3983038"/>
          <p14:tracePt t="2629" x="1885950" y="4024313"/>
          <p14:tracePt t="2635" x="1906588" y="4044950"/>
          <p14:tracePt t="2642" x="1925638" y="4075113"/>
          <p14:tracePt t="2650" x="1955800" y="4094163"/>
          <p14:tracePt t="2657" x="1985963" y="4124325"/>
          <p14:tracePt t="2665" x="2006600" y="4135438"/>
          <p14:tracePt t="2672" x="2036763" y="4144963"/>
          <p14:tracePt t="2679" x="2057400" y="4154488"/>
          <p14:tracePt t="2686" x="2066925" y="4154488"/>
          <p14:tracePt t="2692" x="2087563" y="4154488"/>
          <p14:tracePt t="2700" x="2097088" y="4154488"/>
          <p14:tracePt t="2707" x="2117725" y="4154488"/>
          <p14:tracePt t="2715" x="2127250" y="4144963"/>
          <p14:tracePt t="2722" x="2157413" y="4124325"/>
          <p14:tracePt t="2730" x="2187575" y="4105275"/>
          <p14:tracePt t="2735" x="2228850" y="4075113"/>
          <p14:tracePt t="2743" x="2298700" y="4033838"/>
          <p14:tracePt t="2750" x="2400300" y="3973513"/>
          <p14:tracePt t="2756" x="2520950" y="3903663"/>
          <p14:tracePt t="2764" x="2611438" y="3841750"/>
          <p14:tracePt t="2772" x="2713038" y="3751263"/>
          <p14:tracePt t="2780" x="2824163" y="3630613"/>
          <p14:tracePt t="2786" x="2903538" y="3509963"/>
          <p14:tracePt t="2793" x="2954338" y="3419475"/>
          <p14:tracePt t="2800" x="3005138" y="3338513"/>
          <p14:tracePt t="2807" x="3035300" y="3267075"/>
          <p14:tracePt t="2814" x="3065463" y="3206750"/>
          <p14:tracePt t="2822" x="3074988" y="3176588"/>
          <p14:tracePt t="2829" x="3086100" y="3155950"/>
          <p14:tracePt t="2835" x="3086100" y="3136900"/>
          <p14:tracePt t="2843" x="3095625" y="3125788"/>
          <p14:tracePt t="2850" x="3106738" y="3106738"/>
          <p14:tracePt t="2864" x="3106738" y="3086100"/>
          <p14:tracePt t="2872" x="3106738" y="3076575"/>
          <p14:tracePt t="2880" x="3106738" y="3055938"/>
          <p14:tracePt t="2889" x="3106738" y="3046413"/>
          <p14:tracePt t="2894" x="3106738" y="3016250"/>
          <p14:tracePt t="2900" x="3106738" y="2984500"/>
          <p14:tracePt t="2907" x="3095625" y="2944813"/>
          <p14:tracePt t="2914" x="3095625" y="2914650"/>
          <p14:tracePt t="2922" x="3086100" y="2894013"/>
          <p14:tracePt t="2930" x="3074988" y="2874963"/>
          <p14:tracePt t="2936" x="3074988" y="2863850"/>
          <p14:tracePt t="2943" x="3074988" y="2854325"/>
          <p14:tracePt t="2950" x="3065463" y="2844800"/>
          <p14:tracePt t="2957" x="3065463" y="2833688"/>
          <p14:tracePt t="2964" x="3055938" y="2824163"/>
          <p14:tracePt t="2972" x="3055938" y="2813050"/>
          <p14:tracePt t="2986" x="3035300" y="2813050"/>
          <p14:tracePt t="3000" x="3005138" y="2813050"/>
          <p14:tracePt t="3007" x="2995613" y="2803525"/>
          <p14:tracePt t="3015" x="2974975" y="2803525"/>
          <p14:tracePt t="3023" x="2944813" y="2803525"/>
          <p14:tracePt t="3029" x="2924175" y="2803525"/>
          <p14:tracePt t="3036" x="2903538" y="2803525"/>
          <p14:tracePt t="3043" x="2884488" y="2803525"/>
          <p14:tracePt t="3050" x="2854325" y="2803525"/>
          <p14:tracePt t="3057" x="2843213" y="2803525"/>
          <p14:tracePt t="3065" x="2813050" y="2803525"/>
          <p14:tracePt t="3072" x="2794000" y="2803525"/>
          <p14:tracePt t="3079" x="2773363" y="2803525"/>
          <p14:tracePt t="3086" x="2752725" y="2803525"/>
          <p14:tracePt t="3093" x="2743200" y="2803525"/>
          <p14:tracePt t="3100" x="2722563" y="2803525"/>
          <p14:tracePt t="3108" x="2713038" y="2803525"/>
          <p14:tracePt t="3115" x="2692400" y="2803525"/>
          <p14:tracePt t="3130" x="2682875" y="2803525"/>
          <p14:tracePt t="3143" x="2671763" y="2803525"/>
          <p14:tracePt t="3157" x="2671763" y="2813050"/>
          <p14:tracePt t="3164" x="2662238" y="2824163"/>
          <p14:tracePt t="3172" x="2652713" y="2824163"/>
          <p14:tracePt t="3186" x="2652713" y="2833688"/>
          <p14:tracePt t="3193" x="2641600" y="2833688"/>
          <p14:tracePt t="3200" x="2641600" y="2844800"/>
          <p14:tracePt t="3207" x="2632075" y="2844800"/>
          <p14:tracePt t="3214" x="2622550" y="2844800"/>
          <p14:tracePt t="3222" x="2622550" y="2854325"/>
          <p14:tracePt t="3229" x="2611438" y="2863850"/>
          <p14:tracePt t="3243" x="2601913" y="2863850"/>
          <p14:tracePt t="3358" x="2601913" y="2854325"/>
          <p14:tracePt t="3381" x="2601913" y="2844800"/>
          <p14:tracePt t="3387" x="2601913" y="2833688"/>
          <p14:tracePt t="3394" x="2601913" y="2824163"/>
          <p14:tracePt t="3404" x="2601913" y="2813050"/>
          <p14:tracePt t="3409" x="2581275" y="2803525"/>
          <p14:tracePt t="3417" x="2571750" y="2782888"/>
          <p14:tracePt t="3424" x="2560638" y="2763838"/>
          <p14:tracePt t="3430" x="2541588" y="2752725"/>
          <p14:tracePt t="3441" x="2511425" y="2743200"/>
          <p14:tracePt t="3444" x="2500313" y="2733675"/>
          <p14:tracePt t="3453" x="2470150" y="2722563"/>
          <p14:tracePt t="3459" x="2439988" y="2713038"/>
          <p14:tracePt t="3467" x="2420938" y="2713038"/>
          <p14:tracePt t="3474" x="2390775" y="2713038"/>
          <p14:tracePt t="3480" x="2379663" y="2713038"/>
          <p14:tracePt t="3491" x="2349500" y="2713038"/>
          <p14:tracePt t="3494" x="2339975" y="2713038"/>
          <p14:tracePt t="3502" x="2319338" y="2722563"/>
          <p14:tracePt t="3507" x="2298700" y="2733675"/>
          <p14:tracePt t="3521" x="2279650" y="2752725"/>
          <p14:tracePt t="3529" x="2268538" y="2763838"/>
          <p14:tracePt t="3543" x="2259013" y="2782888"/>
          <p14:tracePt t="3549" x="2249488" y="2794000"/>
          <p14:tracePt t="3563" x="2238375" y="2803525"/>
          <p14:tracePt t="3571" x="2238375" y="2824163"/>
          <p14:tracePt t="3578" x="2238375" y="2844800"/>
          <p14:tracePt t="3586" x="2228850" y="2863850"/>
          <p14:tracePt t="3593" x="2219325" y="2894013"/>
          <p14:tracePt t="3600" x="2219325" y="2924175"/>
          <p14:tracePt t="3608" x="2208213" y="2944813"/>
          <p14:tracePt t="3614" x="2198688" y="2984500"/>
          <p14:tracePt t="3621" x="2198688" y="3005138"/>
          <p14:tracePt t="3629" x="2187575" y="3025775"/>
          <p14:tracePt t="3635" x="2187575" y="3046413"/>
          <p14:tracePt t="3643" x="2187575" y="3055938"/>
          <p14:tracePt t="3657" x="2187575" y="3065463"/>
          <p14:tracePt t="3665" x="2187575" y="3076575"/>
          <p14:tracePt t="3690" x="2208213" y="3106738"/>
          <p14:tracePt t="3696" x="2259013" y="3146425"/>
          <p14:tracePt t="3703" x="2349500" y="3187700"/>
          <p14:tracePt t="3709" x="2451100" y="3227388"/>
          <p14:tracePt t="3716" x="2530475" y="3236913"/>
          <p14:tracePt t="3725" x="2581275" y="3236913"/>
          <p14:tracePt t="3732" x="2622550" y="3236913"/>
          <p14:tracePt t="3742" x="2641600" y="3236913"/>
          <p14:tracePt t="3745" x="2671763" y="3236913"/>
          <p14:tracePt t="3753" x="2692400" y="3236913"/>
          <p14:tracePt t="3761" x="2692400" y="3227388"/>
          <p14:tracePt t="3766" x="2701925" y="3227388"/>
          <p14:tracePt t="3779" x="2713038" y="3217863"/>
          <p14:tracePt t="3788" x="2713038" y="3206750"/>
          <p14:tracePt t="3797" x="2722563" y="3206750"/>
          <p14:tracePt t="3802" x="2732088" y="3206750"/>
          <p14:tracePt t="3814" x="2732088" y="3197225"/>
          <p14:tracePt t="3816" x="2743200" y="3176588"/>
          <p14:tracePt t="3825" x="2773363" y="3155950"/>
          <p14:tracePt t="3830" x="2833688" y="3076575"/>
          <p14:tracePt t="3837" x="2884488" y="3005138"/>
          <p14:tracePt t="3843" x="2965450" y="2905125"/>
          <p14:tracePt t="3850" x="2995613" y="2833688"/>
          <p14:tracePt t="3857" x="3025775" y="2782888"/>
          <p14:tracePt t="3864" x="3035300" y="2752725"/>
          <p14:tracePt t="3871" x="3044825" y="2713038"/>
          <p14:tracePt t="3878" x="3044825" y="2703513"/>
          <p14:tracePt t="3888" x="3044825" y="2682875"/>
          <p14:tracePt t="3895" x="3044825" y="2673350"/>
          <p14:tracePt t="3917" x="3035300" y="2662238"/>
          <p14:tracePt t="3924" x="3025775" y="2652713"/>
          <p14:tracePt t="3930" x="3014663" y="2652713"/>
          <p14:tracePt t="3942" x="2984500" y="2652713"/>
          <p14:tracePt t="3945" x="2965450" y="2652713"/>
          <p14:tracePt t="3953" x="2944813" y="2652713"/>
          <p14:tracePt t="3959" x="2935288" y="2652713"/>
          <p14:tracePt t="3966" x="2903538" y="2652713"/>
          <p14:tracePt t="3974" x="2884488" y="2652713"/>
          <p14:tracePt t="3980" x="2863850" y="2641600"/>
          <p14:tracePt t="3990" x="2824163" y="2641600"/>
          <p14:tracePt t="3994" x="2794000" y="2641600"/>
          <p14:tracePt t="4004" x="2752725" y="2641600"/>
          <p14:tracePt t="4007" x="2722563" y="2641600"/>
          <p14:tracePt t="4017" x="2682875" y="2641600"/>
          <p14:tracePt t="4022" x="2652713" y="2641600"/>
          <p14:tracePt t="4029" x="2632075" y="2641600"/>
          <p14:tracePt t="4036" x="2611438" y="2641600"/>
          <p14:tracePt t="4044" x="2601913" y="2641600"/>
          <p14:tracePt t="4050" x="2592388" y="2641600"/>
          <p14:tracePt t="4057" x="2581275" y="2641600"/>
          <p14:tracePt t="4064" x="2581275" y="2652713"/>
          <p14:tracePt t="4074" x="2571750" y="2652713"/>
          <p14:tracePt t="4094" x="2560638" y="2673350"/>
          <p14:tracePt t="4109" x="2551113" y="2673350"/>
          <p14:tracePt t="4117" x="2541588" y="2682875"/>
          <p14:tracePt t="4131" x="2530475" y="2703513"/>
          <p14:tracePt t="4146" x="2530475" y="2713038"/>
          <p14:tracePt t="4155" x="2520950" y="2722563"/>
          <p14:tracePt t="4160" x="2511425" y="2743200"/>
          <p14:tracePt t="4167" x="2511425" y="2752725"/>
          <p14:tracePt t="4176" x="2490788" y="2794000"/>
          <p14:tracePt t="4180" x="2460625" y="2884488"/>
          <p14:tracePt t="4189" x="2430463" y="2965450"/>
          <p14:tracePt t="4194" x="2409825" y="3025775"/>
          <p14:tracePt t="4203" x="2400300" y="3086100"/>
          <p14:tracePt t="4207" x="2390775" y="3125788"/>
          <p14:tracePt t="4214" x="2379663" y="3167063"/>
          <p14:tracePt t="4221" x="2379663" y="3176588"/>
          <p14:tracePt t="4228" x="2379663" y="3197225"/>
          <p14:tracePt t="4235" x="2379663" y="3206750"/>
          <p14:tracePt t="4243" x="2379663" y="3227388"/>
          <p14:tracePt t="4251" x="2379663" y="3236913"/>
          <p14:tracePt t="4260" x="2379663" y="3248025"/>
          <p14:tracePt t="4267" x="2379663" y="3257550"/>
          <p14:tracePt t="4278" x="2379663" y="3267075"/>
          <p14:tracePt t="4294" x="2379663" y="3287713"/>
          <p14:tracePt t="4302" x="2379663" y="3297238"/>
          <p14:tracePt t="4316" x="2379663" y="3308350"/>
          <p14:tracePt t="4330" x="2390775" y="3308350"/>
          <p14:tracePt t="4338" x="2390775" y="3317875"/>
          <p14:tracePt t="4348" x="2390775" y="3327400"/>
          <p14:tracePt t="4362" x="2400300" y="3327400"/>
          <p14:tracePt t="4365" x="2400300" y="3338513"/>
          <p14:tracePt t="4373" x="2409825" y="3359150"/>
          <p14:tracePt t="4380" x="2409825" y="3368675"/>
          <p14:tracePt t="4386" x="2420938" y="3378200"/>
          <p14:tracePt t="4394" x="2430463" y="3389313"/>
          <p14:tracePt t="4400" x="2430463" y="3398838"/>
          <p14:tracePt t="4418" x="2439988" y="3408363"/>
          <p14:tracePt t="4441" x="2439988" y="3419475"/>
          <p14:tracePt t="4444" x="2439988" y="3429000"/>
          <p14:tracePt t="4551" x="2439988" y="3419475"/>
          <p14:tracePt t="4565" x="2439988" y="3398838"/>
          <p14:tracePt t="4572" x="2439988" y="3378200"/>
          <p14:tracePt t="4580" x="2439988" y="3368675"/>
          <p14:tracePt t="4588" x="2439988" y="3348038"/>
          <p14:tracePt t="4595" x="2439988" y="3338513"/>
          <p14:tracePt t="4609" x="2439988" y="3327400"/>
          <p14:tracePt t="4625" x="2439988" y="3317875"/>
          <p14:tracePt t="4645" x="2439988" y="3297238"/>
          <p14:tracePt t="4660" x="2439988" y="3287713"/>
          <p14:tracePt t="4667" x="2430463" y="3278188"/>
          <p14:tracePt t="4676" x="2430463" y="3267075"/>
          <p14:tracePt t="4692" x="2420938" y="3257550"/>
          <p14:tracePt t="4717" x="2409825" y="3257550"/>
          <p14:tracePt t="4746" x="2400300" y="3248025"/>
          <p14:tracePt t="4772" x="2400300" y="3236913"/>
          <p14:tracePt t="4779" x="2400300" y="3227388"/>
          <p14:tracePt t="4809" x="2400300" y="3217863"/>
          <p14:tracePt t="4824" x="2400300" y="3206750"/>
          <p14:tracePt t="4832" x="2390775" y="3206750"/>
          <p14:tracePt t="4845" x="2379663" y="3197225"/>
          <p14:tracePt t="4852" x="2379663" y="3187700"/>
          <p14:tracePt t="4859" x="2379663" y="3176588"/>
          <p14:tracePt t="4869" x="2370138" y="3167063"/>
          <p14:tracePt t="4874" x="2349500" y="3155950"/>
          <p14:tracePt t="4891" x="2339975" y="3155950"/>
          <p14:tracePt t="4895" x="2339975" y="3146425"/>
          <p14:tracePt t="4903" x="2328863" y="3146425"/>
          <p14:tracePt t="4923" x="2319338" y="3146425"/>
          <p14:tracePt t="4931" x="2309813" y="3146425"/>
          <p14:tracePt t="5038" x="2309813" y="3155950"/>
          <p14:tracePt t="5053" x="2309813" y="3167063"/>
          <p14:tracePt t="5095" x="2298700" y="3167063"/>
          <p14:tracePt t="5395" x="2298700" y="3155950"/>
          <p14:tracePt t="5410" x="2309813" y="3155950"/>
          <p14:tracePt t="5433" x="2319338" y="3155950"/>
          <p14:tracePt t="5453" x="2328863" y="3155950"/>
          <p14:tracePt t="5467" x="2390775" y="3125788"/>
          <p14:tracePt t="5472" x="2470150" y="3095625"/>
          <p14:tracePt t="5480" x="2571750" y="3065463"/>
          <p14:tracePt t="5488" x="2641600" y="3046413"/>
          <p14:tracePt t="5494" x="2692400" y="3046413"/>
          <p14:tracePt t="5501" x="2722563" y="3046413"/>
          <p14:tracePt t="5509" x="2743200" y="3046413"/>
          <p14:tracePt t="5515" x="2763838" y="3046413"/>
          <p14:tracePt t="5537" x="2773363" y="3046413"/>
          <p14:tracePt t="5545" x="2782888" y="3046413"/>
          <p14:tracePt t="5560" x="2782888" y="3055938"/>
          <p14:tracePt t="5568" x="2782888" y="3065463"/>
          <p14:tracePt t="5597" x="2794000" y="3065463"/>
          <p14:tracePt t="5604" x="2803525" y="3065463"/>
          <p14:tracePt t="5618" x="2824163" y="3076575"/>
          <p14:tracePt t="5627" x="2833688" y="3076575"/>
          <p14:tracePt t="5633" x="2843213" y="3086100"/>
          <p14:tracePt t="5641" x="2854325" y="3086100"/>
          <p14:tracePt t="5654" x="2863850" y="3086100"/>
          <p14:tracePt t="5697" x="2863850" y="3095625"/>
          <p14:tracePt t="5703" x="2873375" y="3095625"/>
          <p14:tracePt t="5708" x="2884488" y="3095625"/>
          <p14:tracePt t="5839" x="2873375" y="3095625"/>
          <p14:tracePt t="5860" x="2863850" y="3095625"/>
          <p14:tracePt t="5870" x="2854325" y="3095625"/>
          <p14:tracePt t="5877" x="2843213" y="3095625"/>
          <p14:tracePt t="5891" x="2803525" y="3086100"/>
          <p14:tracePt t="5896" x="2763838" y="3076575"/>
          <p14:tracePt t="5904" x="2743200" y="3076575"/>
          <p14:tracePt t="5910" x="2722563" y="3065463"/>
          <p14:tracePt t="5919" x="2701925" y="3065463"/>
          <p14:tracePt t="5924" x="2671763" y="3055938"/>
          <p14:tracePt t="5932" x="2652713" y="3046413"/>
          <p14:tracePt t="5940" x="2622550" y="3046413"/>
          <p14:tracePt t="5947" x="2581275" y="3035300"/>
          <p14:tracePt t="5955" x="2551113" y="3035300"/>
          <p14:tracePt t="5959" x="2520950" y="3035300"/>
          <p14:tracePt t="5966" x="2481263" y="3035300"/>
          <p14:tracePt t="5973" x="2451100" y="3035300"/>
          <p14:tracePt t="5980" x="2420938" y="3035300"/>
          <p14:tracePt t="5988" x="2400300" y="3035300"/>
          <p14:tracePt t="5994" x="2370138" y="3035300"/>
          <p14:tracePt t="6001" x="2349500" y="3035300"/>
          <p14:tracePt t="6018" x="2339975" y="3035300"/>
          <p14:tracePt t="6025" x="2328863" y="3035300"/>
          <p14:tracePt t="6040" x="2309813" y="3035300"/>
          <p14:tracePt t="6046" x="2298700" y="3035300"/>
          <p14:tracePt t="6054" x="2298700" y="3046413"/>
          <p14:tracePt t="6059" x="2279650" y="3046413"/>
          <p14:tracePt t="6069" x="2268538" y="3046413"/>
          <p14:tracePt t="6074" x="2249488" y="3046413"/>
          <p14:tracePt t="6082" x="2238375" y="3046413"/>
          <p14:tracePt t="6096" x="2228850" y="3046413"/>
          <p14:tracePt t="6104" x="2219325" y="3046413"/>
          <p14:tracePt t="6195" x="2228850" y="3046413"/>
          <p14:tracePt t="6216" x="2238375" y="3046413"/>
          <p14:tracePt t="6224" x="2249488" y="3046413"/>
          <p14:tracePt t="6253" x="2420938" y="3046413"/>
          <p14:tracePt t="6260" x="2500313" y="3046413"/>
          <p14:tracePt t="6267" x="2571750" y="3065463"/>
          <p14:tracePt t="6273" x="2641600" y="3076575"/>
          <p14:tracePt t="6282" x="2671763" y="3076575"/>
          <p14:tracePt t="6289" x="2713038" y="3076575"/>
          <p14:tracePt t="6296" x="2722563" y="3076575"/>
          <p14:tracePt t="6302" x="2743200" y="3076575"/>
          <p14:tracePt t="6310" x="2752725" y="3076575"/>
          <p14:tracePt t="6316" x="2763838" y="3076575"/>
          <p14:tracePt t="6323" x="2773363" y="3076575"/>
          <p14:tracePt t="6344" x="2782888" y="3076575"/>
          <p14:tracePt t="6361" x="2794000" y="3076575"/>
          <p14:tracePt t="6383" x="2803525" y="3076575"/>
          <p14:tracePt t="6392" x="2813050" y="3076575"/>
          <p14:tracePt t="6410" x="2824163" y="3065463"/>
          <p14:tracePt t="6432" x="2833688" y="3055938"/>
          <p14:tracePt t="6443" x="2843213" y="3055938"/>
          <p14:tracePt t="6460" x="2854325" y="3055938"/>
          <p14:tracePt t="6476" x="2863850" y="3046413"/>
          <p14:tracePt t="6495" x="2873375" y="3046413"/>
          <p14:tracePt t="6502" x="2884488" y="3046413"/>
          <p14:tracePt t="6516" x="2894013" y="3046413"/>
          <p14:tracePt t="7005" x="2954338" y="2944813"/>
          <p14:tracePt t="7012" x="3035300" y="2824163"/>
          <p14:tracePt t="7020" x="3125788" y="2703513"/>
          <p14:tracePt t="7026" x="3227388" y="2581275"/>
          <p14:tracePt t="7034" x="3308350" y="2460625"/>
          <p14:tracePt t="7042" x="3398838" y="2339975"/>
          <p14:tracePt t="7047" x="3540125" y="2189163"/>
          <p14:tracePt t="7058" x="3832225" y="1876425"/>
          <p14:tracePt t="7061" x="3852863" y="1846263"/>
          <p14:tracePt t="8448" x="3781425" y="1946275"/>
          <p14:tracePt t="8456" x="3690938" y="2036763"/>
          <p14:tracePt t="8462" x="3619500" y="2097088"/>
          <p14:tracePt t="8469" x="3540125" y="2168525"/>
          <p14:tracePt t="8478" x="3438525" y="2279650"/>
          <p14:tracePt t="8486" x="3327400" y="2400300"/>
          <p14:tracePt t="8491" x="3197225" y="2562225"/>
          <p14:tracePt t="8500" x="3106738" y="2652713"/>
          <p14:tracePt t="8506" x="3025775" y="2733675"/>
          <p14:tracePt t="8512" x="2954338" y="2803525"/>
          <p14:tracePt t="8520" x="2873375" y="2863850"/>
          <p14:tracePt t="8526" x="2833688" y="2905125"/>
          <p14:tracePt t="8535" x="2794000" y="2935288"/>
          <p14:tracePt t="8541" x="2773363" y="2944813"/>
          <p14:tracePt t="8548" x="2763838" y="2965450"/>
          <p14:tracePt t="8557" x="2743200" y="2974975"/>
          <p14:tracePt t="8563" x="2732088" y="2984500"/>
          <p14:tracePt t="8576" x="2722563" y="2984500"/>
          <p14:tracePt t="8585" x="2713038" y="2995613"/>
          <p14:tracePt t="8608" x="2701925" y="2995613"/>
          <p14:tracePt t="8621" x="2692400" y="2995613"/>
          <p14:tracePt t="8685" x="2692400" y="2984500"/>
          <p14:tracePt t="8692" x="2682875" y="2984500"/>
          <p14:tracePt t="8701" x="2671763" y="2984500"/>
          <p14:tracePt t="8713" x="2662238" y="2984500"/>
          <p14:tracePt t="8728" x="2641600" y="2984500"/>
          <p14:tracePt t="8745" x="2632075" y="2995613"/>
          <p14:tracePt t="8749" x="2622550" y="2995613"/>
          <p14:tracePt t="8765" x="2611438" y="2995613"/>
          <p14:tracePt t="8771" x="2601913" y="2995613"/>
          <p14:tracePt t="8784" x="2592388" y="2995613"/>
          <p14:tracePt t="8793" x="2520950" y="3016250"/>
          <p14:tracePt t="8799" x="2400300" y="3035300"/>
          <p14:tracePt t="8812" x="2198688" y="3106738"/>
          <p14:tracePt t="8820" x="2097088" y="3125788"/>
          <p14:tracePt t="8827" x="1997075" y="3155950"/>
          <p14:tracePt t="8833" x="1936750" y="3167063"/>
          <p14:tracePt t="8839" x="1895475" y="3176588"/>
          <p14:tracePt t="8847" x="1865313" y="3176588"/>
          <p14:tracePt t="8853" x="1855788" y="3176588"/>
          <p14:tracePt t="8861" x="1844675" y="3176588"/>
          <p14:tracePt t="8867" x="1835150" y="3176588"/>
          <p14:tracePt t="8891" x="1835150" y="3167063"/>
          <p14:tracePt t="8913" x="1835150" y="3155950"/>
          <p14:tracePt t="8922" x="1855788" y="3146425"/>
          <p14:tracePt t="8941" x="1865313" y="3136900"/>
          <p14:tracePt t="8950" x="1876425" y="3136900"/>
          <p14:tracePt t="8964" x="1895475" y="3136900"/>
          <p14:tracePt t="8975" x="1906588" y="3136900"/>
          <p14:tracePt t="8992" x="1916113" y="3136900"/>
          <p14:tracePt t="8999" x="1925638" y="3136900"/>
          <p14:tracePt t="9014" x="2228850" y="3106738"/>
          <p14:tracePt t="9021" x="2359025" y="3106738"/>
          <p14:tracePt t="9028" x="2481263" y="3106738"/>
          <p14:tracePt t="9035" x="2560638" y="3125788"/>
          <p14:tracePt t="9043" x="2622550" y="3125788"/>
          <p14:tracePt t="9049" x="2692400" y="3125788"/>
          <p14:tracePt t="9057" x="2722563" y="3125788"/>
          <p14:tracePt t="9061" x="2763838" y="3125788"/>
          <p14:tracePt t="9069" x="2782888" y="3125788"/>
          <p14:tracePt t="9083" x="2794000" y="3125788"/>
          <p14:tracePt t="9097" x="2803525" y="3125788"/>
          <p14:tracePt t="9142" x="2803525" y="3136900"/>
          <p14:tracePt t="9192" x="2794000" y="3136900"/>
          <p14:tracePt t="9564" x="2833688" y="3136900"/>
          <p14:tracePt t="9574" x="3176588" y="3106738"/>
          <p14:tracePt t="9578" x="3529013" y="3055938"/>
          <p14:tracePt t="9585" x="3883025" y="2995613"/>
          <p14:tracePt t="9593" x="4325938" y="2905125"/>
          <p14:tracePt t="9600" x="4568825" y="2894013"/>
          <p14:tracePt t="9610" x="4870450" y="2874963"/>
          <p14:tracePt t="9615" x="5213350" y="2833688"/>
          <p14:tracePt t="9624" x="5426075" y="2824163"/>
          <p14:tracePt t="9626" x="5627688" y="2824163"/>
          <p14:tracePt t="9634" x="5899150" y="2803525"/>
          <p14:tracePt t="9640" x="6061075" y="2803525"/>
          <p14:tracePt t="9647" x="6202363" y="2803525"/>
          <p14:tracePt t="9654" x="6332538" y="2824163"/>
          <p14:tracePt t="9661" x="6443663" y="2844800"/>
          <p14:tracePt t="9674" x="6515100" y="2854325"/>
          <p14:tracePt t="9678" x="6564313" y="2863850"/>
          <p14:tracePt t="9687" x="6594475" y="2863850"/>
          <p14:tracePt t="9694" x="6615113" y="2874963"/>
          <p14:tracePt t="9700" x="6624638" y="2874963"/>
          <p14:tracePt t="9710" x="6624638" y="2884488"/>
          <p14:tracePt t="9714" x="6635750" y="2884488"/>
          <p14:tracePt t="9736" x="6645275" y="2884488"/>
          <p14:tracePt t="9744" x="6656388" y="2884488"/>
          <p14:tracePt t="9759" x="6665913" y="2884488"/>
          <p14:tracePt t="9762" x="6686550" y="2894013"/>
          <p14:tracePt t="9777" x="6696075" y="2894013"/>
          <p14:tracePt t="9790" x="6705600" y="2894013"/>
          <p14:tracePt t="9833" x="6705600" y="2905125"/>
          <p14:tracePt t="9841" x="6705600" y="2914650"/>
          <p14:tracePt t="9865" x="6705600" y="2924175"/>
          <p14:tracePt t="9880" x="6705600" y="2935288"/>
          <p14:tracePt t="9900" x="6705600" y="2944813"/>
          <p14:tracePt t="9914" x="6705600" y="2954338"/>
          <p14:tracePt t="9938" x="6705600" y="2965450"/>
          <p14:tracePt t="9946" x="6705600" y="2974975"/>
          <p14:tracePt t="9951" x="6705600" y="2984500"/>
          <p14:tracePt t="9965" x="6686550" y="3016250"/>
          <p14:tracePt t="9977" x="6675438" y="3035300"/>
          <p14:tracePt t="9980" x="6675438" y="3046413"/>
          <p14:tracePt t="9989" x="6656388" y="3055938"/>
          <p14:tracePt t="9997" x="6645275" y="3065463"/>
          <p14:tracePt t="10009" x="6645275" y="3076575"/>
          <p14:tracePt t="10013" x="6635750" y="3076575"/>
          <p14:tracePt t="10022" x="6624638" y="3086100"/>
          <p14:tracePt t="10028" x="6515100" y="3278188"/>
          <p14:tracePt t="10033" x="6413500" y="3489325"/>
          <p14:tracePt t="10040" x="6323013" y="3732213"/>
          <p14:tracePt t="10047" x="6272213" y="3883025"/>
          <p14:tracePt t="10054" x="6221413" y="4003675"/>
          <p14:tracePt t="10061" x="6161088" y="4135438"/>
          <p14:tracePt t="10075" x="6130925" y="4265613"/>
          <p14:tracePt t="10078" x="6091238" y="4367213"/>
          <p14:tracePt t="10088" x="6049963" y="4427538"/>
          <p14:tracePt t="10093" x="6030913" y="4478338"/>
          <p14:tracePt t="10099" x="6019800" y="4508500"/>
          <p14:tracePt t="10110" x="6010275" y="4527550"/>
          <p14:tracePt t="10113" x="6000750" y="4548188"/>
          <p14:tracePt t="10123" x="5989638" y="4559300"/>
          <p14:tracePt t="10129" x="5980113" y="4559300"/>
          <p14:tracePt t="10138" x="5980113" y="4578350"/>
          <p14:tracePt t="10147" x="5959475" y="4608513"/>
          <p14:tracePt t="10152" x="5949950" y="4659313"/>
          <p14:tracePt t="10160" x="5940425" y="4719638"/>
          <p14:tracePt t="10165" x="5929313" y="4760913"/>
          <p14:tracePt t="10172" x="5929313" y="4810125"/>
          <p14:tracePt t="10177" x="5929313" y="4840288"/>
          <p14:tracePt t="10184" x="5929313" y="4860925"/>
          <p14:tracePt t="10190" x="5929313" y="4891088"/>
          <p14:tracePt t="10204" x="5929313" y="4911725"/>
          <p14:tracePt t="10227" x="5929313" y="4921250"/>
          <p14:tracePt t="10241" x="5929313" y="4932363"/>
          <p14:tracePt t="10259" x="5929313" y="4951413"/>
          <p14:tracePt t="10264" x="5929313" y="4981575"/>
          <p14:tracePt t="10279" x="5919788" y="5073650"/>
          <p14:tracePt t="10287" x="5908675" y="5113338"/>
          <p14:tracePt t="10294" x="5899150" y="5133975"/>
          <p14:tracePt t="10300" x="5899150" y="5164138"/>
          <p14:tracePt t="10308" x="5889625" y="5194300"/>
          <p14:tracePt t="10314" x="5878513" y="5194300"/>
          <p14:tracePt t="10322" x="5878513" y="5203825"/>
          <p14:tracePt t="10332" x="5878513" y="5213350"/>
          <p14:tracePt t="10334" x="5878513" y="5224463"/>
          <p14:tracePt t="10345" x="5878513" y="5233988"/>
          <p14:tracePt t="10359" x="5878513" y="5245100"/>
          <p14:tracePt t="10370" x="5878513" y="5314950"/>
          <p14:tracePt t="10379" x="5868988" y="5354638"/>
          <p14:tracePt t="10385" x="5868988" y="5384800"/>
          <p14:tracePt t="10395" x="5868988" y="5416550"/>
          <p14:tracePt t="10398" x="5859463" y="5435600"/>
          <p14:tracePt t="10405" x="5848350" y="5456238"/>
          <p14:tracePt t="10412" x="5848350" y="5465763"/>
          <p14:tracePt t="10433" x="5848350" y="5476875"/>
          <p14:tracePt t="10441" x="5848350" y="5486400"/>
          <p14:tracePt t="10447" x="5838825" y="5486400"/>
          <p14:tracePt t="10507" x="5838825" y="5476875"/>
          <p14:tracePt t="10524" x="5838825" y="5465763"/>
          <p14:tracePt t="10529" x="5838825" y="5456238"/>
          <p14:tracePt t="10537" x="5838825" y="5446713"/>
          <p14:tracePt t="10543" x="5838825" y="5435600"/>
          <p14:tracePt t="10557" x="5838825" y="5426075"/>
          <p14:tracePt t="10565" x="5818188" y="5395913"/>
          <p14:tracePt t="10573" x="5818188" y="5384800"/>
          <p14:tracePt t="10578" x="5808663" y="5375275"/>
          <p14:tracePt t="10586" x="5808663" y="5365750"/>
          <p14:tracePt t="10594" x="5808663" y="5354638"/>
          <p14:tracePt t="10621" x="5799138" y="5354638"/>
          <p14:tracePt t="10642" x="5788025" y="5354638"/>
          <p14:tracePt t="10685" x="5778500" y="5345113"/>
          <p14:tracePt t="10692" x="5748338" y="5324475"/>
          <p14:tracePt t="10699" x="5718175" y="5324475"/>
          <p14:tracePt t="10707" x="5707063" y="5324475"/>
          <p14:tracePt t="10714" x="5688013" y="5324475"/>
          <p14:tracePt t="10723" x="5676900" y="5324475"/>
          <p14:tracePt t="10728" x="5657850" y="5324475"/>
          <p14:tracePt t="10736" x="5646738" y="5324475"/>
          <p14:tracePt t="10743" x="5607050" y="5314950"/>
          <p14:tracePt t="10752" x="5567363" y="5305425"/>
          <p14:tracePt t="10755" x="5516563" y="5294313"/>
          <p14:tracePt t="10763" x="5465763" y="5275263"/>
          <p14:tracePt t="10771" x="5414963" y="5264150"/>
          <p14:tracePt t="10778" x="5354638" y="5245100"/>
          <p14:tracePt t="10784" x="5303838" y="5245100"/>
          <p14:tracePt t="10791" x="5254625" y="5245100"/>
          <p14:tracePt t="10800" x="5224463" y="5245100"/>
          <p14:tracePt t="10808" x="5183188" y="5245100"/>
          <p14:tracePt t="10815" x="5143500" y="5254625"/>
          <p14:tracePt t="10826" x="5113338" y="5264150"/>
          <p14:tracePt t="10829" x="5083175" y="5275263"/>
          <p14:tracePt t="10837" x="5053013" y="5284788"/>
          <p14:tracePt t="10844" x="5041900" y="5284788"/>
          <p14:tracePt t="10850" x="5011738" y="5284788"/>
          <p14:tracePt t="10861" x="5002213" y="5284788"/>
          <p14:tracePt t="10864" x="4981575" y="5284788"/>
          <p14:tracePt t="10879" x="4951413" y="5284788"/>
          <p14:tracePt t="10886" x="4930775" y="5284788"/>
          <p14:tracePt t="10896" x="4921250" y="5284788"/>
          <p14:tracePt t="10900" x="4900613" y="5284788"/>
          <p14:tracePt t="10912" x="4881563" y="5284788"/>
          <p14:tracePt t="10914" x="4849813" y="5275263"/>
          <p14:tracePt t="10924" x="4830763" y="5264150"/>
          <p14:tracePt t="10927" x="4810125" y="5264150"/>
          <p14:tracePt t="10934" x="4789488" y="5264150"/>
          <p14:tracePt t="10942" x="4779963" y="5264150"/>
          <p14:tracePt t="10948" x="4759325" y="5264150"/>
          <p14:tracePt t="10955" x="4729163" y="5264150"/>
          <p14:tracePt t="10962" x="4719638" y="5264150"/>
          <p14:tracePt t="10970" x="4699000" y="5275263"/>
          <p14:tracePt t="10976" x="4689475" y="5275263"/>
          <p14:tracePt t="10984" x="4659313" y="5275263"/>
          <p14:tracePt t="10991" x="4638675" y="5275263"/>
          <p14:tracePt t="10998" x="4618038" y="5264150"/>
          <p14:tracePt t="11006" x="4587875" y="5264150"/>
          <p14:tracePt t="11014" x="4578350" y="5254625"/>
          <p14:tracePt t="11022" x="4557713" y="5245100"/>
          <p14:tracePt t="11028" x="4548188" y="5245100"/>
          <p14:tracePt t="11035" x="4538663" y="5245100"/>
          <p14:tracePt t="11042" x="4527550" y="5233988"/>
          <p14:tracePt t="11064" x="4518025" y="5233988"/>
          <p14:tracePt t="11072" x="4508500" y="5233988"/>
          <p14:tracePt t="11085" x="4497388" y="5233988"/>
          <p14:tracePt t="11092" x="4476750" y="5224463"/>
          <p14:tracePt t="11099" x="4457700" y="5213350"/>
          <p14:tracePt t="11107" x="4427538" y="5203825"/>
          <p14:tracePt t="11114" x="4376738" y="5194300"/>
          <p14:tracePt t="11122" x="4316413" y="5183188"/>
          <p14:tracePt t="11128" x="4286250" y="5173663"/>
          <p14:tracePt t="11135" x="4244975" y="5173663"/>
          <p14:tracePt t="11143" x="4205288" y="5164138"/>
          <p14:tracePt t="11149" x="4184650" y="5164138"/>
          <p14:tracePt t="11156" x="4154488" y="5164138"/>
          <p14:tracePt t="11164" x="4144963" y="5153025"/>
          <p14:tracePt t="11172" x="4124325" y="5153025"/>
          <p14:tracePt t="11178" x="4094163" y="5143500"/>
          <p14:tracePt t="11185" x="4084638" y="5143500"/>
          <p14:tracePt t="11192" x="4054475" y="5143500"/>
          <p14:tracePt t="11199" x="4013200" y="5122863"/>
          <p14:tracePt t="11205" x="3983038" y="5113338"/>
          <p14:tracePt t="11214" x="3913188" y="5103813"/>
          <p14:tracePt t="11222" x="3871913" y="5083175"/>
          <p14:tracePt t="11229" x="3832225" y="5073650"/>
          <p14:tracePt t="11235" x="3802063" y="5062538"/>
          <p14:tracePt t="11242" x="3781425" y="5062538"/>
          <p14:tracePt t="11257" x="3771900" y="5062538"/>
          <p14:tracePt t="11264" x="3760788" y="5062538"/>
          <p14:tracePt t="11273" x="3751263" y="5062538"/>
          <p14:tracePt t="11306" x="3751263" y="5073650"/>
          <p14:tracePt t="11314" x="3751263" y="5083175"/>
          <p14:tracePt t="11328" x="3760788" y="5092700"/>
          <p14:tracePt t="11343" x="3771900" y="5092700"/>
          <p14:tracePt t="11349" x="3781425" y="5092700"/>
          <p14:tracePt t="11371" x="3790950" y="5092700"/>
          <p14:tracePt t="11385" x="3832225" y="5092700"/>
          <p14:tracePt t="11392" x="3852863" y="5092700"/>
          <p14:tracePt t="11399" x="3883025" y="5103813"/>
          <p14:tracePt t="11407" x="3913188" y="5113338"/>
          <p14:tracePt t="11415" x="3943350" y="5122863"/>
          <p14:tracePt t="11422" x="3952875" y="5133975"/>
          <p14:tracePt t="11428" x="3973513" y="5133975"/>
          <p14:tracePt t="11434" x="3994150" y="5143500"/>
          <p14:tracePt t="11442" x="4003675" y="5143500"/>
          <p14:tracePt t="11449" x="4043363" y="5143500"/>
          <p14:tracePt t="11456" x="4073525" y="5143500"/>
          <p14:tracePt t="11463" x="4114800" y="5133975"/>
          <p14:tracePt t="11471" x="4184650" y="5122863"/>
          <p14:tracePt t="11478" x="4244975" y="5103813"/>
          <p14:tracePt t="11484" x="4316413" y="5092700"/>
          <p14:tracePt t="11492" x="4386263" y="5092700"/>
          <p14:tracePt t="11499" x="4497388" y="5092700"/>
          <p14:tracePt t="11506" x="4608513" y="5092700"/>
          <p14:tracePt t="11513" x="4719638" y="5092700"/>
          <p14:tracePt t="11521" x="4800600" y="5092700"/>
          <p14:tracePt t="11527" x="4870450" y="5092700"/>
          <p14:tracePt t="11534" x="4930775" y="5092700"/>
          <p14:tracePt t="11542" x="5002213" y="5092700"/>
          <p14:tracePt t="11550" x="5083175" y="5083175"/>
          <p14:tracePt t="11556" x="5192713" y="5073650"/>
          <p14:tracePt t="11565" x="5314950" y="5041900"/>
          <p14:tracePt t="11573" x="5414963" y="5032375"/>
          <p14:tracePt t="11578" x="5526088" y="5011738"/>
          <p14:tracePt t="11587" x="5627688" y="4992688"/>
          <p14:tracePt t="11592" x="5737225" y="4972050"/>
          <p14:tracePt t="11601" x="5838825" y="4972050"/>
          <p14:tracePt t="11607" x="5908675" y="4962525"/>
          <p14:tracePt t="11615" x="5959475" y="4951413"/>
          <p14:tracePt t="11623" x="5989638" y="4951413"/>
          <p14:tracePt t="11628" x="6010275" y="4941888"/>
          <p14:tracePt t="11636" x="6030913" y="4932363"/>
          <p14:tracePt t="11643" x="6049963" y="4921250"/>
          <p14:tracePt t="11650" x="6061075" y="4902200"/>
          <p14:tracePt t="11657" x="6091238" y="4851400"/>
          <p14:tracePt t="11665" x="6130925" y="4749800"/>
          <p14:tracePt t="11673" x="6172200" y="4668838"/>
          <p14:tracePt t="11679" x="6191250" y="4598988"/>
          <p14:tracePt t="11686" x="6211888" y="4527550"/>
          <p14:tracePt t="11692" x="6242050" y="4427538"/>
          <p14:tracePt t="11701" x="6292850" y="4295775"/>
          <p14:tracePt t="11706" x="6353175" y="4144963"/>
          <p14:tracePt t="11715" x="6434138" y="4003675"/>
          <p14:tracePt t="11724" x="6515100" y="3892550"/>
          <p14:tracePt t="11728" x="6575425" y="3751263"/>
          <p14:tracePt t="11736" x="6675438" y="3530600"/>
          <p14:tracePt t="11743" x="6716713" y="3368675"/>
          <p14:tracePt t="11750" x="6746875" y="3167063"/>
          <p14:tracePt t="11757" x="6756400" y="2954338"/>
          <p14:tracePt t="11765" x="6765925" y="2743200"/>
          <p14:tracePt t="11773" x="6786563" y="2571750"/>
          <p14:tracePt t="11778" x="6796088" y="2439988"/>
          <p14:tracePt t="11786" x="6796088" y="2309813"/>
          <p14:tracePt t="11792" x="6796088" y="2198688"/>
          <p14:tracePt t="11799" x="6796088" y="2097088"/>
          <p14:tracePt t="11806" x="6796088" y="2036763"/>
          <p14:tracePt t="11813" x="6796088" y="1966913"/>
          <p14:tracePt t="11820" x="6786563" y="1916113"/>
          <p14:tracePt t="11827" x="6765925" y="1876425"/>
          <p14:tracePt t="11837" x="6746875" y="1825625"/>
          <p14:tracePt t="11844" x="6696075" y="1765300"/>
          <p14:tracePt t="11852" x="6624638" y="1704975"/>
          <p14:tracePt t="11859" x="6545263" y="1644650"/>
          <p14:tracePt t="11866" x="6443663" y="1573213"/>
          <p14:tracePt t="11875" x="6323013" y="1522413"/>
          <p14:tracePt t="11880" x="6181725" y="1492250"/>
          <p14:tracePt t="11888" x="5980113" y="1462088"/>
          <p14:tracePt t="11894" x="5878513" y="1462088"/>
          <p14:tracePt t="11901" x="5778500" y="1473200"/>
          <p14:tracePt t="11910" x="5697538" y="1482725"/>
          <p14:tracePt t="11916" x="5586413" y="1492250"/>
          <p14:tracePt t="11926" x="5465763" y="1533525"/>
          <p14:tracePt t="11930" x="5384800" y="1552575"/>
          <p14:tracePt t="11938" x="5284788" y="1582738"/>
          <p14:tracePt t="11943" x="5162550" y="1633538"/>
          <p14:tracePt t="11952" x="5041900" y="1684338"/>
          <p14:tracePt t="11956" x="4921250" y="1735138"/>
          <p14:tracePt t="11963" x="4789488" y="1795463"/>
          <p14:tracePt t="11970" x="4689475" y="1846263"/>
          <p14:tracePt t="11977" x="4587875" y="1906588"/>
          <p14:tracePt t="11984" x="4508500" y="1966913"/>
          <p14:tracePt t="11992" x="4406900" y="2047875"/>
          <p14:tracePt t="12000" x="4386263" y="2078038"/>
          <p14:tracePt t="12010" x="4214813" y="2249488"/>
          <p14:tracePt t="12016" x="4144963" y="2339975"/>
          <p14:tracePt t="12028" x="4064000" y="2409825"/>
          <p14:tracePt t="12031" x="4003675" y="2501900"/>
          <p14:tracePt t="12037" x="3943350" y="2592388"/>
          <p14:tracePt t="12045" x="3892550" y="2682875"/>
          <p14:tracePt t="12053" x="3852863" y="2763838"/>
          <p14:tracePt t="12062" x="3832225" y="2833688"/>
          <p14:tracePt t="12065" x="3822700" y="2884488"/>
          <p14:tracePt t="12074" x="3790950" y="2944813"/>
          <p14:tracePt t="12083" x="3781425" y="2995613"/>
          <p14:tracePt t="12086" x="3771900" y="3076575"/>
          <p14:tracePt t="12101" x="3771900" y="3338513"/>
          <p14:tracePt t="12111" x="3771900" y="3459163"/>
          <p14:tracePt t="12114" x="3790950" y="3549650"/>
          <p14:tracePt t="12121" x="3811588" y="3681413"/>
          <p14:tracePt t="12128" x="3871913" y="3832225"/>
          <p14:tracePt t="12134" x="3922713" y="3963988"/>
          <p14:tracePt t="12143" x="3973513" y="4075113"/>
          <p14:tracePt t="12148" x="4033838" y="4154488"/>
          <p14:tracePt t="12156" x="4124325" y="4225925"/>
          <p14:tracePt t="12163" x="4205288" y="4316413"/>
          <p14:tracePt t="12175" x="4275138" y="4397375"/>
          <p14:tracePt t="12180" x="4356100" y="4487863"/>
          <p14:tracePt t="12188" x="4518025" y="4598988"/>
          <p14:tracePt t="12193" x="4689475" y="4730750"/>
          <p14:tracePt t="12202" x="4840288" y="4810125"/>
          <p14:tracePt t="12209" x="4960938" y="4881563"/>
          <p14:tracePt t="12216" x="5062538" y="4941888"/>
          <p14:tracePt t="12228" x="5153025" y="4992688"/>
          <p14:tracePt t="12230" x="5254625" y="5041900"/>
          <p14:tracePt t="12238" x="5294313" y="5062538"/>
          <p14:tracePt t="12245" x="5334000" y="5062538"/>
          <p14:tracePt t="12252" x="5345113" y="5062538"/>
          <p14:tracePt t="12261" x="5375275" y="5062538"/>
          <p14:tracePt t="12265" x="5405438" y="5053013"/>
          <p14:tracePt t="12275" x="5414963" y="5041900"/>
          <p14:tracePt t="12282" x="5445125" y="5002213"/>
          <p14:tracePt t="12295" x="5627688" y="4791075"/>
          <p14:tracePt t="12300" x="5768975" y="4619625"/>
          <p14:tracePt t="12308" x="5889625" y="4487863"/>
          <p14:tracePt t="12315" x="5919788" y="4478338"/>
          <p14:tracePt t="12321" x="6070600" y="4346575"/>
          <p14:tracePt t="12328" x="6142038" y="4265613"/>
          <p14:tracePt t="12334" x="6221413" y="4195763"/>
          <p14:tracePt t="12343" x="6283325" y="4105275"/>
          <p14:tracePt t="12348" x="6343650" y="4013200"/>
          <p14:tracePt t="12356" x="6423025" y="3892550"/>
          <p14:tracePt t="12363" x="6503988" y="3792538"/>
          <p14:tracePt t="12370" x="6564313" y="3670300"/>
          <p14:tracePt t="12377" x="6635750" y="3519488"/>
          <p14:tracePt t="12388" x="6705600" y="3368675"/>
          <p14:tracePt t="12393" x="6746875" y="3236913"/>
          <p14:tracePt t="12403" x="6765925" y="3167063"/>
          <p14:tracePt t="12409" x="6765925" y="3136900"/>
          <p14:tracePt t="12415" x="6765925" y="3095625"/>
          <p14:tracePt t="12424" x="6765925" y="3055938"/>
          <p14:tracePt t="12429" x="6765925" y="3025775"/>
          <p14:tracePt t="12440" x="6756400" y="2954338"/>
          <p14:tracePt t="12444" x="6705600" y="2874963"/>
          <p14:tracePt t="12452" x="6656388" y="2743200"/>
          <p14:tracePt t="12458" x="6584950" y="2601913"/>
          <p14:tracePt t="12466" x="6503988" y="2470150"/>
          <p14:tracePt t="12478" x="6443663" y="2360613"/>
          <p14:tracePt t="12479" x="6373813" y="2228850"/>
          <p14:tracePt t="12491" x="6313488" y="2127250"/>
          <p14:tracePt t="12495" x="6242050" y="2036763"/>
          <p14:tracePt t="12503" x="6191250" y="1966913"/>
          <p14:tracePt t="12510" x="6151563" y="1895475"/>
          <p14:tracePt t="12518" x="6100763" y="1855788"/>
          <p14:tracePt t="12524" x="6061075" y="1825625"/>
          <p14:tracePt t="12529" x="6010275" y="1804988"/>
          <p14:tracePt t="12536" x="5980113" y="1804988"/>
          <p14:tracePt t="12542" x="5959475" y="1795463"/>
          <p14:tracePt t="12549" x="5940425" y="1795463"/>
          <p14:tracePt t="12556" x="5919788" y="1795463"/>
          <p14:tracePt t="12563" x="5899150" y="1795463"/>
          <p14:tracePt t="12570" x="5889625" y="1795463"/>
          <p14:tracePt t="12577" x="5878513" y="1804988"/>
          <p14:tracePt t="12584" x="5859463" y="1816100"/>
          <p14:tracePt t="12592" x="5848350" y="1816100"/>
          <p14:tracePt t="12609" x="5829300" y="1816100"/>
          <p14:tracePt t="12630" x="5818188" y="1816100"/>
          <p14:tracePt t="12644" x="5808663" y="1816100"/>
          <p14:tracePt t="14896" x="5808663" y="1855788"/>
          <p14:tracePt t="14904" x="5829300" y="1925638"/>
          <p14:tracePt t="14911" x="5859463" y="2006600"/>
          <p14:tracePt t="14920" x="5868988" y="2036763"/>
          <p14:tracePt t="14926" x="5889625" y="2117725"/>
          <p14:tracePt t="14932" x="5908675" y="2178050"/>
          <p14:tracePt t="14941" x="5919788" y="2249488"/>
          <p14:tracePt t="14946" x="5929313" y="2298700"/>
          <p14:tracePt t="14954" x="5940425" y="2349500"/>
          <p14:tracePt t="14959" x="5949950" y="2379663"/>
          <p14:tracePt t="14969" x="5949950" y="2400300"/>
          <p14:tracePt t="14974" x="5949950" y="2420938"/>
          <p14:tracePt t="14982" x="5949950" y="2430463"/>
          <p14:tracePt t="14991" x="5949950" y="2451100"/>
          <p14:tracePt t="15009" x="5949950" y="2460625"/>
          <p14:tracePt t="15019" x="5949950" y="2470150"/>
          <p14:tracePt t="15025" x="5949950" y="2481263"/>
          <p14:tracePt t="15046" x="5949950" y="2490788"/>
          <p14:tracePt t="15060" x="5949950" y="2501900"/>
          <p14:tracePt t="15140" x="5959475" y="2501900"/>
          <p14:tracePt t="15147" x="5970588" y="2481263"/>
          <p14:tracePt t="15161" x="5970588" y="2470150"/>
          <p14:tracePt t="15170" x="5980113" y="2319338"/>
          <p14:tracePt t="15176" x="5980113" y="2249488"/>
          <p14:tracePt t="15182" x="5980113" y="2189163"/>
          <p14:tracePt t="15192" x="5980113" y="2117725"/>
          <p14:tracePt t="15197" x="5949950" y="2066925"/>
          <p14:tracePt t="15205" x="5949950" y="2027238"/>
          <p14:tracePt t="15211" x="5929313" y="1987550"/>
          <p14:tracePt t="15219" x="5929313" y="1976438"/>
          <p14:tracePt t="15226" x="5929313" y="1955800"/>
          <p14:tracePt t="15238" x="5919788" y="1946275"/>
          <p14:tracePt t="15242" x="5919788" y="1925638"/>
          <p14:tracePt t="15256" x="5908675" y="1916113"/>
          <p14:tracePt t="15260" x="5908675" y="1895475"/>
          <p14:tracePt t="15279" x="5899150" y="1885950"/>
          <p14:tracePt t="15309" x="5889625" y="1885950"/>
          <p14:tracePt t="15323" x="5878513" y="1885950"/>
          <p14:tracePt t="15347" x="5868988" y="1885950"/>
          <p14:tracePt t="15361" x="5868988" y="1895475"/>
          <p14:tracePt t="15375" x="5859463" y="1895475"/>
          <p14:tracePt t="15408" x="5848350" y="1906588"/>
          <p14:tracePt t="15425" x="5838825" y="1916113"/>
          <p14:tracePt t="15441" x="5838825" y="1925638"/>
          <p14:tracePt t="15448" x="5829300" y="1925638"/>
          <p14:tracePt t="15460" x="5829300" y="1936750"/>
          <p14:tracePt t="15467" x="5829300" y="1946275"/>
          <p14:tracePt t="15487" x="5829300" y="1955800"/>
          <p14:tracePt t="15501" x="5829300" y="1966913"/>
          <p14:tracePt t="15526" x="5818188" y="1997075"/>
          <p14:tracePt t="15533" x="5818188" y="2036763"/>
          <p14:tracePt t="15542" x="5818188" y="2078038"/>
          <p14:tracePt t="15547" x="5818188" y="2117725"/>
          <p14:tracePt t="15558" x="5818188" y="2147888"/>
          <p14:tracePt t="15561" x="5808663" y="2178050"/>
          <p14:tracePt t="15569" x="5799138" y="2198688"/>
          <p14:tracePt t="15577" x="5799138" y="2219325"/>
          <p14:tracePt t="15583" x="5799138" y="2238375"/>
          <p14:tracePt t="15597" x="5799138" y="2259013"/>
          <p14:tracePt t="15612" x="5799138" y="2268538"/>
          <p14:tracePt t="15620" x="5799138" y="2289175"/>
          <p14:tracePt t="15626" x="5799138" y="2298700"/>
          <p14:tracePt t="15633" x="5799138" y="2330450"/>
          <p14:tracePt t="15644" x="5799138" y="2349500"/>
          <p14:tracePt t="15647" x="5799138" y="2379663"/>
          <p14:tracePt t="15654" x="5799138" y="2400300"/>
          <p14:tracePt t="15659" x="5799138" y="2430463"/>
          <p14:tracePt t="15667" x="5799138" y="2451100"/>
          <p14:tracePt t="15674" x="5799138" y="2470150"/>
          <p14:tracePt t="15681" x="5799138" y="2481263"/>
          <p14:tracePt t="15694" x="5799138" y="2501900"/>
          <p14:tracePt t="15709" x="5799138" y="2511425"/>
          <p14:tracePt t="15733" x="5799138" y="2520950"/>
          <p14:tracePt t="15743" x="5799138" y="2532063"/>
          <p14:tracePt t="15769" x="5799138" y="2541588"/>
          <p14:tracePt t="15792" x="5799138" y="2551113"/>
          <p14:tracePt t="15811" x="5799138" y="2562225"/>
          <p14:tracePt t="16040" x="5788025" y="2562225"/>
          <p14:tracePt t="16048" x="5778500" y="2562225"/>
          <p14:tracePt t="16070" x="5768975" y="2562225"/>
          <p14:tracePt t="16084" x="5757863" y="2562225"/>
          <p14:tracePt t="16092" x="5757863" y="2571750"/>
          <p14:tracePt t="16097" x="5748338" y="2571750"/>
          <p14:tracePt t="16110" x="5727700" y="2571750"/>
          <p14:tracePt t="16119" x="5707063" y="2581275"/>
          <p14:tracePt t="16128" x="5707063" y="2592388"/>
          <p14:tracePt t="16133" x="5697538" y="2592388"/>
          <p14:tracePt t="16142" x="5676900" y="2592388"/>
          <p14:tracePt t="16147" x="5676900" y="2601913"/>
          <p14:tracePt t="16155" x="5667375" y="2601913"/>
          <p14:tracePt t="16163" x="5657850" y="2601913"/>
          <p14:tracePt t="16169" x="5627688" y="2611438"/>
          <p14:tracePt t="16181" x="5535613" y="2652713"/>
          <p14:tracePt t="16190" x="5465763" y="2692400"/>
          <p14:tracePt t="16196" x="5395913" y="2713038"/>
          <p14:tracePt t="16202" x="5334000" y="2763838"/>
          <p14:tracePt t="16210" x="5284788" y="2782888"/>
          <p14:tracePt t="16216" x="5243513" y="2813050"/>
          <p14:tracePt t="16223" x="5192713" y="2844800"/>
          <p14:tracePt t="16231" x="5153025" y="2863850"/>
          <p14:tracePt t="16237" x="5113338" y="2884488"/>
          <p14:tracePt t="16247" x="5092700" y="2894013"/>
          <p14:tracePt t="16258" x="5062538" y="2905125"/>
          <p14:tracePt t="16261" x="5053013" y="2905125"/>
          <p14:tracePt t="16270" x="5041900" y="2905125"/>
          <p14:tracePt t="16277" x="5032375" y="2914650"/>
          <p14:tracePt t="16297" x="5002213" y="2935288"/>
          <p14:tracePt t="16311" x="4981575" y="2935288"/>
          <p14:tracePt t="16319" x="4972050" y="2944813"/>
          <p14:tracePt t="16328" x="4951413" y="2954338"/>
          <p14:tracePt t="16335" x="4941888" y="2965450"/>
          <p14:tracePt t="16344" x="4921250" y="2965450"/>
          <p14:tracePt t="16347" x="4900613" y="2974975"/>
          <p14:tracePt t="16356" x="4891088" y="2984500"/>
          <p14:tracePt t="16363" x="4870450" y="2995613"/>
          <p14:tracePt t="16369" x="4860925" y="2995613"/>
          <p14:tracePt t="16376" x="4849813" y="3005138"/>
          <p14:tracePt t="16383" x="4830763" y="3016250"/>
          <p14:tracePt t="16388" x="4819650" y="3025775"/>
          <p14:tracePt t="16395" x="4810125" y="3035300"/>
          <p14:tracePt t="16402" x="4789488" y="3055938"/>
          <p14:tracePt t="16410" x="4770438" y="3076575"/>
          <p14:tracePt t="16416" x="4749800" y="3095625"/>
          <p14:tracePt t="16424" x="4729163" y="3106738"/>
          <p14:tracePt t="16430" x="4699000" y="3125788"/>
          <p14:tracePt t="16438" x="4678363" y="3146425"/>
          <p14:tracePt t="16448" x="4659313" y="3167063"/>
          <p14:tracePt t="16458" x="4638675" y="3167063"/>
          <p14:tracePt t="16461" x="4638675" y="3187700"/>
          <p14:tracePt t="16478" x="4608513" y="3206750"/>
          <p14:tracePt t="16486" x="4608513" y="3217863"/>
          <p14:tracePt t="16493" x="4598988" y="3227388"/>
          <p14:tracePt t="16497" x="4578350" y="3236913"/>
          <p14:tracePt t="16511" x="4548188" y="3287713"/>
          <p14:tracePt t="16519" x="4527550" y="3308350"/>
          <p14:tracePt t="16527" x="4508500" y="3348038"/>
          <p14:tracePt t="16533" x="4476750" y="3389313"/>
          <p14:tracePt t="16545" x="4446588" y="3429000"/>
          <p14:tracePt t="16547" x="4427538" y="3468688"/>
          <p14:tracePt t="16556" x="4406900" y="3509963"/>
          <p14:tracePt t="16564" x="4386263" y="3549650"/>
          <p14:tracePt t="16568" x="4367213" y="3590925"/>
          <p14:tracePt t="16576" x="4346575" y="3630613"/>
          <p14:tracePt t="16582" x="4325938" y="3670300"/>
          <p14:tracePt t="16588" x="4305300" y="3711575"/>
          <p14:tracePt t="16595" x="4295775" y="3741738"/>
          <p14:tracePt t="16603" x="4286250" y="3781425"/>
          <p14:tracePt t="16610" x="4265613" y="3822700"/>
          <p14:tracePt t="16616" x="4256088" y="3862388"/>
          <p14:tracePt t="16625" x="4244975" y="3892550"/>
          <p14:tracePt t="16632" x="4244975" y="3963988"/>
          <p14:tracePt t="16641" x="4244975" y="4024313"/>
          <p14:tracePt t="16647" x="4244975" y="4094163"/>
          <p14:tracePt t="16658" x="4235450" y="4165600"/>
          <p14:tracePt t="16661" x="4225925" y="4216400"/>
          <p14:tracePt t="16669" x="4225925" y="4265613"/>
          <p14:tracePt t="16675" x="4225925" y="4295775"/>
          <p14:tracePt t="16684" x="4225925" y="4337050"/>
          <p14:tracePt t="16691" x="4214813" y="4367213"/>
          <p14:tracePt t="16697" x="4205288" y="4418013"/>
          <p14:tracePt t="16707" x="4205288" y="4478338"/>
          <p14:tracePt t="16712" x="4195763" y="4548188"/>
          <p14:tracePt t="16720" x="4184650" y="4649788"/>
          <p14:tracePt t="16725" x="4184650" y="4740275"/>
          <p14:tracePt t="16734" x="4175125" y="4810125"/>
          <p14:tracePt t="16742" x="4175125" y="4870450"/>
          <p14:tracePt t="16748" x="4175125" y="4941888"/>
          <p14:tracePt t="16761" x="4175125" y="5073650"/>
          <p14:tracePt t="16770" x="4175125" y="5122863"/>
          <p14:tracePt t="16776" x="4175125" y="5173663"/>
          <p14:tracePt t="16785" x="4175125" y="5213350"/>
          <p14:tracePt t="16791" x="4175125" y="5233988"/>
          <p14:tracePt t="16796" x="4165600" y="5254625"/>
          <p14:tracePt t="16805" x="4165600" y="5284788"/>
          <p14:tracePt t="16812" x="4165600" y="5294313"/>
          <p14:tracePt t="16817" x="4165600" y="5305425"/>
          <p14:tracePt t="16825" x="4165600" y="5314950"/>
          <p14:tracePt t="16838" x="4165600" y="5324475"/>
          <p14:tracePt t="16845" x="4165600" y="5335588"/>
          <p14:tracePt t="16869" x="4165600" y="5345113"/>
          <p14:tracePt t="16884" x="4165600" y="5354638"/>
          <p14:tracePt t="16905" x="4165600" y="5365750"/>
          <p14:tracePt t="16912" x="4165600" y="5375275"/>
          <p14:tracePt t="17005" x="4175125" y="5375275"/>
          <p14:tracePt t="17026" x="4184650" y="5365750"/>
          <p14:tracePt t="17034" x="4184650" y="5354638"/>
          <p14:tracePt t="17041" x="4195763" y="5335588"/>
          <p14:tracePt t="17048" x="4205288" y="5324475"/>
          <p14:tracePt t="17059" x="4205288" y="5305425"/>
          <p14:tracePt t="17061" x="4205288" y="5284788"/>
          <p14:tracePt t="17076" x="4214813" y="5254625"/>
          <p14:tracePt t="17085" x="4214813" y="5233988"/>
          <p14:tracePt t="17091" x="4225925" y="5213350"/>
          <p14:tracePt t="17097" x="4225925" y="5203825"/>
          <p14:tracePt t="17105" x="4225925" y="5173663"/>
          <p14:tracePt t="17111" x="4225925" y="5133975"/>
          <p14:tracePt t="17117" x="4225925" y="5122863"/>
          <p14:tracePt t="17125" x="4235450" y="5083175"/>
          <p14:tracePt t="17131" x="4235450" y="5011738"/>
          <p14:tracePt t="17139" x="4265613" y="4911725"/>
          <p14:tracePt t="17145" x="4286250" y="4810125"/>
          <p14:tracePt t="17154" x="4316413" y="4699000"/>
          <p14:tracePt t="17160" x="4325938" y="4598988"/>
          <p14:tracePt t="17167" x="4337050" y="4527550"/>
          <p14:tracePt t="17175" x="4356100" y="4478338"/>
          <p14:tracePt t="17183" x="4367213" y="4427538"/>
          <p14:tracePt t="17192" x="4376738" y="4397375"/>
          <p14:tracePt t="17198" x="4386263" y="4376738"/>
          <p14:tracePt t="17210" x="4397375" y="4356100"/>
          <p14:tracePt t="17212" x="4397375" y="4346575"/>
          <p14:tracePt t="17221" x="4406900" y="4346575"/>
          <p14:tracePt t="17227" x="4406900" y="4325938"/>
          <p14:tracePt t="17235" x="4406900" y="4316413"/>
          <p14:tracePt t="17242" x="4416425" y="4295775"/>
          <p14:tracePt t="17248" x="4427538" y="4256088"/>
          <p14:tracePt t="17259" x="4446588" y="4184650"/>
          <p14:tracePt t="17263" x="4487863" y="4105275"/>
          <p14:tracePt t="17286" x="4568825" y="3862388"/>
          <p14:tracePt t="17293" x="4587875" y="3822700"/>
          <p14:tracePt t="17299" x="4608513" y="3781425"/>
          <p14:tracePt t="17311" x="4629150" y="3741738"/>
          <p14:tracePt t="17320" x="4629150" y="3721100"/>
          <p14:tracePt t="17333" x="4638675" y="3711575"/>
          <p14:tracePt t="17353" x="4638675" y="3702050"/>
          <p14:tracePt t="17360" x="4648200" y="3690938"/>
          <p14:tracePt t="17367" x="4659313" y="3681413"/>
          <p14:tracePt t="17375" x="4659313" y="3660775"/>
          <p14:tracePt t="17381" x="4668838" y="3660775"/>
          <p14:tracePt t="17388" x="4668838" y="3640138"/>
          <p14:tracePt t="17397" x="4678363" y="3621088"/>
          <p14:tracePt t="17409" x="4689475" y="3609975"/>
          <p14:tracePt t="17412" x="4699000" y="3600450"/>
          <p14:tracePt t="17420" x="4699000" y="3590925"/>
          <p14:tracePt t="17435" x="4710113" y="3579813"/>
          <p14:tracePt t="17441" x="4710113" y="3570288"/>
          <p14:tracePt t="17458" x="4719638" y="3570288"/>
          <p14:tracePt t="17462" x="4719638" y="3560763"/>
          <p14:tracePt t="17475" x="4729163" y="3540125"/>
          <p14:tracePt t="17485" x="4740275" y="3519488"/>
          <p14:tracePt t="17491" x="4749800" y="3479800"/>
          <p14:tracePt t="17498" x="4770438" y="3429000"/>
          <p14:tracePt t="17508" x="4789488" y="3359150"/>
          <p14:tracePt t="17511" x="4830763" y="3287713"/>
          <p14:tracePt t="17519" x="4849813" y="3217863"/>
          <p14:tracePt t="17526" x="4870450" y="3155950"/>
          <p14:tracePt t="17532" x="4891088" y="3116263"/>
          <p14:tracePt t="17539" x="4911725" y="3095625"/>
          <p14:tracePt t="17547" x="4921250" y="3076575"/>
          <p14:tracePt t="17554" x="4921250" y="3065463"/>
          <p14:tracePt t="17561" x="4930775" y="3065463"/>
          <p14:tracePt t="17567" x="4930775" y="3055938"/>
          <p14:tracePt t="17591" x="4930775" y="3046413"/>
          <p14:tracePt t="17599" x="4941888" y="3046413"/>
          <p14:tracePt t="17610" x="4951413" y="3046413"/>
          <p14:tracePt t="17613" x="4951413" y="3035300"/>
          <p14:tracePt t="17621" x="4960938" y="3025775"/>
          <p14:tracePt t="17626" x="4981575" y="3016250"/>
          <p14:tracePt t="17634" x="5002213" y="3016250"/>
          <p14:tracePt t="17642" x="5021263" y="2995613"/>
          <p14:tracePt t="17648" x="5053013" y="2984500"/>
          <p14:tracePt t="17660" x="5072063" y="2974975"/>
          <p14:tracePt t="17663" x="5083175" y="2974975"/>
          <p14:tracePt t="17672" x="5092700" y="2965450"/>
          <p14:tracePt t="17677" x="5102225" y="2965450"/>
          <p14:tracePt t="17684" x="5113338" y="2965450"/>
          <p14:tracePt t="17692" x="5122863" y="2965450"/>
          <p14:tracePt t="17699" x="5143500" y="2965450"/>
          <p14:tracePt t="17709" x="5153025" y="2965450"/>
          <p14:tracePt t="17713" x="5192713" y="2954338"/>
          <p14:tracePt t="17721" x="5233988" y="2954338"/>
          <p14:tracePt t="17727" x="5264150" y="2954338"/>
          <p14:tracePt t="17732" x="5303838" y="2944813"/>
          <p14:tracePt t="17739" x="5354638" y="2944813"/>
          <p14:tracePt t="17746" x="5395913" y="2935288"/>
          <p14:tracePt t="17754" x="5414963" y="2924175"/>
          <p14:tracePt t="17760" x="5445125" y="2924175"/>
          <p14:tracePt t="17767" x="5475288" y="2914650"/>
          <p14:tracePt t="17775" x="5486400" y="2905125"/>
          <p14:tracePt t="17781" x="5505450" y="2884488"/>
          <p14:tracePt t="17789" x="5526088" y="2884488"/>
          <p14:tracePt t="17798" x="5546725" y="2863850"/>
          <p14:tracePt t="17811" x="5576888" y="2833688"/>
          <p14:tracePt t="17814" x="5616575" y="2803525"/>
          <p14:tracePt t="17821" x="5688013" y="2763838"/>
          <p14:tracePt t="17828" x="5778500" y="2713038"/>
          <p14:tracePt t="17837" x="5859463" y="2692400"/>
          <p14:tracePt t="17844" x="5929313" y="2673350"/>
          <p14:tracePt t="17848" x="5989638" y="2652713"/>
          <p14:tracePt t="17859" x="6010275" y="2652713"/>
          <p14:tracePt t="17862" x="6019800" y="2652713"/>
          <p14:tracePt t="17871" x="6030913" y="2652713"/>
          <p14:tracePt t="17879" x="6030913" y="2641600"/>
          <p14:tracePt t="17884" x="6040438" y="2632075"/>
          <p14:tracePt t="17895" x="6049963" y="2622550"/>
          <p14:tracePt t="17899" x="6061075" y="2601913"/>
          <p14:tracePt t="17912" x="6080125" y="2571750"/>
          <p14:tracePt t="17920" x="6100763" y="2541588"/>
          <p14:tracePt t="17929" x="6121400" y="2511425"/>
          <p14:tracePt t="17934" x="6142038" y="2470150"/>
          <p14:tracePt t="17942" x="6151563" y="2460625"/>
          <p14:tracePt t="17947" x="6172200" y="2420938"/>
          <p14:tracePt t="17954" x="6181725" y="2400300"/>
          <p14:tracePt t="17961" x="6202363" y="2360613"/>
          <p14:tracePt t="17968" x="6211888" y="2349500"/>
          <p14:tracePt t="17976" x="6232525" y="2309813"/>
          <p14:tracePt t="17982" x="6232525" y="2279650"/>
          <p14:tracePt t="17989" x="6242050" y="2259013"/>
          <p14:tracePt t="17996" x="6242050" y="2219325"/>
          <p14:tracePt t="18003" x="6242050" y="2168525"/>
          <p14:tracePt t="18010" x="6242050" y="2117725"/>
          <p14:tracePt t="18017" x="6242050" y="2066925"/>
          <p14:tracePt t="18025" x="6242050" y="2017713"/>
          <p14:tracePt t="18032" x="6242050" y="1987550"/>
          <p14:tracePt t="18040" x="6242050" y="1946275"/>
          <p14:tracePt t="18049" x="6242050" y="1916113"/>
          <p14:tracePt t="18058" x="6242050" y="1885950"/>
          <p14:tracePt t="18063" x="6242050" y="1855788"/>
          <p14:tracePt t="18072" x="6242050" y="1835150"/>
          <p14:tracePt t="18080" x="6232525" y="1816100"/>
          <p14:tracePt t="18084" x="6221413" y="1774825"/>
          <p14:tracePt t="18092" x="6211888" y="1765300"/>
          <p14:tracePt t="18099" x="6211888" y="1724025"/>
          <p14:tracePt t="18108" x="6202363" y="1684338"/>
          <p14:tracePt t="18121" x="6202363" y="1674813"/>
          <p14:tracePt t="18136" x="6202363" y="1663700"/>
          <p14:tracePt t="18812" x="6202363" y="1693863"/>
          <p14:tracePt t="18819" x="6191250" y="1724025"/>
          <p14:tracePt t="18827" x="6181725" y="1774825"/>
          <p14:tracePt t="18834" x="6172200" y="1835150"/>
          <p14:tracePt t="18841" x="6151563" y="1885950"/>
          <p14:tracePt t="18848" x="6151563" y="1936750"/>
          <p14:tracePt t="18855" x="6142038" y="1987550"/>
          <p14:tracePt t="18864" x="6142038" y="2017713"/>
          <p14:tracePt t="18871" x="6142038" y="2036763"/>
          <p14:tracePt t="18877" x="6142038" y="2057400"/>
          <p14:tracePt t="18884" x="6142038" y="2066925"/>
          <p14:tracePt t="18891" x="6142038" y="2087563"/>
          <p14:tracePt t="18898" x="6142038" y="2097088"/>
          <p14:tracePt t="18914" x="6130925" y="2117725"/>
          <p14:tracePt t="18919" x="6130925" y="2138363"/>
          <p14:tracePt t="18927" x="6130925" y="2178050"/>
          <p14:tracePt t="18933" x="6121400" y="2238375"/>
          <p14:tracePt t="18941" x="6121400" y="2349500"/>
          <p14:tracePt t="18948" x="6111875" y="2470150"/>
          <p14:tracePt t="18955" x="6091238" y="2551113"/>
          <p14:tracePt t="18964" x="6091238" y="2611438"/>
          <p14:tracePt t="18969" x="6080125" y="2652713"/>
          <p14:tracePt t="18977" x="6080125" y="2673350"/>
          <p14:tracePt t="18984" x="6080125" y="2682875"/>
          <p14:tracePt t="18991" x="6070600" y="2703513"/>
          <p14:tracePt t="19006" x="6061075" y="2713038"/>
          <p14:tracePt t="19026" x="6049963" y="2722563"/>
          <p14:tracePt t="19034" x="6049963" y="2733675"/>
          <p14:tracePt t="19049" x="6040438" y="2752725"/>
          <p14:tracePt t="19056" x="6010275" y="2803525"/>
          <p14:tracePt t="19063" x="5959475" y="2874963"/>
          <p14:tracePt t="19070" x="5919788" y="2944813"/>
          <p14:tracePt t="19077" x="5889625" y="3025775"/>
          <p14:tracePt t="19083" x="5868988" y="3065463"/>
          <p14:tracePt t="19091" x="5848350" y="3076575"/>
          <p14:tracePt t="19098" x="5829300" y="3106738"/>
          <p14:tracePt t="19105" x="5808663" y="3116263"/>
          <p14:tracePt t="19114" x="5788025" y="3125788"/>
          <p14:tracePt t="19119" x="5778500" y="3125788"/>
          <p14:tracePt t="19127" x="5748338" y="3125788"/>
          <p14:tracePt t="19134" x="5727700" y="3116263"/>
          <p14:tracePt t="19141" x="5718175" y="3095625"/>
          <p14:tracePt t="19148" x="5676900" y="3076575"/>
          <p14:tracePt t="19155" x="5637213" y="3055938"/>
          <p14:tracePt t="19163" x="5567363" y="3046413"/>
          <p14:tracePt t="19169" x="5505450" y="3046413"/>
          <p14:tracePt t="19177" x="5435600" y="3046413"/>
          <p14:tracePt t="19183" x="5364163" y="3046413"/>
          <p14:tracePt t="19190" x="5284788" y="3076575"/>
          <p14:tracePt t="19199" x="5153025" y="3116263"/>
          <p14:tracePt t="19209" x="5002213" y="3155950"/>
          <p14:tracePt t="19215" x="4900613" y="3176588"/>
          <p14:tracePt t="19226" x="4830763" y="3197225"/>
          <p14:tracePt t="19228" x="4779963" y="3197225"/>
          <p14:tracePt t="19238" x="4759325" y="3197225"/>
          <p14:tracePt t="19244" x="4740275" y="3197225"/>
          <p14:tracePt t="19264" x="4719638" y="3197225"/>
          <p14:tracePt t="19272" x="4710113" y="3197225"/>
          <p14:tracePt t="19278" x="4710113" y="3206750"/>
          <p14:tracePt t="19288" x="4710113" y="3217863"/>
          <p14:tracePt t="19294" x="4699000" y="3217863"/>
          <p14:tracePt t="19300" x="4699000" y="3227388"/>
          <p14:tracePt t="19309" x="4689475" y="3227388"/>
          <p14:tracePt t="19315" x="4689475" y="3248025"/>
          <p14:tracePt t="19332" x="4678363" y="3257550"/>
          <p14:tracePt t="19334" x="4668838" y="3278188"/>
          <p14:tracePt t="19348" x="4668838" y="3287713"/>
          <p14:tracePt t="19354" x="4659313" y="3287713"/>
          <p14:tracePt t="19362" x="4659313" y="3297238"/>
          <p14:tracePt t="19383" x="4659313" y="3317875"/>
          <p14:tracePt t="19397" x="4659313" y="3378200"/>
          <p14:tracePt t="19405" x="4629150" y="3459163"/>
          <p14:tracePt t="19412" x="4608513" y="3579813"/>
          <p14:tracePt t="19419" x="4598988" y="3640138"/>
          <p14:tracePt t="19428" x="4587875" y="3681413"/>
          <p14:tracePt t="19433" x="4568825" y="3721100"/>
          <p14:tracePt t="19441" x="4557713" y="3751263"/>
          <p14:tracePt t="19448" x="4548188" y="3771900"/>
          <p14:tracePt t="19455" x="4538663" y="3792538"/>
          <p14:tracePt t="19462" x="4538663" y="3802063"/>
          <p14:tracePt t="19477" x="4527550" y="3802063"/>
          <p14:tracePt t="19483" x="4527550" y="3811588"/>
          <p14:tracePt t="19491" x="4527550" y="3822700"/>
          <p14:tracePt t="19505" x="4527550" y="3852863"/>
          <p14:tracePt t="19512" x="4527550" y="3913188"/>
          <p14:tracePt t="19521" x="4527550" y="4024313"/>
          <p14:tracePt t="19527" x="4527550" y="4105275"/>
          <p14:tracePt t="19534" x="4527550" y="4154488"/>
          <p14:tracePt t="19541" x="4527550" y="4205288"/>
          <p14:tracePt t="19548" x="4527550" y="4246563"/>
          <p14:tracePt t="19555" x="4518025" y="4286250"/>
          <p14:tracePt t="19563" x="4518025" y="4316413"/>
          <p14:tracePt t="19571" x="4508500" y="4346575"/>
          <p14:tracePt t="19578" x="4497388" y="4376738"/>
          <p14:tracePt t="19584" x="4497388" y="4387850"/>
          <p14:tracePt t="19591" x="4487863" y="4427538"/>
          <p14:tracePt t="19598" x="4487863" y="4478338"/>
          <p14:tracePt t="19606" x="4476750" y="4527550"/>
          <p14:tracePt t="19613" x="4476750" y="4568825"/>
          <p14:tracePt t="19620" x="4476750" y="4608513"/>
          <p14:tracePt t="19628" x="4476750" y="4659313"/>
          <p14:tracePt t="19634" x="4476750" y="4699000"/>
          <p14:tracePt t="19641" x="4476750" y="4710113"/>
          <p14:tracePt t="19649" x="4476750" y="4740275"/>
          <p14:tracePt t="19656" x="4476750" y="4749800"/>
          <p14:tracePt t="19663" x="4476750" y="4760913"/>
          <p14:tracePt t="19673" x="4476750" y="4770438"/>
          <p14:tracePt t="19677" x="4476750" y="4779963"/>
          <p14:tracePt t="19699" x="4476750" y="4791075"/>
          <p14:tracePt t="19735" x="4476750" y="4800600"/>
          <p14:tracePt t="19741" x="4487863" y="4800600"/>
          <p14:tracePt t="19748" x="4487863" y="4810125"/>
          <p14:tracePt t="19756" x="4487863" y="4821238"/>
          <p14:tracePt t="19764" x="4497388" y="4821238"/>
          <p14:tracePt t="19772" x="4497388" y="4830763"/>
          <p14:tracePt t="19784" x="4497388" y="4840288"/>
          <p14:tracePt t="19820" x="4497388" y="4830763"/>
          <p14:tracePt t="19829" x="4518025" y="4810125"/>
          <p14:tracePt t="19834" x="4527550" y="4770438"/>
          <p14:tracePt t="19842" x="4538663" y="4719638"/>
          <p14:tracePt t="19849" x="4548188" y="4699000"/>
          <p14:tracePt t="19856" x="4548188" y="4689475"/>
          <p14:tracePt t="19864" x="4557713" y="4568825"/>
          <p14:tracePt t="19872" x="4557713" y="4559300"/>
          <p14:tracePt t="19877" x="4557713" y="4538663"/>
          <p14:tracePt t="19884" x="4427538" y="4094163"/>
          <p14:tracePt t="19891" x="4406900" y="4024313"/>
          <p14:tracePt t="19899" x="4376738" y="3922713"/>
          <p14:tracePt t="19905" x="4356100" y="3792538"/>
          <p14:tracePt t="19913" x="4356100" y="3681413"/>
          <p14:tracePt t="19922" x="4356100" y="3600450"/>
          <p14:tracePt t="19927" x="4356100" y="3519488"/>
          <p14:tracePt t="19935" x="4356100" y="3449638"/>
          <p14:tracePt t="19941" x="4367213" y="3398838"/>
          <p14:tracePt t="19949" x="4367213" y="3359150"/>
          <p14:tracePt t="19956" x="4376738" y="3338513"/>
          <p14:tracePt t="19964" x="4386263" y="3308350"/>
          <p14:tracePt t="19972" x="4386263" y="3297238"/>
          <p14:tracePt t="19977" x="4386263" y="3278188"/>
          <p14:tracePt t="19985" x="4386263" y="3267075"/>
          <p14:tracePt t="19991" x="4386263" y="3248025"/>
          <p14:tracePt t="19999" x="4386263" y="3227388"/>
          <p14:tracePt t="20006" x="4386263" y="3217863"/>
          <p14:tracePt t="20014" x="4386263" y="3197225"/>
          <p14:tracePt t="20022" x="4386263" y="3187700"/>
          <p14:tracePt t="20029" x="4386263" y="3167063"/>
          <p14:tracePt t="20034" x="4386263" y="3155950"/>
          <p14:tracePt t="20041" x="4386263" y="3146425"/>
          <p14:tracePt t="20048" x="4386263" y="3136900"/>
          <p14:tracePt t="20139" x="4397375" y="3136900"/>
          <p14:tracePt t="20146" x="4406900" y="3116263"/>
          <p14:tracePt t="20152" x="4406900" y="3106738"/>
          <p14:tracePt t="20159" x="4416425" y="3095625"/>
          <p14:tracePt t="20168" x="4427538" y="3086100"/>
          <p14:tracePt t="20182" x="4437063" y="3076575"/>
          <p14:tracePt t="20189" x="4446588" y="3065463"/>
          <p14:tracePt t="20197" x="4457700" y="3065463"/>
          <p14:tracePt t="20205" x="4457700" y="3055938"/>
          <p14:tracePt t="20217" x="4508500" y="3025775"/>
          <p14:tracePt t="20222" x="4527550" y="2995613"/>
          <p14:tracePt t="20233" x="4587875" y="2954338"/>
          <p14:tracePt t="20239" x="4659313" y="2894013"/>
          <p14:tracePt t="20243" x="4749800" y="2824163"/>
          <p14:tracePt t="20253" x="4830763" y="2763838"/>
          <p14:tracePt t="20260" x="4900613" y="2713038"/>
          <p14:tracePt t="20273" x="5002213" y="2652713"/>
          <p14:tracePt t="20280" x="5021263" y="2632075"/>
          <p14:tracePt t="20295" x="5092700" y="2611438"/>
          <p14:tracePt t="20301" x="5113338" y="2592388"/>
          <p14:tracePt t="20306" x="5153025" y="2592388"/>
          <p14:tracePt t="20313" x="5192713" y="2592388"/>
          <p14:tracePt t="20321" x="5224463" y="2581275"/>
          <p14:tracePt t="20327" x="5264150" y="2562225"/>
          <p14:tracePt t="20334" x="5303838" y="2551113"/>
          <p14:tracePt t="20341" x="5345113" y="2541588"/>
          <p14:tracePt t="20348" x="5384800" y="2520950"/>
          <p14:tracePt t="20355" x="5405438" y="2520950"/>
          <p14:tracePt t="20362" x="5445125" y="2501900"/>
          <p14:tracePt t="20371" x="5486400" y="2501900"/>
          <p14:tracePt t="20379" x="5516563" y="2481263"/>
          <p14:tracePt t="20386" x="5586413" y="2481263"/>
          <p14:tracePt t="20393" x="5697538" y="2451100"/>
          <p14:tracePt t="20402" x="5778500" y="2451100"/>
          <p14:tracePt t="20412" x="5848350" y="2439988"/>
          <p14:tracePt t="20416" x="5889625" y="2439988"/>
          <p14:tracePt t="20428" x="5919788" y="2430463"/>
          <p14:tracePt t="20431" x="5949950" y="2430463"/>
          <p14:tracePt t="20437" x="5959475" y="2430463"/>
          <p14:tracePt t="20451" x="5970588" y="2430463"/>
          <p14:tracePt t="20466" x="5980113" y="2430463"/>
          <p14:tracePt t="20479" x="5980113" y="2420938"/>
          <p14:tracePt t="20505" x="5980113" y="2409825"/>
          <p14:tracePt t="20520" x="5989638" y="2409825"/>
          <p14:tracePt t="20527" x="6000750" y="2390775"/>
          <p14:tracePt t="20534" x="6000750" y="2379663"/>
          <p14:tracePt t="20542" x="6010275" y="2349500"/>
          <p14:tracePt t="20548" x="6019800" y="2309813"/>
          <p14:tracePt t="20555" x="6019800" y="2249488"/>
          <p14:tracePt t="20562" x="6030913" y="2178050"/>
          <p14:tracePt t="20575" x="6040438" y="2138363"/>
          <p14:tracePt t="20578" x="6040438" y="2117725"/>
          <p14:tracePt t="20588" x="6040438" y="2097088"/>
          <p14:tracePt t="20594" x="6040438" y="2087563"/>
          <p14:tracePt t="20603" x="6040438" y="2066925"/>
          <p14:tracePt t="20615" x="6030913" y="2057400"/>
          <p14:tracePt t="20626" x="6030913" y="2047875"/>
          <p14:tracePt t="20629" x="6030913" y="2036763"/>
          <p14:tracePt t="20637" x="6019800" y="2017713"/>
          <p14:tracePt t="20644" x="6010275" y="1987550"/>
          <p14:tracePt t="20650" x="6000750" y="1976438"/>
          <p14:tracePt t="20661" x="5980113" y="1936750"/>
          <p14:tracePt t="20665" x="5970588" y="1906588"/>
          <p14:tracePt t="20673" x="5959475" y="1885950"/>
          <p14:tracePt t="20681" x="5949950" y="1855788"/>
          <p14:tracePt t="20687" x="5940425" y="1835150"/>
          <p14:tracePt t="20696" x="5929313" y="1835150"/>
          <p14:tracePt t="20700" x="5919788" y="1835150"/>
          <p14:tracePt t="20709" x="5899150" y="1825625"/>
          <p14:tracePt t="20713" x="5878513" y="1816100"/>
          <p14:tracePt t="20728" x="5868988" y="1816100"/>
          <p14:tracePt t="20734" x="5859463" y="1816100"/>
          <p14:tracePt t="20756" x="5848350" y="1816100"/>
          <p14:tracePt t="20762" x="5838825" y="1816100"/>
          <p14:tracePt t="27458" x="5838825" y="1754188"/>
          <p14:tracePt t="27465" x="5829300" y="1654175"/>
          <p14:tracePt t="27475" x="5818188" y="1552575"/>
          <p14:tracePt t="27478" x="5818188" y="1473200"/>
          <p14:tracePt t="27487" x="5808663" y="1401763"/>
          <p14:tracePt t="27493" x="5799138" y="1331913"/>
          <p14:tracePt t="27501" x="5799138" y="1311275"/>
          <p14:tracePt t="27508" x="5788025" y="1281113"/>
          <p14:tracePt t="27515" x="5778500" y="1281113"/>
          <p14:tracePt t="27528" x="5768975" y="1270000"/>
          <p14:tracePt t="36222" x="5697538" y="1220788"/>
          <p14:tracePt t="36229" x="5576888" y="1149350"/>
          <p14:tracePt t="36236" x="5445125" y="1098550"/>
          <p14:tracePt t="36244" x="5375275" y="1068388"/>
          <p14:tracePt t="36259" x="5173663" y="1019175"/>
          <p14:tracePt t="36266" x="4921250" y="998538"/>
          <p14:tracePt t="36273" x="4648200" y="1008063"/>
          <p14:tracePt t="36279" x="4376738" y="1019175"/>
          <p14:tracePt t="36288" x="3852863" y="1049338"/>
          <p14:tracePt t="36293" x="3579813" y="1049338"/>
          <p14:tracePt t="36302" x="3227388" y="1049338"/>
          <p14:tracePt t="36308" x="2794000" y="1038225"/>
          <p14:tracePt t="36316" x="2641600" y="1008063"/>
          <p14:tracePt t="36324" x="2439988" y="998538"/>
          <p14:tracePt t="36328" x="2279650" y="968375"/>
          <p14:tracePt t="36335" x="2208213" y="958850"/>
          <p14:tracePt t="36342" x="2178050" y="958850"/>
          <p14:tracePt t="36349" x="2168525" y="958850"/>
          <p14:tracePt t="36356" x="2157413" y="958850"/>
          <p14:tracePt t="36378" x="2157413" y="977900"/>
          <p14:tracePt t="36390" x="2157413" y="989013"/>
          <p14:tracePt t="36395" x="2157413" y="1008063"/>
          <p14:tracePt t="36404" x="2157413" y="1019175"/>
          <p14:tracePt t="36411" x="2157413" y="1028700"/>
          <p14:tracePt t="36416" x="2157413" y="1038225"/>
          <p14:tracePt t="36425" x="2168525" y="1049338"/>
          <p14:tracePt t="36431" x="2178050" y="1068388"/>
          <p14:tracePt t="36438" x="2187575" y="1079500"/>
          <p14:tracePt t="36447" x="2198688" y="1109663"/>
          <p14:tracePt t="36451" x="2249488" y="1230313"/>
          <p14:tracePt t="36463" x="2309813" y="1462088"/>
          <p14:tracePt t="36472" x="2470150" y="2208213"/>
          <p14:tracePt t="36481" x="2551113" y="2652713"/>
          <p14:tracePt t="36486" x="2601913" y="2854325"/>
          <p14:tracePt t="36494" x="2732088" y="3398838"/>
          <p14:tracePt t="36499" x="2794000" y="3570288"/>
          <p14:tracePt t="36506" x="2894013" y="3711575"/>
          <p14:tracePt t="36513" x="2894013" y="3732213"/>
          <p14:tracePt t="36521" x="2903538" y="3741738"/>
          <p14:tracePt t="36527" x="2914650" y="3762375"/>
          <p14:tracePt t="36534" x="3529013" y="4548188"/>
          <p14:tracePt t="36557" x="3973513" y="4629150"/>
          <p14:tracePt t="36563" x="4084638" y="4629150"/>
          <p14:tracePt t="36570" x="4114800" y="4629150"/>
          <p14:tracePt t="36577" x="4256088" y="4629150"/>
          <p14:tracePt t="36589" x="4275138" y="4629150"/>
          <p14:tracePt t="36597" x="4427538" y="4629150"/>
          <p14:tracePt t="36603" x="4497388" y="4629150"/>
          <p14:tracePt t="36611" x="4548188" y="4629150"/>
          <p14:tracePt t="36614" x="4578350" y="4629150"/>
          <p14:tracePt t="36624" x="4608513" y="4629150"/>
          <p14:tracePt t="36631" x="4638675" y="4629150"/>
          <p14:tracePt t="36638" x="4668838" y="4629150"/>
          <p14:tracePt t="36645" x="4710113" y="4629150"/>
          <p14:tracePt t="36654" x="4800600" y="4589463"/>
          <p14:tracePt t="36658" x="4951413" y="4508500"/>
          <p14:tracePt t="36672" x="5173663" y="4346575"/>
          <p14:tracePt t="36681" x="5254625" y="4306888"/>
          <p14:tracePt t="36694" x="5364163" y="4225925"/>
          <p14:tracePt t="36703" x="5426075" y="4175125"/>
          <p14:tracePt t="36713" x="5505450" y="4135438"/>
          <p14:tracePt t="36716" x="5597525" y="4105275"/>
          <p14:tracePt t="36725" x="5676900" y="4064000"/>
          <p14:tracePt t="36732" x="5748338" y="4044950"/>
          <p14:tracePt t="36737" x="5818188" y="4003675"/>
          <p14:tracePt t="36744" x="5899150" y="3973513"/>
          <p14:tracePt t="36750" x="5949950" y="3922713"/>
          <p14:tracePt t="36756" x="6030913" y="3862388"/>
          <p14:tracePt t="36763" x="6111875" y="3811588"/>
          <p14:tracePt t="36770" x="6191250" y="3762375"/>
          <p14:tracePt t="36777" x="6232525" y="3741738"/>
          <p14:tracePt t="36784" x="6242050" y="3732213"/>
          <p14:tracePt t="36792" x="6251575" y="3732213"/>
          <p14:tracePt t="36798" x="6262688" y="3732213"/>
          <p14:tracePt t="36829" x="6262688" y="3721100"/>
          <p14:tracePt t="36838" x="6262688" y="3711575"/>
          <p14:tracePt t="36853" x="6262688" y="3702050"/>
          <p14:tracePt t="36860" x="6262688" y="3670300"/>
          <p14:tracePt t="36866" x="6262688" y="3609975"/>
          <p14:tracePt t="36875" x="6262688" y="3540125"/>
          <p14:tracePt t="36880" x="6283325" y="3459163"/>
          <p14:tracePt t="36892" x="6283325" y="3408363"/>
          <p14:tracePt t="36895" x="6283325" y="3368675"/>
          <p14:tracePt t="36901" x="6283325" y="3327400"/>
          <p14:tracePt t="36909" x="6272213" y="3297238"/>
          <p14:tracePt t="36916" x="6251575" y="3257550"/>
          <p14:tracePt t="36927" x="6221413" y="3206750"/>
          <p14:tracePt t="36930" x="6172200" y="3167063"/>
          <p14:tracePt t="36938" x="6130925" y="3106738"/>
          <p14:tracePt t="36946" x="6080125" y="3055938"/>
          <p14:tracePt t="36952" x="6019800" y="2974975"/>
          <p14:tracePt t="36963" x="5970588" y="2914650"/>
          <p14:tracePt t="36965" x="5929313" y="2863850"/>
          <p14:tracePt t="36974" x="5868988" y="2803525"/>
          <p14:tracePt t="36978" x="5808663" y="2752725"/>
          <p14:tracePt t="36986" x="5718175" y="2682875"/>
          <p14:tracePt t="36993" x="5627688" y="2632075"/>
          <p14:tracePt t="36999" x="5546725" y="2581275"/>
          <p14:tracePt t="37006" x="5465763" y="2532063"/>
          <p14:tracePt t="37013" x="5395913" y="2490788"/>
          <p14:tracePt t="37020" x="5294313" y="2451100"/>
          <p14:tracePt t="37027" x="5162550" y="2430463"/>
          <p14:tracePt t="37042" x="5062538" y="2400300"/>
          <p14:tracePt t="37046" x="4991100" y="2379663"/>
          <p14:tracePt t="37054" x="4921250" y="2360613"/>
          <p14:tracePt t="37060" x="4881563" y="2339975"/>
          <p14:tracePt t="37067" x="4830763" y="2330450"/>
          <p14:tracePt t="37076" x="4779963" y="2319338"/>
          <p14:tracePt t="37080" x="4740275" y="2298700"/>
          <p14:tracePt t="37093" x="4629150" y="2298700"/>
          <p14:tracePt t="37103" x="4557713" y="2298700"/>
          <p14:tracePt t="37109" x="4508500" y="2298700"/>
          <p14:tracePt t="37117" x="4467225" y="2309813"/>
          <p14:tracePt t="37129" x="4397375" y="2330450"/>
          <p14:tracePt t="37138" x="4376738" y="2339975"/>
          <p14:tracePt t="37146" x="4346575" y="2349500"/>
          <p14:tracePt t="37152" x="4337050" y="2360613"/>
          <p14:tracePt t="37163" x="4325938" y="2370138"/>
          <p14:tracePt t="37165" x="4316413" y="2370138"/>
          <p14:tracePt t="37178" x="4305300" y="2379663"/>
          <p14:tracePt t="37185" x="4295775" y="2390775"/>
          <p14:tracePt t="37199" x="4275138" y="2420938"/>
          <p14:tracePt t="37206" x="4244975" y="2460625"/>
          <p14:tracePt t="37213" x="4205288" y="2511425"/>
          <p14:tracePt t="37220" x="4175125" y="2551113"/>
          <p14:tracePt t="37228" x="4165600" y="2562225"/>
          <p14:tracePt t="37236" x="4133850" y="2592388"/>
          <p14:tracePt t="37243" x="4103688" y="2611438"/>
          <p14:tracePt t="37257" x="4073525" y="2632075"/>
          <p14:tracePt t="37264" x="4064000" y="2632075"/>
          <p14:tracePt t="37272" x="4054475" y="2632075"/>
          <p14:tracePt t="37324" x="4054475" y="2622550"/>
          <p14:tracePt t="37344" x="4064000" y="2601913"/>
          <p14:tracePt t="37360" x="4073525" y="2592388"/>
          <p14:tracePt t="37368" x="4084638" y="2581275"/>
          <p14:tracePt t="37378" x="4094163" y="2581275"/>
          <p14:tracePt t="37397" x="4165600" y="2541588"/>
          <p14:tracePt t="37402" x="4184650" y="2532063"/>
          <p14:tracePt t="37415" x="4446588" y="2520950"/>
          <p14:tracePt t="37424" x="4608513" y="2532063"/>
          <p14:tracePt t="37435" x="4740275" y="2551113"/>
          <p14:tracePt t="37439" x="4840288" y="2562225"/>
          <p14:tracePt t="37453" x="5153025" y="2592388"/>
          <p14:tracePt t="37460" x="5324475" y="2581275"/>
          <p14:tracePt t="37471" x="5486400" y="2571750"/>
          <p14:tracePt t="37474" x="5667375" y="2562225"/>
          <p14:tracePt t="37482" x="5899150" y="2532063"/>
          <p14:tracePt t="37487" x="6111875" y="2501900"/>
          <p14:tracePt t="37494" x="6221413" y="2481263"/>
          <p14:tracePt t="37500" x="6373813" y="2460625"/>
          <p14:tracePt t="37507" x="6503988" y="2430463"/>
          <p14:tracePt t="37514" x="6615113" y="2420938"/>
          <p14:tracePt t="37520" x="6686550" y="2409825"/>
          <p14:tracePt t="37528" x="6735763" y="2409825"/>
          <p14:tracePt t="37535" x="6765925" y="2400300"/>
          <p14:tracePt t="37542" x="6777038" y="2400300"/>
          <p14:tracePt t="37549" x="6786563" y="2400300"/>
          <p14:tracePt t="37566" x="6796088" y="2400300"/>
          <p14:tracePt t="37595" x="6796088" y="2390775"/>
          <p14:tracePt t="37666" x="6777038" y="2390775"/>
          <p14:tracePt t="37674" x="6765925" y="2390775"/>
          <p14:tracePt t="37682" x="6726238" y="2379663"/>
          <p14:tracePt t="37691" x="6716713" y="2379663"/>
          <p14:tracePt t="37695" x="6705600" y="2379663"/>
          <p14:tracePt t="37703" x="6665913" y="2370138"/>
          <p14:tracePt t="37710" x="6645275" y="2370138"/>
          <p14:tracePt t="37715" x="6615113" y="2370138"/>
          <p14:tracePt t="37722" x="6605588" y="2370138"/>
          <p14:tracePt t="37730" x="6584950" y="2370138"/>
          <p14:tracePt t="37736" x="6575425" y="2370138"/>
          <p14:tracePt t="37743" x="6545263" y="2370138"/>
          <p14:tracePt t="37749" x="6515100" y="2370138"/>
          <p14:tracePt t="37758" x="6454775" y="2370138"/>
          <p14:tracePt t="37764" x="6323013" y="2360613"/>
          <p14:tracePt t="37771" x="6161088" y="2349500"/>
          <p14:tracePt t="37780" x="6030913" y="2349500"/>
          <p14:tracePt t="37793" x="5919788" y="2349500"/>
          <p14:tracePt t="37795" x="5788025" y="2330450"/>
          <p14:tracePt t="37804" x="5646738" y="2319338"/>
          <p14:tracePt t="37809" x="5516563" y="2319338"/>
          <p14:tracePt t="37817" x="5445125" y="2319338"/>
          <p14:tracePt t="37825" x="5384800" y="2319338"/>
          <p14:tracePt t="37830" x="5314950" y="2319338"/>
          <p14:tracePt t="37842" x="5254625" y="2319338"/>
          <p14:tracePt t="37847" x="5183188" y="2319338"/>
          <p14:tracePt t="37855" x="5092700" y="2319338"/>
          <p14:tracePt t="37861" x="5021263" y="2319338"/>
          <p14:tracePt t="37866" x="4960938" y="2319338"/>
          <p14:tracePt t="37876" x="4891088" y="2319338"/>
          <p14:tracePt t="37881" x="4849813" y="2319338"/>
          <p14:tracePt t="37894" x="4779963" y="2319338"/>
          <p14:tracePt t="37903" x="4749800" y="2319338"/>
          <p14:tracePt t="37910" x="4729163" y="2319338"/>
          <p14:tracePt t="37917" x="4710113" y="2319338"/>
          <p14:tracePt t="37932" x="4699000" y="2319338"/>
          <p14:tracePt t="37943" x="4689475" y="2319338"/>
          <p14:tracePt t="37964" x="4678363" y="2319338"/>
          <p14:tracePt t="38074" x="4689475" y="2319338"/>
          <p14:tracePt t="38095" x="4699000" y="2319338"/>
          <p14:tracePt t="38131" x="4710113" y="2319338"/>
          <p14:tracePt t="38141" x="4719638" y="2319338"/>
          <p14:tracePt t="38179" x="5021263" y="2249488"/>
          <p14:tracePt t="38189" x="5153025" y="2238375"/>
          <p14:tracePt t="38194" x="5243513" y="2238375"/>
          <p14:tracePt t="38202" x="5345113" y="2228850"/>
          <p14:tracePt t="38208" x="5475288" y="2208213"/>
          <p14:tracePt t="38215" x="5607050" y="2208213"/>
          <p14:tracePt t="38222" x="5707063" y="2198688"/>
          <p14:tracePt t="38229" x="5808663" y="2189163"/>
          <p14:tracePt t="38241" x="5929313" y="2178050"/>
          <p14:tracePt t="38246" x="6080125" y="2159000"/>
          <p14:tracePt t="38256" x="6251575" y="2147888"/>
          <p14:tracePt t="38265" x="6383338" y="2138363"/>
          <p14:tracePt t="38280" x="6735763" y="2138363"/>
          <p14:tracePt t="38289" x="6858000" y="2138363"/>
          <p14:tracePt t="38297" x="6937375" y="2147888"/>
          <p14:tracePt t="38302" x="6978650" y="2147888"/>
          <p14:tracePt t="38311" x="7008813" y="2159000"/>
          <p14:tracePt t="38316" x="7029450" y="2168525"/>
          <p14:tracePt t="38325" x="7038975" y="2168525"/>
          <p14:tracePt t="38343" x="7048500" y="2168525"/>
          <p14:tracePt t="38350" x="7048500" y="2178050"/>
          <p14:tracePt t="38378" x="7048500" y="2189163"/>
          <p14:tracePt t="38393" x="7048500" y="2198688"/>
          <p14:tracePt t="38422" x="7038975" y="2208213"/>
          <p14:tracePt t="38430" x="7018338" y="2208213"/>
          <p14:tracePt t="38438" x="7008813" y="2208213"/>
          <p14:tracePt t="38446" x="6967538" y="2208213"/>
          <p14:tracePt t="38455" x="6958013" y="2208213"/>
          <p14:tracePt t="38462" x="6937375" y="2208213"/>
          <p14:tracePt t="38476" x="6877050" y="2189163"/>
          <p14:tracePt t="38482" x="6807200" y="2178050"/>
          <p14:tracePt t="38489" x="6765925" y="2168525"/>
          <p14:tracePt t="38501" x="6615113" y="2159000"/>
          <p14:tracePt t="38511" x="6503988" y="2159000"/>
          <p14:tracePt t="38523" x="6283325" y="2168525"/>
          <p14:tracePt t="38533" x="6181725" y="2198688"/>
          <p14:tracePt t="38543" x="6080125" y="2198688"/>
          <p14:tracePt t="38547" x="5940425" y="2198688"/>
          <p14:tracePt t="38554" x="5788025" y="2198688"/>
          <p14:tracePt t="38563" x="5697538" y="2198688"/>
          <p14:tracePt t="38569" x="5627688" y="2178050"/>
          <p14:tracePt t="38577" x="5576888" y="2168525"/>
          <p14:tracePt t="38584" x="5516563" y="2147888"/>
          <p14:tracePt t="38591" x="5465763" y="2127250"/>
          <p14:tracePt t="38598" x="5435600" y="2117725"/>
          <p14:tracePt t="40610" x="5456238" y="2138363"/>
          <p14:tracePt t="40617" x="5516563" y="2178050"/>
          <p14:tracePt t="40625" x="5607050" y="2259013"/>
          <p14:tracePt t="40631" x="5757863" y="2339975"/>
          <p14:tracePt t="40638" x="5908675" y="2430463"/>
          <p14:tracePt t="40645" x="6019800" y="2481263"/>
          <p14:tracePt t="40654" x="6080125" y="2501900"/>
          <p14:tracePt t="40661" x="6111875" y="2511425"/>
          <p14:tracePt t="40667" x="6130925" y="2520950"/>
          <p14:tracePt t="40674" x="6142038" y="2541588"/>
          <p14:tracePt t="40688" x="6151563" y="2541588"/>
          <p14:tracePt t="40695" x="6151563" y="2551113"/>
          <p14:tracePt t="40705" x="6161088" y="2551113"/>
          <p14:tracePt t="40711" x="6161088" y="2562225"/>
          <p14:tracePt t="40738" x="6161088" y="2571750"/>
          <p14:tracePt t="40746" x="6161088" y="2581275"/>
          <p14:tracePt t="40803" x="6142038" y="2571750"/>
          <p14:tracePt t="40817" x="6130925" y="2571750"/>
          <p14:tracePt t="40824" x="6121400" y="2562225"/>
          <p14:tracePt t="40838" x="6111875" y="2551113"/>
          <p14:tracePt t="40846" x="6100763" y="2551113"/>
          <p14:tracePt t="40855" x="6091238" y="2541588"/>
          <p14:tracePt t="40860" x="6080125" y="2532063"/>
          <p14:tracePt t="40867" x="6070600" y="2520950"/>
          <p14:tracePt t="40875" x="6070600" y="2501900"/>
          <p14:tracePt t="40882" x="6061075" y="2470150"/>
          <p14:tracePt t="40888" x="6061075" y="2460625"/>
          <p14:tracePt t="40897" x="6061075" y="2430463"/>
          <p14:tracePt t="40905" x="6061075" y="2409825"/>
          <p14:tracePt t="40910" x="6061075" y="2400300"/>
          <p14:tracePt t="40918" x="6061075" y="2390775"/>
          <p14:tracePt t="40925" x="6061075" y="2379663"/>
          <p14:tracePt t="40932" x="6061075" y="2370138"/>
          <p14:tracePt t="40939" x="6061075" y="2360613"/>
          <p14:tracePt t="40955" x="6070600" y="2349500"/>
          <p14:tracePt t="40961" x="6070600" y="2339975"/>
          <p14:tracePt t="40989" x="6091238" y="2339975"/>
          <p14:tracePt t="41005" x="6100763" y="2339975"/>
          <p14:tracePt t="41018" x="6121400" y="2339975"/>
          <p14:tracePt t="41032" x="6142038" y="2339975"/>
          <p14:tracePt t="41038" x="6151563" y="2330450"/>
          <p14:tracePt t="41047" x="6161088" y="2330450"/>
          <p14:tracePt t="42349" x="6070600" y="2319338"/>
          <p14:tracePt t="42358" x="5799138" y="2298700"/>
          <p14:tracePt t="42365" x="5567363" y="2298700"/>
          <p14:tracePt t="42370" x="5405438" y="2298700"/>
          <p14:tracePt t="42379" x="5041900" y="2298700"/>
          <p14:tracePt t="42387" x="4800600" y="2309813"/>
          <p14:tracePt t="42394" x="4648200" y="2309813"/>
          <p14:tracePt t="42399" x="4295775" y="2330450"/>
          <p14:tracePt t="42409" x="4103688" y="2330450"/>
          <p14:tracePt t="42412" x="3973513" y="2330450"/>
          <p14:tracePt t="42422" x="3862388" y="2330450"/>
          <p14:tracePt t="42427" x="3730625" y="2330450"/>
          <p14:tracePt t="42435" x="3660775" y="2330450"/>
          <p14:tracePt t="42443" x="3609975" y="2319338"/>
          <p14:tracePt t="42448" x="3589338" y="2319338"/>
          <p14:tracePt t="42462" x="3579813" y="2319338"/>
          <p14:tracePt t="42468" x="3570288" y="2319338"/>
          <p14:tracePt t="42542" x="3579813" y="2319338"/>
          <p14:tracePt t="42563" x="3589338" y="2319338"/>
          <p14:tracePt t="42577" x="3600450" y="2319338"/>
          <p14:tracePt t="42592" x="3711575" y="2319338"/>
          <p14:tracePt t="42599" x="3822700" y="2330450"/>
          <p14:tracePt t="42609" x="3994150" y="2330450"/>
          <p14:tracePt t="42613" x="4144963" y="2330450"/>
          <p14:tracePt t="42622" x="4256088" y="2330450"/>
          <p14:tracePt t="42628" x="4316413" y="2330450"/>
          <p14:tracePt t="42635" x="4406900" y="2319338"/>
          <p14:tracePt t="42644" x="4487863" y="2309813"/>
          <p14:tracePt t="42650" x="4587875" y="2309813"/>
          <p14:tracePt t="42659" x="4699000" y="2298700"/>
          <p14:tracePt t="42663" x="4810125" y="2289175"/>
          <p14:tracePt t="42669" x="4911725" y="2268538"/>
          <p14:tracePt t="42676" x="5021263" y="2259013"/>
          <p14:tracePt t="42683" x="5173663" y="2249488"/>
          <p14:tracePt t="42689" x="5314950" y="2238375"/>
          <p14:tracePt t="42696" x="5445125" y="2238375"/>
          <p14:tracePt t="42704" x="5576888" y="2238375"/>
          <p14:tracePt t="42711" x="5667375" y="2238375"/>
          <p14:tracePt t="42721" x="5768975" y="2238375"/>
          <p14:tracePt t="42727" x="5829300" y="2238375"/>
          <p14:tracePt t="42735" x="5868988" y="2238375"/>
          <p14:tracePt t="42742" x="5899150" y="2238375"/>
          <p14:tracePt t="42749" x="5908675" y="2238375"/>
          <p14:tracePt t="42759" x="5919788" y="2238375"/>
          <p14:tracePt t="42786" x="5908675" y="2238375"/>
          <p14:tracePt t="42804" x="5899150" y="2238375"/>
          <p14:tracePt t="42818" x="5889625" y="2238375"/>
          <p14:tracePt t="42840" x="5878513" y="2238375"/>
          <p14:tracePt t="42846" x="5868988" y="2238375"/>
          <p14:tracePt t="42861" x="5859463" y="2238375"/>
          <p14:tracePt t="42869" x="5848350" y="2238375"/>
          <p14:tracePt t="42883" x="5838825" y="2238375"/>
          <p14:tracePt t="42890" x="5829300" y="2238375"/>
          <p14:tracePt t="42914" x="5818188" y="2238375"/>
          <p14:tracePt t="42929" x="5808663" y="2238375"/>
          <p14:tracePt t="42936" x="5799138" y="2238375"/>
          <p14:tracePt t="42963" x="5788025" y="2238375"/>
          <p14:tracePt t="44828" x="5799138" y="2289175"/>
          <p14:tracePt t="44835" x="5848350" y="2420938"/>
          <p14:tracePt t="44842" x="5889625" y="2541588"/>
          <p14:tracePt t="44850" x="5929313" y="2662238"/>
          <p14:tracePt t="44856" x="5980113" y="2743200"/>
          <p14:tracePt t="44865" x="6030913" y="2833688"/>
          <p14:tracePt t="44872" x="6080125" y="2954338"/>
          <p14:tracePt t="44879" x="6161088" y="3086100"/>
          <p14:tracePt t="44886" x="6221413" y="3278188"/>
          <p14:tracePt t="44893" x="6272213" y="3398838"/>
          <p14:tracePt t="44900" x="6302375" y="3479800"/>
          <p14:tracePt t="44906" x="6323013" y="3549650"/>
          <p14:tracePt t="44915" x="6343650" y="3590925"/>
          <p14:tracePt t="44922" x="6343650" y="3621088"/>
          <p14:tracePt t="44928" x="6353175" y="3630613"/>
          <p14:tracePt t="44935" x="6353175" y="3640138"/>
          <p14:tracePt t="44943" x="6353175" y="3651250"/>
          <p14:tracePt t="44956" x="6353175" y="3660775"/>
          <p14:tracePt t="44965" x="6353175" y="3670300"/>
          <p14:tracePt t="45973" x="6353175" y="3609975"/>
          <p14:tracePt t="45981" x="6343650" y="3540125"/>
          <p14:tracePt t="45991" x="6343650" y="3459163"/>
          <p14:tracePt t="45997" x="6343650" y="3398838"/>
          <p14:tracePt t="46003" x="6343650" y="3327400"/>
          <p14:tracePt t="46009" x="6343650" y="3248025"/>
          <p14:tracePt t="46016" x="6343650" y="3187700"/>
          <p14:tracePt t="46024" x="6343650" y="3086100"/>
          <p14:tracePt t="46030" x="6343650" y="3016250"/>
          <p14:tracePt t="46044" x="6353175" y="2954338"/>
          <p14:tracePt t="46046" x="6353175" y="2905125"/>
          <p14:tracePt t="46053" x="6353175" y="2854325"/>
          <p14:tracePt t="46060" x="6353175" y="2782888"/>
          <p14:tracePt t="46066" x="6343650" y="2733675"/>
          <p14:tracePt t="46077" x="6343650" y="2692400"/>
          <p14:tracePt t="46080" x="6323013" y="2641600"/>
          <p14:tracePt t="46089" x="6323013" y="2611438"/>
          <p14:tracePt t="46093" x="6313488" y="2571750"/>
          <p14:tracePt t="46102" x="6302375" y="2541588"/>
          <p14:tracePt t="46111" x="6302375" y="2520950"/>
          <p14:tracePt t="46115" x="6292850" y="2490788"/>
          <p14:tracePt t="46123" x="6283325" y="2460625"/>
          <p14:tracePt t="46129" x="6283325" y="2451100"/>
          <p14:tracePt t="46135" x="6272213" y="2439988"/>
          <p14:tracePt t="46143" x="6272213" y="2430463"/>
          <p14:tracePt t="46150" x="6251575" y="2420938"/>
          <p14:tracePt t="46157" x="6251575" y="2400300"/>
          <p14:tracePt t="46164" x="6232525" y="2379663"/>
          <p14:tracePt t="46181" x="6221413" y="2360613"/>
          <p14:tracePt t="46192" x="6202363" y="2349500"/>
          <p14:tracePt t="46195" x="6191250" y="2339975"/>
          <p14:tracePt t="46202" x="6191250" y="2330450"/>
          <p14:tracePt t="46210" x="6172200" y="2319338"/>
          <p14:tracePt t="46216" x="6161088" y="2319338"/>
          <p14:tracePt t="46232" x="6142038" y="2319338"/>
          <p14:tracePt t="46244" x="6130925" y="2319338"/>
          <p14:tracePt t="46263" x="6121400" y="2319338"/>
          <p14:tracePt t="46266" x="6111875" y="2319338"/>
          <p14:tracePt t="46275" x="6100763" y="2319338"/>
          <p14:tracePt t="46279" x="6091238" y="2330450"/>
          <p14:tracePt t="46287" x="6080125" y="2339975"/>
          <p14:tracePt t="46293" x="6070600" y="2339975"/>
          <p14:tracePt t="46299" x="6049963" y="2360613"/>
          <p14:tracePt t="46307" x="6040438" y="2360613"/>
          <p14:tracePt t="46314" x="6030913" y="2370138"/>
          <p14:tracePt t="46321" x="6019800" y="2390775"/>
          <p14:tracePt t="46328" x="6010275" y="2400300"/>
          <p14:tracePt t="46336" x="6000750" y="2400300"/>
          <p14:tracePt t="46343" x="6000750" y="2420938"/>
          <p14:tracePt t="46352" x="5989638" y="2420938"/>
          <p14:tracePt t="46359" x="5980113" y="2430463"/>
          <p14:tracePt t="46383" x="5980113" y="2439988"/>
          <p14:tracePt t="46390" x="5980113" y="2451100"/>
          <p14:tracePt t="46403" x="5989638" y="2501900"/>
          <p14:tracePt t="46411" x="6000750" y="2571750"/>
          <p14:tracePt t="46418" x="6010275" y="2641600"/>
          <p14:tracePt t="46426" x="6010275" y="2703513"/>
          <p14:tracePt t="46433" x="6019800" y="2743200"/>
          <p14:tracePt t="46439" x="6019800" y="2782888"/>
          <p14:tracePt t="46447" x="6019800" y="2813050"/>
          <p14:tracePt t="46459" x="6019800" y="2884488"/>
          <p14:tracePt t="46466" x="6019800" y="2935288"/>
          <p14:tracePt t="46474" x="6019800" y="2984500"/>
          <p14:tracePt t="46479" x="6019800" y="3055938"/>
          <p14:tracePt t="46487" x="6030913" y="3116263"/>
          <p14:tracePt t="46494" x="6061075" y="3187700"/>
          <p14:tracePt t="46499" x="6080125" y="3278188"/>
          <p14:tracePt t="46507" x="6130925" y="3408363"/>
          <p14:tracePt t="46514" x="6202363" y="3560763"/>
          <p14:tracePt t="46521" x="6262688" y="3702050"/>
          <p14:tracePt t="46528" x="6292850" y="3822700"/>
          <p14:tracePt t="46536" x="6323013" y="3933825"/>
          <p14:tracePt t="46542" x="6343650" y="4033838"/>
          <p14:tracePt t="46552" x="6362700" y="4165600"/>
          <p14:tracePt t="46558" x="6373813" y="4265613"/>
          <p14:tracePt t="46566" x="6373813" y="4376738"/>
          <p14:tracePt t="46575" x="6373813" y="4448175"/>
          <p14:tracePt t="46582" x="6373813" y="4508500"/>
          <p14:tracePt t="46591" x="6373813" y="4608513"/>
          <p14:tracePt t="46594" x="6353175" y="4740275"/>
          <p14:tracePt t="46603" x="6343650" y="4851400"/>
          <p14:tracePt t="46610" x="6323013" y="4972050"/>
          <p14:tracePt t="46616" x="6292850" y="5053013"/>
          <p14:tracePt t="46625" x="6251575" y="5153025"/>
          <p14:tracePt t="46631" x="6202363" y="5275263"/>
          <p14:tracePt t="46642" x="6100763" y="5456238"/>
          <p14:tracePt t="46645" x="6010275" y="5607050"/>
          <p14:tracePt t="46655" x="5949950" y="5697538"/>
          <p14:tracePt t="46661" x="5889625" y="5778500"/>
          <p14:tracePt t="46667" x="5829300" y="5829300"/>
          <p14:tracePt t="46676" x="5737225" y="5910263"/>
          <p14:tracePt t="46683" x="5616575" y="5991225"/>
          <p14:tracePt t="46689" x="5516563" y="6040438"/>
          <p14:tracePt t="46695" x="5426075" y="6081713"/>
          <p14:tracePt t="46702" x="5375275" y="6102350"/>
          <p14:tracePt t="46707" x="5334000" y="6111875"/>
          <p14:tracePt t="46714" x="5314950" y="6111875"/>
          <p14:tracePt t="46721" x="5294313" y="6111875"/>
          <p14:tracePt t="46728" x="5264150" y="6111875"/>
          <p14:tracePt t="46736" x="5213350" y="6111875"/>
          <p14:tracePt t="46743" x="5143500" y="6111875"/>
          <p14:tracePt t="46749" x="5053013" y="6111875"/>
          <p14:tracePt t="46757" x="4930775" y="6091238"/>
          <p14:tracePt t="46764" x="4830763" y="6081713"/>
          <p14:tracePt t="46772" x="4749800" y="6040438"/>
          <p14:tracePt t="46779" x="4648200" y="6010275"/>
          <p14:tracePt t="46788" x="4508500" y="5940425"/>
          <p14:tracePt t="46794" x="4376738" y="5868988"/>
          <p14:tracePt t="46800" x="4256088" y="5819775"/>
          <p14:tracePt t="46807" x="4184650" y="5768975"/>
          <p14:tracePt t="46815" x="4144963" y="5738813"/>
          <p14:tracePt t="46821" x="4084638" y="5708650"/>
          <p14:tracePt t="46829" x="4033838" y="5697538"/>
          <p14:tracePt t="46838" x="3962400" y="5688013"/>
          <p14:tracePt t="46844" x="3811588" y="5688013"/>
          <p14:tracePt t="46850" x="3600450" y="5708650"/>
          <p14:tracePt t="46857" x="3438525" y="5727700"/>
          <p14:tracePt t="46865" x="3136900" y="5768975"/>
          <p14:tracePt t="46872" x="2732088" y="5829300"/>
          <p14:tracePt t="46880" x="2530475" y="5868988"/>
          <p14:tracePt t="46888" x="2157413" y="5930900"/>
          <p14:tracePt t="46893" x="1835150" y="5991225"/>
          <p14:tracePt t="46903" x="1684338" y="6030913"/>
          <p14:tracePt t="46910" x="1492250" y="6081713"/>
          <p14:tracePt t="46916" x="1230313" y="6151563"/>
          <p14:tracePt t="46925" x="1089025" y="6211888"/>
          <p14:tracePt t="46931" x="1058863" y="6232525"/>
          <p14:tracePt t="46942" x="866775" y="6313488"/>
          <p14:tracePt t="46944" x="847725" y="6323013"/>
          <p14:tracePt t="46953" x="836613" y="6323013"/>
          <p14:tracePt t="46960" x="292100" y="6635750"/>
          <p14:tracePt t="46966" x="282575" y="6646863"/>
          <p14:tracePt t="47353" x="373063" y="6616700"/>
          <p14:tracePt t="47360" x="685800" y="6475413"/>
          <p14:tracePt t="47369" x="1058863" y="6334125"/>
          <p14:tracePt t="47377" x="1431925" y="6192838"/>
          <p14:tracePt t="47382" x="1865313" y="6010275"/>
          <p14:tracePt t="47392" x="2208213" y="5868988"/>
          <p14:tracePt t="47396" x="2641600" y="5697538"/>
          <p14:tracePt t="47404" x="3014663" y="5576888"/>
          <p14:tracePt t="47409" x="3278188" y="5507038"/>
          <p14:tracePt t="47417" x="3700463" y="5375275"/>
          <p14:tracePt t="47428" x="4033838" y="5254625"/>
          <p14:tracePt t="47430" x="4275138" y="5173663"/>
          <p14:tracePt t="47445" x="4981575" y="4932363"/>
          <p14:tracePt t="47456" x="5213350" y="4860925"/>
          <p14:tracePt t="47460" x="5535613" y="4770438"/>
          <p14:tracePt t="47467" x="5768975" y="4719638"/>
          <p14:tracePt t="47473" x="5908675" y="4679950"/>
          <p14:tracePt t="47481" x="6030913" y="4629150"/>
          <p14:tracePt t="47487" x="6111875" y="4589463"/>
          <p14:tracePt t="47494" x="6202363" y="4527550"/>
          <p14:tracePt t="47500" x="6313488" y="4457700"/>
          <p14:tracePt t="47509" x="6383338" y="4397375"/>
          <p14:tracePt t="47514" x="6443663" y="4325938"/>
          <p14:tracePt t="47521" x="6503988" y="4256088"/>
          <p14:tracePt t="47529" x="6554788" y="4175125"/>
          <p14:tracePt t="47541" x="6575425" y="4135438"/>
          <p14:tracePt t="47547" x="6605588" y="4084638"/>
          <p14:tracePt t="47554" x="6615113" y="4054475"/>
          <p14:tracePt t="47559" x="6624638" y="4033838"/>
          <p14:tracePt t="47568" x="6624638" y="4013200"/>
          <p14:tracePt t="47575" x="6624638" y="3994150"/>
          <p14:tracePt t="47582" x="6615113" y="3973513"/>
          <p14:tracePt t="47592" x="6594475" y="3933825"/>
          <p14:tracePt t="47596" x="6564313" y="3873500"/>
          <p14:tracePt t="47605" x="6515100" y="3792538"/>
          <p14:tracePt t="47610" x="6434138" y="3702050"/>
          <p14:tracePt t="47618" x="6362700" y="3621088"/>
          <p14:tracePt t="47625" x="6292850" y="3549650"/>
          <p14:tracePt t="47631" x="6242050" y="3479800"/>
          <p14:tracePt t="47641" x="6191250" y="3429000"/>
          <p14:tracePt t="47646" x="6151563" y="3359150"/>
          <p14:tracePt t="47654" x="6130925" y="3317875"/>
          <p14:tracePt t="47661" x="6111875" y="3287713"/>
          <p14:tracePt t="47669" x="6100763" y="3267075"/>
          <p14:tracePt t="47676" x="6091238" y="3227388"/>
          <p14:tracePt t="47680" x="6080125" y="3217863"/>
          <p14:tracePt t="47694" x="6070600" y="3217863"/>
          <p14:tracePt t="47701" x="6030913" y="3206750"/>
          <p14:tracePt t="47709" x="6019800" y="3206750"/>
          <p14:tracePt t="49377" x="6019800" y="3146425"/>
          <p14:tracePt t="49383" x="6030913" y="3065463"/>
          <p14:tracePt t="49391" x="6040438" y="2995613"/>
          <p14:tracePt t="49397" x="6049963" y="2944813"/>
          <p14:tracePt t="49408" x="6049963" y="2924175"/>
          <p14:tracePt t="49411" x="6049963" y="2894013"/>
          <p14:tracePt t="49420" x="6049963" y="2863850"/>
          <p14:tracePt t="49425" x="6049963" y="2854325"/>
          <p14:tracePt t="49437" x="6049963" y="2844800"/>
          <p14:tracePt t="49442" x="6049963" y="2833688"/>
          <p14:tracePt t="49448" x="6040438" y="2833688"/>
          <p14:tracePt t="49460" x="6030913" y="2824163"/>
          <p14:tracePt t="49462" x="6030913" y="2813050"/>
          <p14:tracePt t="49488" x="6030913" y="2803525"/>
          <p14:tracePt t="49495" x="6019800" y="2794000"/>
          <p14:tracePt t="49503" x="6019800" y="2782888"/>
          <p14:tracePt t="49509" x="6010275" y="2763838"/>
          <p14:tracePt t="49516" x="6000750" y="2752725"/>
          <p14:tracePt t="49525" x="6000750" y="2743200"/>
          <p14:tracePt t="49531" x="6000750" y="2733675"/>
          <p14:tracePt t="49538" x="5989638" y="2733675"/>
          <p14:tracePt t="49546" x="5989638" y="2722563"/>
          <p14:tracePt t="49560" x="5989638" y="2713038"/>
          <p14:tracePt t="49567" x="5989638" y="2703513"/>
          <p14:tracePt t="49632" x="5989638" y="2692400"/>
          <p14:tracePt t="49646" x="5989638" y="2682875"/>
          <p14:tracePt t="49655" x="5980113" y="2673350"/>
          <p14:tracePt t="49660" x="5970588" y="2641600"/>
          <p14:tracePt t="49668" x="5970588" y="2611438"/>
          <p14:tracePt t="49674" x="5970588" y="2562225"/>
          <p14:tracePt t="49682" x="5959475" y="2532063"/>
          <p14:tracePt t="49689" x="5959475" y="2511425"/>
          <p14:tracePt t="49697" x="5959475" y="2490788"/>
          <p14:tracePt t="49706" x="5959475" y="2481263"/>
          <p14:tracePt t="49725" x="5949950" y="2481263"/>
          <p14:tracePt t="49732" x="5940425" y="2481263"/>
          <p14:tracePt t="49754" x="5929313" y="2481263"/>
          <p14:tracePt t="49762" x="5929313" y="2490788"/>
          <p14:tracePt t="49768" x="5929313" y="2501900"/>
          <p14:tracePt t="49783" x="5929313" y="2511425"/>
          <p14:tracePt t="49789" x="5929313" y="2520950"/>
          <p14:tracePt t="49810" x="5929313" y="2532063"/>
          <p14:tracePt t="49825" x="5929313" y="2541588"/>
          <p14:tracePt t="49846" x="5929313" y="2551113"/>
          <p14:tracePt t="49855" x="5929313" y="2562225"/>
          <p14:tracePt t="49867" x="5970588" y="2562225"/>
          <p14:tracePt t="49875" x="5989638" y="2562225"/>
          <p14:tracePt t="49882" x="6049963" y="2571750"/>
          <p14:tracePt t="49889" x="6080125" y="2581275"/>
          <p14:tracePt t="49897" x="6100763" y="2581275"/>
          <p14:tracePt t="49905" x="6142038" y="2581275"/>
          <p14:tracePt t="49911" x="6151563" y="2581275"/>
          <p14:tracePt t="49917" x="6161088" y="2592388"/>
          <p14:tracePt t="49925" x="6172200" y="2611438"/>
          <p14:tracePt t="49939" x="6181725" y="2622550"/>
          <p14:tracePt t="49948" x="6181725" y="2632075"/>
          <p14:tracePt t="49955" x="6191250" y="2652713"/>
          <p14:tracePt t="49960" x="6202363" y="2662238"/>
          <p14:tracePt t="49967" x="6202363" y="2673350"/>
          <p14:tracePt t="49975" x="6202363" y="2682875"/>
          <p14:tracePt t="49982" x="6202363" y="2692400"/>
          <p14:tracePt t="49989" x="6202363" y="2703513"/>
          <p14:tracePt t="49997" x="6202363" y="2713038"/>
          <p14:tracePt t="50010" x="6202363" y="2722563"/>
          <p14:tracePt t="50017" x="6191250" y="2722563"/>
          <p14:tracePt t="50025" x="6191250" y="2733675"/>
          <p14:tracePt t="50032" x="6181725" y="2743200"/>
          <p14:tracePt t="50039" x="6161088" y="2743200"/>
          <p14:tracePt t="50047" x="6121400" y="2763838"/>
          <p14:tracePt t="50055" x="6111875" y="2763838"/>
          <p14:tracePt t="50061" x="6100763" y="2773363"/>
          <p14:tracePt t="50068" x="6049963" y="2782888"/>
          <p14:tracePt t="50075" x="5929313" y="2803525"/>
          <p14:tracePt t="50082" x="5829300" y="2824163"/>
          <p14:tracePt t="50089" x="5768975" y="2833688"/>
          <p14:tracePt t="50097" x="5697538" y="2833688"/>
          <p14:tracePt t="50105" x="5667375" y="2833688"/>
          <p14:tracePt t="50112" x="5646738" y="2833688"/>
          <p14:tracePt t="50118" x="5637213" y="2833688"/>
          <p14:tracePt t="50132" x="5637213" y="2824163"/>
          <p14:tracePt t="50139" x="5637213" y="2813050"/>
          <p14:tracePt t="50148" x="5637213" y="2794000"/>
          <p14:tracePt t="50162" x="5646738" y="2782888"/>
          <p14:tracePt t="50168" x="5646738" y="2773363"/>
          <p14:tracePt t="50175" x="5657850" y="2773363"/>
          <p14:tracePt t="50182" x="5667375" y="2763838"/>
          <p14:tracePt t="50197" x="5676900" y="2763838"/>
          <p14:tracePt t="50211" x="5697538" y="2763838"/>
          <p14:tracePt t="50225" x="5707063" y="2763838"/>
          <p14:tracePt t="50239" x="5718175" y="2763838"/>
          <p14:tracePt t="50261" x="5757863" y="2763838"/>
          <p14:tracePt t="50268" x="5818188" y="2773363"/>
          <p14:tracePt t="50277" x="5868988" y="2782888"/>
          <p14:tracePt t="50282" x="5908675" y="2782888"/>
          <p14:tracePt t="50289" x="5940425" y="2794000"/>
          <p14:tracePt t="50297" x="5970588" y="2803525"/>
          <p14:tracePt t="50305" x="6010275" y="2824163"/>
          <p14:tracePt t="50311" x="6049963" y="2844800"/>
          <p14:tracePt t="50318" x="6100763" y="2863850"/>
          <p14:tracePt t="50325" x="6161088" y="2894013"/>
          <p14:tracePt t="50332" x="6202363" y="2924175"/>
          <p14:tracePt t="50339" x="6242050" y="2944813"/>
          <p14:tracePt t="50348" x="6262688" y="2965450"/>
          <p14:tracePt t="50355" x="6272213" y="2984500"/>
          <p14:tracePt t="50361" x="6292850" y="3005138"/>
          <p14:tracePt t="50376" x="6302375" y="3005138"/>
          <p14:tracePt t="50382" x="6302375" y="3016250"/>
          <p14:tracePt t="50397" x="6302375" y="3025775"/>
          <p14:tracePt t="50418" x="6302375" y="3035300"/>
          <p14:tracePt t="50425" x="6302375" y="3046413"/>
          <p14:tracePt t="50439" x="6302375" y="3055938"/>
          <p14:tracePt t="50455" x="6302375" y="3065463"/>
          <p14:tracePt t="50461" x="6292850" y="3076575"/>
          <p14:tracePt t="50468" x="6292850" y="3086100"/>
          <p14:tracePt t="50476" x="6272213" y="3095625"/>
          <p14:tracePt t="50483" x="6262688" y="3095625"/>
          <p14:tracePt t="50489" x="6221413" y="3116263"/>
          <p14:tracePt t="50498" x="6202363" y="3116263"/>
          <p14:tracePt t="50506" x="6161088" y="3136900"/>
          <p14:tracePt t="50511" x="6130925" y="3136900"/>
          <p14:tracePt t="50518" x="6091238" y="3146425"/>
          <p14:tracePt t="50525" x="6070600" y="3155950"/>
          <p14:tracePt t="50532" x="6061075" y="3155950"/>
          <p14:tracePt t="50538" x="6040438" y="3155950"/>
          <p14:tracePt t="50546" x="6030913" y="3155950"/>
          <p14:tracePt t="50553" x="6019800" y="3155950"/>
          <p14:tracePt t="50570" x="6000750" y="3155950"/>
          <p14:tracePt t="50577" x="5989638" y="3155950"/>
          <p14:tracePt t="50584" x="5959475" y="3155950"/>
          <p14:tracePt t="50592" x="5919788" y="3155950"/>
          <p14:tracePt t="50598" x="5878513" y="3155950"/>
          <p14:tracePt t="50609" x="5838825" y="3155950"/>
          <p14:tracePt t="50614" x="5808663" y="3155950"/>
          <p14:tracePt t="50621" x="5788025" y="3155950"/>
          <p14:tracePt t="50626" x="5768975" y="3155950"/>
          <p14:tracePt t="50643" x="5757863" y="3155950"/>
          <p14:tracePt t="50661" x="5748338" y="3155950"/>
          <p14:tracePt t="50705" x="5757863" y="3155950"/>
          <p14:tracePt t="50725" x="5768975" y="3155950"/>
          <p14:tracePt t="50732" x="5778500" y="3155950"/>
          <p14:tracePt t="50738" x="5788025" y="3146425"/>
          <p14:tracePt t="50753" x="5799138" y="3146425"/>
          <p14:tracePt t="50784" x="6010275" y="3136900"/>
          <p14:tracePt t="50791" x="6091238" y="3136900"/>
          <p14:tracePt t="50798" x="6191250" y="3136900"/>
          <p14:tracePt t="50806" x="6262688" y="3136900"/>
          <p14:tracePt t="50812" x="6292850" y="3136900"/>
          <p14:tracePt t="50820" x="6323013" y="3136900"/>
          <p14:tracePt t="50825" x="6343650" y="3146425"/>
          <p14:tracePt t="50841" x="6353175" y="3155950"/>
          <p14:tracePt t="50849" x="6362700" y="3155950"/>
          <p14:tracePt t="50876" x="6362700" y="3167063"/>
          <p14:tracePt t="50903" x="6362700" y="3176588"/>
          <p14:tracePt t="50917" x="6373813" y="3187700"/>
          <p14:tracePt t="50925" x="6373813" y="3206750"/>
          <p14:tracePt t="50931" x="6373813" y="3227388"/>
          <p14:tracePt t="50938" x="6373813" y="3257550"/>
          <p14:tracePt t="50947" x="6373813" y="3278188"/>
          <p14:tracePt t="50957" x="6362700" y="3308350"/>
          <p14:tracePt t="50962" x="6362700" y="3317875"/>
          <p14:tracePt t="50969" x="6362700" y="3327400"/>
          <p14:tracePt t="50978" x="6353175" y="3338513"/>
          <p14:tracePt t="50985" x="6353175" y="3348038"/>
          <p14:tracePt t="50991" x="6343650" y="3359150"/>
          <p14:tracePt t="50998" x="6332538" y="3368675"/>
          <p14:tracePt t="51007" x="6323013" y="3398838"/>
          <p14:tracePt t="51012" x="6302375" y="3419475"/>
          <p14:tracePt t="51020" x="6283325" y="3438525"/>
          <p14:tracePt t="51027" x="6242050" y="3468688"/>
          <p14:tracePt t="51035" x="6202363" y="3498850"/>
          <p14:tracePt t="51041" x="6161088" y="3519488"/>
          <p14:tracePt t="51048" x="6130925" y="3530600"/>
          <p14:tracePt t="51059" x="6111875" y="3540125"/>
          <p14:tracePt t="51062" x="6100763" y="3540125"/>
          <p14:tracePt t="51070" x="6091238" y="3540125"/>
          <p14:tracePt t="51078" x="6080125" y="3540125"/>
          <p14:tracePt t="51085" x="6070600" y="3540125"/>
          <p14:tracePt t="51098" x="6061075" y="3530600"/>
          <p14:tracePt t="51105" x="6049963" y="3519488"/>
          <p14:tracePt t="51117" x="6049963" y="3509963"/>
          <p14:tracePt t="51139" x="6040438" y="3509963"/>
          <p14:tracePt t="51163" x="6030913" y="3509963"/>
          <p14:tracePt t="51170" x="6019800" y="3509963"/>
          <p14:tracePt t="51233" x="6030913" y="3509963"/>
          <p14:tracePt t="51255" x="6040438" y="3509963"/>
          <p14:tracePt t="51269" x="6049963" y="3509963"/>
          <p14:tracePt t="51290" x="6061075" y="3509963"/>
          <p14:tracePt t="51298" x="6070600" y="3509963"/>
          <p14:tracePt t="51312" x="6142038" y="3509963"/>
          <p14:tracePt t="51321" x="6191250" y="3509963"/>
          <p14:tracePt t="51326" x="6232525" y="3530600"/>
          <p14:tracePt t="51335" x="6262688" y="3540125"/>
          <p14:tracePt t="51341" x="6283325" y="3540125"/>
          <p14:tracePt t="51357" x="6292850" y="3549650"/>
          <p14:tracePt t="51361" x="6292850" y="3560763"/>
          <p14:tracePt t="51368" x="6302375" y="3560763"/>
          <p14:tracePt t="51375" x="6302375" y="3570288"/>
          <p14:tracePt t="51389" x="6313488" y="3570288"/>
          <p14:tracePt t="51396" x="6313488" y="3579813"/>
          <p14:tracePt t="51403" x="6323013" y="3590925"/>
          <p14:tracePt t="51427" x="6323013" y="3600450"/>
          <p14:tracePt t="51435" x="6323013" y="3609975"/>
          <p14:tracePt t="51442" x="6323013" y="3621088"/>
          <p14:tracePt t="51449" x="6323013" y="3630613"/>
          <p14:tracePt t="51459" x="6313488" y="3640138"/>
          <p14:tracePt t="51462" x="6313488" y="3651250"/>
          <p14:tracePt t="51472" x="6302375" y="3660775"/>
          <p14:tracePt t="51477" x="6283325" y="3670300"/>
          <p14:tracePt t="51492" x="6272213" y="3681413"/>
          <p14:tracePt t="51499" x="6272213" y="3690938"/>
          <p14:tracePt t="51511" x="6262688" y="3690938"/>
          <p14:tracePt t="51522" x="6262688" y="3702050"/>
          <p14:tracePt t="51528" x="6242050" y="3702050"/>
          <p14:tracePt t="51535" x="6242050" y="3711575"/>
          <p14:tracePt t="51544" x="6232525" y="3711575"/>
          <p14:tracePt t="51547" x="6211888" y="3711575"/>
          <p14:tracePt t="51555" x="6191250" y="3711575"/>
          <p14:tracePt t="51562" x="6161088" y="3711575"/>
          <p14:tracePt t="51568" x="6151563" y="3721100"/>
          <p14:tracePt t="51576" x="6130925" y="3732213"/>
          <p14:tracePt t="51582" x="6100763" y="3732213"/>
          <p14:tracePt t="51589" x="6080125" y="3741738"/>
          <p14:tracePt t="51596" x="6061075" y="3751263"/>
          <p14:tracePt t="51603" x="6049963" y="3751263"/>
          <p14:tracePt t="51620" x="6040438" y="3751263"/>
          <p14:tracePt t="51628" x="6030913" y="3751263"/>
          <p14:tracePt t="56617" x="6030913" y="3702050"/>
          <p14:tracePt t="56624" x="6030913" y="3609975"/>
          <p14:tracePt t="56631" x="6049963" y="3509963"/>
          <p14:tracePt t="56641" x="6049963" y="3408363"/>
          <p14:tracePt t="56645" x="6049963" y="3348038"/>
          <p14:tracePt t="56653" x="6049963" y="3278188"/>
          <p14:tracePt t="56660" x="6030913" y="3206750"/>
          <p14:tracePt t="56668" x="6030913" y="3146425"/>
          <p14:tracePt t="56673" x="6019800" y="3086100"/>
          <p14:tracePt t="56682" x="6010275" y="3055938"/>
          <p14:tracePt t="56691" x="6010275" y="3016250"/>
          <p14:tracePt t="56696" x="6010275" y="2974975"/>
          <p14:tracePt t="56703" x="6000750" y="2944813"/>
          <p14:tracePt t="56709" x="6000750" y="2914650"/>
          <p14:tracePt t="56718" x="5989638" y="2894013"/>
          <p14:tracePt t="56724" x="5980113" y="2863850"/>
          <p14:tracePt t="56732" x="5980113" y="2833688"/>
          <p14:tracePt t="56739" x="5959475" y="2813050"/>
          <p14:tracePt t="56745" x="5949950" y="2782888"/>
          <p14:tracePt t="56753" x="5940425" y="2763838"/>
          <p14:tracePt t="56759" x="5929313" y="2743200"/>
          <p14:tracePt t="56770" x="5929313" y="2722563"/>
          <p14:tracePt t="56773" x="5929313" y="2713038"/>
          <p14:tracePt t="56783" x="5919788" y="2703513"/>
          <p14:tracePt t="56789" x="5908675" y="2703513"/>
          <p14:tracePt t="56823" x="5899150" y="2722563"/>
          <p14:tracePt t="56829" x="5889625" y="2752725"/>
          <p14:tracePt t="56845" x="5868988" y="2794000"/>
          <p14:tracePt t="56855" x="5859463" y="2824163"/>
          <p14:tracePt t="56868" x="5848350" y="2844800"/>
          <p14:tracePt t="56883" x="5848350" y="2854325"/>
          <p14:tracePt t="56896" x="5848350" y="2863850"/>
          <p14:tracePt t="56908" x="5848350" y="2874963"/>
          <p14:tracePt t="56928" x="5848350" y="2884488"/>
          <p14:tracePt t="56941" x="5848350" y="2894013"/>
          <p14:tracePt t="56953" x="5848350" y="2905125"/>
          <p14:tracePt t="56959" x="5848350" y="2914650"/>
          <p14:tracePt t="56979" x="5848350" y="2924175"/>
          <p14:tracePt t="56994" x="5848350" y="2954338"/>
          <p14:tracePt t="57001" x="5899150" y="3005138"/>
          <p14:tracePt t="57010" x="5970588" y="3076575"/>
          <p14:tracePt t="57017" x="6049963" y="3155950"/>
          <p14:tracePt t="57025" x="6070600" y="3167063"/>
          <p14:tracePt t="57033" x="6130925" y="3236913"/>
          <p14:tracePt t="57046" x="6172200" y="3348038"/>
          <p14:tracePt t="57056" x="6181725" y="3378200"/>
          <p14:tracePt t="57063" x="6181725" y="3408363"/>
          <p14:tracePt t="57069" x="6181725" y="3429000"/>
          <p14:tracePt t="57081" x="6181725" y="3468688"/>
          <p14:tracePt t="57091" x="6181725" y="3479800"/>
          <p14:tracePt t="57097" x="6181725" y="3489325"/>
          <p14:tracePt t="57104" x="6172200" y="3498850"/>
          <p14:tracePt t="57109" x="6161088" y="3540125"/>
          <p14:tracePt t="57116" x="6151563" y="3590925"/>
          <p14:tracePt t="57123" x="6130925" y="3681413"/>
          <p14:tracePt t="57130" x="6100763" y="3781425"/>
          <p14:tracePt t="57137" x="6070600" y="3852863"/>
          <p14:tracePt t="57144" x="6040438" y="3933825"/>
          <p14:tracePt t="57154" x="6019800" y="4003675"/>
          <p14:tracePt t="57160" x="6000750" y="4044950"/>
          <p14:tracePt t="57171" x="5989638" y="4075113"/>
          <p14:tracePt t="57177" x="5970588" y="4094163"/>
          <p14:tracePt t="57183" x="5970588" y="4114800"/>
          <p14:tracePt t="57197" x="5959475" y="4124325"/>
          <p14:tracePt t="57211" x="5959475" y="4135438"/>
          <p14:tracePt t="57218" x="5959475" y="4144963"/>
          <p14:tracePt t="57241" x="5959475" y="4154488"/>
          <p14:tracePt t="57257" x="5959475" y="4184650"/>
          <p14:tracePt t="57259" x="5959475" y="4205288"/>
          <p14:tracePt t="57267" x="5940425" y="4246563"/>
          <p14:tracePt t="57273" x="5919788" y="4286250"/>
          <p14:tracePt t="57282" x="5899150" y="4325938"/>
          <p14:tracePt t="57287" x="5878513" y="4367213"/>
          <p14:tracePt t="57294" x="5859463" y="4397375"/>
          <p14:tracePt t="57302" x="5848350" y="4418013"/>
          <p14:tracePt t="57309" x="5838825" y="4427538"/>
          <p14:tracePt t="57315" x="5829300" y="4448175"/>
          <p14:tracePt t="57323" x="5808663" y="4478338"/>
          <p14:tracePt t="57330" x="5799138" y="4478338"/>
          <p14:tracePt t="57336" x="5748338" y="4548188"/>
          <p14:tracePt t="57344" x="5697538" y="4619625"/>
          <p14:tracePt t="57352" x="5576888" y="4740275"/>
          <p14:tracePt t="57360" x="5364163" y="4962525"/>
          <p14:tracePt t="57366" x="5143500" y="5183188"/>
          <p14:tracePt t="57374" x="4960938" y="5345113"/>
          <p14:tracePt t="57382" x="4568825" y="5607050"/>
          <p14:tracePt t="57391" x="4205288" y="5838825"/>
          <p14:tracePt t="57397" x="4003675" y="5991225"/>
          <p14:tracePt t="57405" x="3771900" y="6151563"/>
          <p14:tracePt t="57411" x="3449638" y="6313488"/>
          <p14:tracePt t="57420" x="3278188" y="6373813"/>
          <p14:tracePt t="57427" x="3197225" y="6394450"/>
          <p14:tracePt t="57432" x="3074988" y="6434138"/>
          <p14:tracePt t="57447" x="2803525" y="6484938"/>
          <p14:tracePt t="57455" x="2701925" y="6515100"/>
          <p14:tracePt t="57462" x="2652713" y="6524625"/>
          <p14:tracePt t="57468" x="2592388" y="6535738"/>
          <p14:tracePt t="57477" x="2581275" y="6545263"/>
          <p14:tracePt t="57482" x="2571750" y="6545263"/>
          <p14:tracePt t="57493" x="2560638" y="6545263"/>
          <p14:tracePt t="57975" x="2470150" y="6484938"/>
          <p14:tracePt t="57983" x="2349500" y="6373813"/>
          <p14:tracePt t="57991" x="2228850" y="6211888"/>
          <p14:tracePt t="57997" x="2108200" y="6040438"/>
          <p14:tracePt t="58007" x="2036763" y="5910263"/>
          <p14:tracePt t="58010" x="1966913" y="5759450"/>
          <p14:tracePt t="58019" x="1835150" y="5465763"/>
          <p14:tracePt t="58026" x="1643063" y="5083175"/>
          <p14:tracePt t="58034" x="1482725" y="4589463"/>
          <p14:tracePt t="58042" x="1341438" y="3933825"/>
          <p14:tracePt t="58047" x="1250950" y="3389313"/>
          <p14:tracePt t="58055" x="1200150" y="2794000"/>
          <p14:tracePt t="58059" x="1190625" y="2520950"/>
          <p14:tracePt t="58066" x="1190625" y="2228850"/>
          <p14:tracePt t="58074" x="1190625" y="2066925"/>
          <p14:tracePt t="58080" x="1169988" y="1946275"/>
          <p14:tracePt t="58087" x="1169988" y="1936750"/>
          <p14:tracePt t="58474" x="1482725" y="1784350"/>
          <p14:tracePt t="58482" x="1774825" y="1612900"/>
          <p14:tracePt t="58488" x="2157413" y="1401763"/>
          <p14:tracePt t="58497" x="2511425" y="1209675"/>
          <p14:tracePt t="58507" x="2632075" y="1139825"/>
          <p14:tracePt t="58512" x="2752725" y="1028700"/>
          <p14:tracePt t="58520" x="2884488" y="866775"/>
          <p14:tracePt t="58525" x="3035300" y="685800"/>
          <p14:tracePt t="58534" x="3206750" y="474663"/>
          <p14:tracePt t="58542" x="3338513" y="282575"/>
        </p14:tracePtLst>
      </p14:laserTraceLst>
    </p:ext>
  </p:extLs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29B2DC1-A4D9-4BB1-9E40-D163ED4225B1}"/>
              </a:ext>
            </a:extLst>
          </p:cNvPr>
          <p:cNvSpPr>
            <a:spLocks noGrp="1"/>
          </p:cNvSpPr>
          <p:nvPr>
            <p:ph type="title"/>
          </p:nvPr>
        </p:nvSpPr>
        <p:spPr/>
        <p:txBody>
          <a:bodyPr/>
          <a:lstStyle/>
          <a:p>
            <a:r>
              <a:rPr lang="en-US" dirty="0"/>
              <a:t>Mode filtration methodology</a:t>
            </a:r>
          </a:p>
        </p:txBody>
      </p:sp>
      <mc:AlternateContent xmlns:mc="http://schemas.openxmlformats.org/markup-compatibility/2006" xmlns:a14="http://schemas.microsoft.com/office/drawing/2010/main">
        <mc:Choice Requires="a14">
          <p:graphicFrame>
            <p:nvGraphicFramePr>
              <p:cNvPr id="4" name="Объект 3">
                <a:extLst>
                  <a:ext uri="{FF2B5EF4-FFF2-40B4-BE49-F238E27FC236}">
                    <a16:creationId xmlns:a16="http://schemas.microsoft.com/office/drawing/2014/main" id="{F81FB0F1-3831-4FC9-8545-F62AFA58EEB6}"/>
                  </a:ext>
                </a:extLst>
              </p:cNvPr>
              <p:cNvGraphicFramePr>
                <a:graphicFrameLocks noGrp="1"/>
              </p:cNvGraphicFramePr>
              <p:nvPr>
                <p:ph idx="1"/>
              </p:nvPr>
            </p:nvGraphicFramePr>
            <p:xfrm>
              <a:off x="1905000" y="3183806"/>
              <a:ext cx="7315200" cy="1447800"/>
            </p:xfrm>
            <a:graphic>
              <a:graphicData uri="http://schemas.openxmlformats.org/drawingml/2006/table">
                <a:tbl>
                  <a:tblPr firstRow="1" firstCol="1" bandRow="1">
                    <a:tableStyleId>{5C22544A-7EE6-4342-B048-85BDC9FD1C3A}</a:tableStyleId>
                  </a:tblPr>
                  <a:tblGrid>
                    <a:gridCol w="6705600">
                      <a:extLst>
                        <a:ext uri="{9D8B030D-6E8A-4147-A177-3AD203B41FA5}">
                          <a16:colId xmlns:a16="http://schemas.microsoft.com/office/drawing/2014/main" val="1559166420"/>
                        </a:ext>
                      </a:extLst>
                    </a:gridCol>
                    <a:gridCol w="609600">
                      <a:extLst>
                        <a:ext uri="{9D8B030D-6E8A-4147-A177-3AD203B41FA5}">
                          <a16:colId xmlns:a16="http://schemas.microsoft.com/office/drawing/2014/main" val="438958039"/>
                        </a:ext>
                      </a:extLst>
                    </a:gridCol>
                  </a:tblGrid>
                  <a:tr h="1447800">
                    <a:tc>
                      <a:txBody>
                        <a:bodyPr/>
                        <a:lstStyle/>
                        <a:p>
                          <a:pPr marL="0" marR="0" indent="180340" algn="just">
                            <a:spcBef>
                              <a:spcPts val="0"/>
                            </a:spcBef>
                            <a:spcAft>
                              <a:spcPts val="0"/>
                            </a:spcAft>
                          </a:pPr>
                          <a14:m>
                            <m:oMathPara xmlns:m="http://schemas.openxmlformats.org/officeDocument/2006/math">
                              <m:oMathParaPr>
                                <m:jc m:val="centerGroup"/>
                              </m:oMathParaPr>
                              <m:oMath xmlns:m="http://schemas.openxmlformats.org/officeDocument/2006/math">
                                <m:sSup>
                                  <m:sSupPr>
                                    <m:ctrlPr>
                                      <a:rPr lang="en-US" sz="1600" i="1" smtClean="0">
                                        <a:solidFill>
                                          <a:schemeClr val="tx1"/>
                                        </a:solidFill>
                                        <a:effectLst/>
                                        <a:latin typeface="Cambria Math" panose="02040503050406030204" pitchFamily="18" charset="0"/>
                                      </a:rPr>
                                    </m:ctrlPr>
                                  </m:sSupPr>
                                  <m:e>
                                    <m:r>
                                      <a:rPr lang="en-GB" sz="1600">
                                        <a:solidFill>
                                          <a:schemeClr val="tx1"/>
                                        </a:solidFill>
                                        <a:effectLst/>
                                        <a:latin typeface="Cambria Math" panose="02040503050406030204" pitchFamily="18" charset="0"/>
                                      </a:rPr>
                                      <m:t>𝑃</m:t>
                                    </m:r>
                                  </m:e>
                                  <m:sup>
                                    <m:r>
                                      <a:rPr lang="en-GB" sz="1600">
                                        <a:solidFill>
                                          <a:schemeClr val="tx1"/>
                                        </a:solidFill>
                                        <a:effectLst/>
                                        <a:latin typeface="Cambria Math" panose="02040503050406030204" pitchFamily="18" charset="0"/>
                                      </a:rPr>
                                      <m:t>𝐸</m:t>
                                    </m:r>
                                  </m:sup>
                                </m:sSup>
                                <m:d>
                                  <m:dPr>
                                    <m:ctrlPr>
                                      <a:rPr lang="en-US" sz="1600" i="1">
                                        <a:solidFill>
                                          <a:schemeClr val="tx1"/>
                                        </a:solidFill>
                                        <a:effectLst/>
                                        <a:latin typeface="Cambria Math" panose="02040503050406030204" pitchFamily="18" charset="0"/>
                                      </a:rPr>
                                    </m:ctrlPr>
                                  </m:dPr>
                                  <m:e>
                                    <m:r>
                                      <a:rPr lang="en-GB" sz="1600">
                                        <a:solidFill>
                                          <a:schemeClr val="tx1"/>
                                        </a:solidFill>
                                        <a:effectLst/>
                                        <a:latin typeface="Cambria Math" panose="02040503050406030204" pitchFamily="18" charset="0"/>
                                      </a:rPr>
                                      <m:t>𝑟</m:t>
                                    </m:r>
                                    <m:r>
                                      <a:rPr lang="en-GB" sz="1600">
                                        <a:solidFill>
                                          <a:schemeClr val="tx1"/>
                                        </a:solidFill>
                                        <a:effectLst/>
                                        <a:latin typeface="Cambria Math" panose="02040503050406030204" pitchFamily="18" charset="0"/>
                                      </a:rPr>
                                      <m:t>,</m:t>
                                    </m:r>
                                    <m:sSub>
                                      <m:sSubPr>
                                        <m:ctrlPr>
                                          <a:rPr lang="en-US" sz="1600" i="1">
                                            <a:solidFill>
                                              <a:schemeClr val="tx1"/>
                                            </a:solidFill>
                                            <a:effectLst/>
                                            <a:latin typeface="Cambria Math" panose="02040503050406030204" pitchFamily="18" charset="0"/>
                                          </a:rPr>
                                        </m:ctrlPr>
                                      </m:sSubPr>
                                      <m:e>
                                        <m:r>
                                          <a:rPr lang="en-GB" sz="1600">
                                            <a:solidFill>
                                              <a:schemeClr val="tx1"/>
                                            </a:solidFill>
                                            <a:effectLst/>
                                            <a:latin typeface="Cambria Math" panose="02040503050406030204" pitchFamily="18" charset="0"/>
                                          </a:rPr>
                                          <m:t>𝑧</m:t>
                                        </m:r>
                                      </m:e>
                                      <m:sub>
                                        <m:r>
                                          <a:rPr lang="en-GB" sz="1600">
                                            <a:solidFill>
                                              <a:schemeClr val="tx1"/>
                                            </a:solidFill>
                                            <a:effectLst/>
                                            <a:latin typeface="Cambria Math" panose="02040503050406030204" pitchFamily="18" charset="0"/>
                                          </a:rPr>
                                          <m:t>𝑗</m:t>
                                        </m:r>
                                      </m:sub>
                                    </m:sSub>
                                  </m:e>
                                </m:d>
                                <m:r>
                                  <a:rPr lang="en-GB" sz="1600">
                                    <a:solidFill>
                                      <a:schemeClr val="tx1"/>
                                    </a:solidFill>
                                    <a:effectLst/>
                                    <a:latin typeface="Cambria Math" panose="02040503050406030204" pitchFamily="18" charset="0"/>
                                  </a:rPr>
                                  <m:t>=</m:t>
                                </m:r>
                                <m:nary>
                                  <m:naryPr>
                                    <m:chr m:val="∑"/>
                                    <m:supHide m:val="on"/>
                                    <m:ctrlPr>
                                      <a:rPr lang="en-US" sz="1600" i="1">
                                        <a:solidFill>
                                          <a:schemeClr val="tx1"/>
                                        </a:solidFill>
                                        <a:effectLst/>
                                        <a:latin typeface="Cambria Math" panose="02040503050406030204" pitchFamily="18" charset="0"/>
                                      </a:rPr>
                                    </m:ctrlPr>
                                  </m:naryPr>
                                  <m:sub>
                                    <m:r>
                                      <a:rPr lang="en-GB" sz="1600">
                                        <a:solidFill>
                                          <a:schemeClr val="tx1"/>
                                        </a:solidFill>
                                        <a:effectLst/>
                                        <a:latin typeface="Cambria Math" panose="02040503050406030204" pitchFamily="18" charset="0"/>
                                      </a:rPr>
                                      <m:t>𝑚</m:t>
                                    </m:r>
                                  </m:sub>
                                  <m:sup/>
                                  <m:e>
                                    <m:sSub>
                                      <m:sSubPr>
                                        <m:ctrlPr>
                                          <a:rPr lang="en-US" sz="1600" i="1">
                                            <a:solidFill>
                                              <a:schemeClr val="tx1"/>
                                            </a:solidFill>
                                            <a:effectLst/>
                                            <a:latin typeface="Cambria Math" panose="02040503050406030204" pitchFamily="18" charset="0"/>
                                          </a:rPr>
                                        </m:ctrlPr>
                                      </m:sSubPr>
                                      <m:e>
                                        <m:r>
                                          <a:rPr lang="en-GB" sz="1600">
                                            <a:solidFill>
                                              <a:schemeClr val="tx1"/>
                                            </a:solidFill>
                                            <a:effectLst/>
                                            <a:latin typeface="Cambria Math" panose="02040503050406030204" pitchFamily="18" charset="0"/>
                                          </a:rPr>
                                          <m:t>𝜓</m:t>
                                        </m:r>
                                      </m:e>
                                      <m:sub>
                                        <m:r>
                                          <a:rPr lang="en-GB" sz="1600">
                                            <a:solidFill>
                                              <a:schemeClr val="tx1"/>
                                            </a:solidFill>
                                            <a:effectLst/>
                                            <a:latin typeface="Cambria Math" panose="02040503050406030204" pitchFamily="18" charset="0"/>
                                          </a:rPr>
                                          <m:t>𝑚</m:t>
                                        </m:r>
                                      </m:sub>
                                    </m:sSub>
                                    <m:d>
                                      <m:dPr>
                                        <m:ctrlPr>
                                          <a:rPr lang="en-US" sz="1600" i="1">
                                            <a:solidFill>
                                              <a:schemeClr val="tx1"/>
                                            </a:solidFill>
                                            <a:effectLst/>
                                            <a:latin typeface="Cambria Math" panose="02040503050406030204" pitchFamily="18" charset="0"/>
                                          </a:rPr>
                                        </m:ctrlPr>
                                      </m:dPr>
                                      <m:e>
                                        <m:sSub>
                                          <m:sSubPr>
                                            <m:ctrlPr>
                                              <a:rPr lang="en-US" sz="1600" i="1">
                                                <a:solidFill>
                                                  <a:schemeClr val="tx1"/>
                                                </a:solidFill>
                                                <a:effectLst/>
                                                <a:latin typeface="Cambria Math" panose="02040503050406030204" pitchFamily="18" charset="0"/>
                                              </a:rPr>
                                            </m:ctrlPr>
                                          </m:sSubPr>
                                          <m:e>
                                            <m:r>
                                              <a:rPr lang="en-GB" sz="1600">
                                                <a:solidFill>
                                                  <a:schemeClr val="tx1"/>
                                                </a:solidFill>
                                                <a:effectLst/>
                                                <a:latin typeface="Cambria Math" panose="02040503050406030204" pitchFamily="18" charset="0"/>
                                              </a:rPr>
                                              <m:t>𝑧</m:t>
                                            </m:r>
                                          </m:e>
                                          <m:sub>
                                            <m:r>
                                              <a:rPr lang="en-GB" sz="1600">
                                                <a:solidFill>
                                                  <a:schemeClr val="tx1"/>
                                                </a:solidFill>
                                                <a:effectLst/>
                                                <a:latin typeface="Cambria Math" panose="02040503050406030204" pitchFamily="18" charset="0"/>
                                              </a:rPr>
                                              <m:t>𝑠</m:t>
                                            </m:r>
                                          </m:sub>
                                        </m:sSub>
                                      </m:e>
                                    </m:d>
                                    <m:r>
                                      <a:rPr lang="en-GB" sz="1600">
                                        <a:solidFill>
                                          <a:schemeClr val="tx1"/>
                                        </a:solidFill>
                                        <a:effectLst/>
                                        <a:latin typeface="Cambria Math" panose="02040503050406030204" pitchFamily="18" charset="0"/>
                                      </a:rPr>
                                      <m:t> </m:t>
                                    </m:r>
                                    <m:sSub>
                                      <m:sSubPr>
                                        <m:ctrlPr>
                                          <a:rPr lang="en-US" sz="1600" i="1">
                                            <a:solidFill>
                                              <a:schemeClr val="tx1"/>
                                            </a:solidFill>
                                            <a:effectLst/>
                                            <a:latin typeface="Cambria Math" panose="02040503050406030204" pitchFamily="18" charset="0"/>
                                          </a:rPr>
                                        </m:ctrlPr>
                                      </m:sSubPr>
                                      <m:e>
                                        <m:r>
                                          <a:rPr lang="en-GB" sz="1600">
                                            <a:solidFill>
                                              <a:schemeClr val="tx1"/>
                                            </a:solidFill>
                                            <a:effectLst/>
                                            <a:latin typeface="Cambria Math" panose="02040503050406030204" pitchFamily="18" charset="0"/>
                                          </a:rPr>
                                          <m:t>𝜓</m:t>
                                        </m:r>
                                      </m:e>
                                      <m:sub>
                                        <m:r>
                                          <a:rPr lang="en-GB" sz="1600">
                                            <a:solidFill>
                                              <a:schemeClr val="tx1"/>
                                            </a:solidFill>
                                            <a:effectLst/>
                                            <a:latin typeface="Cambria Math" panose="02040503050406030204" pitchFamily="18" charset="0"/>
                                          </a:rPr>
                                          <m:t>𝑚</m:t>
                                        </m:r>
                                      </m:sub>
                                    </m:sSub>
                                    <m:d>
                                      <m:dPr>
                                        <m:ctrlPr>
                                          <a:rPr lang="en-US" sz="1600" i="1">
                                            <a:solidFill>
                                              <a:schemeClr val="tx1"/>
                                            </a:solidFill>
                                            <a:effectLst/>
                                            <a:latin typeface="Cambria Math" panose="02040503050406030204" pitchFamily="18" charset="0"/>
                                          </a:rPr>
                                        </m:ctrlPr>
                                      </m:dPr>
                                      <m:e>
                                        <m:sSub>
                                          <m:sSubPr>
                                            <m:ctrlPr>
                                              <a:rPr lang="en-US" sz="1600" i="1">
                                                <a:solidFill>
                                                  <a:schemeClr val="tx1"/>
                                                </a:solidFill>
                                                <a:effectLst/>
                                                <a:latin typeface="Cambria Math" panose="02040503050406030204" pitchFamily="18" charset="0"/>
                                              </a:rPr>
                                            </m:ctrlPr>
                                          </m:sSubPr>
                                          <m:e>
                                            <m:r>
                                              <a:rPr lang="en-GB" sz="1600">
                                                <a:solidFill>
                                                  <a:schemeClr val="tx1"/>
                                                </a:solidFill>
                                                <a:effectLst/>
                                                <a:latin typeface="Cambria Math" panose="02040503050406030204" pitchFamily="18" charset="0"/>
                                              </a:rPr>
                                              <m:t>𝑧</m:t>
                                            </m:r>
                                          </m:e>
                                          <m:sub>
                                            <m:r>
                                              <a:rPr lang="en-GB" sz="1600">
                                                <a:solidFill>
                                                  <a:schemeClr val="tx1"/>
                                                </a:solidFill>
                                                <a:effectLst/>
                                                <a:latin typeface="Cambria Math" panose="02040503050406030204" pitchFamily="18" charset="0"/>
                                              </a:rPr>
                                              <m:t>𝑗</m:t>
                                            </m:r>
                                          </m:sub>
                                        </m:sSub>
                                      </m:e>
                                    </m:d>
                                    <m:f>
                                      <m:fPr>
                                        <m:ctrlPr>
                                          <a:rPr lang="en-US" sz="1600" i="1">
                                            <a:solidFill>
                                              <a:schemeClr val="tx1"/>
                                            </a:solidFill>
                                            <a:effectLst/>
                                            <a:latin typeface="Cambria Math" panose="02040503050406030204" pitchFamily="18" charset="0"/>
                                          </a:rPr>
                                        </m:ctrlPr>
                                      </m:fPr>
                                      <m:num>
                                        <m:func>
                                          <m:funcPr>
                                            <m:ctrlPr>
                                              <a:rPr lang="en-US" sz="1600" i="1">
                                                <a:solidFill>
                                                  <a:schemeClr val="tx1"/>
                                                </a:solidFill>
                                                <a:effectLst/>
                                                <a:latin typeface="Cambria Math" panose="02040503050406030204" pitchFamily="18" charset="0"/>
                                              </a:rPr>
                                            </m:ctrlPr>
                                          </m:funcPr>
                                          <m:fName>
                                            <m:r>
                                              <m:rPr>
                                                <m:sty m:val="p"/>
                                              </m:rPr>
                                              <a:rPr lang="en-GB" sz="1600">
                                                <a:solidFill>
                                                  <a:schemeClr val="tx1"/>
                                                </a:solidFill>
                                                <a:effectLst/>
                                                <a:latin typeface="Cambria Math" panose="02040503050406030204" pitchFamily="18" charset="0"/>
                                              </a:rPr>
                                              <m:t>exp</m:t>
                                            </m:r>
                                          </m:fName>
                                          <m:e>
                                            <m:d>
                                              <m:dPr>
                                                <m:ctrlPr>
                                                  <a:rPr lang="en-US" sz="1600" i="1">
                                                    <a:solidFill>
                                                      <a:schemeClr val="tx1"/>
                                                    </a:solidFill>
                                                    <a:effectLst/>
                                                    <a:latin typeface="Cambria Math" panose="02040503050406030204" pitchFamily="18" charset="0"/>
                                                  </a:rPr>
                                                </m:ctrlPr>
                                              </m:dPr>
                                              <m:e>
                                                <m:r>
                                                  <a:rPr lang="en-GB" sz="1600">
                                                    <a:solidFill>
                                                      <a:schemeClr val="tx1"/>
                                                    </a:solidFill>
                                                    <a:effectLst/>
                                                    <a:latin typeface="Cambria Math" panose="02040503050406030204" pitchFamily="18" charset="0"/>
                                                  </a:rPr>
                                                  <m:t>𝑖</m:t>
                                                </m:r>
                                                <m:sSub>
                                                  <m:sSubPr>
                                                    <m:ctrlPr>
                                                      <a:rPr lang="en-US" sz="1600" i="1">
                                                        <a:solidFill>
                                                          <a:schemeClr val="tx1"/>
                                                        </a:solidFill>
                                                        <a:effectLst/>
                                                        <a:latin typeface="Cambria Math" panose="02040503050406030204" pitchFamily="18" charset="0"/>
                                                      </a:rPr>
                                                    </m:ctrlPr>
                                                  </m:sSubPr>
                                                  <m:e>
                                                    <m:r>
                                                      <a:rPr lang="en-GB" sz="1600">
                                                        <a:solidFill>
                                                          <a:schemeClr val="tx1"/>
                                                        </a:solidFill>
                                                        <a:effectLst/>
                                                        <a:latin typeface="Cambria Math" panose="02040503050406030204" pitchFamily="18" charset="0"/>
                                                      </a:rPr>
                                                      <m:t>𝜉</m:t>
                                                    </m:r>
                                                  </m:e>
                                                  <m:sub>
                                                    <m:r>
                                                      <a:rPr lang="en-GB" sz="1600">
                                                        <a:solidFill>
                                                          <a:schemeClr val="tx1"/>
                                                        </a:solidFill>
                                                        <a:effectLst/>
                                                        <a:latin typeface="Cambria Math" panose="02040503050406030204" pitchFamily="18" charset="0"/>
                                                      </a:rPr>
                                                      <m:t>𝑚</m:t>
                                                    </m:r>
                                                  </m:sub>
                                                </m:sSub>
                                                <m:r>
                                                  <a:rPr lang="en-GB" sz="1600">
                                                    <a:solidFill>
                                                      <a:schemeClr val="tx1"/>
                                                    </a:solidFill>
                                                    <a:effectLst/>
                                                    <a:latin typeface="Cambria Math" panose="02040503050406030204" pitchFamily="18" charset="0"/>
                                                  </a:rPr>
                                                  <m:t>𝑟</m:t>
                                                </m:r>
                                              </m:e>
                                            </m:d>
                                          </m:e>
                                        </m:func>
                                      </m:num>
                                      <m:den>
                                        <m:rad>
                                          <m:radPr>
                                            <m:degHide m:val="on"/>
                                            <m:ctrlPr>
                                              <a:rPr lang="en-US" sz="1600" i="1">
                                                <a:solidFill>
                                                  <a:schemeClr val="tx1"/>
                                                </a:solidFill>
                                                <a:effectLst/>
                                                <a:latin typeface="Cambria Math" panose="02040503050406030204" pitchFamily="18" charset="0"/>
                                              </a:rPr>
                                            </m:ctrlPr>
                                          </m:radPr>
                                          <m:deg/>
                                          <m:e>
                                            <m:sSub>
                                              <m:sSubPr>
                                                <m:ctrlPr>
                                                  <a:rPr lang="en-US" sz="1600" i="1">
                                                    <a:solidFill>
                                                      <a:schemeClr val="tx1"/>
                                                    </a:solidFill>
                                                    <a:effectLst/>
                                                    <a:latin typeface="Cambria Math" panose="02040503050406030204" pitchFamily="18" charset="0"/>
                                                  </a:rPr>
                                                </m:ctrlPr>
                                              </m:sSubPr>
                                              <m:e>
                                                <m:r>
                                                  <a:rPr lang="en-GB" sz="1600">
                                                    <a:solidFill>
                                                      <a:schemeClr val="tx1"/>
                                                    </a:solidFill>
                                                    <a:effectLst/>
                                                    <a:latin typeface="Cambria Math" panose="02040503050406030204" pitchFamily="18" charset="0"/>
                                                  </a:rPr>
                                                  <m:t>𝜉</m:t>
                                                </m:r>
                                              </m:e>
                                              <m:sub>
                                                <m:r>
                                                  <a:rPr lang="en-GB" sz="1600">
                                                    <a:solidFill>
                                                      <a:schemeClr val="tx1"/>
                                                    </a:solidFill>
                                                    <a:effectLst/>
                                                    <a:latin typeface="Cambria Math" panose="02040503050406030204" pitchFamily="18" charset="0"/>
                                                  </a:rPr>
                                                  <m:t>𝑚</m:t>
                                                </m:r>
                                              </m:sub>
                                            </m:sSub>
                                            <m:r>
                                              <a:rPr lang="en-GB" sz="1600">
                                                <a:solidFill>
                                                  <a:schemeClr val="tx1"/>
                                                </a:solidFill>
                                                <a:effectLst/>
                                                <a:latin typeface="Cambria Math" panose="02040503050406030204" pitchFamily="18" charset="0"/>
                                              </a:rPr>
                                              <m:t>𝑟</m:t>
                                            </m:r>
                                          </m:e>
                                        </m:rad>
                                      </m:den>
                                    </m:f>
                                    <m:r>
                                      <a:rPr lang="en-GB" sz="1600">
                                        <a:solidFill>
                                          <a:schemeClr val="tx1"/>
                                        </a:solidFill>
                                        <a:effectLst/>
                                        <a:latin typeface="Cambria Math" panose="02040503050406030204" pitchFamily="18" charset="0"/>
                                      </a:rPr>
                                      <m:t> </m:t>
                                    </m:r>
                                  </m:e>
                                </m:nary>
                                <m:r>
                                  <a:rPr lang="en-GB" sz="1600">
                                    <a:solidFill>
                                      <a:schemeClr val="tx1"/>
                                    </a:solidFill>
                                    <a:effectLst/>
                                    <a:latin typeface="Cambria Math" panose="02040503050406030204" pitchFamily="18" charset="0"/>
                                  </a:rPr>
                                  <m:t>,</m:t>
                                </m:r>
                              </m:oMath>
                            </m:oMathPara>
                          </a14:m>
                          <a:endParaRPr lang="en-US" sz="1600" dirty="0">
                            <a:solidFill>
                              <a:schemeClr val="tx1"/>
                            </a:solidFill>
                            <a:effectLst/>
                          </a:endParaRPr>
                        </a:p>
                        <a:p>
                          <a:pPr marL="0" marR="0" indent="180340" algn="just">
                            <a:spcBef>
                              <a:spcPts val="0"/>
                            </a:spcBef>
                            <a:spcAft>
                              <a:spcPts val="0"/>
                            </a:spcAft>
                          </a:pPr>
                          <a14:m>
                            <m:oMathPara xmlns:m="http://schemas.openxmlformats.org/officeDocument/2006/math">
                              <m:oMathParaPr>
                                <m:jc m:val="centerGroup"/>
                              </m:oMathParaPr>
                              <m:oMath xmlns:m="http://schemas.openxmlformats.org/officeDocument/2006/math">
                                <m:sSup>
                                  <m:sSupPr>
                                    <m:ctrlPr>
                                      <a:rPr lang="en-US" sz="1600" i="1">
                                        <a:solidFill>
                                          <a:schemeClr val="tx1"/>
                                        </a:solidFill>
                                        <a:effectLst/>
                                        <a:latin typeface="Cambria Math" panose="02040503050406030204" pitchFamily="18" charset="0"/>
                                      </a:rPr>
                                    </m:ctrlPr>
                                  </m:sSupPr>
                                  <m:e>
                                    <m:r>
                                      <a:rPr lang="en-GB" sz="1600">
                                        <a:solidFill>
                                          <a:schemeClr val="tx1"/>
                                        </a:solidFill>
                                        <a:effectLst/>
                                        <a:latin typeface="Cambria Math" panose="02040503050406030204" pitchFamily="18" charset="0"/>
                                      </a:rPr>
                                      <m:t>𝑃</m:t>
                                    </m:r>
                                  </m:e>
                                  <m:sup>
                                    <m:r>
                                      <a:rPr lang="en-GB" sz="1600">
                                        <a:solidFill>
                                          <a:schemeClr val="tx1"/>
                                        </a:solidFill>
                                        <a:effectLst/>
                                        <a:latin typeface="Cambria Math" panose="02040503050406030204" pitchFamily="18" charset="0"/>
                                      </a:rPr>
                                      <m:t>𝑊</m:t>
                                    </m:r>
                                  </m:sup>
                                </m:sSup>
                                <m:d>
                                  <m:dPr>
                                    <m:ctrlPr>
                                      <a:rPr lang="en-US" sz="1600" i="1">
                                        <a:solidFill>
                                          <a:schemeClr val="tx1"/>
                                        </a:solidFill>
                                        <a:effectLst/>
                                        <a:latin typeface="Cambria Math" panose="02040503050406030204" pitchFamily="18" charset="0"/>
                                      </a:rPr>
                                    </m:ctrlPr>
                                  </m:dPr>
                                  <m:e>
                                    <m:r>
                                      <a:rPr lang="en-GB" sz="1600">
                                        <a:solidFill>
                                          <a:schemeClr val="tx1"/>
                                        </a:solidFill>
                                        <a:effectLst/>
                                        <a:latin typeface="Cambria Math" panose="02040503050406030204" pitchFamily="18" charset="0"/>
                                      </a:rPr>
                                      <m:t>𝑟</m:t>
                                    </m:r>
                                    <m:r>
                                      <a:rPr lang="en-GB" sz="1600">
                                        <a:solidFill>
                                          <a:schemeClr val="tx1"/>
                                        </a:solidFill>
                                        <a:effectLst/>
                                        <a:latin typeface="Cambria Math" panose="02040503050406030204" pitchFamily="18" charset="0"/>
                                      </a:rPr>
                                      <m:t>,</m:t>
                                    </m:r>
                                    <m:sSub>
                                      <m:sSubPr>
                                        <m:ctrlPr>
                                          <a:rPr lang="en-US" sz="1600" i="1">
                                            <a:solidFill>
                                              <a:schemeClr val="tx1"/>
                                            </a:solidFill>
                                            <a:effectLst/>
                                            <a:latin typeface="Cambria Math" panose="02040503050406030204" pitchFamily="18" charset="0"/>
                                          </a:rPr>
                                        </m:ctrlPr>
                                      </m:sSubPr>
                                      <m:e>
                                        <m:r>
                                          <a:rPr lang="en-GB" sz="1600">
                                            <a:solidFill>
                                              <a:schemeClr val="tx1"/>
                                            </a:solidFill>
                                            <a:effectLst/>
                                            <a:latin typeface="Cambria Math" panose="02040503050406030204" pitchFamily="18" charset="0"/>
                                          </a:rPr>
                                          <m:t>𝑧</m:t>
                                        </m:r>
                                      </m:e>
                                      <m:sub>
                                        <m:r>
                                          <a:rPr lang="en-GB" sz="1600">
                                            <a:solidFill>
                                              <a:schemeClr val="tx1"/>
                                            </a:solidFill>
                                            <a:effectLst/>
                                            <a:latin typeface="Cambria Math" panose="02040503050406030204" pitchFamily="18" charset="0"/>
                                          </a:rPr>
                                          <m:t>𝑗</m:t>
                                        </m:r>
                                      </m:sub>
                                    </m:sSub>
                                  </m:e>
                                </m:d>
                                <m:r>
                                  <a:rPr lang="en-GB" sz="1600">
                                    <a:solidFill>
                                      <a:schemeClr val="tx1"/>
                                    </a:solidFill>
                                    <a:effectLst/>
                                    <a:latin typeface="Cambria Math" panose="02040503050406030204" pitchFamily="18" charset="0"/>
                                  </a:rPr>
                                  <m:t>=</m:t>
                                </m:r>
                                <m:nary>
                                  <m:naryPr>
                                    <m:chr m:val="∑"/>
                                    <m:supHide m:val="on"/>
                                    <m:ctrlPr>
                                      <a:rPr lang="en-US" sz="1600" i="1">
                                        <a:solidFill>
                                          <a:schemeClr val="tx1"/>
                                        </a:solidFill>
                                        <a:effectLst/>
                                        <a:latin typeface="Cambria Math" panose="02040503050406030204" pitchFamily="18" charset="0"/>
                                      </a:rPr>
                                    </m:ctrlPr>
                                  </m:naryPr>
                                  <m:sub>
                                    <m:r>
                                      <a:rPr lang="en-GB" sz="1600">
                                        <a:solidFill>
                                          <a:schemeClr val="tx1"/>
                                        </a:solidFill>
                                        <a:effectLst/>
                                        <a:latin typeface="Cambria Math" panose="02040503050406030204" pitchFamily="18" charset="0"/>
                                      </a:rPr>
                                      <m:t>𝑚</m:t>
                                    </m:r>
                                  </m:sub>
                                  <m:sup/>
                                  <m:e>
                                    <m:sSub>
                                      <m:sSubPr>
                                        <m:ctrlPr>
                                          <a:rPr lang="en-US" sz="1600" i="1">
                                            <a:solidFill>
                                              <a:schemeClr val="tx1"/>
                                            </a:solidFill>
                                            <a:effectLst/>
                                            <a:latin typeface="Cambria Math" panose="02040503050406030204" pitchFamily="18" charset="0"/>
                                          </a:rPr>
                                        </m:ctrlPr>
                                      </m:sSubPr>
                                      <m:e>
                                        <m:r>
                                          <a:rPr lang="en-GB" sz="1600">
                                            <a:solidFill>
                                              <a:schemeClr val="tx1"/>
                                            </a:solidFill>
                                            <a:effectLst/>
                                            <a:latin typeface="Cambria Math" panose="02040503050406030204" pitchFamily="18" charset="0"/>
                                          </a:rPr>
                                          <m:t>𝜓</m:t>
                                        </m:r>
                                      </m:e>
                                      <m:sub>
                                        <m:r>
                                          <a:rPr lang="en-GB" sz="1600">
                                            <a:solidFill>
                                              <a:schemeClr val="tx1"/>
                                            </a:solidFill>
                                            <a:effectLst/>
                                            <a:latin typeface="Cambria Math" panose="02040503050406030204" pitchFamily="18" charset="0"/>
                                          </a:rPr>
                                          <m:t>𝑚</m:t>
                                        </m:r>
                                      </m:sub>
                                    </m:sSub>
                                    <m:d>
                                      <m:dPr>
                                        <m:ctrlPr>
                                          <a:rPr lang="en-US" sz="1600" i="1">
                                            <a:solidFill>
                                              <a:schemeClr val="tx1"/>
                                            </a:solidFill>
                                            <a:effectLst/>
                                            <a:latin typeface="Cambria Math" panose="02040503050406030204" pitchFamily="18" charset="0"/>
                                          </a:rPr>
                                        </m:ctrlPr>
                                      </m:dPr>
                                      <m:e>
                                        <m:sSub>
                                          <m:sSubPr>
                                            <m:ctrlPr>
                                              <a:rPr lang="en-US" sz="1600" i="1">
                                                <a:solidFill>
                                                  <a:schemeClr val="tx1"/>
                                                </a:solidFill>
                                                <a:effectLst/>
                                                <a:latin typeface="Cambria Math" panose="02040503050406030204" pitchFamily="18" charset="0"/>
                                              </a:rPr>
                                            </m:ctrlPr>
                                          </m:sSubPr>
                                          <m:e>
                                            <m:r>
                                              <a:rPr lang="en-GB" sz="1600">
                                                <a:solidFill>
                                                  <a:schemeClr val="tx1"/>
                                                </a:solidFill>
                                                <a:effectLst/>
                                                <a:latin typeface="Cambria Math" panose="02040503050406030204" pitchFamily="18" charset="0"/>
                                              </a:rPr>
                                              <m:t>𝑧</m:t>
                                            </m:r>
                                          </m:e>
                                          <m:sub>
                                            <m:r>
                                              <a:rPr lang="en-GB" sz="1600">
                                                <a:solidFill>
                                                  <a:schemeClr val="tx1"/>
                                                </a:solidFill>
                                                <a:effectLst/>
                                                <a:latin typeface="Cambria Math" panose="02040503050406030204" pitchFamily="18" charset="0"/>
                                              </a:rPr>
                                              <m:t>𝑠</m:t>
                                            </m:r>
                                          </m:sub>
                                        </m:sSub>
                                      </m:e>
                                    </m:d>
                                    <m:r>
                                      <a:rPr lang="en-GB" sz="1600">
                                        <a:solidFill>
                                          <a:schemeClr val="tx1"/>
                                        </a:solidFill>
                                        <a:effectLst/>
                                        <a:latin typeface="Cambria Math" panose="02040503050406030204" pitchFamily="18" charset="0"/>
                                      </a:rPr>
                                      <m:t> </m:t>
                                    </m:r>
                                    <m:sSub>
                                      <m:sSubPr>
                                        <m:ctrlPr>
                                          <a:rPr lang="en-US" sz="1600" i="1">
                                            <a:solidFill>
                                              <a:schemeClr val="tx1"/>
                                            </a:solidFill>
                                            <a:effectLst/>
                                            <a:latin typeface="Cambria Math" panose="02040503050406030204" pitchFamily="18" charset="0"/>
                                          </a:rPr>
                                        </m:ctrlPr>
                                      </m:sSubPr>
                                      <m:e>
                                        <m:r>
                                          <a:rPr lang="en-GB" sz="1600">
                                            <a:solidFill>
                                              <a:schemeClr val="tx1"/>
                                            </a:solidFill>
                                            <a:effectLst/>
                                            <a:latin typeface="Cambria Math" panose="02040503050406030204" pitchFamily="18" charset="0"/>
                                          </a:rPr>
                                          <m:t>𝜓</m:t>
                                        </m:r>
                                      </m:e>
                                      <m:sub>
                                        <m:r>
                                          <a:rPr lang="en-GB" sz="1600">
                                            <a:solidFill>
                                              <a:schemeClr val="tx1"/>
                                            </a:solidFill>
                                            <a:effectLst/>
                                            <a:latin typeface="Cambria Math" panose="02040503050406030204" pitchFamily="18" charset="0"/>
                                          </a:rPr>
                                          <m:t>𝑚</m:t>
                                        </m:r>
                                      </m:sub>
                                    </m:sSub>
                                    <m:d>
                                      <m:dPr>
                                        <m:ctrlPr>
                                          <a:rPr lang="en-US" sz="1600" i="1">
                                            <a:solidFill>
                                              <a:schemeClr val="tx1"/>
                                            </a:solidFill>
                                            <a:effectLst/>
                                            <a:latin typeface="Cambria Math" panose="02040503050406030204" pitchFamily="18" charset="0"/>
                                          </a:rPr>
                                        </m:ctrlPr>
                                      </m:dPr>
                                      <m:e>
                                        <m:sSub>
                                          <m:sSubPr>
                                            <m:ctrlPr>
                                              <a:rPr lang="en-US" sz="1600" i="1">
                                                <a:solidFill>
                                                  <a:schemeClr val="tx1"/>
                                                </a:solidFill>
                                                <a:effectLst/>
                                                <a:latin typeface="Cambria Math" panose="02040503050406030204" pitchFamily="18" charset="0"/>
                                              </a:rPr>
                                            </m:ctrlPr>
                                          </m:sSubPr>
                                          <m:e>
                                            <m:r>
                                              <a:rPr lang="en-GB" sz="1600">
                                                <a:solidFill>
                                                  <a:schemeClr val="tx1"/>
                                                </a:solidFill>
                                                <a:effectLst/>
                                                <a:latin typeface="Cambria Math" panose="02040503050406030204" pitchFamily="18" charset="0"/>
                                              </a:rPr>
                                              <m:t>𝑧</m:t>
                                            </m:r>
                                          </m:e>
                                          <m:sub>
                                            <m:r>
                                              <a:rPr lang="en-GB" sz="1600">
                                                <a:solidFill>
                                                  <a:schemeClr val="tx1"/>
                                                </a:solidFill>
                                                <a:effectLst/>
                                                <a:latin typeface="Cambria Math" panose="02040503050406030204" pitchFamily="18" charset="0"/>
                                              </a:rPr>
                                              <m:t>𝑗</m:t>
                                            </m:r>
                                          </m:sub>
                                        </m:sSub>
                                      </m:e>
                                    </m:d>
                                    <m:f>
                                      <m:fPr>
                                        <m:ctrlPr>
                                          <a:rPr lang="en-US" sz="1600" i="1">
                                            <a:solidFill>
                                              <a:schemeClr val="tx1"/>
                                            </a:solidFill>
                                            <a:effectLst/>
                                            <a:latin typeface="Cambria Math" panose="02040503050406030204" pitchFamily="18" charset="0"/>
                                          </a:rPr>
                                        </m:ctrlPr>
                                      </m:fPr>
                                      <m:num>
                                        <m:func>
                                          <m:funcPr>
                                            <m:ctrlPr>
                                              <a:rPr lang="en-US" sz="1600" i="1">
                                                <a:solidFill>
                                                  <a:schemeClr val="tx1"/>
                                                </a:solidFill>
                                                <a:effectLst/>
                                                <a:latin typeface="Cambria Math" panose="02040503050406030204" pitchFamily="18" charset="0"/>
                                              </a:rPr>
                                            </m:ctrlPr>
                                          </m:funcPr>
                                          <m:fName>
                                            <m:r>
                                              <m:rPr>
                                                <m:sty m:val="p"/>
                                              </m:rPr>
                                              <a:rPr lang="en-GB" sz="1600">
                                                <a:solidFill>
                                                  <a:schemeClr val="tx1"/>
                                                </a:solidFill>
                                                <a:effectLst/>
                                                <a:latin typeface="Cambria Math" panose="02040503050406030204" pitchFamily="18" charset="0"/>
                                              </a:rPr>
                                              <m:t>exp</m:t>
                                            </m:r>
                                          </m:fName>
                                          <m:e>
                                            <m:d>
                                              <m:dPr>
                                                <m:ctrlPr>
                                                  <a:rPr lang="en-US" sz="1600" i="1">
                                                    <a:solidFill>
                                                      <a:schemeClr val="tx1"/>
                                                    </a:solidFill>
                                                    <a:effectLst/>
                                                    <a:latin typeface="Cambria Math" panose="02040503050406030204" pitchFamily="18" charset="0"/>
                                                  </a:rPr>
                                                </m:ctrlPr>
                                              </m:dPr>
                                              <m:e>
                                                <m:r>
                                                  <a:rPr lang="en-GB" sz="1600">
                                                    <a:solidFill>
                                                      <a:schemeClr val="tx1"/>
                                                    </a:solidFill>
                                                    <a:effectLst/>
                                                    <a:latin typeface="Cambria Math" panose="02040503050406030204" pitchFamily="18" charset="0"/>
                                                  </a:rPr>
                                                  <m:t>𝑖</m:t>
                                                </m:r>
                                                <m:sSub>
                                                  <m:sSubPr>
                                                    <m:ctrlPr>
                                                      <a:rPr lang="en-US" sz="1600" i="1">
                                                        <a:solidFill>
                                                          <a:schemeClr val="tx1"/>
                                                        </a:solidFill>
                                                        <a:effectLst/>
                                                        <a:latin typeface="Cambria Math" panose="02040503050406030204" pitchFamily="18" charset="0"/>
                                                      </a:rPr>
                                                    </m:ctrlPr>
                                                  </m:sSubPr>
                                                  <m:e>
                                                    <m:r>
                                                      <a:rPr lang="en-GB" sz="1600">
                                                        <a:solidFill>
                                                          <a:schemeClr val="tx1"/>
                                                        </a:solidFill>
                                                        <a:effectLst/>
                                                        <a:latin typeface="Cambria Math" panose="02040503050406030204" pitchFamily="18" charset="0"/>
                                                      </a:rPr>
                                                      <m:t>𝜉</m:t>
                                                    </m:r>
                                                  </m:e>
                                                  <m:sub>
                                                    <m:r>
                                                      <a:rPr lang="en-GB" sz="1600">
                                                        <a:solidFill>
                                                          <a:schemeClr val="tx1"/>
                                                        </a:solidFill>
                                                        <a:effectLst/>
                                                        <a:latin typeface="Cambria Math" panose="02040503050406030204" pitchFamily="18" charset="0"/>
                                                      </a:rPr>
                                                      <m:t>𝑚</m:t>
                                                    </m:r>
                                                  </m:sub>
                                                </m:sSub>
                                                <m:r>
                                                  <a:rPr lang="en-GB" sz="1600">
                                                    <a:solidFill>
                                                      <a:schemeClr val="tx1"/>
                                                    </a:solidFill>
                                                    <a:effectLst/>
                                                    <a:latin typeface="Cambria Math" panose="02040503050406030204" pitchFamily="18" charset="0"/>
                                                  </a:rPr>
                                                  <m:t>𝑟</m:t>
                                                </m:r>
                                              </m:e>
                                            </m:d>
                                          </m:e>
                                        </m:func>
                                        <m:func>
                                          <m:funcPr>
                                            <m:ctrlPr>
                                              <a:rPr lang="en-US" sz="1600" i="1">
                                                <a:solidFill>
                                                  <a:schemeClr val="tx1"/>
                                                </a:solidFill>
                                                <a:effectLst/>
                                                <a:latin typeface="Cambria Math" panose="02040503050406030204" pitchFamily="18" charset="0"/>
                                              </a:rPr>
                                            </m:ctrlPr>
                                          </m:funcPr>
                                          <m:fName>
                                            <m:r>
                                              <m:rPr>
                                                <m:sty m:val="p"/>
                                              </m:rPr>
                                              <a:rPr lang="en-GB" sz="1600">
                                                <a:solidFill>
                                                  <a:schemeClr val="tx1"/>
                                                </a:solidFill>
                                                <a:effectLst/>
                                                <a:latin typeface="Cambria Math" panose="02040503050406030204" pitchFamily="18" charset="0"/>
                                              </a:rPr>
                                              <m:t>exp</m:t>
                                            </m:r>
                                          </m:fName>
                                          <m:e>
                                            <m:d>
                                              <m:dPr>
                                                <m:ctrlPr>
                                                  <a:rPr lang="en-US" sz="1600" i="1">
                                                    <a:solidFill>
                                                      <a:schemeClr val="tx1"/>
                                                    </a:solidFill>
                                                    <a:effectLst/>
                                                    <a:latin typeface="Cambria Math" panose="02040503050406030204" pitchFamily="18" charset="0"/>
                                                  </a:rPr>
                                                </m:ctrlPr>
                                              </m:dPr>
                                              <m:e>
                                                <m:r>
                                                  <a:rPr lang="en-GB" sz="1600">
                                                    <a:solidFill>
                                                      <a:schemeClr val="tx1"/>
                                                    </a:solidFill>
                                                    <a:effectLst/>
                                                    <a:latin typeface="Cambria Math" panose="02040503050406030204" pitchFamily="18" charset="0"/>
                                                  </a:rPr>
                                                  <m:t>𝑖</m:t>
                                                </m:r>
                                                <m:sSub>
                                                  <m:sSubPr>
                                                    <m:ctrlPr>
                                                      <a:rPr lang="en-US" sz="1600" i="1">
                                                        <a:solidFill>
                                                          <a:schemeClr val="tx1"/>
                                                        </a:solidFill>
                                                        <a:effectLst/>
                                                        <a:latin typeface="Cambria Math" panose="02040503050406030204" pitchFamily="18" charset="0"/>
                                                      </a:rPr>
                                                    </m:ctrlPr>
                                                  </m:sSubPr>
                                                  <m:e>
                                                    <m:r>
                                                      <a:rPr lang="en-GB" sz="1600">
                                                        <a:solidFill>
                                                          <a:schemeClr val="tx1"/>
                                                        </a:solidFill>
                                                        <a:effectLst/>
                                                        <a:latin typeface="Cambria Math" panose="02040503050406030204" pitchFamily="18" charset="0"/>
                                                      </a:rPr>
                                                      <m:t>𝜉</m:t>
                                                    </m:r>
                                                  </m:e>
                                                  <m:sub>
                                                    <m:r>
                                                      <a:rPr lang="en-GB" sz="1600">
                                                        <a:solidFill>
                                                          <a:schemeClr val="tx1"/>
                                                        </a:solidFill>
                                                        <a:effectLst/>
                                                        <a:latin typeface="Cambria Math" panose="02040503050406030204" pitchFamily="18" charset="0"/>
                                                      </a:rPr>
                                                      <m:t>𝑚</m:t>
                                                    </m:r>
                                                  </m:sub>
                                                </m:sSub>
                                                <m:r>
                                                  <m:rPr>
                                                    <m:sty m:val="p"/>
                                                  </m:rPr>
                                                  <a:rPr lang="en-GB" sz="1600">
                                                    <a:solidFill>
                                                      <a:schemeClr val="tx1"/>
                                                    </a:solidFill>
                                                    <a:effectLst/>
                                                    <a:latin typeface="Cambria Math" panose="02040503050406030204" pitchFamily="18" charset="0"/>
                                                  </a:rPr>
                                                  <m:t>Δ</m:t>
                                                </m:r>
                                                <m:r>
                                                  <a:rPr lang="en-GB" sz="1600">
                                                    <a:solidFill>
                                                      <a:schemeClr val="tx1"/>
                                                    </a:solidFill>
                                                    <a:effectLst/>
                                                    <a:latin typeface="Cambria Math" panose="02040503050406030204" pitchFamily="18" charset="0"/>
                                                  </a:rPr>
                                                  <m:t>𝑟</m:t>
                                                </m:r>
                                              </m:e>
                                            </m:d>
                                          </m:e>
                                        </m:func>
                                      </m:num>
                                      <m:den>
                                        <m:rad>
                                          <m:radPr>
                                            <m:degHide m:val="on"/>
                                            <m:ctrlPr>
                                              <a:rPr lang="en-US" sz="1600" i="1">
                                                <a:solidFill>
                                                  <a:schemeClr val="tx1"/>
                                                </a:solidFill>
                                                <a:effectLst/>
                                                <a:latin typeface="Cambria Math" panose="02040503050406030204" pitchFamily="18" charset="0"/>
                                              </a:rPr>
                                            </m:ctrlPr>
                                          </m:radPr>
                                          <m:deg/>
                                          <m:e>
                                            <m:sSub>
                                              <m:sSubPr>
                                                <m:ctrlPr>
                                                  <a:rPr lang="en-US" sz="1600" i="1">
                                                    <a:solidFill>
                                                      <a:schemeClr val="tx1"/>
                                                    </a:solidFill>
                                                    <a:effectLst/>
                                                    <a:latin typeface="Cambria Math" panose="02040503050406030204" pitchFamily="18" charset="0"/>
                                                  </a:rPr>
                                                </m:ctrlPr>
                                              </m:sSubPr>
                                              <m:e>
                                                <m:r>
                                                  <a:rPr lang="en-GB" sz="1600">
                                                    <a:solidFill>
                                                      <a:schemeClr val="tx1"/>
                                                    </a:solidFill>
                                                    <a:effectLst/>
                                                    <a:latin typeface="Cambria Math" panose="02040503050406030204" pitchFamily="18" charset="0"/>
                                                  </a:rPr>
                                                  <m:t>𝜉</m:t>
                                                </m:r>
                                              </m:e>
                                              <m:sub>
                                                <m:r>
                                                  <a:rPr lang="en-GB" sz="1600">
                                                    <a:solidFill>
                                                      <a:schemeClr val="tx1"/>
                                                    </a:solidFill>
                                                    <a:effectLst/>
                                                    <a:latin typeface="Cambria Math" panose="02040503050406030204" pitchFamily="18" charset="0"/>
                                                  </a:rPr>
                                                  <m:t>𝑚</m:t>
                                                </m:r>
                                              </m:sub>
                                            </m:sSub>
                                            <m:r>
                                              <a:rPr lang="en-GB" sz="1600">
                                                <a:solidFill>
                                                  <a:schemeClr val="tx1"/>
                                                </a:solidFill>
                                                <a:effectLst/>
                                                <a:latin typeface="Cambria Math" panose="02040503050406030204" pitchFamily="18" charset="0"/>
                                              </a:rPr>
                                              <m:t>(</m:t>
                                            </m:r>
                                            <m:r>
                                              <a:rPr lang="en-GB" sz="1600">
                                                <a:solidFill>
                                                  <a:schemeClr val="tx1"/>
                                                </a:solidFill>
                                                <a:effectLst/>
                                                <a:latin typeface="Cambria Math" panose="02040503050406030204" pitchFamily="18" charset="0"/>
                                              </a:rPr>
                                              <m:t>𝑟</m:t>
                                            </m:r>
                                            <m:r>
                                              <a:rPr lang="en-GB" sz="1600">
                                                <a:solidFill>
                                                  <a:schemeClr val="tx1"/>
                                                </a:solidFill>
                                                <a:effectLst/>
                                                <a:latin typeface="Cambria Math" panose="02040503050406030204" pitchFamily="18" charset="0"/>
                                              </a:rPr>
                                              <m:t>+</m:t>
                                            </m:r>
                                            <m:r>
                                              <m:rPr>
                                                <m:sty m:val="p"/>
                                              </m:rPr>
                                              <a:rPr lang="en-GB" sz="1600">
                                                <a:solidFill>
                                                  <a:schemeClr val="tx1"/>
                                                </a:solidFill>
                                                <a:effectLst/>
                                                <a:latin typeface="Cambria Math" panose="02040503050406030204" pitchFamily="18" charset="0"/>
                                              </a:rPr>
                                              <m:t>Δ</m:t>
                                            </m:r>
                                            <m:r>
                                              <a:rPr lang="en-GB" sz="1600">
                                                <a:solidFill>
                                                  <a:schemeClr val="tx1"/>
                                                </a:solidFill>
                                                <a:effectLst/>
                                                <a:latin typeface="Cambria Math" panose="02040503050406030204" pitchFamily="18" charset="0"/>
                                              </a:rPr>
                                              <m:t>𝑟</m:t>
                                            </m:r>
                                            <m:r>
                                              <a:rPr lang="en-GB" sz="1600">
                                                <a:solidFill>
                                                  <a:schemeClr val="tx1"/>
                                                </a:solidFill>
                                                <a:effectLst/>
                                                <a:latin typeface="Cambria Math" panose="02040503050406030204" pitchFamily="18" charset="0"/>
                                              </a:rPr>
                                              <m:t>)</m:t>
                                            </m:r>
                                          </m:e>
                                        </m:rad>
                                      </m:den>
                                    </m:f>
                                    <m:r>
                                      <a:rPr lang="en-GB" sz="1600">
                                        <a:solidFill>
                                          <a:schemeClr val="tx1"/>
                                        </a:solidFill>
                                        <a:effectLst/>
                                        <a:latin typeface="Cambria Math" panose="02040503050406030204" pitchFamily="18" charset="0"/>
                                      </a:rPr>
                                      <m:t> </m:t>
                                    </m:r>
                                  </m:e>
                                </m:nary>
                                <m:r>
                                  <a:rPr lang="en-GB" sz="1600">
                                    <a:solidFill>
                                      <a:schemeClr val="tx1"/>
                                    </a:solidFill>
                                    <a:effectLst/>
                                    <a:latin typeface="Cambria Math" panose="02040503050406030204" pitchFamily="18" charset="0"/>
                                  </a:rPr>
                                  <m:t>,</m:t>
                                </m:r>
                              </m:oMath>
                            </m:oMathPara>
                          </a14:m>
                          <a:endParaRPr lang="en-US" sz="1600" dirty="0">
                            <a:solidFill>
                              <a:schemeClr val="tx1"/>
                            </a:solidFill>
                            <a:effectLst/>
                            <a:latin typeface="Times New Roman" panose="02020603050405020304" pitchFamily="18" charset="0"/>
                            <a:ea typeface="SimSun" panose="02010600030101010101" pitchFamily="2" charset="-122"/>
                          </a:endParaRPr>
                        </a:p>
                      </a:txBody>
                      <a:tcPr marL="68580" marR="68580" marT="0" marB="0">
                        <a:solidFill>
                          <a:schemeClr val="accent4">
                            <a:lumMod val="20000"/>
                            <a:lumOff val="80000"/>
                          </a:schemeClr>
                        </a:solidFill>
                      </a:tcPr>
                    </a:tc>
                    <a:tc>
                      <a:txBody>
                        <a:bodyPr/>
                        <a:lstStyle/>
                        <a:p>
                          <a:pPr marL="0" marR="0" indent="0" algn="ctr">
                            <a:spcBef>
                              <a:spcPts val="0"/>
                            </a:spcBef>
                            <a:spcAft>
                              <a:spcPts val="0"/>
                            </a:spcAft>
                          </a:pPr>
                          <a:r>
                            <a:rPr lang="en-GB" sz="1600" dirty="0">
                              <a:solidFill>
                                <a:schemeClr val="tx1"/>
                              </a:solidFill>
                              <a:effectLst/>
                            </a:rPr>
                            <a:t>(1)</a:t>
                          </a:r>
                          <a:endParaRPr lang="en-US" sz="1600" dirty="0">
                            <a:solidFill>
                              <a:schemeClr val="tx1"/>
                            </a:solidFill>
                            <a:effectLst/>
                            <a:latin typeface="Times New Roman" panose="02020603050405020304" pitchFamily="18" charset="0"/>
                            <a:ea typeface="SimSun" panose="02010600030101010101" pitchFamily="2" charset="-122"/>
                          </a:endParaRPr>
                        </a:p>
                      </a:txBody>
                      <a:tcPr marL="68580" marR="68580" marT="0" marB="0" anchor="ctr">
                        <a:solidFill>
                          <a:schemeClr val="accent4">
                            <a:lumMod val="20000"/>
                            <a:lumOff val="80000"/>
                          </a:schemeClr>
                        </a:solidFill>
                      </a:tcPr>
                    </a:tc>
                    <a:extLst>
                      <a:ext uri="{0D108BD9-81ED-4DB2-BD59-A6C34878D82A}">
                        <a16:rowId xmlns:a16="http://schemas.microsoft.com/office/drawing/2014/main" val="1293607678"/>
                      </a:ext>
                    </a:extLst>
                  </a:tr>
                </a:tbl>
              </a:graphicData>
            </a:graphic>
          </p:graphicFrame>
        </mc:Choice>
        <mc:Fallback xmlns="">
          <p:graphicFrame>
            <p:nvGraphicFramePr>
              <p:cNvPr id="4" name="Объект 3">
                <a:extLst>
                  <a:ext uri="{FF2B5EF4-FFF2-40B4-BE49-F238E27FC236}">
                    <a16:creationId xmlns:a16="http://schemas.microsoft.com/office/drawing/2014/main" id="{F81FB0F1-3831-4FC9-8545-F62AFA58EEB6}"/>
                  </a:ext>
                </a:extLst>
              </p:cNvPr>
              <p:cNvGraphicFramePr>
                <a:graphicFrameLocks noGrp="1"/>
              </p:cNvGraphicFramePr>
              <p:nvPr>
                <p:ph idx="1"/>
                <p:extLst>
                  <p:ext uri="{D42A27DB-BD31-4B8C-83A1-F6EECF244321}">
                    <p14:modId xmlns:p14="http://schemas.microsoft.com/office/powerpoint/2010/main" val="3671355506"/>
                  </p:ext>
                </p:extLst>
              </p:nvPr>
            </p:nvGraphicFramePr>
            <p:xfrm>
              <a:off x="1905000" y="3183806"/>
              <a:ext cx="7315200" cy="1447800"/>
            </p:xfrm>
            <a:graphic>
              <a:graphicData uri="http://schemas.openxmlformats.org/drawingml/2006/table">
                <a:tbl>
                  <a:tblPr firstRow="1" firstCol="1" bandRow="1">
                    <a:tableStyleId>{5C22544A-7EE6-4342-B048-85BDC9FD1C3A}</a:tableStyleId>
                  </a:tblPr>
                  <a:tblGrid>
                    <a:gridCol w="6705600">
                      <a:extLst>
                        <a:ext uri="{9D8B030D-6E8A-4147-A177-3AD203B41FA5}">
                          <a16:colId xmlns:a16="http://schemas.microsoft.com/office/drawing/2014/main" val="1559166420"/>
                        </a:ext>
                      </a:extLst>
                    </a:gridCol>
                    <a:gridCol w="609600">
                      <a:extLst>
                        <a:ext uri="{9D8B030D-6E8A-4147-A177-3AD203B41FA5}">
                          <a16:colId xmlns:a16="http://schemas.microsoft.com/office/drawing/2014/main" val="438958039"/>
                        </a:ext>
                      </a:extLst>
                    </a:gridCol>
                  </a:tblGrid>
                  <a:tr h="1447800">
                    <a:tc>
                      <a:txBody>
                        <a:bodyPr/>
                        <a:lstStyle/>
                        <a:p>
                          <a:endParaRPr lang="ru-RU"/>
                        </a:p>
                      </a:txBody>
                      <a:tcPr marL="68580" marR="68580" marT="0" marB="0">
                        <a:blipFill>
                          <a:blip r:embed="rId4"/>
                          <a:stretch>
                            <a:fillRect l="-91" t="-420" r="-9446" b="-1681"/>
                          </a:stretch>
                        </a:blipFill>
                      </a:tcPr>
                    </a:tc>
                    <a:tc>
                      <a:txBody>
                        <a:bodyPr/>
                        <a:lstStyle/>
                        <a:p>
                          <a:pPr marL="0" marR="0" indent="0" algn="ctr">
                            <a:spcBef>
                              <a:spcPts val="0"/>
                            </a:spcBef>
                            <a:spcAft>
                              <a:spcPts val="0"/>
                            </a:spcAft>
                          </a:pPr>
                          <a:r>
                            <a:rPr lang="en-GB" sz="1600" dirty="0">
                              <a:solidFill>
                                <a:schemeClr val="tx1"/>
                              </a:solidFill>
                              <a:effectLst/>
                            </a:rPr>
                            <a:t>(1)</a:t>
                          </a:r>
                          <a:endParaRPr lang="en-US" sz="1600" dirty="0">
                            <a:solidFill>
                              <a:schemeClr val="tx1"/>
                            </a:solidFill>
                            <a:effectLst/>
                            <a:latin typeface="Times New Roman" panose="02020603050405020304" pitchFamily="18" charset="0"/>
                            <a:ea typeface="SimSun" panose="02010600030101010101" pitchFamily="2" charset="-122"/>
                          </a:endParaRPr>
                        </a:p>
                      </a:txBody>
                      <a:tcPr marL="68580" marR="68580" marT="0" marB="0" anchor="ctr">
                        <a:solidFill>
                          <a:schemeClr val="accent4">
                            <a:lumMod val="20000"/>
                            <a:lumOff val="80000"/>
                          </a:schemeClr>
                        </a:solidFill>
                      </a:tcPr>
                    </a:tc>
                    <a:extLst>
                      <a:ext uri="{0D108BD9-81ED-4DB2-BD59-A6C34878D82A}">
                        <a16:rowId xmlns:a16="http://schemas.microsoft.com/office/drawing/2014/main" val="1293607678"/>
                      </a:ext>
                    </a:extLst>
                  </a:tr>
                </a:tbl>
              </a:graphicData>
            </a:graphic>
          </p:graphicFrame>
        </mc:Fallback>
      </mc:AlternateContent>
      <p:sp>
        <p:nvSpPr>
          <p:cNvPr id="5" name="Rectangle 1">
            <a:extLst>
              <a:ext uri="{FF2B5EF4-FFF2-40B4-BE49-F238E27FC236}">
                <a16:creationId xmlns:a16="http://schemas.microsoft.com/office/drawing/2014/main" id="{7A46372C-8D2A-4802-925B-F7451B85B88E}"/>
              </a:ext>
            </a:extLst>
          </p:cNvPr>
          <p:cNvSpPr>
            <a:spLocks noChangeArrowheads="1"/>
          </p:cNvSpPr>
          <p:nvPr/>
        </p:nvSpPr>
        <p:spPr bwMode="auto">
          <a:xfrm>
            <a:off x="1524000" y="1828800"/>
            <a:ext cx="7924800"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en-GB" altLang="en-US" dirty="0">
                <a:latin typeface="Times New Roman" panose="02020603050405020304" pitchFamily="18" charset="0"/>
                <a:ea typeface="SimSun" panose="02010600030101010101" pitchFamily="2" charset="-122"/>
              </a:rPr>
              <a:t>The array closest to NS is labelled as “East” (E). </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en-GB" altLang="en-US" dirty="0">
                <a:latin typeface="Times New Roman" panose="02020603050405020304" pitchFamily="18" charset="0"/>
                <a:ea typeface="SimSun" panose="02010600030101010101" pitchFamily="2" charset="-122"/>
              </a:rPr>
              <a:t>The furthest is labelled as “West” (W). </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en-GB" altLang="en-US" dirty="0">
                <a:latin typeface="Times New Roman" panose="02020603050405020304" pitchFamily="18" charset="0"/>
                <a:ea typeface="SimSun" panose="02010600030101010101" pitchFamily="2" charset="-122"/>
              </a:rPr>
              <a:t>For a given frequency ω=2πf, acoustic pressure at two VLAs due to NS at a range of r can be written as a sum of normal modes:</a:t>
            </a:r>
            <a:endParaRPr lang="en-US" altLang="en-US" dirty="0">
              <a:latin typeface="Times New Roman" panose="02020603050405020304" pitchFamily="18" charset="0"/>
              <a:ea typeface="SimSun" panose="02010600030101010101" pitchFamily="2" charset="-122"/>
            </a:endParaRPr>
          </a:p>
        </p:txBody>
      </p:sp>
      <p:sp>
        <p:nvSpPr>
          <p:cNvPr id="6" name="TextBox 5">
            <a:extLst>
              <a:ext uri="{FF2B5EF4-FFF2-40B4-BE49-F238E27FC236}">
                <a16:creationId xmlns:a16="http://schemas.microsoft.com/office/drawing/2014/main" id="{84E144D0-7A87-4A61-8AC1-D9AB8017B0E5}"/>
              </a:ext>
            </a:extLst>
          </p:cNvPr>
          <p:cNvSpPr txBox="1"/>
          <p:nvPr/>
        </p:nvSpPr>
        <p:spPr>
          <a:xfrm>
            <a:off x="1905000" y="5105400"/>
            <a:ext cx="6096000" cy="923330"/>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en-GB" altLang="en-US" dirty="0">
                <a:latin typeface="Times New Roman" panose="02020603050405020304" pitchFamily="18" charset="0"/>
                <a:ea typeface="SimSun" panose="02010600030101010101" pitchFamily="2" charset="-122"/>
              </a:rPr>
              <a:t>where </a:t>
            </a:r>
            <a:r>
              <a:rPr lang="en-GB" altLang="en-US" dirty="0" err="1">
                <a:latin typeface="Times New Roman" panose="02020603050405020304" pitchFamily="18" charset="0"/>
                <a:ea typeface="SimSun" panose="02010600030101010101" pitchFamily="2" charset="-122"/>
              </a:rPr>
              <a:t>ψ</a:t>
            </a:r>
            <a:r>
              <a:rPr lang="en-GB" altLang="en-US" sz="1200" dirty="0" err="1">
                <a:latin typeface="Times New Roman" panose="02020603050405020304" pitchFamily="18" charset="0"/>
                <a:ea typeface="SimSun" panose="02010600030101010101" pitchFamily="2" charset="-122"/>
              </a:rPr>
              <a:t>m</a:t>
            </a:r>
            <a:r>
              <a:rPr lang="en-GB" altLang="en-US" dirty="0">
                <a:latin typeface="Times New Roman" panose="02020603050405020304" pitchFamily="18" charset="0"/>
                <a:ea typeface="SimSun" panose="02010600030101010101" pitchFamily="2" charset="-122"/>
              </a:rPr>
              <a:t> and </a:t>
            </a:r>
            <a:r>
              <a:rPr lang="en-GB" altLang="en-US" dirty="0" err="1">
                <a:latin typeface="Times New Roman" panose="02020603050405020304" pitchFamily="18" charset="0"/>
                <a:ea typeface="SimSun" panose="02010600030101010101" pitchFamily="2" charset="-122"/>
              </a:rPr>
              <a:t>ξ</a:t>
            </a:r>
            <a:r>
              <a:rPr lang="en-GB" altLang="en-US" sz="1200" dirty="0" err="1">
                <a:latin typeface="Times New Roman" panose="02020603050405020304" pitchFamily="18" charset="0"/>
                <a:ea typeface="SimSun" panose="02010600030101010101" pitchFamily="2" charset="-122"/>
              </a:rPr>
              <a:t>m</a:t>
            </a:r>
            <a:r>
              <a:rPr lang="en-GB" altLang="en-US" dirty="0">
                <a:latin typeface="Times New Roman" panose="02020603050405020304" pitchFamily="18" charset="0"/>
                <a:ea typeface="SimSun" panose="02010600030101010101" pitchFamily="2" charset="-122"/>
              </a:rPr>
              <a:t>=</a:t>
            </a:r>
            <a:r>
              <a:rPr lang="en-US" altLang="en-US" dirty="0" err="1">
                <a:latin typeface="Times New Roman" panose="02020603050405020304" pitchFamily="18" charset="0"/>
                <a:ea typeface="SimSun" panose="02010600030101010101" pitchFamily="2" charset="-122"/>
              </a:rPr>
              <a:t>q</a:t>
            </a:r>
            <a:r>
              <a:rPr lang="en-US" altLang="en-US" sz="1200" dirty="0" err="1">
                <a:latin typeface="Times New Roman" panose="02020603050405020304" pitchFamily="18" charset="0"/>
                <a:ea typeface="SimSun" panose="02010600030101010101" pitchFamily="2" charset="-122"/>
              </a:rPr>
              <a:t>m</a:t>
            </a:r>
            <a:r>
              <a:rPr lang="en-US" altLang="en-US" dirty="0" err="1">
                <a:latin typeface="Times New Roman" panose="02020603050405020304" pitchFamily="18" charset="0"/>
                <a:ea typeface="SimSun" panose="02010600030101010101" pitchFamily="2" charset="-122"/>
              </a:rPr>
              <a:t>+i</a:t>
            </a:r>
            <a:r>
              <a:rPr lang="en-US" altLang="en-US" dirty="0">
                <a:latin typeface="Times New Roman" panose="02020603050405020304" pitchFamily="18" charset="0"/>
                <a:ea typeface="SimSun" panose="02010600030101010101" pitchFamily="2" charset="-122"/>
              </a:rPr>
              <a:t>α</a:t>
            </a:r>
            <a:r>
              <a:rPr lang="en-US" altLang="en-US" sz="1200" dirty="0">
                <a:latin typeface="Times New Roman" panose="02020603050405020304" pitchFamily="18" charset="0"/>
                <a:ea typeface="SimSun" panose="02010600030101010101" pitchFamily="2" charset="-122"/>
              </a:rPr>
              <a:t>m</a:t>
            </a:r>
            <a:r>
              <a:rPr lang="en-US" altLang="en-US" dirty="0">
                <a:latin typeface="Times New Roman" panose="02020603050405020304" pitchFamily="18" charset="0"/>
                <a:ea typeface="SimSun" panose="02010600030101010101" pitchFamily="2" charset="-122"/>
              </a:rPr>
              <a:t> are eigenfunction and eigenvalue of m-th mode, respectively. To carry out mode filtering, the following procedure is applied to both arrays.</a:t>
            </a:r>
          </a:p>
        </p:txBody>
      </p:sp>
    </p:spTree>
    <p:extLst>
      <p:ext uri="{BB962C8B-B14F-4D97-AF65-F5344CB8AC3E}">
        <p14:creationId xmlns:p14="http://schemas.microsoft.com/office/powerpoint/2010/main" val="2553407487"/>
      </p:ext>
    </p:extLst>
  </p:cSld>
  <p:clrMapOvr>
    <a:masterClrMapping/>
  </p:clrMapOvr>
  <mc:AlternateContent xmlns:mc="http://schemas.openxmlformats.org/markup-compatibility/2006" xmlns:p14="http://schemas.microsoft.com/office/powerpoint/2010/main">
    <mc:Choice Requires="p14">
      <p:transition spd="slow" p14:dur="2000" advTm="63814"/>
    </mc:Choice>
    <mc:Fallback xmlns="">
      <p:transition spd="slow" advTm="63814"/>
    </mc:Fallback>
  </mc:AlternateContent>
  <p:extLst>
    <p:ext uri="{3A86A75C-4F4B-4683-9AE1-C65F6400EC91}">
      <p14:laserTraceLst xmlns:p14="http://schemas.microsoft.com/office/powerpoint/2010/main">
        <p14:tracePtLst>
          <p14:tracePt t="15536" x="3660775" y="6424613"/>
          <p14:tracePt t="15546" x="3771900" y="6232525"/>
          <p14:tracePt t="15549" x="3841750" y="6111875"/>
          <p14:tracePt t="15555" x="3902075" y="6010275"/>
          <p14:tracePt t="15564" x="3952875" y="5889625"/>
          <p14:tracePt t="15569" x="4003675" y="5789613"/>
          <p14:tracePt t="15581" x="4064000" y="5657850"/>
          <p14:tracePt t="15584" x="4124325" y="5537200"/>
          <p14:tracePt t="15593" x="4205288" y="5416550"/>
          <p14:tracePt t="15599" x="4295775" y="5294313"/>
          <p14:tracePt t="15604" x="4397375" y="5173663"/>
          <p14:tracePt t="15613" x="4476750" y="5041900"/>
          <p14:tracePt t="15618" x="4538663" y="4921250"/>
          <p14:tracePt t="15625" x="4557713" y="4870450"/>
          <p14:tracePt t="15632" x="4578350" y="4830763"/>
          <p14:tracePt t="15638" x="4598988" y="4791075"/>
          <p14:tracePt t="15645" x="4598988" y="4770438"/>
          <p14:tracePt t="15654" x="4608513" y="4760913"/>
          <p14:tracePt t="19018" x="4557713" y="4749800"/>
          <p14:tracePt t="19023" x="4487863" y="4719638"/>
          <p14:tracePt t="19031" x="4386263" y="4699000"/>
          <p14:tracePt t="19037" x="4295775" y="4679950"/>
          <p14:tracePt t="19045" x="4214813" y="4638675"/>
          <p14:tracePt t="19054" x="4124325" y="4598988"/>
          <p14:tracePt t="19060" x="4024313" y="4548188"/>
          <p14:tracePt t="19068" x="3902075" y="4497388"/>
          <p14:tracePt t="19071" x="3790950" y="4448175"/>
          <p14:tracePt t="19079" x="3721100" y="4406900"/>
          <p14:tracePt t="19087" x="3640138" y="4356100"/>
          <p14:tracePt t="19092" x="3600450" y="4337050"/>
          <p14:tracePt t="19101" x="3559175" y="4316413"/>
          <p14:tracePt t="19108" x="3549650" y="4306888"/>
          <p14:tracePt t="19115" x="3519488" y="4286250"/>
          <p14:tracePt t="19123" x="3489325" y="4265613"/>
          <p14:tracePt t="19129" x="3479800" y="4246563"/>
          <p14:tracePt t="19136" x="3459163" y="4235450"/>
          <p14:tracePt t="19143" x="3438525" y="4216400"/>
          <p14:tracePt t="19150" x="3417888" y="4184650"/>
          <p14:tracePt t="19158" x="3387725" y="4144963"/>
          <p14:tracePt t="19171" x="3357563" y="4075113"/>
          <p14:tracePt t="19174" x="3327400" y="4024313"/>
          <p14:tracePt t="19183" x="3287713" y="3973513"/>
          <p14:tracePt t="19189" x="3267075" y="3933825"/>
          <p14:tracePt t="19196" x="3246438" y="3903663"/>
          <p14:tracePt t="19205" x="3236913" y="3883025"/>
          <p14:tracePt t="19209" x="3216275" y="3873500"/>
          <p14:tracePt t="19220" x="3206750" y="3862388"/>
          <p14:tracePt t="19232" x="3186113" y="3852863"/>
          <p14:tracePt t="19245" x="3176588" y="3841750"/>
          <p14:tracePt t="19253" x="3155950" y="3841750"/>
          <p14:tracePt t="19274" x="3146425" y="3832225"/>
          <p14:tracePt t="19285" x="3146425" y="3822700"/>
          <p14:tracePt t="19350" x="3136900" y="3822700"/>
          <p14:tracePt t="23664" x="3136900" y="3811588"/>
          <p14:tracePt t="23671" x="3136900" y="3802063"/>
          <p14:tracePt t="23678" x="3136900" y="3781425"/>
          <p14:tracePt t="23702" x="3136900" y="3771900"/>
          <p14:tracePt t="23708" x="3136900" y="3762375"/>
          <p14:tracePt t="23714" x="3136900" y="3751263"/>
          <p14:tracePt t="23735" x="3136900" y="3732213"/>
          <p14:tracePt t="23743" x="3136900" y="3711575"/>
          <p14:tracePt t="23753" x="3136900" y="3681413"/>
          <p14:tracePt t="23756" x="3136900" y="3660775"/>
          <p14:tracePt t="23764" x="3136900" y="3630613"/>
          <p14:tracePt t="23770" x="3136900" y="3609975"/>
          <p14:tracePt t="23780" x="3136900" y="3600450"/>
          <p14:tracePt t="23786" x="3136900" y="3590925"/>
          <p14:tracePt t="23834" x="3136900" y="3579813"/>
          <p14:tracePt t="23849" x="3136900" y="3570288"/>
          <p14:tracePt t="23856" x="3136900" y="3549650"/>
          <p14:tracePt t="23862" x="3136900" y="3509963"/>
          <p14:tracePt t="23870" x="3136900" y="3489325"/>
          <p14:tracePt t="23877" x="3136900" y="3449638"/>
          <p14:tracePt t="23883" x="3136900" y="3438525"/>
          <p14:tracePt t="23891" x="3136900" y="3419475"/>
          <p14:tracePt t="23900" x="3136900" y="3398838"/>
          <p14:tracePt t="23920" x="3136900" y="3389313"/>
          <p14:tracePt t="24172" x="3136900" y="3408363"/>
          <p14:tracePt t="24179" x="3136900" y="3419475"/>
          <p14:tracePt t="24187" x="3136900" y="3429000"/>
          <p14:tracePt t="24193" x="3136900" y="3449638"/>
          <p14:tracePt t="24203" x="3136900" y="3459163"/>
          <p14:tracePt t="24206" x="3136900" y="3489325"/>
          <p14:tracePt t="24215" x="3136900" y="3509963"/>
          <p14:tracePt t="24221" x="3136900" y="3530600"/>
          <p14:tracePt t="24230" x="3136900" y="3540125"/>
          <p14:tracePt t="24237" x="3136900" y="3560763"/>
          <p14:tracePt t="24244" x="3136900" y="3570288"/>
          <p14:tracePt t="24254" x="3136900" y="3579813"/>
          <p14:tracePt t="24257" x="3136900" y="3590925"/>
          <p14:tracePt t="24280" x="3136900" y="3600450"/>
          <p14:tracePt t="24292" x="3136900" y="3609975"/>
          <p14:tracePt t="24300" x="3136900" y="3621088"/>
          <p14:tracePt t="24321" x="3136900" y="3630613"/>
          <p14:tracePt t="24334" x="3136900" y="3640138"/>
          <p14:tracePt t="24358" x="3136900" y="3651250"/>
          <p14:tracePt t="24366" x="3136900" y="3660775"/>
          <p14:tracePt t="24388" x="3136900" y="3670300"/>
          <p14:tracePt t="24404" x="3136900" y="3681413"/>
          <p14:tracePt t="24422" x="3136900" y="3690938"/>
          <p14:tracePt t="24429" x="3136900" y="3702050"/>
          <p14:tracePt t="24453" x="3136900" y="3711575"/>
          <p14:tracePt t="24460" x="3125788" y="3711575"/>
          <p14:tracePt t="24466" x="3125788" y="3732213"/>
          <p14:tracePt t="24480" x="3106738" y="3741738"/>
          <p14:tracePt t="24489" x="3106738" y="3751263"/>
          <p14:tracePt t="24494" x="3086100" y="3762375"/>
          <p14:tracePt t="24503" x="3065463" y="3771900"/>
          <p14:tracePt t="24506" x="3014663" y="3792538"/>
          <p14:tracePt t="24513" x="2944813" y="3822700"/>
          <p14:tracePt t="24520" x="2854325" y="3841750"/>
          <p14:tracePt t="24527" x="2782888" y="3852863"/>
          <p14:tracePt t="24534" x="2722563" y="3862388"/>
          <p14:tracePt t="24541" x="2682875" y="3873500"/>
          <p14:tracePt t="24549" x="2652713" y="3883025"/>
          <p14:tracePt t="24556" x="2632075" y="3903663"/>
          <p14:tracePt t="24562" x="2601913" y="3913188"/>
          <p14:tracePt t="24571" x="2571750" y="3933825"/>
          <p14:tracePt t="24577" x="2560638" y="3943350"/>
          <p14:tracePt t="24584" x="2530475" y="3963988"/>
          <p14:tracePt t="24591" x="2511425" y="3973513"/>
          <p14:tracePt t="24599" x="2511425" y="3983038"/>
          <p14:tracePt t="24606" x="2490788" y="3994150"/>
          <p14:tracePt t="24621" x="2481263" y="4003675"/>
          <p14:tracePt t="24629" x="2481263" y="4013200"/>
          <p14:tracePt t="24651" x="2481263" y="4024313"/>
          <p14:tracePt t="24666" x="2481263" y="4033838"/>
          <p14:tracePt t="24687" x="2481263" y="4044950"/>
          <p14:tracePt t="24744" x="2481263" y="4054475"/>
          <p14:tracePt t="24782" x="2481263" y="4064000"/>
          <p14:tracePt t="29070" x="2541588" y="4064000"/>
          <p14:tracePt t="29078" x="2632075" y="4054475"/>
          <p14:tracePt t="29087" x="2752725" y="4024313"/>
          <p14:tracePt t="29091" x="2894013" y="4003675"/>
          <p14:tracePt t="29102" x="3055938" y="3973513"/>
          <p14:tracePt t="29105" x="3227388" y="3933825"/>
          <p14:tracePt t="29115" x="3387725" y="3892550"/>
          <p14:tracePt t="29121" x="3559175" y="3883025"/>
          <p14:tracePt t="29127" x="3741738" y="3862388"/>
          <p14:tracePt t="29141" x="4003675" y="3841750"/>
          <p14:tracePt t="29150" x="4114800" y="3811588"/>
          <p14:tracePt t="29154" x="4225925" y="3811588"/>
          <p14:tracePt t="29163" x="4325938" y="3802063"/>
          <p14:tracePt t="29168" x="4406900" y="3792538"/>
          <p14:tracePt t="29175" x="4497388" y="3781425"/>
          <p14:tracePt t="29183" x="4598988" y="3751263"/>
          <p14:tracePt t="29189" x="4699000" y="3732213"/>
          <p14:tracePt t="29196" x="4819650" y="3711575"/>
          <p14:tracePt t="29204" x="4921250" y="3702050"/>
          <p14:tracePt t="29211" x="5021263" y="3702050"/>
          <p14:tracePt t="29218" x="5122863" y="3690938"/>
          <p14:tracePt t="29225" x="5213350" y="3690938"/>
          <p14:tracePt t="29234" x="5314950" y="3690938"/>
          <p14:tracePt t="29241" x="5426075" y="3690938"/>
          <p14:tracePt t="29246" x="5535613" y="3690938"/>
          <p14:tracePt t="29254" x="5667375" y="3681413"/>
          <p14:tracePt t="29261" x="5768975" y="3660775"/>
          <p14:tracePt t="29268" x="5878513" y="3651250"/>
          <p14:tracePt t="29275" x="6000750" y="3640138"/>
          <p14:tracePt t="29287" x="6111875" y="3640138"/>
          <p14:tracePt t="29291" x="6191250" y="3630613"/>
          <p14:tracePt t="29301" x="6262688" y="3621088"/>
          <p14:tracePt t="29307" x="6323013" y="3621088"/>
          <p14:tracePt t="29313" x="6362700" y="3621088"/>
          <p14:tracePt t="29323" x="6403975" y="3621088"/>
          <p14:tracePt t="29327" x="6434138" y="3621088"/>
          <p14:tracePt t="29335" x="6464300" y="3621088"/>
          <p14:tracePt t="29342" x="6494463" y="3621088"/>
          <p14:tracePt t="29349" x="6515100" y="3621088"/>
          <p14:tracePt t="29357" x="6615113" y="3630613"/>
          <p14:tracePt t="29363" x="6696075" y="3651250"/>
          <p14:tracePt t="29376" x="6867525" y="3681413"/>
          <p14:tracePt t="29385" x="6948488" y="3711575"/>
          <p14:tracePt t="29394" x="7038975" y="3721100"/>
          <p14:tracePt t="29397" x="7119938" y="3741738"/>
          <p14:tracePt t="29404" x="7189788" y="3751263"/>
          <p14:tracePt t="29412" x="7240588" y="3762375"/>
          <p14:tracePt t="29418" x="7291388" y="3781425"/>
          <p14:tracePt t="29425" x="7331075" y="3781425"/>
          <p14:tracePt t="29433" x="7372350" y="3792538"/>
          <p14:tracePt t="29439" x="7402513" y="3802063"/>
          <p14:tracePt t="29446" x="7462838" y="3832225"/>
          <p14:tracePt t="29454" x="7502525" y="3841750"/>
          <p14:tracePt t="29461" x="7553325" y="3862388"/>
          <p14:tracePt t="29468" x="7623175" y="3883025"/>
          <p14:tracePt t="29475" x="7673975" y="3903663"/>
          <p14:tracePt t="29483" x="7745413" y="3913188"/>
          <p14:tracePt t="29490" x="7785100" y="3933825"/>
          <p14:tracePt t="29498" x="7824788" y="3933825"/>
          <p14:tracePt t="29505" x="7854950" y="3943350"/>
          <p14:tracePt t="29513" x="7886700" y="3952875"/>
          <p14:tracePt t="29519" x="7916863" y="3952875"/>
          <p14:tracePt t="29528" x="7926388" y="3952875"/>
          <p14:tracePt t="29537" x="7947025" y="3952875"/>
          <p14:tracePt t="29548" x="7956550" y="3952875"/>
          <p14:tracePt t="29555" x="7966075" y="3952875"/>
          <p14:tracePt t="29565" x="7986713" y="3952875"/>
          <p14:tracePt t="29571" x="8016875" y="3952875"/>
          <p14:tracePt t="29578" x="8037513" y="3943350"/>
          <p14:tracePt t="29585" x="8077200" y="3943350"/>
          <p14:tracePt t="29591" x="8128000" y="3933825"/>
          <p14:tracePt t="29598" x="8178800" y="3922713"/>
          <p14:tracePt t="29605" x="8218488" y="3922713"/>
          <p14:tracePt t="29614" x="8239125" y="3913188"/>
          <p14:tracePt t="29620" x="8269288" y="3903663"/>
          <p14:tracePt t="29629" x="8278813" y="3903663"/>
          <p14:tracePt t="29636" x="8299450" y="3903663"/>
          <p14:tracePt t="29648" x="8308975" y="3903663"/>
          <p14:tracePt t="29683" x="8308975" y="3892550"/>
          <p14:tracePt t="29701" x="8320088" y="3883025"/>
          <p14:tracePt t="29711" x="8329613" y="3883025"/>
          <p14:tracePt t="29719" x="8329613" y="3873500"/>
          <p14:tracePt t="29727" x="8329613" y="3862388"/>
          <p14:tracePt t="29806" x="8329613" y="3852863"/>
          <p14:tracePt t="31294" x="8248650" y="3811588"/>
          <p14:tracePt t="31304" x="8137525" y="3741738"/>
          <p14:tracePt t="31306" x="8026400" y="3681413"/>
          <p14:tracePt t="31313" x="7916863" y="3609975"/>
          <p14:tracePt t="31320" x="7785100" y="3530600"/>
          <p14:tracePt t="31328" x="7683500" y="3479800"/>
          <p14:tracePt t="31335" x="7604125" y="3438525"/>
          <p14:tracePt t="31344" x="7532688" y="3389313"/>
          <p14:tracePt t="31351" x="7493000" y="3368675"/>
          <p14:tracePt t="31357" x="7451725" y="3348038"/>
          <p14:tracePt t="31363" x="7432675" y="3327400"/>
          <p14:tracePt t="31371" x="7402513" y="3308350"/>
          <p14:tracePt t="31377" x="7361238" y="3287713"/>
          <p14:tracePt t="31384" x="7321550" y="3267075"/>
          <p14:tracePt t="31391" x="7250113" y="3248025"/>
          <p14:tracePt t="31400" x="7180263" y="3206750"/>
          <p14:tracePt t="31406" x="7108825" y="3176588"/>
          <p14:tracePt t="31414" x="7038975" y="3155950"/>
          <p14:tracePt t="31420" x="6999288" y="3136900"/>
          <p14:tracePt t="31428" x="6958013" y="3116263"/>
          <p14:tracePt t="31434" x="6937375" y="3095625"/>
          <p14:tracePt t="31443" x="6918325" y="3076575"/>
          <p14:tracePt t="31451" x="6897688" y="3055938"/>
          <p14:tracePt t="31458" x="6877050" y="3055938"/>
          <p14:tracePt t="31463" x="6877050" y="3046413"/>
          <p14:tracePt t="31471" x="6867525" y="3025775"/>
          <p14:tracePt t="31478" x="6846888" y="3025775"/>
          <p14:tracePt t="31484" x="6846888" y="3016250"/>
          <p14:tracePt t="31493" x="6837363" y="3016250"/>
          <p14:tracePt t="31501" x="6827838" y="3005138"/>
          <p14:tracePt t="31508" x="6827838" y="2995613"/>
          <p14:tracePt t="31513" x="6816725" y="2995613"/>
          <p14:tracePt t="31521" x="6796088" y="2995613"/>
          <p14:tracePt t="31528" x="6777038" y="2995613"/>
          <p14:tracePt t="31534" x="6756400" y="2995613"/>
          <p14:tracePt t="31543" x="6746875" y="2995613"/>
          <p14:tracePt t="31551" x="6726238" y="2995613"/>
          <p14:tracePt t="31558" x="6716713" y="2995613"/>
          <p14:tracePt t="31564" x="6696075" y="2995613"/>
          <p14:tracePt t="31571" x="6686550" y="2995613"/>
          <p14:tracePt t="31578" x="6675438" y="3005138"/>
          <p14:tracePt t="31584" x="6665913" y="3005138"/>
          <p14:tracePt t="31593" x="6656388" y="3016250"/>
          <p14:tracePt t="31601" x="6635750" y="3016250"/>
          <p14:tracePt t="31607" x="6605588" y="3025775"/>
          <p14:tracePt t="31614" x="6584950" y="3035300"/>
          <p14:tracePt t="31621" x="6564313" y="3055938"/>
          <p14:tracePt t="31629" x="6534150" y="3076575"/>
          <p14:tracePt t="31634" x="6515100" y="3086100"/>
          <p14:tracePt t="31643" x="6473825" y="3106738"/>
          <p14:tracePt t="31651" x="6454775" y="3125788"/>
          <p14:tracePt t="31657" x="6434138" y="3146425"/>
          <p14:tracePt t="31664" x="6423025" y="3155950"/>
          <p14:tracePt t="31671" x="6413500" y="3167063"/>
          <p14:tracePt t="31678" x="6403975" y="3176588"/>
          <p14:tracePt t="31701" x="6403975" y="3187700"/>
          <p14:tracePt t="31714" x="6403975" y="3197225"/>
          <p14:tracePt t="31721" x="6403975" y="3206750"/>
          <p14:tracePt t="31728" x="6423025" y="3236913"/>
          <p14:tracePt t="31734" x="6515100" y="3317875"/>
          <p14:tracePt t="31743" x="6624638" y="3398838"/>
          <p14:tracePt t="31751" x="6726238" y="3468688"/>
          <p14:tracePt t="31758" x="6827838" y="3519488"/>
          <p14:tracePt t="31764" x="6897688" y="3560763"/>
          <p14:tracePt t="31771" x="6967538" y="3570288"/>
          <p14:tracePt t="31778" x="7018338" y="3590925"/>
          <p14:tracePt t="31785" x="7089775" y="3590925"/>
          <p14:tracePt t="31794" x="7138988" y="3590925"/>
          <p14:tracePt t="31802" x="7189788" y="3590925"/>
          <p14:tracePt t="31808" x="7250113" y="3590925"/>
          <p14:tracePt t="31814" x="7321550" y="3590925"/>
          <p14:tracePt t="31821" x="7372350" y="3579813"/>
          <p14:tracePt t="31828" x="7412038" y="3570288"/>
          <p14:tracePt t="31834" x="7451725" y="3560763"/>
          <p14:tracePt t="31842" x="7493000" y="3540125"/>
          <p14:tracePt t="31851" x="7532688" y="3509963"/>
          <p14:tracePt t="31857" x="7562850" y="3479800"/>
          <p14:tracePt t="31864" x="7604125" y="3408363"/>
          <p14:tracePt t="31872" x="7653338" y="3338513"/>
          <p14:tracePt t="31878" x="7683500" y="3206750"/>
          <p14:tracePt t="31884" x="7683500" y="3125788"/>
          <p14:tracePt t="31895" x="7664450" y="3055938"/>
          <p14:tracePt t="31901" x="7653338" y="3016250"/>
          <p14:tracePt t="31907" x="7604125" y="2974975"/>
          <p14:tracePt t="31913" x="7562850" y="2924175"/>
          <p14:tracePt t="31921" x="7523163" y="2894013"/>
          <p14:tracePt t="31929" x="7472363" y="2863850"/>
          <p14:tracePt t="31935" x="7412038" y="2844800"/>
          <p14:tracePt t="31943" x="7372350" y="2833688"/>
          <p14:tracePt t="31951" x="7342188" y="2824163"/>
          <p14:tracePt t="31958" x="7321550" y="2824163"/>
          <p14:tracePt t="31964" x="7300913" y="2824163"/>
          <p14:tracePt t="31971" x="7270750" y="2824163"/>
          <p14:tracePt t="31978" x="7250113" y="2833688"/>
          <p14:tracePt t="31985" x="7200900" y="2844800"/>
          <p14:tracePt t="31994" x="7099300" y="2863850"/>
          <p14:tracePt t="32001" x="6967538" y="2905125"/>
          <p14:tracePt t="32008" x="6867525" y="2935288"/>
          <p14:tracePt t="32014" x="6796088" y="2965450"/>
          <p14:tracePt t="32021" x="6726238" y="2984500"/>
          <p14:tracePt t="32029" x="6665913" y="3016250"/>
          <p14:tracePt t="32035" x="6635750" y="3035300"/>
          <p14:tracePt t="32044" x="6605588" y="3035300"/>
          <p14:tracePt t="32051" x="6594475" y="3046413"/>
          <p14:tracePt t="32057" x="6584950" y="3055938"/>
          <p14:tracePt t="32071" x="6575425" y="3055938"/>
          <p14:tracePt t="32078" x="6575425" y="3065463"/>
          <p14:tracePt t="32144" x="6575425" y="3076575"/>
          <p14:tracePt t="32153" x="6594475" y="3086100"/>
          <p14:tracePt t="32161" x="6615113" y="3086100"/>
          <p14:tracePt t="32167" x="6624638" y="3106738"/>
          <p14:tracePt t="32173" x="6645275" y="3125788"/>
          <p14:tracePt t="32180" x="6656388" y="3136900"/>
          <p14:tracePt t="32188" x="6665913" y="3146425"/>
          <p14:tracePt t="32196" x="6665913" y="3155950"/>
          <p14:tracePt t="32205" x="6675438" y="3167063"/>
          <p14:tracePt t="32217" x="6696075" y="3176588"/>
          <p14:tracePt t="32223" x="6696075" y="3187700"/>
          <p14:tracePt t="32237" x="6705600" y="3187700"/>
          <p14:tracePt t="32239" x="6716713" y="3187700"/>
          <p14:tracePt t="32244" x="6756400" y="3206750"/>
          <p14:tracePt t="32254" x="6816725" y="3248025"/>
          <p14:tracePt t="32256" x="6888163" y="3267075"/>
          <p14:tracePt t="32265" x="6967538" y="3317875"/>
          <p14:tracePt t="32272" x="7069138" y="3359150"/>
          <p14:tracePt t="32278" x="7170738" y="3389313"/>
          <p14:tracePt t="32285" x="7291388" y="3449638"/>
          <p14:tracePt t="32292" x="7391400" y="3468688"/>
          <p14:tracePt t="32299" x="7481888" y="3498850"/>
          <p14:tracePt t="32306" x="7543800" y="3519488"/>
          <p14:tracePt t="32313" x="7634288" y="3540125"/>
          <p14:tracePt t="32320" x="7704138" y="3570288"/>
          <p14:tracePt t="32329" x="7775575" y="3590925"/>
          <p14:tracePt t="32336" x="7845425" y="3609975"/>
          <p14:tracePt t="32345" x="7896225" y="3621088"/>
          <p14:tracePt t="32353" x="7935913" y="3640138"/>
          <p14:tracePt t="32360" x="7977188" y="3651250"/>
          <p14:tracePt t="32367" x="8007350" y="3670300"/>
          <p14:tracePt t="32373" x="8037513" y="3681413"/>
          <p14:tracePt t="32381" x="8077200" y="3702050"/>
          <p14:tracePt t="32387" x="8118475" y="3721100"/>
          <p14:tracePt t="32396" x="8158163" y="3741738"/>
          <p14:tracePt t="32404" x="8178800" y="3741738"/>
          <p14:tracePt t="32409" x="8208963" y="3762375"/>
          <p14:tracePt t="32416" x="8229600" y="3762375"/>
          <p14:tracePt t="32421" x="8229600" y="3771900"/>
          <p14:tracePt t="32431" x="8239125" y="3792538"/>
          <p14:tracePt t="32445" x="8248650" y="3802063"/>
          <p14:tracePt t="32454" x="8259763" y="3811588"/>
          <p14:tracePt t="32470" x="8259763" y="3832225"/>
          <p14:tracePt t="32472" x="8269288" y="3852863"/>
          <p14:tracePt t="32480" x="8269288" y="3862388"/>
          <p14:tracePt t="32485" x="8278813" y="3883025"/>
          <p14:tracePt t="32492" x="8289925" y="3892550"/>
          <p14:tracePt t="32500" x="8289925" y="3913188"/>
          <p14:tracePt t="32506" x="8289925" y="3922713"/>
          <p14:tracePt t="32521" x="8299450" y="3922713"/>
          <p14:tracePt t="32527" x="8299450" y="3933825"/>
          <p14:tracePt t="32536" x="8299450" y="3943350"/>
          <p14:tracePt t="32601" x="8289925" y="3943350"/>
          <p14:tracePt t="32609" x="8278813" y="3943350"/>
          <p14:tracePt t="32616" x="8278813" y="3933825"/>
          <p14:tracePt t="32622" x="8269288" y="3933825"/>
          <p14:tracePt t="32632" x="8259763" y="3922713"/>
          <p14:tracePt t="32639" x="8248650" y="3922713"/>
          <p14:tracePt t="32644" x="8239125" y="3922713"/>
          <p14:tracePt t="32653" x="8239125" y="3913188"/>
          <p14:tracePt t="32659" x="8229600" y="3903663"/>
          <p14:tracePt t="32669" x="8208963" y="3892550"/>
          <p14:tracePt t="32673" x="8188325" y="3873500"/>
          <p14:tracePt t="32681" x="8188325" y="3862388"/>
          <p14:tracePt t="32688" x="8167688" y="3852863"/>
          <p14:tracePt t="32695" x="8167688" y="3841750"/>
          <p14:tracePt t="32706" x="8148638" y="3832225"/>
          <p14:tracePt t="32711" x="8137525" y="3832225"/>
          <p14:tracePt t="32721" x="8118475" y="3832225"/>
          <p14:tracePt t="32728" x="8107363" y="3832225"/>
          <p14:tracePt t="32742" x="8088313" y="3832225"/>
          <p14:tracePt t="32756" x="8077200" y="3832225"/>
          <p14:tracePt t="32763" x="8067675" y="3832225"/>
          <p14:tracePt t="32771" x="8058150" y="3832225"/>
          <p14:tracePt t="32778" x="8047038" y="3832225"/>
          <p14:tracePt t="32786" x="8037513" y="3832225"/>
          <p14:tracePt t="32793" x="8016875" y="3832225"/>
          <p14:tracePt t="32801" x="7996238" y="3832225"/>
          <p14:tracePt t="32808" x="7966075" y="3832225"/>
          <p14:tracePt t="32815" x="7956550" y="3832225"/>
          <p14:tracePt t="32823" x="7916863" y="3841750"/>
          <p14:tracePt t="32832" x="7896225" y="3852863"/>
          <p14:tracePt t="32838" x="7866063" y="3862388"/>
          <p14:tracePt t="32845" x="7824788" y="3873500"/>
          <p14:tracePt t="32855" x="7785100" y="3892550"/>
          <p14:tracePt t="32859" x="7724775" y="3913188"/>
          <p14:tracePt t="32872" x="7634288" y="3973513"/>
          <p14:tracePt t="32882" x="7593013" y="3994150"/>
          <p14:tracePt t="32892" x="7553325" y="4013200"/>
          <p14:tracePt t="32895" x="7513638" y="4033838"/>
          <p14:tracePt t="32909" x="7472363" y="4064000"/>
          <p14:tracePt t="32918" x="7462838" y="4075113"/>
          <p14:tracePt t="32925" x="7442200" y="4075113"/>
          <p14:tracePt t="32939" x="7442200" y="4084638"/>
          <p14:tracePt t="32945" x="7432675" y="4084638"/>
          <p14:tracePt t="32957" x="7432675" y="4094163"/>
          <p14:tracePt t="32960" x="7421563" y="4094163"/>
          <p14:tracePt t="32976" x="7421563" y="4105275"/>
          <p14:tracePt t="32980" x="7421563" y="4114800"/>
          <p14:tracePt t="32999" x="7421563" y="4124325"/>
          <p14:tracePt t="33014" x="7421563" y="4135438"/>
          <p14:tracePt t="33036" x="7421563" y="4144963"/>
          <p14:tracePt t="33046" x="7421563" y="4154488"/>
          <p14:tracePt t="33060" x="7421563" y="4165600"/>
          <p14:tracePt t="33137" x="7432675" y="4154488"/>
          <p14:tracePt t="33143" x="7442200" y="4144963"/>
          <p14:tracePt t="33150" x="7451725" y="4135438"/>
          <p14:tracePt t="33157" x="7462838" y="4135438"/>
          <p14:tracePt t="33164" x="7462838" y="4124325"/>
          <p14:tracePt t="33172" x="7462838" y="4114800"/>
          <p14:tracePt t="33178" x="7472363" y="4114800"/>
          <p14:tracePt t="33185" x="7481888" y="4114800"/>
          <p14:tracePt t="33192" x="7481888" y="4105275"/>
          <p14:tracePt t="33203" x="7493000" y="4105275"/>
          <p14:tracePt t="33209" x="7502525" y="4094163"/>
          <p14:tracePt t="33232" x="7513638" y="4084638"/>
          <p14:tracePt t="33239" x="7523163" y="4075113"/>
          <p14:tracePt t="33245" x="7532688" y="4075113"/>
          <p14:tracePt t="33260" x="7553325" y="4064000"/>
          <p14:tracePt t="33272" x="7562850" y="4044950"/>
          <p14:tracePt t="33281" x="7573963" y="4033838"/>
          <p14:tracePt t="33290" x="7583488" y="4033838"/>
          <p14:tracePt t="33295" x="7593013" y="4013200"/>
          <p14:tracePt t="33308" x="7613650" y="4003675"/>
          <p14:tracePt t="33310" x="7634288" y="4003675"/>
          <p14:tracePt t="33317" x="7643813" y="3994150"/>
          <p14:tracePt t="33324" x="7653338" y="3983038"/>
          <p14:tracePt t="33332" x="7664450" y="3973513"/>
          <p14:tracePt t="33341" x="7673975" y="3973513"/>
          <p14:tracePt t="33344" x="7694613" y="3973513"/>
          <p14:tracePt t="33357" x="7694613" y="3963988"/>
          <p14:tracePt t="33359" x="7704138" y="3952875"/>
          <p14:tracePt t="33372" x="7715250" y="3952875"/>
          <p14:tracePt t="33400" x="7715250" y="3943350"/>
          <p14:tracePt t="33407" x="7724775" y="3943350"/>
          <p14:tracePt t="33432" x="7734300" y="3933825"/>
          <p14:tracePt t="33460" x="7745413" y="3922713"/>
          <p14:tracePt t="33471" x="7745413" y="3913188"/>
          <p14:tracePt t="33482" x="7754938" y="3913188"/>
          <p14:tracePt t="33488" x="7754938" y="3903663"/>
          <p14:tracePt t="33495" x="7754938" y="3883025"/>
          <p14:tracePt t="33504" x="7764463" y="3852863"/>
          <p14:tracePt t="33513" x="7775575" y="3832225"/>
          <p14:tracePt t="33524" x="7775575" y="3792538"/>
          <p14:tracePt t="33531" x="7775575" y="3771900"/>
          <p14:tracePt t="33544" x="7775575" y="3762375"/>
          <p14:tracePt t="33551" x="7764463" y="3751263"/>
          <p14:tracePt t="33559" x="7754938" y="3751263"/>
          <p14:tracePt t="33572" x="7754938" y="3741738"/>
          <p14:tracePt t="33578" x="7745413" y="3732213"/>
          <p14:tracePt t="33594" x="7724775" y="3721100"/>
          <p14:tracePt t="33610" x="7704138" y="3702050"/>
          <p14:tracePt t="33621" x="7683500" y="3681413"/>
          <p14:tracePt t="33624" x="7664450" y="3660775"/>
          <p14:tracePt t="33632" x="7643813" y="3630613"/>
          <p14:tracePt t="33640" x="7604125" y="3609975"/>
          <p14:tracePt t="33645" x="7573963" y="3590925"/>
          <p14:tracePt t="33657" x="7543800" y="3570288"/>
          <p14:tracePt t="33660" x="7481888" y="3560763"/>
          <p14:tracePt t="33668" x="7451725" y="3560763"/>
          <p14:tracePt t="33675" x="7391400" y="3530600"/>
          <p14:tracePt t="33682" x="7342188" y="3519488"/>
          <p14:tracePt t="33695" x="7250113" y="3498850"/>
          <p14:tracePt t="33706" x="7200900" y="3489325"/>
          <p14:tracePt t="33710" x="7129463" y="3479800"/>
          <p14:tracePt t="33722" x="7069138" y="3479800"/>
          <p14:tracePt t="33725" x="6988175" y="3479800"/>
          <p14:tracePt t="33730" x="6897688" y="3479800"/>
          <p14:tracePt t="33737" x="6837363" y="3479800"/>
          <p14:tracePt t="33744" x="6765925" y="3479800"/>
          <p14:tracePt t="33750" x="6705600" y="3479800"/>
          <p14:tracePt t="33757" x="6635750" y="3479800"/>
          <p14:tracePt t="33766" x="6584950" y="3489325"/>
          <p14:tracePt t="33772" x="6534150" y="3498850"/>
          <p14:tracePt t="33779" x="6473825" y="3530600"/>
          <p14:tracePt t="33788" x="6434138" y="3549650"/>
          <p14:tracePt t="33796" x="6392863" y="3570288"/>
          <p14:tracePt t="33803" x="6383338" y="3579813"/>
          <p14:tracePt t="33810" x="6353175" y="3600450"/>
          <p14:tracePt t="33819" x="6323013" y="3621088"/>
          <p14:tracePt t="33824" x="6313488" y="3640138"/>
          <p14:tracePt t="33832" x="6283325" y="3651250"/>
          <p14:tracePt t="33838" x="6262688" y="3670300"/>
          <p14:tracePt t="33847" x="6251575" y="3681413"/>
          <p14:tracePt t="33855" x="6232525" y="3702050"/>
          <p14:tracePt t="33860" x="6211888" y="3711575"/>
          <p14:tracePt t="33869" x="6191250" y="3732213"/>
          <p14:tracePt t="33874" x="6191250" y="3741738"/>
          <p14:tracePt t="33881" x="6172200" y="3751263"/>
          <p14:tracePt t="33888" x="6161088" y="3771900"/>
          <p14:tracePt t="33895" x="6161088" y="3792538"/>
          <p14:tracePt t="33900" x="6142038" y="3811588"/>
          <p14:tracePt t="33908" x="6142038" y="3832225"/>
          <p14:tracePt t="33916" x="6130925" y="3852863"/>
          <p14:tracePt t="33922" x="6121400" y="3883025"/>
          <p14:tracePt t="33929" x="6111875" y="3903663"/>
          <p14:tracePt t="33936" x="6100763" y="3933825"/>
          <p14:tracePt t="33943" x="6100763" y="3952875"/>
          <p14:tracePt t="33950" x="6091238" y="3973513"/>
          <p14:tracePt t="33958" x="6091238" y="4003675"/>
          <p14:tracePt t="33967" x="6091238" y="4024313"/>
          <p14:tracePt t="33973" x="6091238" y="4033838"/>
          <p14:tracePt t="33980" x="6091238" y="4054475"/>
          <p14:tracePt t="33987" x="6100763" y="4064000"/>
          <p14:tracePt t="33994" x="6121400" y="4084638"/>
          <p14:tracePt t="34000" x="6151563" y="4124325"/>
          <p14:tracePt t="34008" x="6191250" y="4165600"/>
          <p14:tracePt t="34016" x="6272213" y="4246563"/>
          <p14:tracePt t="34023" x="6343650" y="4295775"/>
          <p14:tracePt t="34029" x="6413500" y="4337050"/>
          <p14:tracePt t="34037" x="6484938" y="4376738"/>
          <p14:tracePt t="34044" x="6524625" y="4397375"/>
          <p14:tracePt t="34051" x="6564313" y="4418013"/>
          <p14:tracePt t="34058" x="6605588" y="4437063"/>
          <p14:tracePt t="34067" x="6645275" y="4448175"/>
          <p14:tracePt t="34073" x="6665913" y="4457700"/>
          <p14:tracePt t="34080" x="6696075" y="4457700"/>
          <p14:tracePt t="34087" x="6735763" y="4457700"/>
          <p14:tracePt t="34094" x="6765925" y="4457700"/>
          <p14:tracePt t="34100" x="6827838" y="4457700"/>
          <p14:tracePt t="34108" x="6877050" y="4457700"/>
          <p14:tracePt t="34118" x="6927850" y="4457700"/>
          <p14:tracePt t="34123" x="6999288" y="4457700"/>
          <p14:tracePt t="34129" x="7048500" y="4457700"/>
          <p14:tracePt t="34137" x="7089775" y="4457700"/>
          <p14:tracePt t="34144" x="7159625" y="4457700"/>
          <p14:tracePt t="34151" x="7231063" y="4457700"/>
          <p14:tracePt t="34159" x="7291388" y="4457700"/>
          <p14:tracePt t="34167" x="7391400" y="4437063"/>
          <p14:tracePt t="34173" x="7472363" y="4418013"/>
          <p14:tracePt t="34180" x="7562850" y="4397375"/>
          <p14:tracePt t="34187" x="7634288" y="4367213"/>
          <p14:tracePt t="34194" x="7704138" y="4346575"/>
          <p14:tracePt t="34201" x="7785100" y="4325938"/>
          <p14:tracePt t="34209" x="7854950" y="4295775"/>
          <p14:tracePt t="34217" x="7926388" y="4265613"/>
          <p14:tracePt t="34223" x="7966075" y="4246563"/>
          <p14:tracePt t="34230" x="7996238" y="4235450"/>
          <p14:tracePt t="34237" x="8016875" y="4225925"/>
          <p14:tracePt t="34244" x="8026400" y="4216400"/>
          <p14:tracePt t="34251" x="8037513" y="4216400"/>
          <p14:tracePt t="34267" x="8047038" y="4195763"/>
          <p14:tracePt t="34273" x="8067675" y="4175125"/>
          <p14:tracePt t="34280" x="8077200" y="4165600"/>
          <p14:tracePt t="34288" x="8088313" y="4124325"/>
          <p14:tracePt t="34294" x="8107363" y="4084638"/>
          <p14:tracePt t="34300" x="8118475" y="4044950"/>
          <p14:tracePt t="34309" x="8118475" y="4013200"/>
          <p14:tracePt t="34317" x="8118475" y="3973513"/>
          <p14:tracePt t="34324" x="8128000" y="3943350"/>
          <p14:tracePt t="34330" x="8128000" y="3922713"/>
          <p14:tracePt t="34337" x="8128000" y="3883025"/>
          <p14:tracePt t="34344" x="8128000" y="3862388"/>
          <p14:tracePt t="34351" x="8128000" y="3832225"/>
          <p14:tracePt t="34359" x="8128000" y="3822700"/>
          <p14:tracePt t="34367" x="8128000" y="3811588"/>
          <p14:tracePt t="34374" x="8128000" y="3792538"/>
          <p14:tracePt t="34380" x="8118475" y="3771900"/>
          <p14:tracePt t="34387" x="8097838" y="3751263"/>
          <p14:tracePt t="34394" x="8077200" y="3721100"/>
          <p14:tracePt t="34401" x="8067675" y="3711575"/>
          <p14:tracePt t="34408" x="8047038" y="3681413"/>
          <p14:tracePt t="34417" x="8026400" y="3660775"/>
          <p14:tracePt t="34423" x="8016875" y="3651250"/>
          <p14:tracePt t="34430" x="7996238" y="3640138"/>
          <p14:tracePt t="34437" x="7977188" y="3640138"/>
          <p14:tracePt t="34444" x="7966075" y="3630613"/>
          <p14:tracePt t="34452" x="7947025" y="3621088"/>
          <p14:tracePt t="34458" x="7935913" y="3621088"/>
          <p14:tracePt t="34473" x="7916863" y="3621088"/>
          <p14:tracePt t="34480" x="7905750" y="3621088"/>
          <p14:tracePt t="34488" x="7886700" y="3621088"/>
          <p14:tracePt t="34494" x="7875588" y="3621088"/>
          <p14:tracePt t="34502" x="7866063" y="3621088"/>
          <p14:tracePt t="34510" x="7845425" y="3621088"/>
          <p14:tracePt t="34517" x="7835900" y="3609975"/>
          <p14:tracePt t="34523" x="7824788" y="3609975"/>
          <p14:tracePt t="34531" x="7815263" y="3609975"/>
          <p14:tracePt t="34537" x="7805738" y="3609975"/>
          <p14:tracePt t="34545" x="7794625" y="3609975"/>
          <p14:tracePt t="34566" x="7785100" y="3609975"/>
          <p14:tracePt t="34581" x="7775575" y="3609975"/>
          <p14:tracePt t="34595" x="7775575" y="3621088"/>
          <p14:tracePt t="34616" x="7775575" y="3630613"/>
          <p14:tracePt t="34624" x="7775575" y="3640138"/>
          <p14:tracePt t="35182" x="7764463" y="3690938"/>
          <p14:tracePt t="35190" x="7754938" y="3732213"/>
          <p14:tracePt t="35197" x="7754938" y="3781425"/>
          <p14:tracePt t="35203" x="7754938" y="3832225"/>
          <p14:tracePt t="35212" x="7754938" y="3862388"/>
          <p14:tracePt t="35220" x="7754938" y="3922713"/>
          <p14:tracePt t="35226" x="7754938" y="4003675"/>
          <p14:tracePt t="35233" x="7754938" y="4054475"/>
          <p14:tracePt t="35238" x="7745413" y="4114800"/>
          <p14:tracePt t="35247" x="7734300" y="4144963"/>
          <p14:tracePt t="35254" x="7734300" y="4184650"/>
          <p14:tracePt t="35262" x="7734300" y="4216400"/>
          <p14:tracePt t="35270" x="7724775" y="4235450"/>
          <p14:tracePt t="35275" x="7724775" y="4256088"/>
          <p14:tracePt t="35283" x="7715250" y="4276725"/>
          <p14:tracePt t="35289" x="7704138" y="4295775"/>
          <p14:tracePt t="35298" x="7694613" y="4325938"/>
          <p14:tracePt t="35305" x="7683500" y="4337050"/>
          <p14:tracePt t="35312" x="7683500" y="4346575"/>
          <p14:tracePt t="35321" x="7683500" y="4356100"/>
          <p14:tracePt t="35324" x="7673975" y="4367213"/>
          <p14:tracePt t="35331" x="7673975" y="4376738"/>
          <p14:tracePt t="35338" x="7664450" y="4376738"/>
          <p14:tracePt t="35352" x="7664450" y="4387850"/>
          <p14:tracePt t="35358" x="7653338" y="4397375"/>
          <p14:tracePt t="35365" x="7643813" y="4397375"/>
          <p14:tracePt t="35373" x="7643813" y="4406900"/>
          <p14:tracePt t="35383" x="7634288" y="4406900"/>
          <p14:tracePt t="35398" x="7634288" y="4418013"/>
          <p14:tracePt t="35405" x="7623175" y="4427538"/>
          <p14:tracePt t="35421" x="7613650" y="4427538"/>
          <p14:tracePt t="35448" x="7613650" y="4437063"/>
          <p14:tracePt t="35484" x="7604125" y="4437063"/>
          <p14:tracePt t="35526" x="7604125" y="4448175"/>
          <p14:tracePt t="35533" x="7593013" y="4448175"/>
          <p14:tracePt t="35553" x="7583488" y="4448175"/>
          <p14:tracePt t="35561" x="7573963" y="4448175"/>
          <p14:tracePt t="35581" x="7562850" y="4448175"/>
          <p14:tracePt t="35602" x="7553325" y="4448175"/>
          <p14:tracePt t="35619" x="7553325" y="4427538"/>
          <p14:tracePt t="35636" x="7543800" y="4418013"/>
          <p14:tracePt t="35638" x="7532688" y="4406900"/>
          <p14:tracePt t="35649" x="7523163" y="4406900"/>
          <p14:tracePt t="35657" x="7523163" y="4397375"/>
          <p14:tracePt t="35662" x="7502525" y="4387850"/>
          <p14:tracePt t="35676" x="7493000" y="4376738"/>
          <p14:tracePt t="35685" x="7472363" y="4376738"/>
          <p14:tracePt t="35691" x="7472363" y="4367213"/>
          <p14:tracePt t="35696" x="7462838" y="4356100"/>
          <p14:tracePt t="35702" x="7442200" y="4346575"/>
          <p14:tracePt t="35710" x="7432675" y="4325938"/>
          <p14:tracePt t="35717" x="7402513" y="4306888"/>
          <p14:tracePt t="35724" x="7361238" y="4286250"/>
          <p14:tracePt t="35730" x="7310438" y="4276725"/>
          <p14:tracePt t="35738" x="7261225" y="4256088"/>
          <p14:tracePt t="35744" x="7189788" y="4246563"/>
          <p14:tracePt t="35753" x="7119938" y="4225925"/>
          <p14:tracePt t="35759" x="7069138" y="4216400"/>
          <p14:tracePt t="35766" x="7008813" y="4205288"/>
          <p14:tracePt t="35773" x="6967538" y="4205288"/>
          <p14:tracePt t="35781" x="6927850" y="4184650"/>
          <p14:tracePt t="35788" x="6888163" y="4184650"/>
          <p14:tracePt t="35795" x="6846888" y="4165600"/>
          <p14:tracePt t="35803" x="6796088" y="4165600"/>
          <p14:tracePt t="35810" x="6765925" y="4154488"/>
          <p14:tracePt t="35816" x="6726238" y="4144963"/>
          <p14:tracePt t="35824" x="6656388" y="4124325"/>
          <p14:tracePt t="35831" x="6584950" y="4114800"/>
          <p14:tracePt t="35839" x="6515100" y="4094163"/>
          <p14:tracePt t="35848" x="6454775" y="4094163"/>
          <p14:tracePt t="35853" x="6403975" y="4094163"/>
          <p14:tracePt t="35862" x="6353175" y="4094163"/>
          <p14:tracePt t="35870" x="6313488" y="4094163"/>
          <p14:tracePt t="35877" x="6283325" y="4094163"/>
          <p14:tracePt t="35888" x="6242050" y="4105275"/>
          <p14:tracePt t="35891" x="6211888" y="4114800"/>
          <p14:tracePt t="35900" x="6191250" y="4124325"/>
          <p14:tracePt t="35906" x="6151563" y="4135438"/>
          <p14:tracePt t="35912" x="6111875" y="4144963"/>
          <p14:tracePt t="35923" x="6080125" y="4144963"/>
          <p14:tracePt t="35927" x="6040438" y="4154488"/>
          <p14:tracePt t="35941" x="5989638" y="4165600"/>
          <p14:tracePt t="35948" x="5970588" y="4165600"/>
          <p14:tracePt t="35955" x="5949950" y="4175125"/>
          <p14:tracePt t="35961" x="5919788" y="4175125"/>
          <p14:tracePt t="35972" x="5899150" y="4184650"/>
          <p14:tracePt t="35975" x="5889625" y="4195763"/>
          <p14:tracePt t="35984" x="5868988" y="4216400"/>
          <p14:tracePt t="35989" x="5848350" y="4225925"/>
          <p14:tracePt t="35998" x="5838825" y="4246563"/>
          <p14:tracePt t="36003" x="5818188" y="4265613"/>
          <p14:tracePt t="36010" x="5799138" y="4286250"/>
          <p14:tracePt t="36016" x="5788025" y="4306888"/>
          <p14:tracePt t="36024" x="5788025" y="4325938"/>
          <p14:tracePt t="36030" x="5768975" y="4346575"/>
          <p14:tracePt t="36038" x="5757863" y="4346575"/>
          <p14:tracePt t="36045" x="5748338" y="4367213"/>
          <p14:tracePt t="36053" x="5748338" y="4376738"/>
          <p14:tracePt t="36059" x="5737225" y="4387850"/>
          <p14:tracePt t="36066" x="5737225" y="4406900"/>
          <p14:tracePt t="36074" x="5727700" y="4427538"/>
          <p14:tracePt t="36083" x="5718175" y="4448175"/>
          <p14:tracePt t="36090" x="5718175" y="4457700"/>
          <p14:tracePt t="36097" x="5718175" y="4467225"/>
          <p14:tracePt t="36103" x="5718175" y="4487863"/>
          <p14:tracePt t="36112" x="5718175" y="4497388"/>
          <p14:tracePt t="36119" x="5718175" y="4527550"/>
          <p14:tracePt t="36125" x="5727700" y="4538663"/>
          <p14:tracePt t="36136" x="5727700" y="4568825"/>
          <p14:tracePt t="36141" x="5737225" y="4589463"/>
          <p14:tracePt t="36148" x="5748338" y="4598988"/>
          <p14:tracePt t="36153" x="5768975" y="4619625"/>
          <p14:tracePt t="36163" x="5808663" y="4649788"/>
          <p14:tracePt t="36169" x="5868988" y="4668838"/>
          <p14:tracePt t="36175" x="5949950" y="4699000"/>
          <p14:tracePt t="36185" x="6030913" y="4719638"/>
          <p14:tracePt t="36189" x="6121400" y="4719638"/>
          <p14:tracePt t="36198" x="6202363" y="4730750"/>
          <p14:tracePt t="36204" x="6272213" y="4740275"/>
          <p14:tracePt t="36213" x="6362700" y="4749800"/>
          <p14:tracePt t="36221" x="6434138" y="4770438"/>
          <p14:tracePt t="36225" x="6503988" y="4770438"/>
          <p14:tracePt t="36234" x="6545263" y="4770438"/>
          <p14:tracePt t="36239" x="6584950" y="4770438"/>
          <p14:tracePt t="36245" x="6615113" y="4770438"/>
          <p14:tracePt t="36252" x="6645275" y="4770438"/>
          <p14:tracePt t="36259" x="6665913" y="4770438"/>
          <p14:tracePt t="36266" x="6686550" y="4770438"/>
          <p14:tracePt t="36274" x="6705600" y="4770438"/>
          <p14:tracePt t="36283" x="6735763" y="4770438"/>
          <p14:tracePt t="36289" x="6746875" y="4770438"/>
          <p14:tracePt t="36296" x="6777038" y="4770438"/>
          <p14:tracePt t="36303" x="6796088" y="4760913"/>
          <p14:tracePt t="36310" x="6827838" y="4760913"/>
          <p14:tracePt t="36317" x="6846888" y="4749800"/>
          <p14:tracePt t="36325" x="6877050" y="4740275"/>
          <p14:tracePt t="36333" x="6918325" y="4740275"/>
          <p14:tracePt t="36340" x="6937375" y="4730750"/>
          <p14:tracePt t="36346" x="6967538" y="4719638"/>
          <p14:tracePt t="36353" x="7008813" y="4710113"/>
          <p14:tracePt t="36361" x="7038975" y="4699000"/>
          <p14:tracePt t="36368" x="7069138" y="4689475"/>
          <p14:tracePt t="36376" x="7108825" y="4668838"/>
          <p14:tracePt t="36384" x="7138988" y="4649788"/>
          <p14:tracePt t="36389" x="7170738" y="4629150"/>
          <p14:tracePt t="36396" x="7200900" y="4619625"/>
          <p14:tracePt t="36403" x="7231063" y="4608513"/>
          <p14:tracePt t="36411" x="7240588" y="4598988"/>
          <p14:tracePt t="36418" x="7261225" y="4598988"/>
          <p14:tracePt t="36434" x="7270750" y="4598988"/>
          <p14:tracePt t="36446" x="7280275" y="4598988"/>
          <p14:tracePt t="36453" x="7291388" y="4598988"/>
          <p14:tracePt t="36461" x="7291388" y="4589463"/>
          <p14:tracePt t="36476" x="7300913" y="4578350"/>
          <p14:tracePt t="36490" x="7310438" y="4578350"/>
          <p14:tracePt t="36496" x="7310438" y="4568825"/>
          <p14:tracePt t="36504" x="7321550" y="4559300"/>
          <p14:tracePt t="36511" x="7331075" y="4559300"/>
          <p14:tracePt t="36518" x="7342188" y="4538663"/>
          <p14:tracePt t="36526" x="7351713" y="4527550"/>
          <p14:tracePt t="36535" x="7361238" y="4518025"/>
          <p14:tracePt t="36539" x="7372350" y="4497388"/>
          <p14:tracePt t="36546" x="7391400" y="4487863"/>
          <p14:tracePt t="36554" x="7412038" y="4457700"/>
          <p14:tracePt t="36561" x="7421563" y="4427538"/>
          <p14:tracePt t="36568" x="7432675" y="4406900"/>
          <p14:tracePt t="36576" x="7442200" y="4387850"/>
          <p14:tracePt t="36585" x="7442200" y="4367213"/>
          <p14:tracePt t="36596" x="7442200" y="4356100"/>
          <p14:tracePt t="36604" x="7442200" y="4346575"/>
          <p14:tracePt t="36617" x="7442200" y="4337050"/>
          <p14:tracePt t="36626" x="7442200" y="4325938"/>
          <p14:tracePt t="36646" x="7442200" y="4316413"/>
          <p14:tracePt t="36654" x="7421563" y="4306888"/>
          <p14:tracePt t="36661" x="7421563" y="4295775"/>
          <p14:tracePt t="36668" x="7412038" y="4286250"/>
          <p14:tracePt t="36676" x="7391400" y="4265613"/>
          <p14:tracePt t="36690" x="7381875" y="4256088"/>
          <p14:tracePt t="36696" x="7361238" y="4235450"/>
          <p14:tracePt t="36704" x="7351713" y="4225925"/>
          <p14:tracePt t="36712" x="7331075" y="4205288"/>
          <p14:tracePt t="36718" x="7321550" y="4205288"/>
          <p14:tracePt t="36727" x="7321550" y="4195763"/>
          <p14:tracePt t="36734" x="7300913" y="4184650"/>
          <p14:tracePt t="36747" x="7291388" y="4184650"/>
          <p14:tracePt t="36754" x="7291388" y="4175125"/>
          <p14:tracePt t="36768" x="7280275" y="4175125"/>
          <p14:tracePt t="36776" x="7270750" y="4165600"/>
          <p14:tracePt t="36796" x="7261225" y="4154488"/>
          <p14:tracePt t="36804" x="7250113" y="4144963"/>
          <p14:tracePt t="36811" x="7250113" y="4135438"/>
          <p14:tracePt t="36818" x="7250113" y="4124325"/>
          <p14:tracePt t="36826" x="7240588" y="4124325"/>
          <p14:tracePt t="36834" x="7231063" y="4124325"/>
          <p14:tracePt t="36840" x="7231063" y="4114800"/>
          <p14:tracePt t="36854" x="7219950" y="4105275"/>
          <p14:tracePt t="36862" x="7219950" y="4094163"/>
          <p14:tracePt t="36868" x="7210425" y="4094163"/>
          <p14:tracePt t="38836" x="7240588" y="4094163"/>
          <p14:tracePt t="38843" x="7280275" y="4094163"/>
          <p14:tracePt t="38854" x="7331075" y="4094163"/>
          <p14:tracePt t="38857" x="7391400" y="4094163"/>
          <p14:tracePt t="38867" x="7462838" y="4094163"/>
          <p14:tracePt t="38871" x="7513638" y="4105275"/>
          <p14:tracePt t="38877" x="7562850" y="4105275"/>
          <p14:tracePt t="38887" x="7604125" y="4114800"/>
          <p14:tracePt t="38893" x="7613650" y="4114800"/>
          <p14:tracePt t="38905" x="7634288" y="4124325"/>
          <p14:tracePt t="38916" x="7634288" y="4135438"/>
          <p14:tracePt t="38923" x="7643813" y="4135438"/>
          <p14:tracePt t="38935" x="7653338" y="4135438"/>
          <p14:tracePt t="41145" x="7613650" y="4124325"/>
          <p14:tracePt t="41153" x="7543800" y="4075113"/>
          <p14:tracePt t="41160" x="7412038" y="4033838"/>
          <p14:tracePt t="41170" x="7270750" y="3983038"/>
          <p14:tracePt t="41173" x="7170738" y="3943350"/>
          <p14:tracePt t="41185" x="7069138" y="3913188"/>
          <p14:tracePt t="41188" x="6967538" y="3883025"/>
          <p14:tracePt t="41195" x="6897688" y="3852863"/>
          <p14:tracePt t="41206" x="6827838" y="3832225"/>
          <p14:tracePt t="41210" x="6796088" y="3811588"/>
          <p14:tracePt t="41223" x="6726238" y="3781425"/>
          <p14:tracePt t="41232" x="6696075" y="3762375"/>
          <p14:tracePt t="41238" x="6686550" y="3751263"/>
          <p14:tracePt t="41245" x="6665913" y="3732213"/>
          <p14:tracePt t="41252" x="6645275" y="3711575"/>
          <p14:tracePt t="41257" x="6624638" y="3702050"/>
          <p14:tracePt t="41265" x="6615113" y="3681413"/>
          <p14:tracePt t="41273" x="6605588" y="3660775"/>
          <p14:tracePt t="41278" x="6584950" y="3651250"/>
          <p14:tracePt t="41287" x="6575425" y="3630613"/>
          <p14:tracePt t="41292" x="6564313" y="3609975"/>
          <p14:tracePt t="41299" x="6554788" y="3600450"/>
          <p14:tracePt t="41306" x="6545263" y="3600450"/>
          <p14:tracePt t="41321" x="6545263" y="3590925"/>
          <p14:tracePt t="41324" x="6534150" y="3590925"/>
          <p14:tracePt t="41388" x="6534150" y="3579813"/>
          <p14:tracePt t="41423" x="6534150" y="3570288"/>
          <p14:tracePt t="41486" x="6534150" y="3579813"/>
          <p14:tracePt t="41500" x="6534150" y="3590925"/>
          <p14:tracePt t="41567" x="6545263" y="3600450"/>
          <p14:tracePt t="41582" x="6545263" y="3609975"/>
          <p14:tracePt t="41588" x="6575425" y="3609975"/>
          <p14:tracePt t="41601" x="6615113" y="3630613"/>
          <p14:tracePt t="41608" x="6665913" y="3651250"/>
          <p14:tracePt t="41614" x="6735763" y="3681413"/>
          <p14:tracePt t="41618" x="6807200" y="3702050"/>
          <p14:tracePt t="41624" x="6877050" y="3721100"/>
          <p14:tracePt t="41632" x="6927850" y="3751263"/>
          <p14:tracePt t="41645" x="7029450" y="3792538"/>
          <p14:tracePt t="41653" x="7078663" y="3811588"/>
          <p14:tracePt t="41664" x="7129463" y="3822700"/>
          <p14:tracePt t="41673" x="7170738" y="3832225"/>
          <p14:tracePt t="41675" x="7210425" y="3841750"/>
          <p14:tracePt t="41683" x="7240588" y="3852863"/>
          <p14:tracePt t="41696" x="7300913" y="3862388"/>
          <p14:tracePt t="41707" x="7321550" y="3873500"/>
          <p14:tracePt t="41711" x="7361238" y="3873500"/>
          <p14:tracePt t="41720" x="7402513" y="3873500"/>
          <p14:tracePt t="41724" x="7432675" y="3873500"/>
          <p14:tracePt t="41731" x="7472363" y="3873500"/>
          <p14:tracePt t="41736" x="7493000" y="3873500"/>
          <p14:tracePt t="41743" x="7513638" y="3873500"/>
          <p14:tracePt t="41757" x="7513638" y="3883025"/>
          <p14:tracePt t="41766" x="7523163" y="3883025"/>
          <p14:tracePt t="41786" x="7523163" y="3892550"/>
          <p14:tracePt t="41816" x="7523163" y="3903663"/>
          <p14:tracePt t="41824" x="7523163" y="3913188"/>
          <p14:tracePt t="41837" x="7523163" y="3922713"/>
          <p14:tracePt t="41860" x="7523163" y="3933825"/>
          <p14:tracePt t="41870" x="7523163" y="3943350"/>
          <p14:tracePt t="41888" x="7523163" y="3952875"/>
          <p14:tracePt t="41895" x="7532688" y="3952875"/>
          <p14:tracePt t="41903" x="7543800" y="3963988"/>
          <p14:tracePt t="41909" x="7553325" y="3973513"/>
          <p14:tracePt t="41919" x="7573963" y="3994150"/>
          <p14:tracePt t="41924" x="7593013" y="4003675"/>
          <p14:tracePt t="41931" x="7604125" y="4024313"/>
          <p14:tracePt t="41937" x="7613650" y="4024313"/>
          <p14:tracePt t="41948" x="7623175" y="4033838"/>
          <p14:tracePt t="41953" x="7623175" y="4044950"/>
          <p14:tracePt t="41971" x="7634288" y="4044950"/>
          <p14:tracePt t="41995" x="7634288" y="4054475"/>
          <p14:tracePt t="42008" x="7634288" y="4064000"/>
          <p14:tracePt t="42068" x="7623175" y="4064000"/>
          <p14:tracePt t="42075" x="7613650" y="4054475"/>
          <p14:tracePt t="42091" x="7593013" y="4033838"/>
          <p14:tracePt t="42099" x="7573963" y="4003675"/>
          <p14:tracePt t="42105" x="7553325" y="3973513"/>
          <p14:tracePt t="42113" x="7532688" y="3952875"/>
          <p14:tracePt t="42121" x="7532688" y="3933825"/>
          <p14:tracePt t="42128" x="7513638" y="3913188"/>
          <p14:tracePt t="42138" x="7481888" y="3903663"/>
          <p14:tracePt t="42145" x="7472363" y="3883025"/>
          <p14:tracePt t="42160" x="7442200" y="3862388"/>
          <p14:tracePt t="42176" x="7391400" y="3841750"/>
          <p14:tracePt t="42182" x="7372350" y="3822700"/>
          <p14:tracePt t="42189" x="7331075" y="3802063"/>
          <p14:tracePt t="42196" x="7291388" y="3781425"/>
          <p14:tracePt t="42208" x="7250113" y="3762375"/>
          <p14:tracePt t="42210" x="7210425" y="3741738"/>
          <p14:tracePt t="42218" x="7180263" y="3732213"/>
          <p14:tracePt t="42223" x="7159625" y="3711575"/>
          <p14:tracePt t="42229" x="7138988" y="3711575"/>
          <p14:tracePt t="42237" x="7119938" y="3711575"/>
          <p14:tracePt t="42243" x="7119938" y="3702050"/>
          <p14:tracePt t="42250" x="7099300" y="3702050"/>
          <p14:tracePt t="42266" x="7089775" y="3702050"/>
          <p14:tracePt t="42272" x="7078663" y="3702050"/>
          <p14:tracePt t="42279" x="7069138" y="3702050"/>
          <p14:tracePt t="42287" x="7038975" y="3702050"/>
          <p14:tracePt t="42293" x="6999288" y="3702050"/>
          <p14:tracePt t="42300" x="6967538" y="3702050"/>
          <p14:tracePt t="42307" x="6927850" y="3702050"/>
          <p14:tracePt t="42322" x="6907213" y="3702050"/>
          <p14:tracePt t="42326" x="6877050" y="3702050"/>
          <p14:tracePt t="42333" x="6858000" y="3702050"/>
          <p14:tracePt t="42340" x="6827838" y="3702050"/>
          <p14:tracePt t="42346" x="6807200" y="3702050"/>
          <p14:tracePt t="42356" x="6796088" y="3702050"/>
          <p14:tracePt t="42360" x="6777038" y="3711575"/>
          <p14:tracePt t="42374" x="6765925" y="3711575"/>
          <p14:tracePt t="42382" x="6756400" y="3711575"/>
          <p14:tracePt t="42389" x="6746875" y="3711575"/>
          <p14:tracePt t="42406" x="6735763" y="3711575"/>
          <p14:tracePt t="42411" x="6726238" y="3711575"/>
          <p14:tracePt t="42427" x="6716713" y="3711575"/>
          <p14:tracePt t="42432" x="6705600" y="3711575"/>
          <p14:tracePt t="42451" x="6696075" y="3711575"/>
          <p14:tracePt t="42661" x="6716713" y="3711575"/>
          <p14:tracePt t="42671" x="6735763" y="3711575"/>
          <p14:tracePt t="42675" x="6746875" y="3721100"/>
          <p14:tracePt t="42684" x="6756400" y="3721100"/>
          <p14:tracePt t="42688" x="6765925" y="3732213"/>
          <p14:tracePt t="42699" x="6777038" y="3741738"/>
          <p14:tracePt t="42732" x="6796088" y="3762375"/>
          <p14:tracePt t="42737" x="6807200" y="3762375"/>
          <p14:tracePt t="42751" x="6816725" y="3762375"/>
          <p14:tracePt t="42758" x="6827838" y="3762375"/>
          <p14:tracePt t="42767" x="6837363" y="3771900"/>
          <p14:tracePt t="42773" x="6846888" y="3781425"/>
          <p14:tracePt t="42779" x="6858000" y="3781425"/>
          <p14:tracePt t="42789" x="6867525" y="3792538"/>
          <p14:tracePt t="42796" x="6877050" y="3792538"/>
          <p14:tracePt t="42806" x="6888163" y="3792538"/>
          <p14:tracePt t="42824" x="6907213" y="3792538"/>
          <p14:tracePt t="42843" x="6918325" y="3792538"/>
          <p14:tracePt t="42849" x="6937375" y="3802063"/>
          <p14:tracePt t="42855" x="6948488" y="3802063"/>
          <p14:tracePt t="42863" x="6999288" y="3811588"/>
          <p14:tracePt t="42868" x="7048500" y="3822700"/>
          <p14:tracePt t="42882" x="7119938" y="3832225"/>
          <p14:tracePt t="42884" x="7200900" y="3832225"/>
          <p14:tracePt t="42891" x="7270750" y="3841750"/>
          <p14:tracePt t="42899" x="7331075" y="3841750"/>
          <p14:tracePt t="42904" x="7381875" y="3841750"/>
          <p14:tracePt t="42913" x="7421563" y="3841750"/>
          <p14:tracePt t="42916" x="7451725" y="3841750"/>
          <p14:tracePt t="42922" x="7472363" y="3841750"/>
          <p14:tracePt t="42930" x="7502525" y="3841750"/>
          <p14:tracePt t="42938" x="7513638" y="3841750"/>
          <p14:tracePt t="42944" x="7523163" y="3852863"/>
          <p14:tracePt t="42958" x="7532688" y="3852863"/>
          <p14:tracePt t="42972" x="7543800" y="3862388"/>
          <p14:tracePt t="43012" x="7543800" y="3873500"/>
          <p14:tracePt t="43035" x="7543800" y="3883025"/>
          <p14:tracePt t="43097" x="7543800" y="3892550"/>
          <p14:tracePt t="43125" x="7532688" y="3892550"/>
          <p14:tracePt t="43145" x="7523163" y="3892550"/>
          <p14:tracePt t="43152" x="7513638" y="3892550"/>
          <p14:tracePt t="43174" x="7502525" y="3892550"/>
          <p14:tracePt t="43188" x="7502525" y="3883025"/>
          <p14:tracePt t="43194" x="7493000" y="3873500"/>
          <p14:tracePt t="43244" x="7493000" y="3862388"/>
          <p14:tracePt t="43269" x="7481888" y="3862388"/>
          <p14:tracePt t="43375" x="7472363" y="3862388"/>
          <p14:tracePt t="43439" x="7472363" y="3852863"/>
          <p14:tracePt t="43487" x="7472363" y="3841750"/>
          <p14:tracePt t="43501" x="7472363" y="3832225"/>
          <p14:tracePt t="43537" x="7462838" y="3822700"/>
          <p14:tracePt t="43552" x="7451725" y="3811588"/>
          <p14:tracePt t="43566" x="7432675" y="3802063"/>
          <p14:tracePt t="43574" x="7412038" y="3792538"/>
          <p14:tracePt t="43581" x="7402513" y="3771900"/>
          <p14:tracePt t="43589" x="7381875" y="3762375"/>
          <p14:tracePt t="43595" x="7372350" y="3762375"/>
          <p14:tracePt t="43602" x="7361238" y="3751263"/>
          <p14:tracePt t="43609" x="7351713" y="3741738"/>
          <p14:tracePt t="43617" x="7342188" y="3741738"/>
          <p14:tracePt t="43624" x="7331075" y="3741738"/>
          <p14:tracePt t="43630" x="7321550" y="3732213"/>
          <p14:tracePt t="43639" x="7310438" y="3732213"/>
          <p14:tracePt t="43645" x="7291388" y="3711575"/>
          <p14:tracePt t="43652" x="7280275" y="3702050"/>
          <p14:tracePt t="43660" x="7261225" y="3702050"/>
          <p14:tracePt t="43667" x="7231063" y="3681413"/>
          <p14:tracePt t="43674" x="7210425" y="3660775"/>
          <p14:tracePt t="43682" x="7189788" y="3651250"/>
          <p14:tracePt t="43689" x="7170738" y="3640138"/>
          <p14:tracePt t="43697" x="7159625" y="3640138"/>
          <p14:tracePt t="43707" x="7138988" y="3630613"/>
          <p14:tracePt t="43711" x="7129463" y="3630613"/>
          <p14:tracePt t="43719" x="7129463" y="3621088"/>
          <p14:tracePt t="43724" x="7108825" y="3609975"/>
          <p14:tracePt t="43740" x="7099300" y="3609975"/>
          <p14:tracePt t="43761" x="7089775" y="3609975"/>
          <p14:tracePt t="43769" x="7078663" y="3609975"/>
          <p14:tracePt t="43789" x="7069138" y="3609975"/>
          <p14:tracePt t="43802" x="7059613" y="3609975"/>
          <p14:tracePt t="43875" x="7048500" y="3609975"/>
          <p14:tracePt t="43885" x="7038975" y="3609975"/>
          <p14:tracePt t="43932" x="7029450" y="3609975"/>
          <p14:tracePt t="43968" x="7018338" y="3609975"/>
          <p14:tracePt t="44011" x="7008813" y="3609975"/>
          <p14:tracePt t="44046" x="7008813" y="3621088"/>
          <p14:tracePt t="45026" x="6988175" y="3640138"/>
          <p14:tracePt t="45036" x="6967538" y="3670300"/>
          <p14:tracePt t="45041" x="6907213" y="3702050"/>
          <p14:tracePt t="45048" x="6867525" y="3741738"/>
          <p14:tracePt t="45055" x="6816725" y="3792538"/>
          <p14:tracePt t="45065" x="6777038" y="3832225"/>
          <p14:tracePt t="45071" x="6756400" y="3852863"/>
          <p14:tracePt t="45076" x="6735763" y="3873500"/>
          <p14:tracePt t="45086" x="6716713" y="3883025"/>
          <p14:tracePt t="45089" x="6696075" y="3903663"/>
          <p14:tracePt t="45097" x="6696075" y="3913188"/>
          <p14:tracePt t="45103" x="6675438" y="3913188"/>
          <p14:tracePt t="45110" x="6665913" y="3913188"/>
          <p14:tracePt t="45117" x="6665913" y="3922713"/>
          <p14:tracePt t="45124" x="6645275" y="3933825"/>
          <p14:tracePt t="45132" x="6635750" y="3933825"/>
          <p14:tracePt t="45151" x="6624638" y="3933825"/>
          <p14:tracePt t="45159" x="6615113" y="3933825"/>
          <p14:tracePt t="45177" x="6605588" y="3933825"/>
          <p14:tracePt t="45191" x="6594475" y="3933825"/>
          <p14:tracePt t="45212" x="6584950" y="3933825"/>
          <p14:tracePt t="45222" x="6575425" y="3922713"/>
          <p14:tracePt t="45241" x="6564313" y="3913188"/>
          <p14:tracePt t="45257" x="6564313" y="3903663"/>
          <p14:tracePt t="45277" x="6564313" y="3892550"/>
          <p14:tracePt t="45287" x="6564313" y="3883025"/>
          <p14:tracePt t="45289" x="6564313" y="3873500"/>
          <p14:tracePt t="45297" x="6575425" y="3852863"/>
          <p14:tracePt t="45303" x="6584950" y="3852863"/>
          <p14:tracePt t="45310" x="6594475" y="3841750"/>
          <p14:tracePt t="45317" x="6615113" y="3822700"/>
          <p14:tracePt t="45324" x="6635750" y="3811588"/>
          <p14:tracePt t="45332" x="6645275" y="3802063"/>
          <p14:tracePt t="45338" x="6665913" y="3802063"/>
          <p14:tracePt t="45345" x="6686550" y="3802063"/>
          <p14:tracePt t="45354" x="6696075" y="3802063"/>
          <p14:tracePt t="45360" x="6726238" y="3792538"/>
          <p14:tracePt t="45367" x="6756400" y="3792538"/>
          <p14:tracePt t="45377" x="6786563" y="3792538"/>
          <p14:tracePt t="45388" x="6827838" y="3781425"/>
          <p14:tracePt t="45393" x="6837363" y="3771900"/>
          <p14:tracePt t="45399" x="6858000" y="3771900"/>
          <p14:tracePt t="45406" x="6867525" y="3771900"/>
          <p14:tracePt t="45415" x="6888163" y="3762375"/>
          <p14:tracePt t="45423" x="6907213" y="3751263"/>
          <p14:tracePt t="45427" x="6918325" y="3751263"/>
          <p14:tracePt t="45441" x="6948488" y="3732213"/>
          <p14:tracePt t="45449" x="6967538" y="3721100"/>
          <p14:tracePt t="45456" x="6988175" y="3702050"/>
          <p14:tracePt t="45463" x="6999288" y="3690938"/>
          <p14:tracePt t="45472" x="6999288" y="3681413"/>
          <p14:tracePt t="45476" x="7018338" y="3660775"/>
          <p14:tracePt t="45490" x="7038975" y="3600450"/>
          <p14:tracePt t="45500" x="7038975" y="3590925"/>
          <p14:tracePt t="45505" x="7038975" y="3570288"/>
          <p14:tracePt t="45518" x="7038975" y="3549650"/>
          <p14:tracePt t="45533" x="7038975" y="3540125"/>
          <p14:tracePt t="45554" x="7038975" y="3530600"/>
          <p14:tracePt t="45560" x="7038975" y="3519488"/>
          <p14:tracePt t="45574" x="7038975" y="3509963"/>
          <p14:tracePt t="45583" x="7038975" y="3498850"/>
          <p14:tracePt t="45589" x="7029450" y="3489325"/>
          <p14:tracePt t="45598" x="7029450" y="3468688"/>
          <p14:tracePt t="45604" x="7029450" y="3459163"/>
          <p14:tracePt t="45612" x="7029450" y="3438525"/>
          <p14:tracePt t="45620" x="7029450" y="3429000"/>
          <p14:tracePt t="45627" x="7029450" y="3408363"/>
          <p14:tracePt t="45636" x="7029450" y="3398838"/>
          <p14:tracePt t="45640" x="7029450" y="3389313"/>
          <p14:tracePt t="45655" x="7029450" y="3368675"/>
          <p14:tracePt t="45678" x="7029450" y="3359150"/>
          <p14:tracePt t="45686" x="7029450" y="3348038"/>
          <p14:tracePt t="45705" x="7018338" y="3317875"/>
          <p14:tracePt t="45712" x="6999288" y="3297238"/>
          <p14:tracePt t="45719" x="6988175" y="3278188"/>
          <p14:tracePt t="45726" x="6988175" y="3267075"/>
          <p14:tracePt t="45737" x="6978650" y="3257550"/>
          <p14:tracePt t="45740" x="6967538" y="3248025"/>
          <p14:tracePt t="45749" x="6948488" y="3236913"/>
          <p14:tracePt t="45755" x="6948488" y="3227388"/>
          <p14:tracePt t="45765" x="6937375" y="3227388"/>
          <p14:tracePt t="45770" x="6927850" y="3217863"/>
          <p14:tracePt t="45777" x="6918325" y="3217863"/>
          <p14:tracePt t="45784" x="6907213" y="3217863"/>
          <p14:tracePt t="45791" x="6897688" y="3217863"/>
          <p14:tracePt t="45796" x="6877050" y="3217863"/>
          <p14:tracePt t="45805" x="6867525" y="3217863"/>
          <p14:tracePt t="45810" x="6846888" y="3217863"/>
          <p14:tracePt t="45824" x="6827838" y="3217863"/>
          <p14:tracePt t="45828" x="6816725" y="3217863"/>
          <p14:tracePt t="45839" x="6796088" y="3217863"/>
          <p14:tracePt t="45842" x="6777038" y="3236913"/>
          <p14:tracePt t="45849" x="6735763" y="3248025"/>
          <p14:tracePt t="45857" x="6696075" y="3267075"/>
          <p14:tracePt t="45864" x="6656388" y="3278188"/>
          <p14:tracePt t="45872" x="6605588" y="3287713"/>
          <p14:tracePt t="45878" x="6564313" y="3308350"/>
          <p14:tracePt t="45890" x="6503988" y="3327400"/>
          <p14:tracePt t="45899" x="6473825" y="3338513"/>
          <p14:tracePt t="45903" x="6454775" y="3348038"/>
          <p14:tracePt t="45911" x="6443663" y="3359150"/>
          <p14:tracePt t="45918" x="6434138" y="3368675"/>
          <p14:tracePt t="45925" x="6423025" y="3368675"/>
          <p14:tracePt t="45943" x="6413500" y="3368675"/>
          <p14:tracePt t="45950" x="6403975" y="3378200"/>
          <p14:tracePt t="45956" x="6403975" y="3389313"/>
          <p14:tracePt t="45992" x="6403975" y="3398838"/>
          <p14:tracePt t="46016" x="6403975" y="3408363"/>
          <p14:tracePt t="46023" x="6403975" y="3419475"/>
          <p14:tracePt t="46027" x="6403975" y="3429000"/>
          <p14:tracePt t="46041" x="6403975" y="3479800"/>
          <p14:tracePt t="46048" x="6413500" y="3519488"/>
          <p14:tracePt t="46055" x="6423025" y="3560763"/>
          <p14:tracePt t="46062" x="6434138" y="3590925"/>
          <p14:tracePt t="46069" x="6443663" y="3630613"/>
          <p14:tracePt t="46077" x="6464300" y="3670300"/>
          <p14:tracePt t="46085" x="6484938" y="3690938"/>
          <p14:tracePt t="46091" x="6494463" y="3711575"/>
          <p14:tracePt t="46097" x="6515100" y="3732213"/>
          <p14:tracePt t="46104" x="6545263" y="3741738"/>
          <p14:tracePt t="46111" x="6564313" y="3762375"/>
          <p14:tracePt t="46118" x="6584950" y="3781425"/>
          <p14:tracePt t="46125" x="6615113" y="3781425"/>
          <p14:tracePt t="46136" x="6635750" y="3792538"/>
          <p14:tracePt t="46142" x="6656388" y="3792538"/>
          <p14:tracePt t="46150" x="6675438" y="3802063"/>
          <p14:tracePt t="46156" x="6686550" y="3802063"/>
          <p14:tracePt t="46165" x="6705600" y="3802063"/>
          <p14:tracePt t="46171" x="6716713" y="3802063"/>
          <p14:tracePt t="46177" x="6726238" y="3802063"/>
          <p14:tracePt t="46186" x="6726238" y="3811588"/>
          <p14:tracePt t="46191" x="6735763" y="3811588"/>
          <p14:tracePt t="46207" x="6756400" y="3811588"/>
          <p14:tracePt t="46227" x="6777038" y="3811588"/>
          <p14:tracePt t="46239" x="6786563" y="3811588"/>
          <p14:tracePt t="46246" x="6807200" y="3802063"/>
          <p14:tracePt t="46254" x="6816725" y="3802063"/>
          <p14:tracePt t="46260" x="6837363" y="3792538"/>
          <p14:tracePt t="46271" x="6837363" y="3781425"/>
          <p14:tracePt t="46278" x="6846888" y="3771900"/>
          <p14:tracePt t="46290" x="6867525" y="3771900"/>
          <p14:tracePt t="46292" x="6867525" y="3762375"/>
          <p14:tracePt t="46301" x="6877050" y="3741738"/>
          <p14:tracePt t="46307" x="6897688" y="3711575"/>
          <p14:tracePt t="46313" x="6907213" y="3670300"/>
          <p14:tracePt t="46322" x="6918325" y="3640138"/>
          <p14:tracePt t="46328" x="6937375" y="3600450"/>
          <p14:tracePt t="46340" x="6948488" y="3570288"/>
          <p14:tracePt t="46343" x="6958013" y="3530600"/>
          <p14:tracePt t="46352" x="6958013" y="3498850"/>
          <p14:tracePt t="46356" x="6967538" y="3479800"/>
          <p14:tracePt t="46366" x="6967538" y="3449638"/>
          <p14:tracePt t="46373" x="6978650" y="3429000"/>
          <p14:tracePt t="46378" x="6988175" y="3419475"/>
          <p14:tracePt t="46387" x="6988175" y="3398838"/>
          <p14:tracePt t="46391" x="6988175" y="3389313"/>
          <p14:tracePt t="46397" x="6988175" y="3368675"/>
          <p14:tracePt t="46405" x="6988175" y="3359150"/>
          <p14:tracePt t="46411" x="6988175" y="3348038"/>
          <p14:tracePt t="46418" x="6988175" y="3338513"/>
          <p14:tracePt t="46425" x="6988175" y="3327400"/>
          <p14:tracePt t="46440" x="6967538" y="3308350"/>
          <p14:tracePt t="46454" x="6948488" y="3297238"/>
          <p14:tracePt t="46470" x="6937375" y="3287713"/>
          <p14:tracePt t="46478" x="6927850" y="3287713"/>
          <p14:tracePt t="46488" x="6927850" y="3278188"/>
          <p14:tracePt t="46492" x="6907213" y="3278188"/>
          <p14:tracePt t="46503" x="6897688" y="3278188"/>
          <p14:tracePt t="46505" x="6877050" y="3267075"/>
          <p14:tracePt t="46514" x="6858000" y="3257550"/>
          <p14:tracePt t="46521" x="6837363" y="3257550"/>
          <p14:tracePt t="46528" x="6816725" y="3248025"/>
          <p14:tracePt t="46536" x="6807200" y="3248025"/>
          <p14:tracePt t="46541" x="6796088" y="3248025"/>
          <p14:tracePt t="46553" x="6777038" y="3248025"/>
          <p14:tracePt t="46557" x="6765925" y="3248025"/>
          <p14:tracePt t="46565" x="6756400" y="3248025"/>
          <p14:tracePt t="46571" x="6746875" y="3248025"/>
          <p14:tracePt t="46577" x="6716713" y="3248025"/>
          <p14:tracePt t="46586" x="6705600" y="3248025"/>
          <p14:tracePt t="46592" x="6675438" y="3248025"/>
          <p14:tracePt t="46601" x="6645275" y="3267075"/>
          <p14:tracePt t="46605" x="6635750" y="3278188"/>
          <p14:tracePt t="46612" x="6594475" y="3297238"/>
          <p14:tracePt t="46618" x="6564313" y="3308350"/>
          <p14:tracePt t="46625" x="6534150" y="3317875"/>
          <p14:tracePt t="46632" x="6524625" y="3327400"/>
          <p14:tracePt t="46640" x="6503988" y="3327400"/>
          <p14:tracePt t="46646" x="6494463" y="3338513"/>
          <p14:tracePt t="46654" x="6484938" y="3348038"/>
          <p14:tracePt t="46661" x="6473825" y="3348038"/>
          <p14:tracePt t="46675" x="6464300" y="3359150"/>
          <p14:tracePt t="46699" x="6443663" y="3378200"/>
          <p14:tracePt t="46704" x="6434138" y="3389313"/>
          <p14:tracePt t="46711" x="6423025" y="3398838"/>
          <p14:tracePt t="46719" x="6413500" y="3408363"/>
          <p14:tracePt t="46726" x="6392863" y="3429000"/>
          <p14:tracePt t="46735" x="6373813" y="3449638"/>
          <p14:tracePt t="46742" x="6353175" y="3459163"/>
          <p14:tracePt t="46757" x="6343650" y="3468688"/>
          <p14:tracePt t="46765" x="6343650" y="3479800"/>
          <p14:tracePt t="46770" x="6332538" y="3489325"/>
          <p14:tracePt t="46815" x="6332538" y="3498850"/>
          <p14:tracePt t="46842" x="6332538" y="3509963"/>
          <p14:tracePt t="46852" x="6332538" y="3519488"/>
          <p14:tracePt t="46855" x="6332538" y="3540125"/>
          <p14:tracePt t="46870" x="6332538" y="3560763"/>
          <p14:tracePt t="46878" x="6343650" y="3570288"/>
          <p14:tracePt t="46887" x="6353175" y="3590925"/>
          <p14:tracePt t="46892" x="6353175" y="3609975"/>
          <p14:tracePt t="46906" x="6373813" y="3630613"/>
          <p14:tracePt t="46914" x="6392863" y="3651250"/>
          <p14:tracePt t="46919" x="6403975" y="3660775"/>
          <p14:tracePt t="46926" x="6434138" y="3681413"/>
          <p14:tracePt t="46933" x="6454775" y="3702050"/>
          <p14:tracePt t="46941" x="6473825" y="3721100"/>
          <p14:tracePt t="46948" x="6494463" y="3721100"/>
          <p14:tracePt t="46954" x="6503988" y="3741738"/>
          <p14:tracePt t="46961" x="6503988" y="3751263"/>
          <p14:tracePt t="46970" x="6515100" y="3751263"/>
          <p14:tracePt t="46977" x="6524625" y="3762375"/>
          <p14:tracePt t="46987" x="6534150" y="3771900"/>
          <p14:tracePt t="47003" x="6545263" y="3771900"/>
          <p14:tracePt t="47006" x="6554788" y="3771900"/>
          <p14:tracePt t="47014" x="6564313" y="3771900"/>
          <p14:tracePt t="47022" x="6584950" y="3771900"/>
          <p14:tracePt t="47028" x="6594475" y="3771900"/>
          <p14:tracePt t="47037" x="6624638" y="3771900"/>
          <p14:tracePt t="47042" x="6645275" y="3771900"/>
          <p14:tracePt t="47053" x="6665913" y="3771900"/>
          <p14:tracePt t="47056" x="6675438" y="3771900"/>
          <p14:tracePt t="47065" x="6696075" y="3771900"/>
          <p14:tracePt t="47073" x="6716713" y="3771900"/>
          <p14:tracePt t="47078" x="6726238" y="3781425"/>
          <p14:tracePt t="47088" x="6735763" y="3781425"/>
          <p14:tracePt t="47092" x="6746875" y="3781425"/>
          <p14:tracePt t="47103" x="6756400" y="3781425"/>
          <p14:tracePt t="47106" x="6777038" y="3792538"/>
          <p14:tracePt t="47115" x="6786563" y="3792538"/>
          <p14:tracePt t="47121" x="6827838" y="3792538"/>
          <p14:tracePt t="47129" x="6846888" y="3802063"/>
          <p14:tracePt t="47134" x="6877050" y="3802063"/>
          <p14:tracePt t="47142" x="6897688" y="3802063"/>
          <p14:tracePt t="47148" x="6918325" y="3802063"/>
          <p14:tracePt t="47156" x="6937375" y="3802063"/>
          <p14:tracePt t="47161" x="6948488" y="3802063"/>
          <p14:tracePt t="47170" x="6958013" y="3802063"/>
          <p14:tracePt t="47183" x="6967538" y="3792538"/>
          <p14:tracePt t="47204" x="6978650" y="3792538"/>
          <p14:tracePt t="47211" x="6988175" y="3781425"/>
          <p14:tracePt t="47226" x="6988175" y="3771900"/>
          <p14:tracePt t="47235" x="6999288" y="3771900"/>
          <p14:tracePt t="47241" x="7008813" y="3762375"/>
          <p14:tracePt t="47250" x="7008813" y="3741738"/>
          <p14:tracePt t="47256" x="7029450" y="3732213"/>
          <p14:tracePt t="47262" x="7048500" y="3702050"/>
          <p14:tracePt t="47270" x="7069138" y="3670300"/>
          <p14:tracePt t="47277" x="7078663" y="3651250"/>
          <p14:tracePt t="47284" x="7078663" y="3630613"/>
          <p14:tracePt t="47291" x="7078663" y="3621088"/>
          <p14:tracePt t="47300" x="7089775" y="3621088"/>
          <p14:tracePt t="47306" x="7099300" y="3621088"/>
          <p14:tracePt t="47312" x="7099300" y="3609975"/>
          <p14:tracePt t="47319" x="7099300" y="3600450"/>
          <p14:tracePt t="47334" x="7099300" y="3590925"/>
          <p14:tracePt t="47349" x="7108825" y="3579813"/>
          <p14:tracePt t="47369" x="7108825" y="3570288"/>
          <p14:tracePt t="47376" x="7108825" y="3560763"/>
          <p14:tracePt t="47850" x="7150100" y="3549650"/>
          <p14:tracePt t="47857" x="7189788" y="3549650"/>
          <p14:tracePt t="47865" x="7210425" y="3540125"/>
          <p14:tracePt t="47872" x="7250113" y="3530600"/>
          <p14:tracePt t="47882" x="7261225" y="3530600"/>
          <p14:tracePt t="47885" x="7280275" y="3530600"/>
          <p14:tracePt t="47894" x="7291388" y="3530600"/>
          <p14:tracePt t="47907" x="7300913" y="3530600"/>
          <p14:tracePt t="47915" x="7310438" y="3530600"/>
          <p14:tracePt t="47922" x="7321550" y="3540125"/>
          <p14:tracePt t="47929" x="7331075" y="3549650"/>
          <p14:tracePt t="47937" x="7342188" y="3549650"/>
          <p14:tracePt t="47943" x="7351713" y="3549650"/>
          <p14:tracePt t="47958" x="7361238" y="3549650"/>
          <p14:tracePt t="47980" x="7372350" y="3549650"/>
          <p14:tracePt t="47985" x="7381875" y="3549650"/>
          <p14:tracePt t="48020" x="7381875" y="3560763"/>
          <p14:tracePt t="48034" x="7381875" y="3570288"/>
          <p14:tracePt t="48058" x="7372350" y="3579813"/>
          <p14:tracePt t="48065" x="7372350" y="3590925"/>
          <p14:tracePt t="48088" x="7372350" y="3600450"/>
          <p14:tracePt t="48094" x="7372350" y="3609975"/>
          <p14:tracePt t="48108" x="7372350" y="3621088"/>
          <p14:tracePt t="48116" x="7372350" y="3630613"/>
          <p14:tracePt t="48138" x="7372350" y="3640138"/>
          <p14:tracePt t="48154" x="7372350" y="3651250"/>
          <p14:tracePt t="48160" x="7372350" y="3660775"/>
          <p14:tracePt t="48173" x="7361238" y="3660775"/>
          <p14:tracePt t="48179" x="7361238" y="3670300"/>
          <p14:tracePt t="48194" x="7361238" y="3681413"/>
          <p14:tracePt t="48272" x="7361238" y="3690938"/>
          <p14:tracePt t="48287" x="7351713" y="3702050"/>
          <p14:tracePt t="48322" x="7342188" y="3711575"/>
          <p14:tracePt t="48365" x="7331075" y="3711575"/>
          <p14:tracePt t="48944" x="7310438" y="3702050"/>
          <p14:tracePt t="48954" x="7280275" y="3681413"/>
          <p14:tracePt t="48957" x="7250113" y="3660775"/>
          <p14:tracePt t="48965" x="7231063" y="3630613"/>
          <p14:tracePt t="48975" x="7200900" y="3600450"/>
          <p14:tracePt t="48982" x="7180263" y="3590925"/>
          <p14:tracePt t="48987" x="7159625" y="3560763"/>
          <p14:tracePt t="48994" x="7150100" y="3540125"/>
          <p14:tracePt t="49002" x="7129463" y="3519488"/>
          <p14:tracePt t="49007" x="7108825" y="3509963"/>
          <p14:tracePt t="49021" x="7078663" y="3459163"/>
          <p14:tracePt t="49031" x="7059613" y="3449638"/>
          <p14:tracePt t="49037" x="7038975" y="3438525"/>
          <p14:tracePt t="49046" x="7029450" y="3419475"/>
          <p14:tracePt t="49052" x="6999288" y="3408363"/>
          <p14:tracePt t="49057" x="6978650" y="3398838"/>
          <p14:tracePt t="49064" x="6948488" y="3389313"/>
          <p14:tracePt t="49071" x="6907213" y="3378200"/>
          <p14:tracePt t="49078" x="6867525" y="3378200"/>
          <p14:tracePt t="49084" x="6837363" y="3378200"/>
          <p14:tracePt t="49091" x="6796088" y="3389313"/>
          <p14:tracePt t="49099" x="6765925" y="3389313"/>
          <p14:tracePt t="49106" x="6746875" y="3389313"/>
          <p14:tracePt t="49116" x="6716713" y="3398838"/>
          <p14:tracePt t="49122" x="6696075" y="3398838"/>
          <p14:tracePt t="49130" x="6675438" y="3408363"/>
          <p14:tracePt t="49138" x="6665913" y="3419475"/>
          <p14:tracePt t="49158" x="6656388" y="3429000"/>
          <p14:tracePt t="49172" x="6645275" y="3438525"/>
          <p14:tracePt t="49181" x="6645275" y="3449638"/>
          <p14:tracePt t="49188" x="6635750" y="3449638"/>
          <p14:tracePt t="49195" x="6635750" y="3459163"/>
          <p14:tracePt t="49205" x="6624638" y="3468688"/>
          <p14:tracePt t="49211" x="6615113" y="3479800"/>
          <p14:tracePt t="49217" x="6605588" y="3489325"/>
          <p14:tracePt t="49225" x="6594475" y="3498850"/>
          <p14:tracePt t="49231" x="6584950" y="3519488"/>
          <p14:tracePt t="49238" x="6584950" y="3530600"/>
          <p14:tracePt t="49245" x="6575425" y="3530600"/>
          <p14:tracePt t="49254" x="6575425" y="3549650"/>
          <p14:tracePt t="49257" x="6554788" y="3560763"/>
          <p14:tracePt t="49265" x="6545263" y="3570288"/>
          <p14:tracePt t="49271" x="6545263" y="3590925"/>
          <p14:tracePt t="49278" x="6534150" y="3609975"/>
          <p14:tracePt t="49284" x="6524625" y="3621088"/>
          <p14:tracePt t="49291" x="6524625" y="3640138"/>
          <p14:tracePt t="49300" x="6515100" y="3651250"/>
          <p14:tracePt t="49306" x="6503988" y="3660775"/>
          <p14:tracePt t="49313" x="6503988" y="3670300"/>
          <p14:tracePt t="49335" x="6503988" y="3681413"/>
          <p14:tracePt t="49356" x="6503988" y="3690938"/>
          <p14:tracePt t="49363" x="6503988" y="3702050"/>
          <p14:tracePt t="49387" x="6503988" y="3711575"/>
          <p14:tracePt t="49403" x="6503988" y="3721100"/>
          <p14:tracePt t="49411" x="6515100" y="3721100"/>
          <p14:tracePt t="49424" x="6524625" y="3732213"/>
          <p14:tracePt t="49431" x="6524625" y="3741738"/>
          <p14:tracePt t="49438" x="6545263" y="3741738"/>
          <p14:tracePt t="49455" x="6554788" y="3751263"/>
          <p14:tracePt t="49458" x="6564313" y="3751263"/>
          <p14:tracePt t="49473" x="6605588" y="3781425"/>
          <p14:tracePt t="49481" x="6615113" y="3781425"/>
          <p14:tracePt t="49493" x="6645275" y="3792538"/>
          <p14:tracePt t="49509" x="6665913" y="3802063"/>
          <p14:tracePt t="49517" x="6675438" y="3802063"/>
          <p14:tracePt t="49523" x="6696075" y="3802063"/>
          <p14:tracePt t="49530" x="6705600" y="3802063"/>
          <p14:tracePt t="49538" x="6726238" y="3802063"/>
          <p14:tracePt t="49546" x="6735763" y="3802063"/>
          <p14:tracePt t="49553" x="6765925" y="3802063"/>
          <p14:tracePt t="49557" x="6796088" y="3802063"/>
          <p14:tracePt t="49564" x="6807200" y="3802063"/>
          <p14:tracePt t="49572" x="6816725" y="3802063"/>
          <p14:tracePt t="49578" x="6827838" y="3802063"/>
          <p14:tracePt t="49585" x="6837363" y="3802063"/>
          <p14:tracePt t="49599" x="6846888" y="3802063"/>
          <p14:tracePt t="49623" x="6858000" y="3802063"/>
          <p14:tracePt t="49630" x="6867525" y="3802063"/>
          <p14:tracePt t="49636" x="6867525" y="3792538"/>
          <p14:tracePt t="49653" x="6877050" y="3792538"/>
          <p14:tracePt t="49658" x="6877050" y="3781425"/>
          <p14:tracePt t="49673" x="6888163" y="3771900"/>
          <p14:tracePt t="49681" x="6897688" y="3771900"/>
          <p14:tracePt t="49688" x="6907213" y="3751263"/>
          <p14:tracePt t="49695" x="6927850" y="3732213"/>
          <p14:tracePt t="49708" x="6967538" y="3660775"/>
          <p14:tracePt t="49718" x="7008813" y="3600450"/>
          <p14:tracePt t="49721" x="7029450" y="3560763"/>
          <p14:tracePt t="49729" x="7048500" y="3519488"/>
          <p14:tracePt t="49735" x="7069138" y="3498850"/>
          <p14:tracePt t="49742" x="7069138" y="3468688"/>
          <p14:tracePt t="49749" x="7078663" y="3449638"/>
          <p14:tracePt t="49756" x="7078663" y="3438525"/>
          <p14:tracePt t="49763" x="7078663" y="3429000"/>
          <p14:tracePt t="49770" x="7078663" y="3419475"/>
          <p14:tracePt t="49779" x="7078663" y="3408363"/>
          <p14:tracePt t="49794" x="7069138" y="3398838"/>
          <p14:tracePt t="49803" x="7059613" y="3398838"/>
          <p14:tracePt t="49808" x="7059613" y="3378200"/>
          <p14:tracePt t="49816" x="7059613" y="3368675"/>
          <p14:tracePt t="49824" x="7048500" y="3359150"/>
          <p14:tracePt t="49831" x="7048500" y="3348038"/>
          <p14:tracePt t="49837" x="7038975" y="3338513"/>
          <p14:tracePt t="49845" x="7038975" y="3327400"/>
          <p14:tracePt t="49852" x="7038975" y="3317875"/>
          <p14:tracePt t="49858" x="7038975" y="3308350"/>
          <p14:tracePt t="49871" x="7038975" y="3278188"/>
          <p14:tracePt t="49883" x="7029450" y="3257550"/>
          <p14:tracePt t="49889" x="7018338" y="3236913"/>
          <p14:tracePt t="49895" x="7018338" y="3206750"/>
          <p14:tracePt t="49903" x="6999288" y="3187700"/>
          <p14:tracePt t="49909" x="6988175" y="3176588"/>
          <p14:tracePt t="49920" x="6988175" y="3155950"/>
          <p14:tracePt t="49923" x="6967538" y="3146425"/>
          <p14:tracePt t="49931" x="6948488" y="3136900"/>
          <p14:tracePt t="49944" x="6937375" y="3125788"/>
          <p14:tracePt t="49951" x="6918325" y="3125788"/>
          <p14:tracePt t="49958" x="6907213" y="3116263"/>
          <p14:tracePt t="49964" x="6888163" y="3116263"/>
          <p14:tracePt t="49971" x="6877050" y="3116263"/>
          <p14:tracePt t="49978" x="6846888" y="3116263"/>
          <p14:tracePt t="49986" x="6827838" y="3136900"/>
          <p14:tracePt t="49994" x="6816725" y="3146425"/>
          <p14:tracePt t="50003" x="6807200" y="3146425"/>
          <p14:tracePt t="50009" x="6786563" y="3167063"/>
          <p14:tracePt t="50023" x="6777038" y="3176588"/>
          <p14:tracePt t="50032" x="6756400" y="3187700"/>
          <p14:tracePt t="50039" x="6746875" y="3197225"/>
          <p14:tracePt t="50045" x="6726238" y="3217863"/>
          <p14:tracePt t="50056" x="6716713" y="3217863"/>
          <p14:tracePt t="50059" x="6716713" y="3227388"/>
          <p14:tracePt t="50069" x="6696075" y="3248025"/>
          <p14:tracePt t="50075" x="6686550" y="3248025"/>
          <p14:tracePt t="50090" x="6686550" y="3257550"/>
          <p14:tracePt t="50093" x="6675438" y="3257550"/>
          <p14:tracePt t="50101" x="6665913" y="3267075"/>
          <p14:tracePt t="50122" x="6656388" y="3278188"/>
          <p14:tracePt t="50128" x="6656388" y="3287713"/>
          <p14:tracePt t="50135" x="6645275" y="3287713"/>
          <p14:tracePt t="50153" x="6645275" y="3297238"/>
          <p14:tracePt t="50159" x="6635750" y="3297238"/>
          <p14:tracePt t="50170" x="6624638" y="3308350"/>
          <p14:tracePt t="50186" x="6615113" y="3317875"/>
          <p14:tracePt t="50195" x="6615113" y="3327400"/>
          <p14:tracePt t="50206" x="6605588" y="3327400"/>
          <p14:tracePt t="50220" x="6605588" y="3338513"/>
          <p14:tracePt t="50232" x="6605588" y="3348038"/>
          <p14:tracePt t="50236" x="6605588" y="3359150"/>
          <p14:tracePt t="50244" x="6594475" y="3359150"/>
          <p14:tracePt t="50251" x="6584950" y="3359150"/>
          <p14:tracePt t="50258" x="6584950" y="3368675"/>
          <p14:tracePt t="50272" x="6584950" y="3378200"/>
          <p14:tracePt t="50279" x="6575425" y="3378200"/>
          <p14:tracePt t="50286" x="6575425" y="3389313"/>
          <p14:tracePt t="50293" x="6564313" y="3398838"/>
          <p14:tracePt t="50300" x="6554788" y="3419475"/>
          <p14:tracePt t="50307" x="6554788" y="3449638"/>
          <p14:tracePt t="50314" x="6545263" y="3459163"/>
          <p14:tracePt t="50322" x="6545263" y="3489325"/>
          <p14:tracePt t="50329" x="6545263" y="3509963"/>
          <p14:tracePt t="50335" x="6534150" y="3530600"/>
          <p14:tracePt t="50343" x="6524625" y="3549650"/>
          <p14:tracePt t="50350" x="6524625" y="3560763"/>
          <p14:tracePt t="50357" x="6524625" y="3579813"/>
          <p14:tracePt t="50364" x="6524625" y="3590925"/>
          <p14:tracePt t="50373" x="6524625" y="3600450"/>
          <p14:tracePt t="50379" x="6524625" y="3609975"/>
          <p14:tracePt t="50386" x="6524625" y="3630613"/>
          <p14:tracePt t="50393" x="6534150" y="3660775"/>
          <p14:tracePt t="50400" x="6534150" y="3681413"/>
          <p14:tracePt t="50407" x="6545263" y="3721100"/>
          <p14:tracePt t="50415" x="6545263" y="3762375"/>
          <p14:tracePt t="50423" x="6564313" y="3802063"/>
          <p14:tracePt t="50429" x="6575425" y="3832225"/>
          <p14:tracePt t="50436" x="6584950" y="3873500"/>
          <p14:tracePt t="50443" x="6605588" y="3903663"/>
          <p14:tracePt t="50451" x="6615113" y="3922713"/>
          <p14:tracePt t="50458" x="6635750" y="3952875"/>
          <p14:tracePt t="50467" x="6656388" y="3983038"/>
          <p14:tracePt t="50473" x="6665913" y="4003675"/>
          <p14:tracePt t="50479" x="6696075" y="4024313"/>
          <p14:tracePt t="50487" x="6716713" y="4054475"/>
          <p14:tracePt t="50493" x="6756400" y="4075113"/>
          <p14:tracePt t="50500" x="6765925" y="4094163"/>
          <p14:tracePt t="50508" x="6796088" y="4105275"/>
          <p14:tracePt t="50517" x="6816725" y="4114800"/>
          <p14:tracePt t="50523" x="6816725" y="4124325"/>
          <p14:tracePt t="50529" x="6827838" y="4124325"/>
          <p14:tracePt t="50536" x="6837363" y="4124325"/>
          <p14:tracePt t="50558" x="6846888" y="4124325"/>
          <p14:tracePt t="50572" x="6858000" y="4124325"/>
          <p14:tracePt t="50600" x="6877050" y="4084638"/>
          <p14:tracePt t="50608" x="6888163" y="4064000"/>
          <p14:tracePt t="50617" x="6897688" y="4054475"/>
          <p14:tracePt t="50622" x="6927850" y="3973513"/>
          <p14:tracePt t="50629" x="6948488" y="3922713"/>
          <p14:tracePt t="50636" x="6958013" y="3883025"/>
          <p14:tracePt t="50643" x="6967538" y="3841750"/>
          <p14:tracePt t="50651" x="6978650" y="3811588"/>
          <p14:tracePt t="50658" x="6978650" y="3771900"/>
          <p14:tracePt t="50666" x="6978650" y="3741738"/>
          <p14:tracePt t="50673" x="6978650" y="3721100"/>
          <p14:tracePt t="50679" x="6978650" y="3702050"/>
          <p14:tracePt t="50686" x="6978650" y="3690938"/>
          <p14:tracePt t="50693" x="6967538" y="3681413"/>
          <p14:tracePt t="50700" x="6967538" y="3670300"/>
          <p14:tracePt t="50722" x="6967538" y="3660775"/>
          <p14:tracePt t="50736" x="6967538" y="3651250"/>
          <p14:tracePt t="50759" x="6967538" y="3640138"/>
          <p14:tracePt t="50770" x="6967538" y="3630613"/>
          <p14:tracePt t="50774" x="6967538" y="3621088"/>
          <p14:tracePt t="50788" x="6978650" y="3609975"/>
          <p14:tracePt t="50795" x="6978650" y="3600450"/>
          <p14:tracePt t="50812" x="6978650" y="3590925"/>
          <p14:tracePt t="50819" x="6978650" y="3579813"/>
          <p14:tracePt t="50826" x="6988175" y="3579813"/>
          <p14:tracePt t="51353" x="6988175" y="3540125"/>
          <p14:tracePt t="51360" x="6988175" y="3498850"/>
          <p14:tracePt t="51370" x="6988175" y="3459163"/>
          <p14:tracePt t="51376" x="6978650" y="3419475"/>
          <p14:tracePt t="51384" x="6978650" y="3398838"/>
          <p14:tracePt t="51388" x="6978650" y="3368675"/>
          <p14:tracePt t="51395" x="6978650" y="3359150"/>
          <p14:tracePt t="51403" x="6978650" y="3348038"/>
          <p14:tracePt t="51410" x="6978650" y="3338513"/>
          <p14:tracePt t="51429" x="6978650" y="3327400"/>
          <p14:tracePt t="51443" x="6978650" y="3317875"/>
          <p14:tracePt t="51450" x="6978650" y="3308350"/>
          <p14:tracePt t="51466" x="6978650" y="3297238"/>
          <p14:tracePt t="51472" x="6978650" y="3278188"/>
          <p14:tracePt t="51481" x="6967538" y="3267075"/>
          <p14:tracePt t="51489" x="6958013" y="3236913"/>
          <p14:tracePt t="51497" x="6937375" y="3217863"/>
          <p14:tracePt t="51505" x="6937375" y="3197225"/>
          <p14:tracePt t="51510" x="6927850" y="3176588"/>
          <p14:tracePt t="51521" x="6918325" y="3167063"/>
          <p14:tracePt t="51524" x="6907213" y="3155950"/>
          <p14:tracePt t="51536" x="6897688" y="3146425"/>
          <p14:tracePt t="51549" x="6897688" y="3136900"/>
          <p14:tracePt t="51555" x="6877050" y="3136900"/>
          <p14:tracePt t="51560" x="6877050" y="3125788"/>
          <p14:tracePt t="51571" x="6867525" y="3125788"/>
          <p14:tracePt t="51577" x="6846888" y="3125788"/>
          <p14:tracePt t="51581" x="6846888" y="3116263"/>
          <p14:tracePt t="51588" x="6837363" y="3106738"/>
          <p14:tracePt t="51599" x="6827838" y="3106738"/>
          <p14:tracePt t="51612" x="6816725" y="3106738"/>
          <p14:tracePt t="51620" x="6807200" y="3106738"/>
          <p14:tracePt t="51637" x="6796088" y="3106738"/>
          <p14:tracePt t="51644" x="6786563" y="3106738"/>
          <p14:tracePt t="51650" x="6777038" y="3106738"/>
          <p14:tracePt t="51672" x="6765925" y="3116263"/>
          <p14:tracePt t="51688" x="6756400" y="3116263"/>
          <p14:tracePt t="51705" x="6756400" y="3125788"/>
          <p14:tracePt t="51711" x="6746875" y="3136900"/>
          <p14:tracePt t="51723" x="6735763" y="3136900"/>
          <p14:tracePt t="51732" x="6735763" y="3146425"/>
          <p14:tracePt t="51742" x="6726238" y="3155950"/>
          <p14:tracePt t="51755" x="6716713" y="3155950"/>
          <p14:tracePt t="51761" x="6716713" y="3167063"/>
          <p14:tracePt t="51780" x="6705600" y="3176588"/>
          <p14:tracePt t="51782" x="6696075" y="3176588"/>
          <p14:tracePt t="51794" x="6696075" y="3187700"/>
          <p14:tracePt t="51800" x="6696075" y="3197225"/>
          <p14:tracePt t="51816" x="6686550" y="3197225"/>
          <p14:tracePt t="51822" x="6686550" y="3206750"/>
          <p14:tracePt t="51838" x="6675438" y="3217863"/>
          <p14:tracePt t="51853" x="6675438" y="3227388"/>
          <p14:tracePt t="51860" x="6675438" y="3236913"/>
          <p14:tracePt t="51870" x="6665913" y="3248025"/>
          <p14:tracePt t="51882" x="6665913" y="3257550"/>
          <p14:tracePt t="51887" x="6656388" y="3267075"/>
          <p14:tracePt t="51903" x="6645275" y="3278188"/>
          <p14:tracePt t="51910" x="6645275" y="3287713"/>
          <p14:tracePt t="51924" x="6635750" y="3287713"/>
          <p14:tracePt t="51933" x="6624638" y="3297238"/>
          <p14:tracePt t="51939" x="6624638" y="3308350"/>
          <p14:tracePt t="51958" x="6624638" y="3317875"/>
          <p14:tracePt t="51960" x="6615113" y="3317875"/>
          <p14:tracePt t="51970" x="6615113" y="3327400"/>
          <p14:tracePt t="51974" x="6605588" y="3327400"/>
          <p14:tracePt t="51983" x="6605588" y="3338513"/>
          <p14:tracePt t="51988" x="6605588" y="3348038"/>
          <p14:tracePt t="51996" x="6605588" y="3359150"/>
          <p14:tracePt t="52003" x="6594475" y="3359150"/>
          <p14:tracePt t="52012" x="6584950" y="3378200"/>
          <p14:tracePt t="52018" x="6584950" y="3389313"/>
          <p14:tracePt t="52024" x="6584950" y="3408363"/>
          <p14:tracePt t="52038" x="6584950" y="3438525"/>
          <p14:tracePt t="52044" x="6575425" y="3449638"/>
          <p14:tracePt t="52051" x="6575425" y="3479800"/>
          <p14:tracePt t="52058" x="6575425" y="3498850"/>
          <p14:tracePt t="52070" x="6575425" y="3530600"/>
          <p14:tracePt t="52076" x="6575425" y="3570288"/>
          <p14:tracePt t="52085" x="6575425" y="3590925"/>
          <p14:tracePt t="52090" x="6575425" y="3630613"/>
          <p14:tracePt t="52096" x="6575425" y="3660775"/>
          <p14:tracePt t="52105" x="6575425" y="3670300"/>
          <p14:tracePt t="52110" x="6575425" y="3702050"/>
          <p14:tracePt t="52125" x="6575425" y="3721100"/>
          <p14:tracePt t="52133" x="6575425" y="3732213"/>
          <p14:tracePt t="52146" x="6575425" y="3741738"/>
          <p14:tracePt t="52157" x="6575425" y="3751263"/>
          <p14:tracePt t="52174" x="6575425" y="3762375"/>
          <p14:tracePt t="52183" x="6575425" y="3771900"/>
          <p14:tracePt t="52194" x="6575425" y="3781425"/>
          <p14:tracePt t="52201" x="6575425" y="3792538"/>
          <p14:tracePt t="52208" x="6594475" y="3802063"/>
          <p14:tracePt t="52216" x="6605588" y="3802063"/>
          <p14:tracePt t="52223" x="6624638" y="3811588"/>
          <p14:tracePt t="52230" x="6635750" y="3822700"/>
          <p14:tracePt t="52237" x="6645275" y="3822700"/>
          <p14:tracePt t="52244" x="6656388" y="3822700"/>
          <p14:tracePt t="52258" x="6665913" y="3822700"/>
          <p14:tracePt t="52273" x="6675438" y="3822700"/>
          <p14:tracePt t="52294" x="6686550" y="3822700"/>
          <p14:tracePt t="52301" x="6696075" y="3822700"/>
          <p14:tracePt t="52309" x="6705600" y="3822700"/>
          <p14:tracePt t="52317" x="6716713" y="3802063"/>
          <p14:tracePt t="52324" x="6746875" y="3792538"/>
          <p14:tracePt t="52330" x="6756400" y="3771900"/>
          <p14:tracePt t="52337" x="6777038" y="3771900"/>
          <p14:tracePt t="52344" x="6796088" y="3751263"/>
          <p14:tracePt t="52351" x="6816725" y="3721100"/>
          <p14:tracePt t="52359" x="6827838" y="3702050"/>
          <p14:tracePt t="52368" x="6846888" y="3681413"/>
          <p14:tracePt t="52374" x="6877050" y="3640138"/>
          <p14:tracePt t="52380" x="6907213" y="3621088"/>
          <p14:tracePt t="52388" x="6918325" y="3590925"/>
          <p14:tracePt t="52395" x="6937375" y="3570288"/>
          <p14:tracePt t="52401" x="6958013" y="3549650"/>
          <p14:tracePt t="52409" x="6978650" y="3540125"/>
          <p14:tracePt t="52416" x="6978650" y="3530600"/>
          <p14:tracePt t="52424" x="6988175" y="3519488"/>
          <p14:tracePt t="52437" x="6999288" y="3509963"/>
          <p14:tracePt t="52467" x="6999288" y="3498850"/>
          <p14:tracePt t="52483" x="6999288" y="3489325"/>
          <p14:tracePt t="52505" x="6999288" y="3479800"/>
          <p14:tracePt t="52512" x="6999288" y="3459163"/>
          <p14:tracePt t="52522" x="7008813" y="3438525"/>
          <p14:tracePt t="52526" x="7018338" y="3408363"/>
          <p14:tracePt t="52533" x="7018338" y="3398838"/>
          <p14:tracePt t="52541" x="7018338" y="3378200"/>
          <p14:tracePt t="52550" x="7018338" y="3368675"/>
          <p14:tracePt t="52562" x="7018338" y="3359150"/>
          <p14:tracePt t="52574" x="7018338" y="3348038"/>
          <p14:tracePt t="52597" x="7018338" y="3338513"/>
          <p14:tracePt t="52606" x="7018338" y="3327400"/>
          <p14:tracePt t="52622" x="7018338" y="3317875"/>
          <p14:tracePt t="52628" x="7018338" y="3297238"/>
          <p14:tracePt t="52633" x="7018338" y="3287713"/>
          <p14:tracePt t="52638" x="7008813" y="3267075"/>
          <p14:tracePt t="52645" x="6999288" y="3257550"/>
          <p14:tracePt t="52651" x="6999288" y="3236913"/>
          <p14:tracePt t="52659" x="6988175" y="3217863"/>
          <p14:tracePt t="52673" x="6988175" y="3206750"/>
          <p14:tracePt t="52680" x="6978650" y="3206750"/>
          <p14:tracePt t="52699" x="6967538" y="3197225"/>
          <p14:tracePt t="52708" x="6958013" y="3197225"/>
          <p14:tracePt t="52723" x="6948488" y="3197225"/>
          <p14:tracePt t="52752" x="6937375" y="3187700"/>
          <p14:tracePt t="52756" x="6927850" y="3187700"/>
          <p14:tracePt t="52762" x="6927850" y="3176588"/>
          <p14:tracePt t="52774" x="6918325" y="3176588"/>
          <p14:tracePt t="52791" x="6907213" y="3176588"/>
          <p14:tracePt t="52811" x="6897688" y="3176588"/>
          <p14:tracePt t="52819" x="6897688" y="3187700"/>
          <p14:tracePt t="52842" x="6888163" y="3197225"/>
          <p14:tracePt t="52860" x="6888163" y="3206750"/>
          <p14:tracePt t="52874" x="6888163" y="3217863"/>
          <p14:tracePt t="52882" x="6877050" y="3227388"/>
          <p14:tracePt t="52902" x="6877050" y="3236913"/>
          <p14:tracePt t="52909" x="6877050" y="3248025"/>
          <p14:tracePt t="52916" x="6877050" y="3257550"/>
          <p14:tracePt t="52937" x="6877050" y="3267075"/>
          <p14:tracePt t="52951" x="6877050" y="3278188"/>
          <p14:tracePt t="52984" x="6877050" y="3297238"/>
          <p14:tracePt t="52999" x="6877050" y="3308350"/>
          <p14:tracePt t="53006" x="6877050" y="3327400"/>
          <p14:tracePt t="53013" x="6877050" y="3348038"/>
          <p14:tracePt t="53027" x="6907213" y="3429000"/>
          <p14:tracePt t="53034" x="6948488" y="3479800"/>
          <p14:tracePt t="53046" x="7038975" y="3600450"/>
          <p14:tracePt t="53055" x="7078663" y="3660775"/>
          <p14:tracePt t="53064" x="7129463" y="3702050"/>
          <p14:tracePt t="53069" x="7170738" y="3741738"/>
          <p14:tracePt t="53079" x="7200900" y="3762375"/>
          <p14:tracePt t="53089" x="7240588" y="3802063"/>
          <p14:tracePt t="53099" x="7250113" y="3802063"/>
          <p14:tracePt t="53106" x="7250113" y="3811588"/>
          <p14:tracePt t="53114" x="7261225" y="3822700"/>
          <p14:tracePt t="53121" x="7270750" y="3822700"/>
          <p14:tracePt t="53133" x="7280275" y="3832225"/>
          <p14:tracePt t="53141" x="7280275" y="3841750"/>
          <p14:tracePt t="53583" x="7310438" y="3883025"/>
          <p14:tracePt t="53590" x="7342188" y="3943350"/>
          <p14:tracePt t="53599" x="7361238" y="3973513"/>
          <p14:tracePt t="53604" x="7372350" y="3983038"/>
          <p14:tracePt t="53612" x="7372350" y="4003675"/>
          <p14:tracePt t="53620" x="7381875" y="4024313"/>
          <p14:tracePt t="53627" x="7391400" y="4024313"/>
          <p14:tracePt t="53634" x="7402513" y="4033838"/>
          <p14:tracePt t="53651" x="7402513" y="4044950"/>
          <p14:tracePt t="53670" x="7402513" y="4054475"/>
          <p14:tracePt t="53675" x="7402513" y="4064000"/>
          <p14:tracePt t="53699" x="7402513" y="4075113"/>
          <p14:tracePt t="53709" x="7402513" y="4084638"/>
          <p14:tracePt t="53798" x="7402513" y="4094163"/>
          <p14:tracePt t="53807" x="7402513" y="4105275"/>
          <p14:tracePt t="53821" x="7402513" y="4114800"/>
          <p14:tracePt t="53855" x="7412038" y="4114800"/>
          <p14:tracePt t="53870" x="7421563" y="4114800"/>
          <p14:tracePt t="53899" x="7432675" y="4114800"/>
          <p14:tracePt t="53907" x="7442200" y="4124325"/>
          <p14:tracePt t="53913" x="7442200" y="4135438"/>
          <p14:tracePt t="53934" x="7451725" y="4144963"/>
          <p14:tracePt t="53948" x="7462838" y="4154488"/>
          <p14:tracePt t="53968" x="7462838" y="4165600"/>
          <p14:tracePt t="53995" x="7472363" y="4165600"/>
          <p14:tracePt t="54009" x="7481888" y="4165600"/>
          <p14:tracePt t="54062" x="7493000" y="4165600"/>
          <p14:tracePt t="54092" x="7502525" y="4165600"/>
          <p14:tracePt t="54105" x="7502525" y="4154488"/>
          <p14:tracePt t="54121" x="7513638" y="4135438"/>
          <p14:tracePt t="54129" x="7523163" y="4124325"/>
          <p14:tracePt t="54144" x="7543800" y="4064000"/>
          <p14:tracePt t="54149" x="7543800" y="4054475"/>
          <p14:tracePt t="54158" x="7553325" y="4024313"/>
          <p14:tracePt t="54161" x="7553325" y="4003675"/>
          <p14:tracePt t="54170" x="7553325" y="3983038"/>
          <p14:tracePt t="54179" x="7562850" y="3973513"/>
          <p14:tracePt t="54188" x="7573963" y="3973513"/>
          <p14:tracePt t="54190" x="7573963" y="3952875"/>
          <p14:tracePt t="54214" x="7573963" y="3943350"/>
          <p14:tracePt t="54253" x="7562850" y="3943350"/>
          <p14:tracePt t="54274" x="7553325" y="3943350"/>
          <p14:tracePt t="54288" x="7543800" y="3943350"/>
          <p14:tracePt t="54296" x="7532688" y="3943350"/>
          <p14:tracePt t="54304" x="7523163" y="3943350"/>
          <p14:tracePt t="54310" x="7502525" y="3943350"/>
          <p14:tracePt t="54317" x="7493000" y="3943350"/>
          <p14:tracePt t="54324" x="7481888" y="3943350"/>
          <p14:tracePt t="54334" x="7472363" y="3943350"/>
          <p14:tracePt t="54348" x="7451725" y="3943350"/>
          <p14:tracePt t="54354" x="7451725" y="3952875"/>
          <p14:tracePt t="54363" x="7442200" y="3963988"/>
          <p14:tracePt t="54369" x="7402513" y="3973513"/>
          <p14:tracePt t="54376" x="7372350" y="3994150"/>
          <p14:tracePt t="54386" x="7351713" y="4013200"/>
          <p14:tracePt t="54390" x="7331075" y="4033838"/>
          <p14:tracePt t="54398" x="7300913" y="4054475"/>
          <p14:tracePt t="54403" x="7270750" y="4064000"/>
          <p14:tracePt t="54413" x="7261225" y="4084638"/>
          <p14:tracePt t="54420" x="7240588" y="4105275"/>
          <p14:tracePt t="54426" x="7210425" y="4135438"/>
          <p14:tracePt t="54436" x="7200900" y="4154488"/>
          <p14:tracePt t="54440" x="7180263" y="4175125"/>
          <p14:tracePt t="54448" x="7150100" y="4216400"/>
          <p14:tracePt t="54454" x="7129463" y="4246563"/>
          <p14:tracePt t="54462" x="7119938" y="4265613"/>
          <p14:tracePt t="54470" x="7108825" y="4286250"/>
          <p14:tracePt t="54476" x="7108825" y="4295775"/>
          <p14:tracePt t="54486" x="7099300" y="4306888"/>
          <p14:tracePt t="54490" x="7099300" y="4316413"/>
          <p14:tracePt t="54497" x="7089775" y="4325938"/>
          <p14:tracePt t="54504" x="7078663" y="4337050"/>
          <p14:tracePt t="54510" x="7078663" y="4346575"/>
          <p14:tracePt t="54531" x="7078663" y="4356100"/>
          <p14:tracePt t="54538" x="7078663" y="4367213"/>
          <p14:tracePt t="54545" x="7069138" y="4367213"/>
          <p14:tracePt t="54560" x="7069138" y="4376738"/>
          <p14:tracePt t="54572" x="7069138" y="4387850"/>
          <p14:tracePt t="54577" x="7069138" y="4397375"/>
          <p14:tracePt t="54591" x="7069138" y="4418013"/>
          <p14:tracePt t="54599" x="7069138" y="4427538"/>
          <p14:tracePt t="54609" x="7069138" y="4437063"/>
          <p14:tracePt t="54615" x="7069138" y="4448175"/>
          <p14:tracePt t="54627" x="7069138" y="4467225"/>
          <p14:tracePt t="54643" x="7069138" y="4478338"/>
          <p14:tracePt t="54649" x="7069138" y="4487863"/>
          <p14:tracePt t="54672" x="7069138" y="4497388"/>
          <p14:tracePt t="54691" x="7069138" y="4508500"/>
          <p14:tracePt t="54703" x="7069138" y="4527550"/>
          <p14:tracePt t="54712" x="7069138" y="4538663"/>
          <p14:tracePt t="54724" x="7069138" y="4559300"/>
          <p14:tracePt t="54738" x="7069138" y="4568825"/>
          <p14:tracePt t="54745" x="7069138" y="4578350"/>
          <p14:tracePt t="54754" x="7069138" y="4589463"/>
          <p14:tracePt t="54776" x="7069138" y="4598988"/>
          <p14:tracePt t="54791" x="7069138" y="4608513"/>
          <p14:tracePt t="54855" x="7069138" y="4598988"/>
          <p14:tracePt t="54870" x="7069138" y="4578350"/>
          <p14:tracePt t="54888" x="7078663" y="4559300"/>
          <p14:tracePt t="54899" x="7089775" y="4559300"/>
          <p14:tracePt t="54906" x="7089775" y="4548188"/>
          <p14:tracePt t="54921" x="7099300" y="4538663"/>
          <p14:tracePt t="54939" x="7099300" y="4527550"/>
          <p14:tracePt t="54942" x="7108825" y="4518025"/>
          <p14:tracePt t="54950" x="7119938" y="4508500"/>
          <p14:tracePt t="54956" x="7119938" y="4497388"/>
          <p14:tracePt t="54963" x="7119938" y="4478338"/>
          <p14:tracePt t="54971" x="7138988" y="4437063"/>
          <p14:tracePt t="54979" x="7159625" y="4367213"/>
          <p14:tracePt t="54987" x="7170738" y="4325938"/>
          <p14:tracePt t="54989" x="7180263" y="4295775"/>
          <p14:tracePt t="54996" x="7180263" y="4256088"/>
          <p14:tracePt t="55004" x="7180263" y="4246563"/>
          <p14:tracePt t="55010" x="7180263" y="4216400"/>
          <p14:tracePt t="55017" x="7180263" y="4195763"/>
          <p14:tracePt t="55024" x="7180263" y="4184650"/>
          <p14:tracePt t="55032" x="7180263" y="4165600"/>
          <p14:tracePt t="55038" x="7180263" y="4144963"/>
          <p14:tracePt t="55048" x="7180263" y="4124325"/>
          <p14:tracePt t="55055" x="7180263" y="4094163"/>
          <p14:tracePt t="55063" x="7170738" y="4064000"/>
          <p14:tracePt t="55071" x="7150100" y="4033838"/>
          <p14:tracePt t="55078" x="7138988" y="4003675"/>
          <p14:tracePt t="55089" x="7129463" y="3973513"/>
          <p14:tracePt t="55092" x="7108825" y="3943350"/>
          <p14:tracePt t="55100" x="7078663" y="3903663"/>
          <p14:tracePt t="55106" x="7059613" y="3892550"/>
          <p14:tracePt t="55113" x="7038975" y="3883025"/>
          <p14:tracePt t="55122" x="7029450" y="3873500"/>
          <p14:tracePt t="55129" x="7008813" y="3862388"/>
          <p14:tracePt t="55138" x="6999288" y="3852863"/>
          <p14:tracePt t="55141" x="6988175" y="3852863"/>
          <p14:tracePt t="55149" x="6967538" y="3852863"/>
          <p14:tracePt t="55155" x="6958013" y="3841750"/>
          <p14:tracePt t="55168" x="6937375" y="3841750"/>
          <p14:tracePt t="55171" x="6937375" y="3832225"/>
          <p14:tracePt t="55176" x="6918325" y="3822700"/>
          <p14:tracePt t="55186" x="6897688" y="3822700"/>
          <p14:tracePt t="55190" x="6888163" y="3822700"/>
          <p14:tracePt t="55196" x="6867525" y="3822700"/>
          <p14:tracePt t="55210" x="6858000" y="3822700"/>
          <p14:tracePt t="55217" x="6846888" y="3832225"/>
          <p14:tracePt t="55225" x="6837363" y="3841750"/>
          <p14:tracePt t="55232" x="6816725" y="3873500"/>
          <p14:tracePt t="55241" x="6807200" y="3883025"/>
          <p14:tracePt t="55255" x="6756400" y="3922713"/>
          <p14:tracePt t="55263" x="6716713" y="3952875"/>
          <p14:tracePt t="55272" x="6675438" y="3983038"/>
          <p14:tracePt t="55278" x="6645275" y="4003675"/>
          <p14:tracePt t="55288" x="6624638" y="4013200"/>
          <p14:tracePt t="55291" x="6624638" y="4033838"/>
          <p14:tracePt t="55299" x="6605588" y="4033838"/>
          <p14:tracePt t="55317" x="6594475" y="4044950"/>
          <p14:tracePt t="55333" x="6594475" y="4054475"/>
          <p14:tracePt t="55338" x="6584950" y="4054475"/>
          <p14:tracePt t="55346" x="6575425" y="4064000"/>
          <p14:tracePt t="55351" x="6575425" y="4075113"/>
          <p14:tracePt t="55355" x="6575425" y="4084638"/>
          <p14:tracePt t="55363" x="6575425" y="4094163"/>
          <p14:tracePt t="55368" x="6575425" y="4105275"/>
          <p14:tracePt t="55375" x="6575425" y="4114800"/>
          <p14:tracePt t="55382" x="6575425" y="4135438"/>
          <p14:tracePt t="55389" x="6575425" y="4144963"/>
          <p14:tracePt t="55396" x="6575425" y="4165600"/>
          <p14:tracePt t="55403" x="6594475" y="4175125"/>
          <p14:tracePt t="55410" x="6615113" y="4205288"/>
          <p14:tracePt t="55417" x="6645275" y="4246563"/>
          <p14:tracePt t="55424" x="6686550" y="4286250"/>
          <p14:tracePt t="55432" x="6726238" y="4337050"/>
          <p14:tracePt t="55441" x="6756400" y="4367213"/>
          <p14:tracePt t="55449" x="6786563" y="4406900"/>
          <p14:tracePt t="55455" x="6816725" y="4427538"/>
          <p14:tracePt t="55464" x="6837363" y="4437063"/>
          <p14:tracePt t="55470" x="6858000" y="4457700"/>
          <p14:tracePt t="55477" x="6877050" y="4467225"/>
          <p14:tracePt t="55486" x="6888163" y="4478338"/>
          <p14:tracePt t="55491" x="6907213" y="4478338"/>
          <p14:tracePt t="55499" x="6927850" y="4487863"/>
          <p14:tracePt t="55514" x="6948488" y="4487863"/>
          <p14:tracePt t="55522" x="6958013" y="4487863"/>
          <p14:tracePt t="55527" x="6967538" y="4487863"/>
          <p14:tracePt t="55537" x="6988175" y="4487863"/>
          <p14:tracePt t="55541" x="6999288" y="4487863"/>
          <p14:tracePt t="55550" x="7018338" y="4487863"/>
          <p14:tracePt t="55555" x="7029450" y="4487863"/>
          <p14:tracePt t="55564" x="7048500" y="4487863"/>
          <p14:tracePt t="55577" x="7059613" y="4497388"/>
          <p14:tracePt t="55584" x="7069138" y="4497388"/>
          <p14:tracePt t="55604" x="7078663" y="4497388"/>
          <p14:tracePt t="55610" x="7089775" y="4497388"/>
          <p14:tracePt t="55632" x="7099300" y="4497388"/>
          <p14:tracePt t="55649" x="7108825" y="4497388"/>
          <p14:tracePt t="55655" x="7119938" y="4497388"/>
          <p14:tracePt t="55698" x="7119938" y="4478338"/>
          <p14:tracePt t="55706" x="7119938" y="4467225"/>
          <p14:tracePt t="55713" x="7119938" y="4448175"/>
          <p14:tracePt t="55721" x="7119938" y="4427538"/>
          <p14:tracePt t="55727" x="7129463" y="4406900"/>
          <p14:tracePt t="55739" x="7129463" y="4367213"/>
          <p14:tracePt t="55741" x="7129463" y="4356100"/>
          <p14:tracePt t="55755" x="7129463" y="4316413"/>
          <p14:tracePt t="55764" x="7129463" y="4295775"/>
          <p14:tracePt t="55777" x="7129463" y="4276725"/>
          <p14:tracePt t="55786" x="7129463" y="4265613"/>
          <p14:tracePt t="55791" x="7129463" y="4246563"/>
          <p14:tracePt t="55799" x="7129463" y="4216400"/>
          <p14:tracePt t="55806" x="7119938" y="4195763"/>
          <p14:tracePt t="55814" x="7119938" y="4175125"/>
          <p14:tracePt t="55819" x="7108825" y="4154488"/>
          <p14:tracePt t="55826" x="7108825" y="4124325"/>
          <p14:tracePt t="55834" x="7108825" y="4094163"/>
          <p14:tracePt t="55840" x="7108825" y="4075113"/>
          <p14:tracePt t="55846" x="7108825" y="4064000"/>
          <p14:tracePt t="55854" x="7099300" y="4054475"/>
          <p14:tracePt t="55871" x="7099300" y="4044950"/>
          <p14:tracePt t="55889" x="7089775" y="4044950"/>
          <p14:tracePt t="55906" x="7078663" y="4033838"/>
          <p14:tracePt t="55928" x="7069138" y="4033838"/>
          <p14:tracePt t="55939" x="7059613" y="4024313"/>
          <p14:tracePt t="55942" x="7059613" y="4013200"/>
          <p14:tracePt t="55959" x="7048500" y="4013200"/>
          <p14:tracePt t="55977" x="7038975" y="4013200"/>
          <p14:tracePt t="55997" x="7038975" y="4024313"/>
          <p14:tracePt t="56018" x="7038975" y="4033838"/>
          <p14:tracePt t="56053" x="7038975" y="4044950"/>
          <p14:tracePt t="56414" x="7069138" y="4054475"/>
          <p14:tracePt t="56422" x="7119938" y="4064000"/>
          <p14:tracePt t="56429" x="7189788" y="4075113"/>
          <p14:tracePt t="56436" x="7240588" y="4084638"/>
          <p14:tracePt t="56444" x="7261225" y="4084638"/>
          <p14:tracePt t="56455" x="7372350" y="4105275"/>
          <p14:tracePt t="56456" x="7462838" y="4135438"/>
          <p14:tracePt t="56464" x="7604125" y="4154488"/>
          <p14:tracePt t="56471" x="7724775" y="4184650"/>
          <p14:tracePt t="56479" x="7835900" y="4205288"/>
          <p14:tracePt t="56485" x="7866063" y="4216400"/>
          <p14:tracePt t="60431" x="7764463" y="4184650"/>
          <p14:tracePt t="60438" x="7653338" y="4154488"/>
          <p14:tracePt t="60445" x="7583488" y="4135438"/>
          <p14:tracePt t="60453" x="7513638" y="4135438"/>
          <p14:tracePt t="60459" x="7451725" y="4135438"/>
          <p14:tracePt t="60469" x="7412038" y="4135438"/>
          <p14:tracePt t="60474" x="7381875" y="4135438"/>
          <p14:tracePt t="60481" x="7342188" y="4144963"/>
          <p14:tracePt t="60488" x="7261225" y="4154488"/>
          <p14:tracePt t="60496" x="7108825" y="4175125"/>
          <p14:tracePt t="60503" x="6978650" y="4205288"/>
          <p14:tracePt t="60510" x="6877050" y="4216400"/>
          <p14:tracePt t="60519" x="6796088" y="4265613"/>
          <p14:tracePt t="60523" x="6675438" y="4316413"/>
          <p14:tracePt t="60532" x="6575425" y="4367213"/>
          <p14:tracePt t="60539" x="6503988" y="4406900"/>
          <p14:tracePt t="60546" x="6434138" y="4448175"/>
          <p14:tracePt t="60552" x="6383338" y="4478338"/>
          <p14:tracePt t="60560" x="6373813" y="4487863"/>
          <p14:tracePt t="60574" x="6362700" y="4497388"/>
          <p14:tracePt t="60579" x="6353175" y="4497388"/>
          <p14:tracePt t="60588" x="6353175" y="4508500"/>
          <p14:tracePt t="62025" x="6232525" y="4508500"/>
          <p14:tracePt t="62035" x="6030913" y="4527550"/>
          <p14:tracePt t="62041" x="5757863" y="4518025"/>
          <p14:tracePt t="62048" x="5576888" y="4518025"/>
          <p14:tracePt t="62055" x="5405438" y="4518025"/>
          <p14:tracePt t="62063" x="5224463" y="4508500"/>
          <p14:tracePt t="62071" x="5032375" y="4487863"/>
          <p14:tracePt t="62075" x="4900613" y="4487863"/>
          <p14:tracePt t="62088" x="4699000" y="4487863"/>
          <p14:tracePt t="62090" x="4518025" y="4508500"/>
          <p14:tracePt t="62098" x="4305300" y="4538663"/>
          <p14:tracePt t="62105" x="4073525" y="4608513"/>
          <p14:tracePt t="62111" x="3811588" y="4679950"/>
          <p14:tracePt t="62120" x="3579813" y="4719638"/>
          <p14:tracePt t="62126" x="3449638" y="4779963"/>
          <p14:tracePt t="62140" x="3155950" y="4860925"/>
          <p14:tracePt t="62148" x="3035300" y="4881563"/>
          <p14:tracePt t="62152" x="2974975" y="4891088"/>
          <p14:tracePt t="62160" x="2944813" y="4902200"/>
          <p14:tracePt t="62166" x="2903538" y="4891088"/>
          <p14:tracePt t="62173" x="2863850" y="4870450"/>
          <p14:tracePt t="62181" x="2854325" y="4870450"/>
          <p14:tracePt t="62188" x="2843213" y="4870450"/>
          <p14:tracePt t="62194" x="2833688" y="4860925"/>
          <p14:tracePt t="62848" x="2894013" y="4730750"/>
          <p14:tracePt t="62855" x="3035300" y="4467225"/>
          <p14:tracePt t="62862" x="3216275" y="4175125"/>
          <p14:tracePt t="62871" x="3479800" y="3781425"/>
          <p14:tracePt t="62876" x="3721100" y="3368675"/>
          <p14:tracePt t="62886" x="3943350" y="2914650"/>
          <p14:tracePt t="62891" x="4114800" y="2541588"/>
          <p14:tracePt t="62898" x="4367213" y="2178050"/>
          <p14:tracePt t="62904" x="4638675" y="1693863"/>
          <p14:tracePt t="62913" x="4860925" y="1311275"/>
          <p14:tracePt t="62919" x="5092700" y="806450"/>
          <p14:tracePt t="62926" x="5254625" y="211138"/>
        </p14:tracePtLst>
      </p14:laserTraceLst>
    </p:ext>
  </p:extLs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01B929E-ED9C-4F92-B711-080B5626868C}"/>
              </a:ext>
            </a:extLst>
          </p:cNvPr>
          <p:cNvSpPr>
            <a:spLocks noGrp="1"/>
          </p:cNvSpPr>
          <p:nvPr>
            <p:ph type="title"/>
          </p:nvPr>
        </p:nvSpPr>
        <p:spPr/>
        <p:txBody>
          <a:bodyPr/>
          <a:lstStyle/>
          <a:p>
            <a:r>
              <a:rPr lang="en-US" dirty="0"/>
              <a:t>Modal amplitudes on two arrays, needed to calculate attenuation:</a:t>
            </a:r>
          </a:p>
        </p:txBody>
      </p:sp>
      <mc:AlternateContent xmlns:mc="http://schemas.openxmlformats.org/markup-compatibility/2006" xmlns:a14="http://schemas.microsoft.com/office/drawing/2010/main">
        <mc:Choice Requires="a14">
          <p:graphicFrame>
            <p:nvGraphicFramePr>
              <p:cNvPr id="4" name="Объект 3">
                <a:extLst>
                  <a:ext uri="{FF2B5EF4-FFF2-40B4-BE49-F238E27FC236}">
                    <a16:creationId xmlns:a16="http://schemas.microsoft.com/office/drawing/2014/main" id="{DAB5F81E-B07C-46C6-B521-3C1F8E97DDB0}"/>
                  </a:ext>
                </a:extLst>
              </p:cNvPr>
              <p:cNvGraphicFramePr>
                <a:graphicFrameLocks noGrp="1"/>
              </p:cNvGraphicFramePr>
              <p:nvPr>
                <p:ph idx="1"/>
              </p:nvPr>
            </p:nvGraphicFramePr>
            <p:xfrm>
              <a:off x="3048000" y="2329760"/>
              <a:ext cx="6325870" cy="1426464"/>
            </p:xfrm>
            <a:graphic>
              <a:graphicData uri="http://schemas.openxmlformats.org/drawingml/2006/table">
                <a:tbl>
                  <a:tblPr firstRow="1" firstCol="1" bandRow="1">
                    <a:tableStyleId>{5C22544A-7EE6-4342-B048-85BDC9FD1C3A}</a:tableStyleId>
                  </a:tblPr>
                  <a:tblGrid>
                    <a:gridCol w="5791200">
                      <a:extLst>
                        <a:ext uri="{9D8B030D-6E8A-4147-A177-3AD203B41FA5}">
                          <a16:colId xmlns:a16="http://schemas.microsoft.com/office/drawing/2014/main" val="3788340989"/>
                        </a:ext>
                      </a:extLst>
                    </a:gridCol>
                    <a:gridCol w="534670">
                      <a:extLst>
                        <a:ext uri="{9D8B030D-6E8A-4147-A177-3AD203B41FA5}">
                          <a16:colId xmlns:a16="http://schemas.microsoft.com/office/drawing/2014/main" val="3836061615"/>
                        </a:ext>
                      </a:extLst>
                    </a:gridCol>
                  </a:tblGrid>
                  <a:tr h="1251640">
                    <a:tc>
                      <a:txBody>
                        <a:bodyPr/>
                        <a:lstStyle/>
                        <a:p>
                          <a:pPr marL="0" marR="0" indent="180340" algn="just">
                            <a:spcBef>
                              <a:spcPts val="0"/>
                            </a:spcBef>
                            <a:spcAft>
                              <a:spcPts val="0"/>
                            </a:spcAft>
                          </a:pPr>
                          <a14:m>
                            <m:oMathPara xmlns:m="http://schemas.openxmlformats.org/officeDocument/2006/math">
                              <m:oMathParaPr>
                                <m:jc m:val="centerGroup"/>
                              </m:oMathParaPr>
                              <m:oMath xmlns:m="http://schemas.openxmlformats.org/officeDocument/2006/math">
                                <m:sSup>
                                  <m:sSupPr>
                                    <m:ctrlPr>
                                      <a:rPr lang="en-US" sz="1600" i="1" smtClean="0">
                                        <a:solidFill>
                                          <a:schemeClr val="tx1"/>
                                        </a:solidFill>
                                        <a:effectLst/>
                                        <a:latin typeface="Cambria Math" panose="02040503050406030204" pitchFamily="18" charset="0"/>
                                      </a:rPr>
                                    </m:ctrlPr>
                                  </m:sSupPr>
                                  <m:e>
                                    <m:r>
                                      <a:rPr lang="en-GB" sz="1600">
                                        <a:solidFill>
                                          <a:schemeClr val="tx1"/>
                                        </a:solidFill>
                                        <a:effectLst/>
                                        <a:latin typeface="Cambria Math" panose="02040503050406030204" pitchFamily="18" charset="0"/>
                                      </a:rPr>
                                      <m:t>𝐴</m:t>
                                    </m:r>
                                  </m:e>
                                  <m:sup>
                                    <m:r>
                                      <a:rPr lang="en-GB" sz="1600">
                                        <a:solidFill>
                                          <a:schemeClr val="tx1"/>
                                        </a:solidFill>
                                        <a:effectLst/>
                                        <a:latin typeface="Cambria Math" panose="02040503050406030204" pitchFamily="18" charset="0"/>
                                      </a:rPr>
                                      <m:t>𝐸</m:t>
                                    </m:r>
                                  </m:sup>
                                </m:sSup>
                                <m:d>
                                  <m:dPr>
                                    <m:ctrlPr>
                                      <a:rPr lang="en-US" sz="1600" i="1">
                                        <a:solidFill>
                                          <a:schemeClr val="tx1"/>
                                        </a:solidFill>
                                        <a:effectLst/>
                                        <a:latin typeface="Cambria Math" panose="02040503050406030204" pitchFamily="18" charset="0"/>
                                      </a:rPr>
                                    </m:ctrlPr>
                                  </m:dPr>
                                  <m:e>
                                    <m:r>
                                      <a:rPr lang="en-GB" sz="1600">
                                        <a:solidFill>
                                          <a:schemeClr val="tx1"/>
                                        </a:solidFill>
                                        <a:effectLst/>
                                        <a:latin typeface="Cambria Math" panose="02040503050406030204" pitchFamily="18" charset="0"/>
                                      </a:rPr>
                                      <m:t>𝑟</m:t>
                                    </m:r>
                                    <m:r>
                                      <a:rPr lang="en-GB" sz="1600">
                                        <a:solidFill>
                                          <a:schemeClr val="tx1"/>
                                        </a:solidFill>
                                        <a:effectLst/>
                                        <a:latin typeface="Cambria Math" panose="02040503050406030204" pitchFamily="18" charset="0"/>
                                      </a:rPr>
                                      <m:t>,</m:t>
                                    </m:r>
                                    <m:r>
                                      <a:rPr lang="en-GB" sz="1600">
                                        <a:solidFill>
                                          <a:schemeClr val="tx1"/>
                                        </a:solidFill>
                                        <a:effectLst/>
                                        <a:latin typeface="Cambria Math" panose="02040503050406030204" pitchFamily="18" charset="0"/>
                                      </a:rPr>
                                      <m:t>𝑞</m:t>
                                    </m:r>
                                  </m:e>
                                </m:d>
                                <m:r>
                                  <a:rPr lang="en-GB" sz="1600">
                                    <a:solidFill>
                                      <a:schemeClr val="tx1"/>
                                    </a:solidFill>
                                    <a:effectLst/>
                                    <a:latin typeface="Cambria Math" panose="02040503050406030204" pitchFamily="18" charset="0"/>
                                  </a:rPr>
                                  <m:t>=</m:t>
                                </m:r>
                                <m:nary>
                                  <m:naryPr>
                                    <m:chr m:val="∑"/>
                                    <m:ctrlPr>
                                      <a:rPr lang="en-US" sz="1600" i="1">
                                        <a:solidFill>
                                          <a:schemeClr val="tx1"/>
                                        </a:solidFill>
                                        <a:effectLst/>
                                        <a:latin typeface="Cambria Math" panose="02040503050406030204" pitchFamily="18" charset="0"/>
                                      </a:rPr>
                                    </m:ctrlPr>
                                  </m:naryPr>
                                  <m:sub>
                                    <m:r>
                                      <a:rPr lang="en-GB" sz="1600">
                                        <a:solidFill>
                                          <a:schemeClr val="tx1"/>
                                        </a:solidFill>
                                        <a:effectLst/>
                                        <a:latin typeface="Cambria Math" panose="02040503050406030204" pitchFamily="18" charset="0"/>
                                      </a:rPr>
                                      <m:t>𝑗</m:t>
                                    </m:r>
                                    <m:r>
                                      <a:rPr lang="en-GB" sz="1600">
                                        <a:solidFill>
                                          <a:schemeClr val="tx1"/>
                                        </a:solidFill>
                                        <a:effectLst/>
                                        <a:latin typeface="Cambria Math" panose="02040503050406030204" pitchFamily="18" charset="0"/>
                                      </a:rPr>
                                      <m:t>=1</m:t>
                                    </m:r>
                                  </m:sub>
                                  <m:sup>
                                    <m:r>
                                      <a:rPr lang="en-GB" sz="1600">
                                        <a:solidFill>
                                          <a:schemeClr val="tx1"/>
                                        </a:solidFill>
                                        <a:effectLst/>
                                        <a:latin typeface="Cambria Math" panose="02040503050406030204" pitchFamily="18" charset="0"/>
                                      </a:rPr>
                                      <m:t>𝑁</m:t>
                                    </m:r>
                                  </m:sup>
                                  <m:e>
                                    <m:sSup>
                                      <m:sSupPr>
                                        <m:ctrlPr>
                                          <a:rPr lang="en-US" sz="1600" i="1">
                                            <a:solidFill>
                                              <a:schemeClr val="tx1"/>
                                            </a:solidFill>
                                            <a:effectLst/>
                                            <a:latin typeface="Cambria Math" panose="02040503050406030204" pitchFamily="18" charset="0"/>
                                          </a:rPr>
                                        </m:ctrlPr>
                                      </m:sSupPr>
                                      <m:e>
                                        <m:r>
                                          <a:rPr lang="en-GB" sz="1600">
                                            <a:solidFill>
                                              <a:schemeClr val="tx1"/>
                                            </a:solidFill>
                                            <a:effectLst/>
                                            <a:latin typeface="Cambria Math" panose="02040503050406030204" pitchFamily="18" charset="0"/>
                                          </a:rPr>
                                          <m:t>𝑃</m:t>
                                        </m:r>
                                      </m:e>
                                      <m:sup>
                                        <m:r>
                                          <a:rPr lang="en-GB" sz="1600">
                                            <a:solidFill>
                                              <a:schemeClr val="tx1"/>
                                            </a:solidFill>
                                            <a:effectLst/>
                                            <a:latin typeface="Cambria Math" panose="02040503050406030204" pitchFamily="18" charset="0"/>
                                          </a:rPr>
                                          <m:t>𝐸</m:t>
                                        </m:r>
                                      </m:sup>
                                    </m:sSup>
                                    <m:d>
                                      <m:dPr>
                                        <m:ctrlPr>
                                          <a:rPr lang="en-US" sz="1600" i="1">
                                            <a:solidFill>
                                              <a:schemeClr val="tx1"/>
                                            </a:solidFill>
                                            <a:effectLst/>
                                            <a:latin typeface="Cambria Math" panose="02040503050406030204" pitchFamily="18" charset="0"/>
                                          </a:rPr>
                                        </m:ctrlPr>
                                      </m:dPr>
                                      <m:e>
                                        <m:r>
                                          <a:rPr lang="en-GB" sz="1600">
                                            <a:solidFill>
                                              <a:schemeClr val="tx1"/>
                                            </a:solidFill>
                                            <a:effectLst/>
                                            <a:latin typeface="Cambria Math" panose="02040503050406030204" pitchFamily="18" charset="0"/>
                                          </a:rPr>
                                          <m:t>𝑟</m:t>
                                        </m:r>
                                        <m:r>
                                          <a:rPr lang="en-GB" sz="1600">
                                            <a:solidFill>
                                              <a:schemeClr val="tx1"/>
                                            </a:solidFill>
                                            <a:effectLst/>
                                            <a:latin typeface="Cambria Math" panose="02040503050406030204" pitchFamily="18" charset="0"/>
                                          </a:rPr>
                                          <m:t>,</m:t>
                                        </m:r>
                                        <m:sSub>
                                          <m:sSubPr>
                                            <m:ctrlPr>
                                              <a:rPr lang="en-US" sz="1600" i="1">
                                                <a:solidFill>
                                                  <a:schemeClr val="tx1"/>
                                                </a:solidFill>
                                                <a:effectLst/>
                                                <a:latin typeface="Cambria Math" panose="02040503050406030204" pitchFamily="18" charset="0"/>
                                              </a:rPr>
                                            </m:ctrlPr>
                                          </m:sSubPr>
                                          <m:e>
                                            <m:r>
                                              <a:rPr lang="en-GB" sz="1600">
                                                <a:solidFill>
                                                  <a:schemeClr val="tx1"/>
                                                </a:solidFill>
                                                <a:effectLst/>
                                                <a:latin typeface="Cambria Math" panose="02040503050406030204" pitchFamily="18" charset="0"/>
                                              </a:rPr>
                                              <m:t>𝑧</m:t>
                                            </m:r>
                                          </m:e>
                                          <m:sub>
                                            <m:r>
                                              <a:rPr lang="en-GB" sz="1600">
                                                <a:solidFill>
                                                  <a:schemeClr val="tx1"/>
                                                </a:solidFill>
                                                <a:effectLst/>
                                                <a:latin typeface="Cambria Math" panose="02040503050406030204" pitchFamily="18" charset="0"/>
                                              </a:rPr>
                                              <m:t>𝑗</m:t>
                                            </m:r>
                                          </m:sub>
                                        </m:sSub>
                                      </m:e>
                                    </m:d>
                                    <m:acc>
                                      <m:accPr>
                                        <m:chr m:val="̃"/>
                                        <m:ctrlPr>
                                          <a:rPr lang="en-US" sz="1600" i="1">
                                            <a:solidFill>
                                              <a:schemeClr val="tx1"/>
                                            </a:solidFill>
                                            <a:effectLst/>
                                            <a:latin typeface="Cambria Math" panose="02040503050406030204" pitchFamily="18" charset="0"/>
                                          </a:rPr>
                                        </m:ctrlPr>
                                      </m:accPr>
                                      <m:e>
                                        <m:r>
                                          <a:rPr lang="en-GB" sz="1600">
                                            <a:solidFill>
                                              <a:schemeClr val="tx1"/>
                                            </a:solidFill>
                                            <a:effectLst/>
                                            <a:latin typeface="Cambria Math" panose="02040503050406030204" pitchFamily="18" charset="0"/>
                                          </a:rPr>
                                          <m:t>𝜓</m:t>
                                        </m:r>
                                      </m:e>
                                    </m:acc>
                                    <m:d>
                                      <m:dPr>
                                        <m:ctrlPr>
                                          <a:rPr lang="en-US" sz="1600" i="1">
                                            <a:solidFill>
                                              <a:schemeClr val="tx1"/>
                                            </a:solidFill>
                                            <a:effectLst/>
                                            <a:latin typeface="Cambria Math" panose="02040503050406030204" pitchFamily="18" charset="0"/>
                                          </a:rPr>
                                        </m:ctrlPr>
                                      </m:dPr>
                                      <m:e>
                                        <m:sSub>
                                          <m:sSubPr>
                                            <m:ctrlPr>
                                              <a:rPr lang="en-US" sz="1600" i="1">
                                                <a:solidFill>
                                                  <a:schemeClr val="tx1"/>
                                                </a:solidFill>
                                                <a:effectLst/>
                                                <a:latin typeface="Cambria Math" panose="02040503050406030204" pitchFamily="18" charset="0"/>
                                              </a:rPr>
                                            </m:ctrlPr>
                                          </m:sSubPr>
                                          <m:e>
                                            <m:r>
                                              <a:rPr lang="en-GB" sz="1600">
                                                <a:solidFill>
                                                  <a:schemeClr val="tx1"/>
                                                </a:solidFill>
                                                <a:effectLst/>
                                                <a:latin typeface="Cambria Math" panose="02040503050406030204" pitchFamily="18" charset="0"/>
                                              </a:rPr>
                                              <m:t>𝑧</m:t>
                                            </m:r>
                                          </m:e>
                                          <m:sub>
                                            <m:r>
                                              <a:rPr lang="en-GB" sz="1600">
                                                <a:solidFill>
                                                  <a:schemeClr val="tx1"/>
                                                </a:solidFill>
                                                <a:effectLst/>
                                                <a:latin typeface="Cambria Math" panose="02040503050406030204" pitchFamily="18" charset="0"/>
                                              </a:rPr>
                                              <m:t>𝑗</m:t>
                                            </m:r>
                                          </m:sub>
                                        </m:sSub>
                                        <m:r>
                                          <a:rPr lang="en-GB" sz="1600">
                                            <a:solidFill>
                                              <a:schemeClr val="tx1"/>
                                            </a:solidFill>
                                            <a:effectLst/>
                                            <a:latin typeface="Cambria Math" panose="02040503050406030204" pitchFamily="18" charset="0"/>
                                          </a:rPr>
                                          <m:t>;</m:t>
                                        </m:r>
                                        <m:r>
                                          <a:rPr lang="en-GB" sz="1600">
                                            <a:solidFill>
                                              <a:schemeClr val="tx1"/>
                                            </a:solidFill>
                                            <a:effectLst/>
                                            <a:latin typeface="Cambria Math" panose="02040503050406030204" pitchFamily="18" charset="0"/>
                                          </a:rPr>
                                          <m:t>𝑞</m:t>
                                        </m:r>
                                      </m:e>
                                    </m:d>
                                    <m:r>
                                      <m:rPr>
                                        <m:sty m:val="p"/>
                                      </m:rPr>
                                      <a:rPr lang="en-GB" sz="1600">
                                        <a:solidFill>
                                          <a:schemeClr val="tx1"/>
                                        </a:solidFill>
                                        <a:effectLst/>
                                        <a:latin typeface="Cambria Math" panose="02040503050406030204" pitchFamily="18" charset="0"/>
                                      </a:rPr>
                                      <m:t>Δ</m:t>
                                    </m:r>
                                    <m:r>
                                      <a:rPr lang="en-GB" sz="1600">
                                        <a:solidFill>
                                          <a:schemeClr val="tx1"/>
                                        </a:solidFill>
                                        <a:effectLst/>
                                        <a:latin typeface="Cambria Math" panose="02040503050406030204" pitchFamily="18" charset="0"/>
                                      </a:rPr>
                                      <m:t>𝑧</m:t>
                                    </m:r>
                                  </m:e>
                                </m:nary>
                                <m:r>
                                  <a:rPr lang="en-GB" sz="1600">
                                    <a:solidFill>
                                      <a:schemeClr val="tx1"/>
                                    </a:solidFill>
                                    <a:effectLst/>
                                    <a:latin typeface="Cambria Math" panose="02040503050406030204" pitchFamily="18" charset="0"/>
                                  </a:rPr>
                                  <m:t>,</m:t>
                                </m:r>
                              </m:oMath>
                            </m:oMathPara>
                          </a14:m>
                          <a:endParaRPr lang="en-US" sz="1600" dirty="0">
                            <a:solidFill>
                              <a:schemeClr val="tx1"/>
                            </a:solidFill>
                            <a:effectLst/>
                          </a:endParaRPr>
                        </a:p>
                        <a:p>
                          <a:pPr marL="0" marR="0" indent="180340" algn="just">
                            <a:spcBef>
                              <a:spcPts val="0"/>
                            </a:spcBef>
                            <a:spcAft>
                              <a:spcPts val="0"/>
                            </a:spcAft>
                          </a:pPr>
                          <a14:m>
                            <m:oMathPara xmlns:m="http://schemas.openxmlformats.org/officeDocument/2006/math">
                              <m:oMathParaPr>
                                <m:jc m:val="centerGroup"/>
                              </m:oMathParaPr>
                              <m:oMath xmlns:m="http://schemas.openxmlformats.org/officeDocument/2006/math">
                                <m:sSup>
                                  <m:sSupPr>
                                    <m:ctrlPr>
                                      <a:rPr lang="en-US" sz="1600" i="1">
                                        <a:solidFill>
                                          <a:schemeClr val="tx1"/>
                                        </a:solidFill>
                                        <a:effectLst/>
                                        <a:latin typeface="Cambria Math" panose="02040503050406030204" pitchFamily="18" charset="0"/>
                                      </a:rPr>
                                    </m:ctrlPr>
                                  </m:sSupPr>
                                  <m:e>
                                    <m:r>
                                      <a:rPr lang="en-GB" sz="1600">
                                        <a:solidFill>
                                          <a:schemeClr val="tx1"/>
                                        </a:solidFill>
                                        <a:effectLst/>
                                        <a:latin typeface="Cambria Math" panose="02040503050406030204" pitchFamily="18" charset="0"/>
                                      </a:rPr>
                                      <m:t>𝐴</m:t>
                                    </m:r>
                                  </m:e>
                                  <m:sup>
                                    <m:r>
                                      <a:rPr lang="en-GB" sz="1600">
                                        <a:solidFill>
                                          <a:schemeClr val="tx1"/>
                                        </a:solidFill>
                                        <a:effectLst/>
                                        <a:latin typeface="Cambria Math" panose="02040503050406030204" pitchFamily="18" charset="0"/>
                                      </a:rPr>
                                      <m:t>𝑊</m:t>
                                    </m:r>
                                  </m:sup>
                                </m:sSup>
                                <m:d>
                                  <m:dPr>
                                    <m:ctrlPr>
                                      <a:rPr lang="en-US" sz="1600" i="1">
                                        <a:solidFill>
                                          <a:schemeClr val="tx1"/>
                                        </a:solidFill>
                                        <a:effectLst/>
                                        <a:latin typeface="Cambria Math" panose="02040503050406030204" pitchFamily="18" charset="0"/>
                                      </a:rPr>
                                    </m:ctrlPr>
                                  </m:dPr>
                                  <m:e>
                                    <m:r>
                                      <a:rPr lang="en-GB" sz="1600">
                                        <a:solidFill>
                                          <a:schemeClr val="tx1"/>
                                        </a:solidFill>
                                        <a:effectLst/>
                                        <a:latin typeface="Cambria Math" panose="02040503050406030204" pitchFamily="18" charset="0"/>
                                      </a:rPr>
                                      <m:t>𝑟</m:t>
                                    </m:r>
                                    <m:r>
                                      <a:rPr lang="en-GB" sz="1600">
                                        <a:solidFill>
                                          <a:schemeClr val="tx1"/>
                                        </a:solidFill>
                                        <a:effectLst/>
                                        <a:latin typeface="Cambria Math" panose="02040503050406030204" pitchFamily="18" charset="0"/>
                                      </a:rPr>
                                      <m:t>,</m:t>
                                    </m:r>
                                    <m:r>
                                      <a:rPr lang="en-GB" sz="1600">
                                        <a:solidFill>
                                          <a:schemeClr val="tx1"/>
                                        </a:solidFill>
                                        <a:effectLst/>
                                        <a:latin typeface="Cambria Math" panose="02040503050406030204" pitchFamily="18" charset="0"/>
                                      </a:rPr>
                                      <m:t>𝑞</m:t>
                                    </m:r>
                                  </m:e>
                                </m:d>
                                <m:r>
                                  <a:rPr lang="en-GB" sz="1600">
                                    <a:solidFill>
                                      <a:schemeClr val="tx1"/>
                                    </a:solidFill>
                                    <a:effectLst/>
                                    <a:latin typeface="Cambria Math" panose="02040503050406030204" pitchFamily="18" charset="0"/>
                                  </a:rPr>
                                  <m:t>=</m:t>
                                </m:r>
                                <m:nary>
                                  <m:naryPr>
                                    <m:chr m:val="∑"/>
                                    <m:ctrlPr>
                                      <a:rPr lang="en-US" sz="1600" i="1">
                                        <a:solidFill>
                                          <a:schemeClr val="tx1"/>
                                        </a:solidFill>
                                        <a:effectLst/>
                                        <a:latin typeface="Cambria Math" panose="02040503050406030204" pitchFamily="18" charset="0"/>
                                      </a:rPr>
                                    </m:ctrlPr>
                                  </m:naryPr>
                                  <m:sub>
                                    <m:r>
                                      <a:rPr lang="en-GB" sz="1600">
                                        <a:solidFill>
                                          <a:schemeClr val="tx1"/>
                                        </a:solidFill>
                                        <a:effectLst/>
                                        <a:latin typeface="Cambria Math" panose="02040503050406030204" pitchFamily="18" charset="0"/>
                                      </a:rPr>
                                      <m:t>𝑗</m:t>
                                    </m:r>
                                    <m:r>
                                      <a:rPr lang="en-GB" sz="1600">
                                        <a:solidFill>
                                          <a:schemeClr val="tx1"/>
                                        </a:solidFill>
                                        <a:effectLst/>
                                        <a:latin typeface="Cambria Math" panose="02040503050406030204" pitchFamily="18" charset="0"/>
                                      </a:rPr>
                                      <m:t>=1</m:t>
                                    </m:r>
                                  </m:sub>
                                  <m:sup>
                                    <m:r>
                                      <a:rPr lang="en-GB" sz="1600">
                                        <a:solidFill>
                                          <a:schemeClr val="tx1"/>
                                        </a:solidFill>
                                        <a:effectLst/>
                                        <a:latin typeface="Cambria Math" panose="02040503050406030204" pitchFamily="18" charset="0"/>
                                      </a:rPr>
                                      <m:t>𝑁</m:t>
                                    </m:r>
                                  </m:sup>
                                  <m:e>
                                    <m:sSup>
                                      <m:sSupPr>
                                        <m:ctrlPr>
                                          <a:rPr lang="en-US" sz="1600" i="1">
                                            <a:solidFill>
                                              <a:schemeClr val="tx1"/>
                                            </a:solidFill>
                                            <a:effectLst/>
                                            <a:latin typeface="Cambria Math" panose="02040503050406030204" pitchFamily="18" charset="0"/>
                                          </a:rPr>
                                        </m:ctrlPr>
                                      </m:sSupPr>
                                      <m:e>
                                        <m:r>
                                          <a:rPr lang="en-GB" sz="1600">
                                            <a:solidFill>
                                              <a:schemeClr val="tx1"/>
                                            </a:solidFill>
                                            <a:effectLst/>
                                            <a:latin typeface="Cambria Math" panose="02040503050406030204" pitchFamily="18" charset="0"/>
                                          </a:rPr>
                                          <m:t>𝑃</m:t>
                                        </m:r>
                                      </m:e>
                                      <m:sup>
                                        <m:r>
                                          <a:rPr lang="en-GB" sz="1600">
                                            <a:solidFill>
                                              <a:schemeClr val="tx1"/>
                                            </a:solidFill>
                                            <a:effectLst/>
                                            <a:latin typeface="Cambria Math" panose="02040503050406030204" pitchFamily="18" charset="0"/>
                                          </a:rPr>
                                          <m:t>𝑊</m:t>
                                        </m:r>
                                      </m:sup>
                                    </m:sSup>
                                    <m:d>
                                      <m:dPr>
                                        <m:ctrlPr>
                                          <a:rPr lang="en-US" sz="1600" i="1">
                                            <a:solidFill>
                                              <a:schemeClr val="tx1"/>
                                            </a:solidFill>
                                            <a:effectLst/>
                                            <a:latin typeface="Cambria Math" panose="02040503050406030204" pitchFamily="18" charset="0"/>
                                          </a:rPr>
                                        </m:ctrlPr>
                                      </m:dPr>
                                      <m:e>
                                        <m:r>
                                          <a:rPr lang="en-GB" sz="1600">
                                            <a:solidFill>
                                              <a:schemeClr val="tx1"/>
                                            </a:solidFill>
                                            <a:effectLst/>
                                            <a:latin typeface="Cambria Math" panose="02040503050406030204" pitchFamily="18" charset="0"/>
                                          </a:rPr>
                                          <m:t>𝑟</m:t>
                                        </m:r>
                                        <m:r>
                                          <a:rPr lang="en-GB" sz="1600">
                                            <a:solidFill>
                                              <a:schemeClr val="tx1"/>
                                            </a:solidFill>
                                            <a:effectLst/>
                                            <a:latin typeface="Cambria Math" panose="02040503050406030204" pitchFamily="18" charset="0"/>
                                          </a:rPr>
                                          <m:t>,</m:t>
                                        </m:r>
                                        <m:sSub>
                                          <m:sSubPr>
                                            <m:ctrlPr>
                                              <a:rPr lang="en-US" sz="1600" i="1">
                                                <a:solidFill>
                                                  <a:schemeClr val="tx1"/>
                                                </a:solidFill>
                                                <a:effectLst/>
                                                <a:latin typeface="Cambria Math" panose="02040503050406030204" pitchFamily="18" charset="0"/>
                                              </a:rPr>
                                            </m:ctrlPr>
                                          </m:sSubPr>
                                          <m:e>
                                            <m:r>
                                              <a:rPr lang="en-GB" sz="1600">
                                                <a:solidFill>
                                                  <a:schemeClr val="tx1"/>
                                                </a:solidFill>
                                                <a:effectLst/>
                                                <a:latin typeface="Cambria Math" panose="02040503050406030204" pitchFamily="18" charset="0"/>
                                              </a:rPr>
                                              <m:t>𝑧</m:t>
                                            </m:r>
                                          </m:e>
                                          <m:sub>
                                            <m:r>
                                              <a:rPr lang="en-GB" sz="1600">
                                                <a:solidFill>
                                                  <a:schemeClr val="tx1"/>
                                                </a:solidFill>
                                                <a:effectLst/>
                                                <a:latin typeface="Cambria Math" panose="02040503050406030204" pitchFamily="18" charset="0"/>
                                              </a:rPr>
                                              <m:t>𝑗</m:t>
                                            </m:r>
                                          </m:sub>
                                        </m:sSub>
                                      </m:e>
                                    </m:d>
                                    <m:acc>
                                      <m:accPr>
                                        <m:chr m:val="̃"/>
                                        <m:ctrlPr>
                                          <a:rPr lang="en-US" sz="1600" i="1">
                                            <a:solidFill>
                                              <a:schemeClr val="tx1"/>
                                            </a:solidFill>
                                            <a:effectLst/>
                                            <a:latin typeface="Cambria Math" panose="02040503050406030204" pitchFamily="18" charset="0"/>
                                          </a:rPr>
                                        </m:ctrlPr>
                                      </m:accPr>
                                      <m:e>
                                        <m:r>
                                          <a:rPr lang="en-GB" sz="1600">
                                            <a:solidFill>
                                              <a:schemeClr val="tx1"/>
                                            </a:solidFill>
                                            <a:effectLst/>
                                            <a:latin typeface="Cambria Math" panose="02040503050406030204" pitchFamily="18" charset="0"/>
                                          </a:rPr>
                                          <m:t>𝜓</m:t>
                                        </m:r>
                                      </m:e>
                                    </m:acc>
                                    <m:d>
                                      <m:dPr>
                                        <m:ctrlPr>
                                          <a:rPr lang="en-US" sz="1600" i="1">
                                            <a:solidFill>
                                              <a:schemeClr val="tx1"/>
                                            </a:solidFill>
                                            <a:effectLst/>
                                            <a:latin typeface="Cambria Math" panose="02040503050406030204" pitchFamily="18" charset="0"/>
                                          </a:rPr>
                                        </m:ctrlPr>
                                      </m:dPr>
                                      <m:e>
                                        <m:sSub>
                                          <m:sSubPr>
                                            <m:ctrlPr>
                                              <a:rPr lang="en-US" sz="1600" i="1">
                                                <a:solidFill>
                                                  <a:schemeClr val="tx1"/>
                                                </a:solidFill>
                                                <a:effectLst/>
                                                <a:latin typeface="Cambria Math" panose="02040503050406030204" pitchFamily="18" charset="0"/>
                                              </a:rPr>
                                            </m:ctrlPr>
                                          </m:sSubPr>
                                          <m:e>
                                            <m:r>
                                              <a:rPr lang="en-GB" sz="1600">
                                                <a:solidFill>
                                                  <a:schemeClr val="tx1"/>
                                                </a:solidFill>
                                                <a:effectLst/>
                                                <a:latin typeface="Cambria Math" panose="02040503050406030204" pitchFamily="18" charset="0"/>
                                              </a:rPr>
                                              <m:t>𝑧</m:t>
                                            </m:r>
                                          </m:e>
                                          <m:sub>
                                            <m:r>
                                              <a:rPr lang="en-GB" sz="1600">
                                                <a:solidFill>
                                                  <a:schemeClr val="tx1"/>
                                                </a:solidFill>
                                                <a:effectLst/>
                                                <a:latin typeface="Cambria Math" panose="02040503050406030204" pitchFamily="18" charset="0"/>
                                              </a:rPr>
                                              <m:t>𝑗</m:t>
                                            </m:r>
                                          </m:sub>
                                        </m:sSub>
                                        <m:r>
                                          <a:rPr lang="en-GB" sz="1600">
                                            <a:solidFill>
                                              <a:schemeClr val="tx1"/>
                                            </a:solidFill>
                                            <a:effectLst/>
                                            <a:latin typeface="Cambria Math" panose="02040503050406030204" pitchFamily="18" charset="0"/>
                                          </a:rPr>
                                          <m:t>;</m:t>
                                        </m:r>
                                        <m:r>
                                          <a:rPr lang="en-GB" sz="1600">
                                            <a:solidFill>
                                              <a:schemeClr val="tx1"/>
                                            </a:solidFill>
                                            <a:effectLst/>
                                            <a:latin typeface="Cambria Math" panose="02040503050406030204" pitchFamily="18" charset="0"/>
                                          </a:rPr>
                                          <m:t>𝑞</m:t>
                                        </m:r>
                                      </m:e>
                                    </m:d>
                                    <m:r>
                                      <m:rPr>
                                        <m:sty m:val="p"/>
                                      </m:rPr>
                                      <a:rPr lang="en-GB" sz="1600">
                                        <a:solidFill>
                                          <a:schemeClr val="tx1"/>
                                        </a:solidFill>
                                        <a:effectLst/>
                                        <a:latin typeface="Cambria Math" panose="02040503050406030204" pitchFamily="18" charset="0"/>
                                      </a:rPr>
                                      <m:t>Δ</m:t>
                                    </m:r>
                                    <m:r>
                                      <a:rPr lang="en-GB" sz="1600">
                                        <a:solidFill>
                                          <a:schemeClr val="tx1"/>
                                        </a:solidFill>
                                        <a:effectLst/>
                                        <a:latin typeface="Cambria Math" panose="02040503050406030204" pitchFamily="18" charset="0"/>
                                      </a:rPr>
                                      <m:t>𝑧</m:t>
                                    </m:r>
                                  </m:e>
                                </m:nary>
                                <m:r>
                                  <a:rPr lang="en-GB" sz="1600">
                                    <a:solidFill>
                                      <a:schemeClr val="tx1"/>
                                    </a:solidFill>
                                    <a:effectLst/>
                                    <a:latin typeface="Cambria Math" panose="02040503050406030204" pitchFamily="18" charset="0"/>
                                  </a:rPr>
                                  <m:t>,</m:t>
                                </m:r>
                              </m:oMath>
                            </m:oMathPara>
                          </a14:m>
                          <a:endParaRPr lang="en-US" sz="1600" dirty="0">
                            <a:solidFill>
                              <a:schemeClr val="tx1"/>
                            </a:solidFill>
                            <a:effectLst/>
                            <a:latin typeface="Times New Roman" panose="02020603050405020304" pitchFamily="18" charset="0"/>
                            <a:ea typeface="SimSun" panose="02010600030101010101" pitchFamily="2" charset="-122"/>
                          </a:endParaRPr>
                        </a:p>
                      </a:txBody>
                      <a:tcPr marL="68580" marR="68580" marT="0" marB="0">
                        <a:solidFill>
                          <a:schemeClr val="accent4">
                            <a:lumMod val="20000"/>
                            <a:lumOff val="80000"/>
                          </a:schemeClr>
                        </a:solidFill>
                      </a:tcPr>
                    </a:tc>
                    <a:tc>
                      <a:txBody>
                        <a:bodyPr/>
                        <a:lstStyle/>
                        <a:p>
                          <a:pPr marL="0" marR="0" indent="0" algn="ctr">
                            <a:spcBef>
                              <a:spcPts val="0"/>
                            </a:spcBef>
                            <a:spcAft>
                              <a:spcPts val="0"/>
                            </a:spcAft>
                          </a:pPr>
                          <a:r>
                            <a:rPr lang="en-GB" sz="1600" dirty="0">
                              <a:solidFill>
                                <a:schemeClr val="tx1"/>
                              </a:solidFill>
                              <a:effectLst/>
                            </a:rPr>
                            <a:t>(2)</a:t>
                          </a:r>
                          <a:endParaRPr lang="en-US" sz="1600" dirty="0">
                            <a:solidFill>
                              <a:schemeClr val="tx1"/>
                            </a:solidFill>
                            <a:effectLst/>
                            <a:latin typeface="Times New Roman" panose="02020603050405020304" pitchFamily="18" charset="0"/>
                            <a:ea typeface="SimSun" panose="02010600030101010101" pitchFamily="2" charset="-122"/>
                          </a:endParaRPr>
                        </a:p>
                      </a:txBody>
                      <a:tcPr marL="68580" marR="68580" marT="0" marB="0" anchor="ctr">
                        <a:solidFill>
                          <a:schemeClr val="accent4">
                            <a:lumMod val="20000"/>
                            <a:lumOff val="80000"/>
                          </a:schemeClr>
                        </a:solidFill>
                      </a:tcPr>
                    </a:tc>
                    <a:extLst>
                      <a:ext uri="{0D108BD9-81ED-4DB2-BD59-A6C34878D82A}">
                        <a16:rowId xmlns:a16="http://schemas.microsoft.com/office/drawing/2014/main" val="3179413211"/>
                      </a:ext>
                    </a:extLst>
                  </a:tr>
                </a:tbl>
              </a:graphicData>
            </a:graphic>
          </p:graphicFrame>
        </mc:Choice>
        <mc:Fallback xmlns="">
          <p:graphicFrame>
            <p:nvGraphicFramePr>
              <p:cNvPr id="4" name="Объект 3">
                <a:extLst>
                  <a:ext uri="{FF2B5EF4-FFF2-40B4-BE49-F238E27FC236}">
                    <a16:creationId xmlns:a16="http://schemas.microsoft.com/office/drawing/2014/main" id="{DAB5F81E-B07C-46C6-B521-3C1F8E97DDB0}"/>
                  </a:ext>
                </a:extLst>
              </p:cNvPr>
              <p:cNvGraphicFramePr>
                <a:graphicFrameLocks noGrp="1"/>
              </p:cNvGraphicFramePr>
              <p:nvPr>
                <p:ph idx="1"/>
                <p:extLst>
                  <p:ext uri="{D42A27DB-BD31-4B8C-83A1-F6EECF244321}">
                    <p14:modId xmlns:p14="http://schemas.microsoft.com/office/powerpoint/2010/main" val="2891906404"/>
                  </p:ext>
                </p:extLst>
              </p:nvPr>
            </p:nvGraphicFramePr>
            <p:xfrm>
              <a:off x="3048000" y="2329760"/>
              <a:ext cx="6325870" cy="1426464"/>
            </p:xfrm>
            <a:graphic>
              <a:graphicData uri="http://schemas.openxmlformats.org/drawingml/2006/table">
                <a:tbl>
                  <a:tblPr firstRow="1" firstCol="1" bandRow="1">
                    <a:tableStyleId>{5C22544A-7EE6-4342-B048-85BDC9FD1C3A}</a:tableStyleId>
                  </a:tblPr>
                  <a:tblGrid>
                    <a:gridCol w="5791200">
                      <a:extLst>
                        <a:ext uri="{9D8B030D-6E8A-4147-A177-3AD203B41FA5}">
                          <a16:colId xmlns:a16="http://schemas.microsoft.com/office/drawing/2014/main" val="3788340989"/>
                        </a:ext>
                      </a:extLst>
                    </a:gridCol>
                    <a:gridCol w="534670">
                      <a:extLst>
                        <a:ext uri="{9D8B030D-6E8A-4147-A177-3AD203B41FA5}">
                          <a16:colId xmlns:a16="http://schemas.microsoft.com/office/drawing/2014/main" val="3836061615"/>
                        </a:ext>
                      </a:extLst>
                    </a:gridCol>
                  </a:tblGrid>
                  <a:tr h="1426464">
                    <a:tc>
                      <a:txBody>
                        <a:bodyPr/>
                        <a:lstStyle/>
                        <a:p>
                          <a:endParaRPr lang="ru-RU"/>
                        </a:p>
                      </a:txBody>
                      <a:tcPr marL="68580" marR="68580" marT="0" marB="0">
                        <a:blipFill>
                          <a:blip r:embed="rId4"/>
                          <a:stretch>
                            <a:fillRect l="-211" t="-426" r="-9684" b="-1702"/>
                          </a:stretch>
                        </a:blipFill>
                      </a:tcPr>
                    </a:tc>
                    <a:tc>
                      <a:txBody>
                        <a:bodyPr/>
                        <a:lstStyle/>
                        <a:p>
                          <a:pPr marL="0" marR="0" indent="0" algn="ctr">
                            <a:spcBef>
                              <a:spcPts val="0"/>
                            </a:spcBef>
                            <a:spcAft>
                              <a:spcPts val="0"/>
                            </a:spcAft>
                          </a:pPr>
                          <a:r>
                            <a:rPr lang="en-GB" sz="1600" dirty="0">
                              <a:solidFill>
                                <a:schemeClr val="tx1"/>
                              </a:solidFill>
                              <a:effectLst/>
                            </a:rPr>
                            <a:t>(2)</a:t>
                          </a:r>
                          <a:endParaRPr lang="en-US" sz="1600" dirty="0">
                            <a:solidFill>
                              <a:schemeClr val="tx1"/>
                            </a:solidFill>
                            <a:effectLst/>
                            <a:latin typeface="Times New Roman" panose="02020603050405020304" pitchFamily="18" charset="0"/>
                            <a:ea typeface="SimSun" panose="02010600030101010101" pitchFamily="2" charset="-122"/>
                          </a:endParaRPr>
                        </a:p>
                      </a:txBody>
                      <a:tcPr marL="68580" marR="68580" marT="0" marB="0" anchor="ctr">
                        <a:solidFill>
                          <a:schemeClr val="accent4">
                            <a:lumMod val="20000"/>
                            <a:lumOff val="80000"/>
                          </a:schemeClr>
                        </a:solidFill>
                      </a:tcPr>
                    </a:tc>
                    <a:extLst>
                      <a:ext uri="{0D108BD9-81ED-4DB2-BD59-A6C34878D82A}">
                        <a16:rowId xmlns:a16="http://schemas.microsoft.com/office/drawing/2014/main" val="3179413211"/>
                      </a:ext>
                    </a:extLst>
                  </a:tr>
                </a:tbl>
              </a:graphicData>
            </a:graphic>
          </p:graphicFrame>
        </mc:Fallback>
      </mc:AlternateContent>
      <mc:AlternateContent xmlns:mc="http://schemas.openxmlformats.org/markup-compatibility/2006" xmlns:a14="http://schemas.microsoft.com/office/drawing/2010/main">
        <mc:Choice Requires="a14">
          <p:graphicFrame>
            <p:nvGraphicFramePr>
              <p:cNvPr id="5" name="Таблица 4">
                <a:extLst>
                  <a:ext uri="{FF2B5EF4-FFF2-40B4-BE49-F238E27FC236}">
                    <a16:creationId xmlns:a16="http://schemas.microsoft.com/office/drawing/2014/main" id="{C46DB1DB-9E25-4CE9-A7A5-15D8AE799444}"/>
                  </a:ext>
                </a:extLst>
              </p:cNvPr>
              <p:cNvGraphicFramePr>
                <a:graphicFrameLocks noGrp="1"/>
              </p:cNvGraphicFramePr>
              <p:nvPr/>
            </p:nvGraphicFramePr>
            <p:xfrm>
              <a:off x="3048000" y="4724400"/>
              <a:ext cx="6325870" cy="685800"/>
            </p:xfrm>
            <a:graphic>
              <a:graphicData uri="http://schemas.openxmlformats.org/drawingml/2006/table">
                <a:tbl>
                  <a:tblPr firstRow="1" firstCol="1" bandRow="1">
                    <a:tableStyleId>{5C22544A-7EE6-4342-B048-85BDC9FD1C3A}</a:tableStyleId>
                  </a:tblPr>
                  <a:tblGrid>
                    <a:gridCol w="5867400">
                      <a:extLst>
                        <a:ext uri="{9D8B030D-6E8A-4147-A177-3AD203B41FA5}">
                          <a16:colId xmlns:a16="http://schemas.microsoft.com/office/drawing/2014/main" val="48302268"/>
                        </a:ext>
                      </a:extLst>
                    </a:gridCol>
                    <a:gridCol w="458470">
                      <a:extLst>
                        <a:ext uri="{9D8B030D-6E8A-4147-A177-3AD203B41FA5}">
                          <a16:colId xmlns:a16="http://schemas.microsoft.com/office/drawing/2014/main" val="1203389090"/>
                        </a:ext>
                      </a:extLst>
                    </a:gridCol>
                  </a:tblGrid>
                  <a:tr h="685800">
                    <a:tc>
                      <a:txBody>
                        <a:bodyPr/>
                        <a:lstStyle/>
                        <a:p>
                          <a:pPr marL="0" marR="0" indent="180340" algn="just">
                            <a:spcBef>
                              <a:spcPts val="0"/>
                            </a:spcBef>
                            <a:spcAft>
                              <a:spcPts val="0"/>
                            </a:spcAft>
                          </a:pPr>
                          <a14:m>
                            <m:oMathPara xmlns:m="http://schemas.openxmlformats.org/officeDocument/2006/math">
                              <m:oMathParaPr>
                                <m:jc m:val="centerGroup"/>
                              </m:oMathParaPr>
                              <m:oMath xmlns:m="http://schemas.openxmlformats.org/officeDocument/2006/math">
                                <m:f>
                                  <m:fPr>
                                    <m:ctrlPr>
                                      <a:rPr lang="en-US" sz="1600" i="1" smtClean="0">
                                        <a:solidFill>
                                          <a:schemeClr val="tx1"/>
                                        </a:solidFill>
                                        <a:effectLst/>
                                        <a:latin typeface="Cambria Math" panose="02040503050406030204" pitchFamily="18" charset="0"/>
                                      </a:rPr>
                                    </m:ctrlPr>
                                  </m:fPr>
                                  <m:num>
                                    <m:sSup>
                                      <m:sSupPr>
                                        <m:ctrlPr>
                                          <a:rPr lang="en-US" sz="1600" i="1">
                                            <a:solidFill>
                                              <a:schemeClr val="tx1"/>
                                            </a:solidFill>
                                            <a:effectLst/>
                                            <a:latin typeface="Cambria Math" panose="02040503050406030204" pitchFamily="18" charset="0"/>
                                          </a:rPr>
                                        </m:ctrlPr>
                                      </m:sSupPr>
                                      <m:e>
                                        <m:r>
                                          <a:rPr lang="en-GB" sz="1600">
                                            <a:solidFill>
                                              <a:schemeClr val="tx1"/>
                                            </a:solidFill>
                                            <a:effectLst/>
                                            <a:latin typeface="Cambria Math" panose="02040503050406030204" pitchFamily="18" charset="0"/>
                                          </a:rPr>
                                          <m:t>𝑑</m:t>
                                        </m:r>
                                      </m:e>
                                      <m:sup>
                                        <m:r>
                                          <a:rPr lang="en-GB" sz="1600">
                                            <a:solidFill>
                                              <a:schemeClr val="tx1"/>
                                            </a:solidFill>
                                            <a:effectLst/>
                                            <a:latin typeface="Cambria Math" panose="02040503050406030204" pitchFamily="18" charset="0"/>
                                          </a:rPr>
                                          <m:t>2</m:t>
                                        </m:r>
                                      </m:sup>
                                    </m:sSup>
                                    <m:acc>
                                      <m:accPr>
                                        <m:chr m:val="̃"/>
                                        <m:ctrlPr>
                                          <a:rPr lang="en-US" sz="1600" i="1">
                                            <a:solidFill>
                                              <a:schemeClr val="tx1"/>
                                            </a:solidFill>
                                            <a:effectLst/>
                                            <a:latin typeface="Cambria Math" panose="02040503050406030204" pitchFamily="18" charset="0"/>
                                          </a:rPr>
                                        </m:ctrlPr>
                                      </m:accPr>
                                      <m:e>
                                        <m:r>
                                          <a:rPr lang="en-GB" sz="1600">
                                            <a:solidFill>
                                              <a:schemeClr val="tx1"/>
                                            </a:solidFill>
                                            <a:effectLst/>
                                            <a:latin typeface="Cambria Math" panose="02040503050406030204" pitchFamily="18" charset="0"/>
                                          </a:rPr>
                                          <m:t>𝜓</m:t>
                                        </m:r>
                                      </m:e>
                                    </m:acc>
                                  </m:num>
                                  <m:den>
                                    <m:r>
                                      <a:rPr lang="en-GB" sz="1600">
                                        <a:solidFill>
                                          <a:schemeClr val="tx1"/>
                                        </a:solidFill>
                                        <a:effectLst/>
                                        <a:latin typeface="Cambria Math" panose="02040503050406030204" pitchFamily="18" charset="0"/>
                                      </a:rPr>
                                      <m:t>𝑑</m:t>
                                    </m:r>
                                    <m:sSup>
                                      <m:sSupPr>
                                        <m:ctrlPr>
                                          <a:rPr lang="en-US" sz="1600" i="1">
                                            <a:solidFill>
                                              <a:schemeClr val="tx1"/>
                                            </a:solidFill>
                                            <a:effectLst/>
                                            <a:latin typeface="Cambria Math" panose="02040503050406030204" pitchFamily="18" charset="0"/>
                                          </a:rPr>
                                        </m:ctrlPr>
                                      </m:sSupPr>
                                      <m:e>
                                        <m:r>
                                          <a:rPr lang="en-GB" sz="1600">
                                            <a:solidFill>
                                              <a:schemeClr val="tx1"/>
                                            </a:solidFill>
                                            <a:effectLst/>
                                            <a:latin typeface="Cambria Math" panose="02040503050406030204" pitchFamily="18" charset="0"/>
                                          </a:rPr>
                                          <m:t>𝑧</m:t>
                                        </m:r>
                                      </m:e>
                                      <m:sup>
                                        <m:r>
                                          <a:rPr lang="en-GB" sz="1600">
                                            <a:solidFill>
                                              <a:schemeClr val="tx1"/>
                                            </a:solidFill>
                                            <a:effectLst/>
                                            <a:latin typeface="Cambria Math" panose="02040503050406030204" pitchFamily="18" charset="0"/>
                                          </a:rPr>
                                          <m:t>2</m:t>
                                        </m:r>
                                      </m:sup>
                                    </m:sSup>
                                  </m:den>
                                </m:f>
                                <m:r>
                                  <a:rPr lang="en-GB" sz="1600">
                                    <a:solidFill>
                                      <a:schemeClr val="tx1"/>
                                    </a:solidFill>
                                    <a:effectLst/>
                                    <a:latin typeface="Cambria Math" panose="02040503050406030204" pitchFamily="18" charset="0"/>
                                  </a:rPr>
                                  <m:t>+</m:t>
                                </m:r>
                                <m:d>
                                  <m:dPr>
                                    <m:ctrlPr>
                                      <a:rPr lang="en-US" sz="1600" i="1">
                                        <a:solidFill>
                                          <a:schemeClr val="tx1"/>
                                        </a:solidFill>
                                        <a:effectLst/>
                                        <a:latin typeface="Cambria Math" panose="02040503050406030204" pitchFamily="18" charset="0"/>
                                      </a:rPr>
                                    </m:ctrlPr>
                                  </m:dPr>
                                  <m:e>
                                    <m:sSup>
                                      <m:sSupPr>
                                        <m:ctrlPr>
                                          <a:rPr lang="en-US" sz="1600" i="1">
                                            <a:solidFill>
                                              <a:schemeClr val="tx1"/>
                                            </a:solidFill>
                                            <a:effectLst/>
                                            <a:latin typeface="Cambria Math" panose="02040503050406030204" pitchFamily="18" charset="0"/>
                                          </a:rPr>
                                        </m:ctrlPr>
                                      </m:sSupPr>
                                      <m:e>
                                        <m:r>
                                          <a:rPr lang="en-GB" sz="1600">
                                            <a:solidFill>
                                              <a:schemeClr val="tx1"/>
                                            </a:solidFill>
                                            <a:effectLst/>
                                            <a:latin typeface="Cambria Math" panose="02040503050406030204" pitchFamily="18" charset="0"/>
                                          </a:rPr>
                                          <m:t>𝑘</m:t>
                                        </m:r>
                                      </m:e>
                                      <m:sup>
                                        <m:r>
                                          <a:rPr lang="en-GB" sz="1600">
                                            <a:solidFill>
                                              <a:schemeClr val="tx1"/>
                                            </a:solidFill>
                                            <a:effectLst/>
                                            <a:latin typeface="Cambria Math" panose="02040503050406030204" pitchFamily="18" charset="0"/>
                                          </a:rPr>
                                          <m:t>2</m:t>
                                        </m:r>
                                      </m:sup>
                                    </m:sSup>
                                    <m:r>
                                      <a:rPr lang="en-GB" sz="1600">
                                        <a:solidFill>
                                          <a:schemeClr val="tx1"/>
                                        </a:solidFill>
                                        <a:effectLst/>
                                        <a:latin typeface="Cambria Math" panose="02040503050406030204" pitchFamily="18" charset="0"/>
                                      </a:rPr>
                                      <m:t>(</m:t>
                                    </m:r>
                                    <m:r>
                                      <a:rPr lang="en-GB" sz="1600">
                                        <a:solidFill>
                                          <a:schemeClr val="tx1"/>
                                        </a:solidFill>
                                        <a:effectLst/>
                                        <a:latin typeface="Cambria Math" panose="02040503050406030204" pitchFamily="18" charset="0"/>
                                      </a:rPr>
                                      <m:t>𝑧</m:t>
                                    </m:r>
                                    <m:r>
                                      <a:rPr lang="en-GB" sz="1600">
                                        <a:solidFill>
                                          <a:schemeClr val="tx1"/>
                                        </a:solidFill>
                                        <a:effectLst/>
                                        <a:latin typeface="Cambria Math" panose="02040503050406030204" pitchFamily="18" charset="0"/>
                                      </a:rPr>
                                      <m:t>)−</m:t>
                                    </m:r>
                                    <m:sSup>
                                      <m:sSupPr>
                                        <m:ctrlPr>
                                          <a:rPr lang="en-US" sz="1600" i="1">
                                            <a:solidFill>
                                              <a:schemeClr val="tx1"/>
                                            </a:solidFill>
                                            <a:effectLst/>
                                            <a:latin typeface="Cambria Math" panose="02040503050406030204" pitchFamily="18" charset="0"/>
                                          </a:rPr>
                                        </m:ctrlPr>
                                      </m:sSupPr>
                                      <m:e>
                                        <m:r>
                                          <a:rPr lang="en-GB" sz="1600">
                                            <a:solidFill>
                                              <a:schemeClr val="tx1"/>
                                            </a:solidFill>
                                            <a:effectLst/>
                                            <a:latin typeface="Cambria Math" panose="02040503050406030204" pitchFamily="18" charset="0"/>
                                          </a:rPr>
                                          <m:t>𝑞</m:t>
                                        </m:r>
                                      </m:e>
                                      <m:sup>
                                        <m:r>
                                          <a:rPr lang="en-GB" sz="1600">
                                            <a:solidFill>
                                              <a:schemeClr val="tx1"/>
                                            </a:solidFill>
                                            <a:effectLst/>
                                            <a:latin typeface="Cambria Math" panose="02040503050406030204" pitchFamily="18" charset="0"/>
                                          </a:rPr>
                                          <m:t>2</m:t>
                                        </m:r>
                                      </m:sup>
                                    </m:sSup>
                                  </m:e>
                                </m:d>
                                <m:acc>
                                  <m:accPr>
                                    <m:chr m:val="̃"/>
                                    <m:ctrlPr>
                                      <a:rPr lang="en-US" sz="1600" i="1">
                                        <a:solidFill>
                                          <a:schemeClr val="tx1"/>
                                        </a:solidFill>
                                        <a:effectLst/>
                                        <a:latin typeface="Cambria Math" panose="02040503050406030204" pitchFamily="18" charset="0"/>
                                      </a:rPr>
                                    </m:ctrlPr>
                                  </m:accPr>
                                  <m:e>
                                    <m:r>
                                      <a:rPr lang="en-GB" sz="1600">
                                        <a:solidFill>
                                          <a:schemeClr val="tx1"/>
                                        </a:solidFill>
                                        <a:effectLst/>
                                        <a:latin typeface="Cambria Math" panose="02040503050406030204" pitchFamily="18" charset="0"/>
                                      </a:rPr>
                                      <m:t>𝜓</m:t>
                                    </m:r>
                                  </m:e>
                                </m:acc>
                                <m:r>
                                  <a:rPr lang="en-GB" sz="1600">
                                    <a:solidFill>
                                      <a:schemeClr val="tx1"/>
                                    </a:solidFill>
                                    <a:effectLst/>
                                    <a:latin typeface="Cambria Math" panose="02040503050406030204" pitchFamily="18" charset="0"/>
                                  </a:rPr>
                                  <m:t>=0</m:t>
                                </m:r>
                              </m:oMath>
                            </m:oMathPara>
                          </a14:m>
                          <a:endParaRPr lang="en-US" sz="1600" dirty="0">
                            <a:solidFill>
                              <a:schemeClr val="tx1"/>
                            </a:solidFill>
                            <a:effectLst/>
                            <a:latin typeface="Times New Roman" panose="02020603050405020304" pitchFamily="18" charset="0"/>
                            <a:ea typeface="SimSun" panose="02010600030101010101" pitchFamily="2" charset="-122"/>
                          </a:endParaRPr>
                        </a:p>
                      </a:txBody>
                      <a:tcPr marL="68580" marR="68580" marT="0" marB="0">
                        <a:solidFill>
                          <a:schemeClr val="accent4">
                            <a:lumMod val="20000"/>
                            <a:lumOff val="80000"/>
                          </a:schemeClr>
                        </a:solidFill>
                      </a:tcPr>
                    </a:tc>
                    <a:tc>
                      <a:txBody>
                        <a:bodyPr/>
                        <a:lstStyle/>
                        <a:p>
                          <a:pPr marL="0" marR="0" indent="0" algn="ctr">
                            <a:spcBef>
                              <a:spcPts val="0"/>
                            </a:spcBef>
                            <a:spcAft>
                              <a:spcPts val="0"/>
                            </a:spcAft>
                          </a:pPr>
                          <a:r>
                            <a:rPr lang="en-GB" sz="1600" dirty="0">
                              <a:solidFill>
                                <a:schemeClr val="tx1"/>
                              </a:solidFill>
                              <a:effectLst/>
                            </a:rPr>
                            <a:t>(3)</a:t>
                          </a:r>
                          <a:endParaRPr lang="en-US" sz="1600" dirty="0">
                            <a:solidFill>
                              <a:schemeClr val="tx1"/>
                            </a:solidFill>
                            <a:effectLst/>
                            <a:latin typeface="Times New Roman" panose="02020603050405020304" pitchFamily="18" charset="0"/>
                            <a:ea typeface="SimSun" panose="02010600030101010101" pitchFamily="2" charset="-122"/>
                          </a:endParaRPr>
                        </a:p>
                      </a:txBody>
                      <a:tcPr marL="68580" marR="68580" marT="0" marB="0" anchor="ctr">
                        <a:solidFill>
                          <a:schemeClr val="accent4">
                            <a:lumMod val="20000"/>
                            <a:lumOff val="80000"/>
                          </a:schemeClr>
                        </a:solidFill>
                      </a:tcPr>
                    </a:tc>
                    <a:extLst>
                      <a:ext uri="{0D108BD9-81ED-4DB2-BD59-A6C34878D82A}">
                        <a16:rowId xmlns:a16="http://schemas.microsoft.com/office/drawing/2014/main" val="3582587030"/>
                      </a:ext>
                    </a:extLst>
                  </a:tr>
                </a:tbl>
              </a:graphicData>
            </a:graphic>
          </p:graphicFrame>
        </mc:Choice>
        <mc:Fallback xmlns="">
          <p:graphicFrame>
            <p:nvGraphicFramePr>
              <p:cNvPr id="5" name="Таблица 4">
                <a:extLst>
                  <a:ext uri="{FF2B5EF4-FFF2-40B4-BE49-F238E27FC236}">
                    <a16:creationId xmlns:a16="http://schemas.microsoft.com/office/drawing/2014/main" id="{C46DB1DB-9E25-4CE9-A7A5-15D8AE799444}"/>
                  </a:ext>
                </a:extLst>
              </p:cNvPr>
              <p:cNvGraphicFramePr>
                <a:graphicFrameLocks noGrp="1"/>
              </p:cNvGraphicFramePr>
              <p:nvPr>
                <p:extLst>
                  <p:ext uri="{D42A27DB-BD31-4B8C-83A1-F6EECF244321}">
                    <p14:modId xmlns:p14="http://schemas.microsoft.com/office/powerpoint/2010/main" val="3194297361"/>
                  </p:ext>
                </p:extLst>
              </p:nvPr>
            </p:nvGraphicFramePr>
            <p:xfrm>
              <a:off x="3048000" y="4724400"/>
              <a:ext cx="6325870" cy="685800"/>
            </p:xfrm>
            <a:graphic>
              <a:graphicData uri="http://schemas.openxmlformats.org/drawingml/2006/table">
                <a:tbl>
                  <a:tblPr firstRow="1" firstCol="1" bandRow="1">
                    <a:tableStyleId>{5C22544A-7EE6-4342-B048-85BDC9FD1C3A}</a:tableStyleId>
                  </a:tblPr>
                  <a:tblGrid>
                    <a:gridCol w="5867400">
                      <a:extLst>
                        <a:ext uri="{9D8B030D-6E8A-4147-A177-3AD203B41FA5}">
                          <a16:colId xmlns:a16="http://schemas.microsoft.com/office/drawing/2014/main" val="48302268"/>
                        </a:ext>
                      </a:extLst>
                    </a:gridCol>
                    <a:gridCol w="458470">
                      <a:extLst>
                        <a:ext uri="{9D8B030D-6E8A-4147-A177-3AD203B41FA5}">
                          <a16:colId xmlns:a16="http://schemas.microsoft.com/office/drawing/2014/main" val="1203389090"/>
                        </a:ext>
                      </a:extLst>
                    </a:gridCol>
                  </a:tblGrid>
                  <a:tr h="685800">
                    <a:tc>
                      <a:txBody>
                        <a:bodyPr/>
                        <a:lstStyle/>
                        <a:p>
                          <a:endParaRPr lang="ru-RU"/>
                        </a:p>
                      </a:txBody>
                      <a:tcPr marL="68580" marR="68580" marT="0" marB="0">
                        <a:blipFill>
                          <a:blip r:embed="rId5"/>
                          <a:stretch>
                            <a:fillRect l="-208" t="-1770" r="-8204" b="-3540"/>
                          </a:stretch>
                        </a:blipFill>
                      </a:tcPr>
                    </a:tc>
                    <a:tc>
                      <a:txBody>
                        <a:bodyPr/>
                        <a:lstStyle/>
                        <a:p>
                          <a:pPr marL="0" marR="0" indent="0" algn="ctr">
                            <a:spcBef>
                              <a:spcPts val="0"/>
                            </a:spcBef>
                            <a:spcAft>
                              <a:spcPts val="0"/>
                            </a:spcAft>
                          </a:pPr>
                          <a:r>
                            <a:rPr lang="en-GB" sz="1600" dirty="0">
                              <a:solidFill>
                                <a:schemeClr val="tx1"/>
                              </a:solidFill>
                              <a:effectLst/>
                            </a:rPr>
                            <a:t>(3)</a:t>
                          </a:r>
                          <a:endParaRPr lang="en-US" sz="1600" dirty="0">
                            <a:solidFill>
                              <a:schemeClr val="tx1"/>
                            </a:solidFill>
                            <a:effectLst/>
                            <a:latin typeface="Times New Roman" panose="02020603050405020304" pitchFamily="18" charset="0"/>
                            <a:ea typeface="SimSun" panose="02010600030101010101" pitchFamily="2" charset="-122"/>
                          </a:endParaRPr>
                        </a:p>
                      </a:txBody>
                      <a:tcPr marL="68580" marR="68580" marT="0" marB="0" anchor="ctr">
                        <a:solidFill>
                          <a:schemeClr val="accent4">
                            <a:lumMod val="20000"/>
                            <a:lumOff val="80000"/>
                          </a:schemeClr>
                        </a:solidFill>
                      </a:tcPr>
                    </a:tc>
                    <a:extLst>
                      <a:ext uri="{0D108BD9-81ED-4DB2-BD59-A6C34878D82A}">
                        <a16:rowId xmlns:a16="http://schemas.microsoft.com/office/drawing/2014/main" val="3582587030"/>
                      </a:ext>
                    </a:extLst>
                  </a:tr>
                </a:tbl>
              </a:graphicData>
            </a:graphic>
          </p:graphicFrame>
        </mc:Fallback>
      </mc:AlternateContent>
      <mc:AlternateContent xmlns:mc="http://schemas.openxmlformats.org/markup-compatibility/2006" xmlns:a14="http://schemas.microsoft.com/office/drawing/2010/main">
        <mc:Choice Requires="a14">
          <p:sp>
            <p:nvSpPr>
              <p:cNvPr id="6" name="Rectangle 1">
                <a:extLst>
                  <a:ext uri="{FF2B5EF4-FFF2-40B4-BE49-F238E27FC236}">
                    <a16:creationId xmlns:a16="http://schemas.microsoft.com/office/drawing/2014/main" id="{2BEC7B98-7CEC-41CA-AA9F-45A033F20EDC}"/>
                  </a:ext>
                </a:extLst>
              </p:cNvPr>
              <p:cNvSpPr>
                <a:spLocks noChangeArrowheads="1"/>
              </p:cNvSpPr>
              <p:nvPr/>
            </p:nvSpPr>
            <p:spPr bwMode="auto">
              <a:xfrm>
                <a:off x="3018458" y="3958760"/>
                <a:ext cx="6155083" cy="563103"/>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dirty="0">
                    <a:latin typeface="Times New Roman" panose="02020603050405020304" pitchFamily="18" charset="0"/>
                    <a:ea typeface="SimSun" panose="02010600030101010101" pitchFamily="2" charset="-122"/>
                    <a:cs typeface="Times New Roman" panose="02020603050405020304" pitchFamily="18" charset="0"/>
                  </a:rPr>
                  <a:t>where</a:t>
                </a:r>
                <a:r>
                  <a:rPr kumimoji="0" lang="en-US" altLang="en-US" b="0" i="0" u="none" strike="noStrike" cap="none" normalizeH="0" baseline="0" dirty="0">
                    <a:ln>
                      <a:noFill/>
                    </a:ln>
                    <a:solidFill>
                      <a:srgbClr val="FFFFFF"/>
                    </a:solidFill>
                    <a:effectLst/>
                    <a:latin typeface="Times New Roman" panose="02020603050405020304" pitchFamily="18" charset="0"/>
                    <a:ea typeface="SimSun" panose="02010600030101010101" pitchFamily="2" charset="-122"/>
                    <a:cs typeface="Times New Roman" panose="02020603050405020304" pitchFamily="18" charset="0"/>
                  </a:rPr>
                  <a:t> </a:t>
                </a:r>
                <a14:m>
                  <m:oMath xmlns:m="http://schemas.openxmlformats.org/officeDocument/2006/math">
                    <m:acc>
                      <m:accPr>
                        <m:chr m:val="̃"/>
                        <m:ctrlPr>
                          <a:rPr kumimoji="0" lang="en-US" altLang="en-US" b="0" i="1" u="none" strike="noStrike" cap="none" normalizeH="0" baseline="0" smtClean="0">
                            <a:ln>
                              <a:noFill/>
                            </a:ln>
                            <a:solidFill>
                              <a:schemeClr val="tx1"/>
                            </a:solidFill>
                            <a:effectLst/>
                            <a:latin typeface="Cambria Math" panose="02040503050406030204" pitchFamily="18" charset="0"/>
                            <a:ea typeface="SimSun" panose="02010600030101010101" pitchFamily="2" charset="-122"/>
                            <a:cs typeface="Times New Roman" panose="02020603050405020304" pitchFamily="18" charset="0"/>
                          </a:rPr>
                        </m:ctrlPr>
                      </m:accPr>
                      <m:e>
                        <m:r>
                          <a:rPr kumimoji="0" lang="en-US" altLang="en-US" b="0" i="1" u="none" strike="noStrike" cap="none" normalizeH="0" baseline="0" smtClean="0">
                            <a:ln>
                              <a:noFill/>
                            </a:ln>
                            <a:solidFill>
                              <a:schemeClr val="tx1"/>
                            </a:solidFill>
                            <a:effectLst/>
                            <a:latin typeface="Cambria Math" panose="02040503050406030204" pitchFamily="18" charset="0"/>
                            <a:ea typeface="SimSun" panose="02010600030101010101" pitchFamily="2" charset="-122"/>
                            <a:cs typeface="Times New Roman" panose="02020603050405020304" pitchFamily="18" charset="0"/>
                          </a:rPr>
                          <m:t>𝜓</m:t>
                        </m:r>
                      </m:e>
                    </m:acc>
                  </m:oMath>
                </a14:m>
                <a:r>
                  <a:rPr kumimoji="0" lang="en-GB" altLang="en-US" b="0" i="0" u="none" strike="noStrike" cap="none" normalizeH="0" baseline="0" dirty="0">
                    <a:ln>
                      <a:noFill/>
                    </a:ln>
                    <a:solidFill>
                      <a:schemeClr val="tx1"/>
                    </a:solidFill>
                    <a:effectLst/>
                    <a:latin typeface="Times New Roman" panose="02020603050405020304" pitchFamily="18" charset="0"/>
                    <a:ea typeface="SimSun" panose="02010600030101010101" pitchFamily="2" charset="-122"/>
                    <a:cs typeface="Times New Roman" panose="02020603050405020304" pitchFamily="18" charset="0"/>
                  </a:rPr>
                  <a:t> is the solution of the second order differential equation:</a:t>
                </a:r>
                <a:endParaRPr kumimoji="0" lang="en-US" altLang="en-US"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rgbClr val="FFFFFF"/>
                    </a:solidFill>
                    <a:effectLst/>
                    <a:latin typeface="Times New Roman" panose="02020603050405020304" pitchFamily="18" charset="0"/>
                    <a:ea typeface="SimSun" panose="02010600030101010101" pitchFamily="2" charset="-122"/>
                    <a:cs typeface="Times New Roman" panose="02020603050405020304" pitchFamily="18" charset="0"/>
                  </a:rPr>
                  <a:t>with an</a:t>
                </a:r>
                <a:endParaRPr kumimoji="0" lang="en-GB" altLang="en-US" sz="1800" b="0" i="0" u="none" strike="noStrike" cap="none" normalizeH="0" baseline="0" dirty="0">
                  <a:ln>
                    <a:noFill/>
                  </a:ln>
                  <a:solidFill>
                    <a:schemeClr val="tx1"/>
                  </a:solidFill>
                  <a:effectLst/>
                  <a:latin typeface="Arial" panose="020B0604020202020204" pitchFamily="34" charset="0"/>
                </a:endParaRPr>
              </a:p>
            </p:txBody>
          </p:sp>
        </mc:Choice>
        <mc:Fallback xmlns="">
          <p:sp>
            <p:nvSpPr>
              <p:cNvPr id="6" name="Rectangle 1">
                <a:extLst>
                  <a:ext uri="{FF2B5EF4-FFF2-40B4-BE49-F238E27FC236}">
                    <a16:creationId xmlns:a16="http://schemas.microsoft.com/office/drawing/2014/main" id="{2BEC7B98-7CEC-41CA-AA9F-45A033F20EDC}"/>
                  </a:ext>
                </a:extLst>
              </p:cNvPr>
              <p:cNvSpPr>
                <a:spLocks noRot="1" noChangeAspect="1" noMove="1" noResize="1" noEditPoints="1" noAdjustHandles="1" noChangeArrowheads="1" noChangeShapeType="1" noTextEdit="1"/>
              </p:cNvSpPr>
              <p:nvPr/>
            </p:nvSpPr>
            <p:spPr bwMode="auto">
              <a:xfrm>
                <a:off x="3018458" y="3958760"/>
                <a:ext cx="6155083" cy="563103"/>
              </a:xfrm>
              <a:prstGeom prst="rect">
                <a:avLst/>
              </a:prstGeom>
              <a:blipFill>
                <a:blip r:embed="rId6"/>
                <a:stretch>
                  <a:fillRect l="-792" t="-3226" b="-8602"/>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noFill/>
                  </a:rPr>
                  <a:t> </a:t>
                </a:r>
              </a:p>
            </p:txBody>
          </p:sp>
        </mc:Fallback>
      </mc:AlternateContent>
      <p:sp>
        <p:nvSpPr>
          <p:cNvPr id="7" name="TextBox 6">
            <a:extLst>
              <a:ext uri="{FF2B5EF4-FFF2-40B4-BE49-F238E27FC236}">
                <a16:creationId xmlns:a16="http://schemas.microsoft.com/office/drawing/2014/main" id="{146AC3F4-D17A-460E-B2B0-92775A9A99FA}"/>
              </a:ext>
            </a:extLst>
          </p:cNvPr>
          <p:cNvSpPr txBox="1"/>
          <p:nvPr/>
        </p:nvSpPr>
        <p:spPr>
          <a:xfrm>
            <a:off x="3048000" y="5715000"/>
            <a:ext cx="6096000" cy="646331"/>
          </a:xfrm>
          <a:prstGeom prst="rect">
            <a:avLst/>
          </a:prstGeom>
          <a:noFill/>
        </p:spPr>
        <p:txBody>
          <a:bodyPr wrap="square">
            <a:spAutoFit/>
          </a:bodyPr>
          <a:lstStyle/>
          <a:p>
            <a:r>
              <a:rPr kumimoji="0" lang="en-GB" altLang="en-US" sz="1800" b="0" i="1" u="none" strike="noStrike" cap="none" normalizeH="0" baseline="0" dirty="0">
                <a:ln>
                  <a:noFill/>
                </a:ln>
                <a:solidFill>
                  <a:schemeClr val="tx1"/>
                </a:solidFill>
                <a:effectLst/>
                <a:latin typeface="Cambria Math" panose="02040503050406030204" pitchFamily="18" charset="0"/>
                <a:ea typeface="SimSun" panose="02010600030101010101" pitchFamily="2" charset="-122"/>
                <a:cs typeface="Times New Roman" panose="02020603050405020304" pitchFamily="18" charset="0"/>
              </a:rPr>
              <a:t>ψ0; q=0</a:t>
            </a:r>
            <a:r>
              <a:rPr kumimoji="0" lang="en-GB" altLang="en-US" sz="1800" b="0" i="0" u="none" strike="noStrike" cap="none" normalizeH="0" baseline="0" dirty="0">
                <a:ln>
                  <a:noFill/>
                </a:ln>
                <a:solidFill>
                  <a:schemeClr val="tx1"/>
                </a:solidFill>
                <a:effectLst/>
                <a:latin typeface="Times New Roman" panose="02020603050405020304" pitchFamily="18" charset="0"/>
                <a:ea typeface="SimSun" panose="02010600030101010101" pitchFamily="2" charset="-122"/>
                <a:cs typeface="Times New Roman" panose="02020603050405020304" pitchFamily="18" charset="0"/>
              </a:rPr>
              <a:t>, </a:t>
            </a:r>
            <a:r>
              <a:rPr kumimoji="0" lang="en-GB" altLang="en-US" sz="1800" b="0" i="1" u="none" strike="noStrike" cap="none" normalizeH="0" baseline="0" dirty="0" err="1">
                <a:ln>
                  <a:noFill/>
                </a:ln>
                <a:solidFill>
                  <a:schemeClr val="tx1"/>
                </a:solidFill>
                <a:effectLst/>
                <a:latin typeface="Cambria Math" panose="02040503050406030204" pitchFamily="18" charset="0"/>
                <a:ea typeface="SimSun" panose="02010600030101010101" pitchFamily="2" charset="-122"/>
                <a:cs typeface="Times New Roman" panose="02020603050405020304" pitchFamily="18" charset="0"/>
              </a:rPr>
              <a:t>kz</a:t>
            </a:r>
            <a:r>
              <a:rPr kumimoji="0" lang="en-GB" altLang="en-US" sz="1800" b="0" i="1" u="none" strike="noStrike" cap="none" normalizeH="0" baseline="0" dirty="0">
                <a:ln>
                  <a:noFill/>
                </a:ln>
                <a:solidFill>
                  <a:schemeClr val="tx1"/>
                </a:solidFill>
                <a:effectLst/>
                <a:latin typeface="Cambria Math" panose="02040503050406030204" pitchFamily="18" charset="0"/>
                <a:ea typeface="SimSun" panose="02010600030101010101" pitchFamily="2" charset="-122"/>
                <a:cs typeface="Times New Roman" panose="02020603050405020304" pitchFamily="18" charset="0"/>
              </a:rPr>
              <a:t>=ω/c(z)</a:t>
            </a:r>
            <a:r>
              <a:rPr kumimoji="0" lang="en-GB" altLang="en-US" sz="1800" b="0" i="0" u="none" strike="noStrike" cap="none" normalizeH="0" baseline="0" dirty="0">
                <a:ln>
                  <a:noFill/>
                </a:ln>
                <a:solidFill>
                  <a:schemeClr val="tx1"/>
                </a:solidFill>
                <a:effectLst/>
                <a:latin typeface="Times New Roman" panose="02020603050405020304" pitchFamily="18" charset="0"/>
                <a:ea typeface="SimSun" panose="02010600030101010101" pitchFamily="2" charset="-122"/>
                <a:cs typeface="Times New Roman" panose="02020603050405020304" pitchFamily="18" charset="0"/>
              </a:rPr>
              <a:t> is the depth dependent wavenumber in water, </a:t>
            </a:r>
            <a:r>
              <a:rPr kumimoji="0" lang="en-GB" altLang="en-US" sz="1800" b="0" i="1" u="none" strike="noStrike" cap="none" normalizeH="0" baseline="0" dirty="0">
                <a:ln>
                  <a:noFill/>
                </a:ln>
                <a:solidFill>
                  <a:schemeClr val="tx1"/>
                </a:solidFill>
                <a:effectLst/>
                <a:latin typeface="Cambria Math" panose="02040503050406030204" pitchFamily="18" charset="0"/>
                <a:ea typeface="SimSun" panose="02010600030101010101" pitchFamily="2" charset="-122"/>
                <a:cs typeface="Times New Roman" panose="02020603050405020304" pitchFamily="18" charset="0"/>
              </a:rPr>
              <a:t>c(z)</a:t>
            </a:r>
            <a:r>
              <a:rPr kumimoji="0" lang="en-GB" altLang="en-US" sz="1800" b="0" i="0" u="none" strike="noStrike" cap="none" normalizeH="0" baseline="0" dirty="0">
                <a:ln>
                  <a:noFill/>
                </a:ln>
                <a:solidFill>
                  <a:schemeClr val="tx1"/>
                </a:solidFill>
                <a:effectLst/>
                <a:latin typeface="Times New Roman" panose="02020603050405020304" pitchFamily="18" charset="0"/>
                <a:ea typeface="SimSun" panose="02010600030101010101" pitchFamily="2" charset="-122"/>
                <a:cs typeface="Times New Roman" panose="02020603050405020304" pitchFamily="18" charset="0"/>
              </a:rPr>
              <a:t> is the vertical sound speed profile.</a:t>
            </a:r>
            <a:endParaRPr lang="en-US" dirty="0"/>
          </a:p>
        </p:txBody>
      </p:sp>
    </p:spTree>
    <p:extLst>
      <p:ext uri="{BB962C8B-B14F-4D97-AF65-F5344CB8AC3E}">
        <p14:creationId xmlns:p14="http://schemas.microsoft.com/office/powerpoint/2010/main" val="2884490288"/>
      </p:ext>
    </p:extLst>
  </p:cSld>
  <p:clrMapOvr>
    <a:masterClrMapping/>
  </p:clrMapOvr>
  <mc:AlternateContent xmlns:mc="http://schemas.openxmlformats.org/markup-compatibility/2006" xmlns:p14="http://schemas.microsoft.com/office/powerpoint/2010/main">
    <mc:Choice Requires="p14">
      <p:transition spd="slow" p14:dur="2000" advTm="47386"/>
    </mc:Choice>
    <mc:Fallback xmlns="">
      <p:transition spd="slow" advTm="47386"/>
    </mc:Fallback>
  </mc:AlternateContent>
  <p:extLst>
    <p:ext uri="{3A86A75C-4F4B-4683-9AE1-C65F6400EC91}">
      <p14:laserTraceLst xmlns:p14="http://schemas.microsoft.com/office/powerpoint/2010/main">
        <p14:tracePtLst>
          <p14:tracePt t="16473" x="3297238" y="6646863"/>
          <p14:tracePt t="16478" x="3297238" y="6494463"/>
          <p14:tracePt t="16485" x="3287713" y="6323013"/>
          <p14:tracePt t="16492" x="3267075" y="6172200"/>
          <p14:tracePt t="16499" x="3246438" y="6040438"/>
          <p14:tracePt t="16507" x="3227388" y="5940425"/>
          <p14:tracePt t="16515" x="3206750" y="5868988"/>
          <p14:tracePt t="16522" x="3176588" y="5819775"/>
          <p14:tracePt t="16529" x="3155950" y="5778500"/>
          <p14:tracePt t="16536" x="3136900" y="5738813"/>
          <p14:tracePt t="16543" x="3106738" y="5697538"/>
          <p14:tracePt t="16550" x="3065463" y="5657850"/>
          <p14:tracePt t="16557" x="3005138" y="5597525"/>
          <p14:tracePt t="16566" x="2924175" y="5507038"/>
          <p14:tracePt t="16572" x="2854325" y="5426075"/>
          <p14:tracePt t="16578" x="2794000" y="5354638"/>
          <p14:tracePt t="16585" x="2773363" y="5324475"/>
          <p14:tracePt t="16593" x="2763838" y="5324475"/>
          <p14:tracePt t="16599" x="2763838" y="5314950"/>
          <p14:tracePt t="16608" x="2752725" y="5305425"/>
          <p14:tracePt t="17569" x="3155950" y="5083175"/>
          <p14:tracePt t="17575" x="3609975" y="4810125"/>
          <p14:tracePt t="17582" x="4367213" y="4538663"/>
          <p14:tracePt t="17589" x="4668838" y="4437063"/>
          <p14:tracePt t="17599" x="5314950" y="4325938"/>
          <p14:tracePt t="17604" x="5567363" y="4265613"/>
          <p14:tracePt t="17610" x="6100763" y="4225925"/>
          <p14:tracePt t="17625" x="6746875" y="4165600"/>
          <p14:tracePt t="17638" x="7451725" y="4054475"/>
          <p14:tracePt t="17646" x="7866063" y="3952875"/>
          <p14:tracePt t="17654" x="8269288" y="3822700"/>
          <p14:tracePt t="17659" x="8612188" y="3681413"/>
          <p14:tracePt t="17666" x="8975725" y="3560763"/>
          <p14:tracePt t="17673" x="9237663" y="3489325"/>
          <p14:tracePt t="17679" x="9439275" y="3429000"/>
          <p14:tracePt t="17687" x="9650413" y="3348038"/>
          <p14:tracePt t="17693" x="9761538" y="3297238"/>
          <p14:tracePt t="17700" x="9852025" y="3248025"/>
          <p14:tracePt t="17707" x="9893300" y="3217863"/>
          <p14:tracePt t="17714" x="9923463" y="3187700"/>
          <p14:tracePt t="17722" x="9942513" y="3167063"/>
          <p14:tracePt t="17729" x="9953625" y="3146425"/>
          <p14:tracePt t="17736" x="9953625" y="3125788"/>
          <p14:tracePt t="17743" x="9953625" y="3106738"/>
          <p14:tracePt t="17751" x="9953625" y="3095625"/>
          <p14:tracePt t="17758" x="9953625" y="3076575"/>
          <p14:tracePt t="17765" x="9953625" y="3055938"/>
          <p14:tracePt t="17773" x="9953625" y="3025775"/>
          <p14:tracePt t="17781" x="9953625" y="3016250"/>
          <p14:tracePt t="17788" x="9942513" y="2974975"/>
          <p14:tracePt t="17796" x="9923463" y="2935288"/>
          <p14:tracePt t="17803" x="9912350" y="2905125"/>
          <p14:tracePt t="17811" x="9893300" y="2863850"/>
          <p14:tracePt t="17820" x="9842500" y="2813050"/>
          <p14:tracePt t="17824" x="9801225" y="2752725"/>
          <p14:tracePt t="17836" x="9752013" y="2682875"/>
          <p14:tracePt t="17839" x="9691688" y="2601913"/>
          <p14:tracePt t="17846" x="9631363" y="2532063"/>
          <p14:tracePt t="17854" x="9580563" y="2460625"/>
          <p14:tracePt t="17861" x="9529763" y="2390775"/>
          <p14:tracePt t="17874" x="9409113" y="2238375"/>
          <p14:tracePt t="17882" x="9328150" y="2147888"/>
          <p14:tracePt t="17888" x="9247188" y="2027238"/>
          <p14:tracePt t="17897" x="9156700" y="1906588"/>
          <p14:tracePt t="17905" x="9075738" y="1816100"/>
          <p14:tracePt t="17910" x="8985250" y="1714500"/>
          <p14:tracePt t="17919" x="8843963" y="1603375"/>
          <p14:tracePt t="17925" x="8461375" y="1411288"/>
          <p14:tracePt t="17939" x="8197850" y="1320800"/>
          <p14:tracePt t="17941" x="7896225" y="1230313"/>
          <p14:tracePt t="17946" x="7381875" y="1109663"/>
          <p14:tracePt t="17951" x="7170738" y="1098550"/>
          <p14:tracePt t="17958" x="6735763" y="1058863"/>
          <p14:tracePt t="17965" x="6403975" y="1058863"/>
          <p14:tracePt t="17973" x="6191250" y="1058863"/>
          <p14:tracePt t="17979" x="5829300" y="1058863"/>
          <p14:tracePt t="17987" x="5586413" y="1079500"/>
          <p14:tracePt t="17993" x="5465763" y="1089025"/>
          <p14:tracePt t="18004" x="5254625" y="1119188"/>
          <p14:tracePt t="18011" x="5092700" y="1149350"/>
          <p14:tracePt t="18021" x="4930775" y="1169988"/>
          <p14:tracePt t="18025" x="4719638" y="1250950"/>
          <p14:tracePt t="18037" x="3952875" y="1603375"/>
          <p14:tracePt t="18047" x="3751263" y="1784350"/>
          <p14:tracePt t="18052" x="3438525" y="2027238"/>
          <p14:tracePt t="18060" x="3257550" y="2189163"/>
          <p14:tracePt t="18066" x="3155950" y="2298700"/>
          <p14:tracePt t="18073" x="3074988" y="2390775"/>
          <p14:tracePt t="18079" x="3014663" y="2481263"/>
          <p14:tracePt t="18087" x="2974975" y="2551113"/>
          <p14:tracePt t="18093" x="2954338" y="2592388"/>
          <p14:tracePt t="18102" x="2935288" y="2611438"/>
          <p14:tracePt t="18109" x="2935288" y="2632075"/>
          <p14:tracePt t="18119" x="2935288" y="2652713"/>
          <p14:tracePt t="18124" x="2924175" y="2652713"/>
          <p14:tracePt t="18138" x="2924175" y="2673350"/>
          <p14:tracePt t="18155" x="2924175" y="2682875"/>
          <p14:tracePt t="18160" x="2924175" y="2703513"/>
          <p14:tracePt t="18170" x="2944813" y="2722563"/>
          <p14:tracePt t="18175" x="2974975" y="2763838"/>
          <p14:tracePt t="18183" x="3035300" y="2824163"/>
          <p14:tracePt t="18189" x="3125788" y="2905125"/>
          <p14:tracePt t="18197" x="3227388" y="2995613"/>
          <p14:tracePt t="18206" x="3317875" y="3076575"/>
          <p14:tracePt t="18210" x="3408363" y="3167063"/>
          <p14:tracePt t="18219" x="3529013" y="3267075"/>
          <p14:tracePt t="18226" x="3690938" y="3368675"/>
          <p14:tracePt t="18231" x="3841750" y="3429000"/>
          <p14:tracePt t="18239" x="3962400" y="3479800"/>
          <p14:tracePt t="18246" x="4073525" y="3519488"/>
          <p14:tracePt t="18251" x="4235450" y="3560763"/>
          <p14:tracePt t="18258" x="4446588" y="3590925"/>
          <p14:tracePt t="18265" x="4608513" y="3590925"/>
          <p14:tracePt t="18272" x="4779963" y="3590925"/>
          <p14:tracePt t="18279" x="5092700" y="3590925"/>
          <p14:tracePt t="18287" x="5314950" y="3570288"/>
          <p14:tracePt t="18296" x="5526088" y="3549650"/>
          <p14:tracePt t="18304" x="5899150" y="3489325"/>
          <p14:tracePt t="18311" x="6130925" y="3438525"/>
          <p14:tracePt t="18317" x="6302375" y="3389313"/>
          <p14:tracePt t="18323" x="6464300" y="3327400"/>
          <p14:tracePt t="18330" x="6635750" y="3267075"/>
          <p14:tracePt t="18339" x="6777038" y="3227388"/>
          <p14:tracePt t="18344" x="6877050" y="3176588"/>
          <p14:tracePt t="18351" x="6978650" y="3125788"/>
          <p14:tracePt t="18358" x="7048500" y="3106738"/>
          <p14:tracePt t="18366" x="7150100" y="3065463"/>
          <p14:tracePt t="18373" x="7219950" y="3035300"/>
          <p14:tracePt t="18380" x="7291388" y="3005138"/>
          <p14:tracePt t="18388" x="7361238" y="2974975"/>
          <p14:tracePt t="18395" x="7432675" y="2935288"/>
          <p14:tracePt t="18405" x="7502525" y="2874963"/>
          <p14:tracePt t="18411" x="7562850" y="2813050"/>
          <p14:tracePt t="18423" x="7673975" y="2692400"/>
          <p14:tracePt t="18438" x="7724775" y="2641600"/>
          <p14:tracePt t="18447" x="7724775" y="2622550"/>
          <p14:tracePt t="18454" x="7734300" y="2611438"/>
          <p14:tracePt t="18462" x="7745413" y="2611438"/>
          <p14:tracePt t="18475" x="7745413" y="2592388"/>
          <p14:tracePt t="22272" x="7835900" y="2662238"/>
          <p14:tracePt t="22278" x="7926388" y="2752725"/>
          <p14:tracePt t="22287" x="7996238" y="2824163"/>
          <p14:tracePt t="22293" x="8067675" y="2924175"/>
          <p14:tracePt t="22303" x="8128000" y="3016250"/>
          <p14:tracePt t="22307" x="8178800" y="3116263"/>
          <p14:tracePt t="22316" x="8218488" y="3206750"/>
          <p14:tracePt t="22322" x="8239125" y="3287713"/>
          <p14:tracePt t="22329" x="8269288" y="3348038"/>
          <p14:tracePt t="22333" x="8269288" y="3389313"/>
          <p14:tracePt t="22341" x="8289925" y="3429000"/>
          <p14:tracePt t="22349" x="8299450" y="3438525"/>
          <p14:tracePt t="22355" x="8308975" y="3468688"/>
          <p14:tracePt t="22362" x="8329613" y="3498850"/>
          <p14:tracePt t="22369" x="8339138" y="3509963"/>
          <p14:tracePt t="22376" x="8359775" y="3540125"/>
          <p14:tracePt t="22384" x="8389938" y="3590925"/>
          <p14:tracePt t="22391" x="8450263" y="3690938"/>
          <p14:tracePt t="22399" x="8521700" y="3802063"/>
          <p14:tracePt t="22406" x="8572500" y="3903663"/>
          <p14:tracePt t="22412" x="8621713" y="3994150"/>
          <p14:tracePt t="22420" x="8651875" y="4105275"/>
          <p14:tracePt t="22426" x="8682038" y="4225925"/>
          <p14:tracePt t="22433" x="8693150" y="4286250"/>
          <p14:tracePt t="22441" x="8693150" y="4337050"/>
          <p14:tracePt t="22449" x="8693150" y="4367213"/>
          <p14:tracePt t="22456" x="8693150" y="4387850"/>
          <p14:tracePt t="22467" x="8693150" y="4397375"/>
          <p14:tracePt t="22474" x="8693150" y="4418013"/>
          <p14:tracePt t="22493" x="8693150" y="4427538"/>
          <p14:tracePt t="22612" x="8693150" y="4437063"/>
          <p14:tracePt t="22633" x="8693150" y="4457700"/>
          <p14:tracePt t="22648" x="8693150" y="4467225"/>
          <p14:tracePt t="22655" x="8693150" y="4487863"/>
          <p14:tracePt t="22677" x="8693150" y="4497388"/>
          <p14:tracePt t="22691" x="8693150" y="4508500"/>
          <p14:tracePt t="23607" x="8582025" y="4478338"/>
          <p14:tracePt t="23617" x="8410575" y="4437063"/>
          <p14:tracePt t="23625" x="8278813" y="4397375"/>
          <p14:tracePt t="23631" x="8067675" y="4337050"/>
          <p14:tracePt t="23636" x="7866063" y="4276725"/>
          <p14:tracePt t="23643" x="7664450" y="4216400"/>
          <p14:tracePt t="23653" x="7553325" y="4184650"/>
          <p14:tracePt t="23661" x="7432675" y="4144963"/>
          <p14:tracePt t="23672" x="7150100" y="4084638"/>
          <p14:tracePt t="23683" x="7018338" y="4054475"/>
          <p14:tracePt t="23687" x="6897688" y="4054475"/>
          <p14:tracePt t="23694" x="6765925" y="4044950"/>
          <p14:tracePt t="23704" x="6564313" y="4044950"/>
          <p14:tracePt t="23709" x="6392863" y="4044950"/>
          <p14:tracePt t="23718" x="6242050" y="4064000"/>
          <p14:tracePt t="23723" x="6061075" y="4084638"/>
          <p14:tracePt t="23730" x="5829300" y="4105275"/>
          <p14:tracePt t="23743" x="5475288" y="4135438"/>
          <p14:tracePt t="23752" x="5273675" y="4165600"/>
          <p14:tracePt t="23758" x="5072063" y="4165600"/>
          <p14:tracePt t="23765" x="4941888" y="4184650"/>
          <p14:tracePt t="23775" x="4830763" y="4184650"/>
          <p14:tracePt t="23779" x="4699000" y="4216400"/>
          <p14:tracePt t="23786" x="4548188" y="4246563"/>
          <p14:tracePt t="23793" x="4427538" y="4256088"/>
          <p14:tracePt t="23798" x="4316413" y="4295775"/>
          <p14:tracePt t="23806" x="4225925" y="4316413"/>
          <p14:tracePt t="23813" x="4084638" y="4376738"/>
          <p14:tracePt t="23820" x="3943350" y="4427538"/>
          <p14:tracePt t="23827" x="3811588" y="4457700"/>
          <p14:tracePt t="23835" x="3700463" y="4487863"/>
          <p14:tracePt t="23842" x="3619500" y="4527550"/>
          <p14:tracePt t="23849" x="3529013" y="4568825"/>
          <p14:tracePt t="23857" x="3429000" y="4598988"/>
          <p14:tracePt t="23864" x="3348038" y="4638675"/>
          <p14:tracePt t="23872" x="3267075" y="4689475"/>
          <p14:tracePt t="23878" x="3206750" y="4710113"/>
          <p14:tracePt t="23885" x="3155950" y="4740275"/>
          <p14:tracePt t="23892" x="3116263" y="4770438"/>
          <p14:tracePt t="23899" x="3086100" y="4821238"/>
          <p14:tracePt t="23907" x="3055938" y="4870450"/>
          <p14:tracePt t="23916" x="3035300" y="4902200"/>
          <p14:tracePt t="23922" x="2984500" y="4992688"/>
          <p14:tracePt t="23928" x="2965450" y="5062538"/>
          <p14:tracePt t="23937" x="2954338" y="5113338"/>
          <p14:tracePt t="23942" x="2944813" y="5164138"/>
          <p14:tracePt t="23949" x="2944813" y="5203825"/>
          <p14:tracePt t="23958" x="2944813" y="5264150"/>
          <p14:tracePt t="23966" x="2954338" y="5365750"/>
          <p14:tracePt t="23972" x="2995613" y="5465763"/>
          <p14:tracePt t="23978" x="3044825" y="5556250"/>
          <p14:tracePt t="23985" x="3106738" y="5637213"/>
          <p14:tracePt t="23992" x="3167063" y="5697538"/>
          <p14:tracePt t="23999" x="3246438" y="5759450"/>
          <p14:tracePt t="24007" x="3317875" y="5808663"/>
          <p14:tracePt t="24016" x="3378200" y="5859463"/>
          <p14:tracePt t="24023" x="3449638" y="5910263"/>
          <p14:tracePt t="24028" x="3519488" y="5930900"/>
          <p14:tracePt t="24035" x="3630613" y="5961063"/>
          <p14:tracePt t="24042" x="3751263" y="5970588"/>
          <p14:tracePt t="24049" x="3862388" y="5980113"/>
          <p14:tracePt t="24057" x="3973513" y="5980113"/>
          <p14:tracePt t="24066" x="4133850" y="5980113"/>
          <p14:tracePt t="24072" x="4337050" y="5961063"/>
          <p14:tracePt t="24078" x="4548188" y="5949950"/>
          <p14:tracePt t="24085" x="4710113" y="5930900"/>
          <p14:tracePt t="24092" x="4911725" y="5899150"/>
          <p14:tracePt t="24099" x="5132388" y="5868988"/>
          <p14:tracePt t="24107" x="5273675" y="5849938"/>
          <p14:tracePt t="24115" x="5395913" y="5838825"/>
          <p14:tracePt t="24122" x="5556250" y="5819775"/>
          <p14:tracePt t="24129" x="5737225" y="5789613"/>
          <p14:tracePt t="24135" x="5878513" y="5748338"/>
          <p14:tracePt t="24142" x="6030913" y="5708650"/>
          <p14:tracePt t="24149" x="6172200" y="5688013"/>
          <p14:tracePt t="24158" x="6343650" y="5648325"/>
          <p14:tracePt t="24165" x="6503988" y="5607050"/>
          <p14:tracePt t="24172" x="6656388" y="5546725"/>
          <p14:tracePt t="24178" x="6796088" y="5495925"/>
          <p14:tracePt t="24185" x="6967538" y="5435600"/>
          <p14:tracePt t="24192" x="7170738" y="5375275"/>
          <p14:tracePt t="24200" x="7291388" y="5324475"/>
          <p14:tracePt t="24207" x="7391400" y="5305425"/>
          <p14:tracePt t="24215" x="7412038" y="5294313"/>
          <p14:tracePt t="24222" x="7481888" y="5254625"/>
          <p14:tracePt t="24228" x="7523163" y="5245100"/>
          <p14:tracePt t="24237" x="7543800" y="5224463"/>
          <p14:tracePt t="24242" x="7573963" y="5203825"/>
          <p14:tracePt t="24249" x="7593013" y="5183188"/>
          <p14:tracePt t="24257" x="7613650" y="5143500"/>
          <p14:tracePt t="24267" x="7643813" y="5103813"/>
          <p14:tracePt t="24271" x="7664450" y="5062538"/>
          <p14:tracePt t="24278" x="7673975" y="5032375"/>
          <p14:tracePt t="24286" x="7683500" y="4992688"/>
          <p14:tracePt t="24293" x="7683500" y="4962525"/>
          <p14:tracePt t="24300" x="7683500" y="4941888"/>
          <p14:tracePt t="24308" x="7683500" y="4902200"/>
          <p14:tracePt t="24316" x="7683500" y="4891088"/>
          <p14:tracePt t="24322" x="7664450" y="4860925"/>
          <p14:tracePt t="24330" x="7653338" y="4830763"/>
          <p14:tracePt t="24335" x="7643813" y="4821238"/>
          <p14:tracePt t="24343" x="7613650" y="4791075"/>
          <p14:tracePt t="24349" x="7593013" y="4760913"/>
          <p14:tracePt t="24358" x="7543800" y="4719638"/>
          <p14:tracePt t="24367" x="7493000" y="4668838"/>
          <p14:tracePt t="24372" x="7402513" y="4619625"/>
          <p14:tracePt t="24379" x="7310438" y="4559300"/>
          <p14:tracePt t="24386" x="7210425" y="4518025"/>
          <p14:tracePt t="24393" x="7108825" y="4478338"/>
          <p14:tracePt t="24400" x="7038975" y="4457700"/>
          <p14:tracePt t="24408" x="6999288" y="4437063"/>
          <p14:tracePt t="24416" x="6958013" y="4418013"/>
          <p14:tracePt t="24422" x="6907213" y="4406900"/>
          <p14:tracePt t="24429" x="6858000" y="4406900"/>
          <p14:tracePt t="24435" x="6816725" y="4406900"/>
          <p14:tracePt t="24443" x="6756400" y="4397375"/>
          <p14:tracePt t="24450" x="6716713" y="4397375"/>
          <p14:tracePt t="24458" x="6686550" y="4397375"/>
          <p14:tracePt t="24467" x="6624638" y="4397375"/>
          <p14:tracePt t="24472" x="6554788" y="4387850"/>
          <p14:tracePt t="24478" x="6473825" y="4387850"/>
          <p14:tracePt t="24486" x="6343650" y="4387850"/>
          <p14:tracePt t="24493" x="6181725" y="4387850"/>
          <p14:tracePt t="24501" x="6040438" y="4387850"/>
          <p14:tracePt t="24509" x="5929313" y="4387850"/>
          <p14:tracePt t="24516" x="5838825" y="4397375"/>
          <p14:tracePt t="24522" x="5748338" y="4406900"/>
          <p14:tracePt t="24529" x="5676900" y="4437063"/>
          <p14:tracePt t="24536" x="5607050" y="4448175"/>
          <p14:tracePt t="24543" x="5535613" y="4457700"/>
          <p14:tracePt t="24549" x="5505450" y="4457700"/>
          <p14:tracePt t="24557" x="5465763" y="4467225"/>
          <p14:tracePt t="24565" x="5456238" y="4467225"/>
          <p14:tracePt t="24571" x="5435600" y="4478338"/>
          <p14:tracePt t="24580" x="5414963" y="4478338"/>
          <p14:tracePt t="24598" x="5405438" y="4478338"/>
          <p14:tracePt t="24610" x="5334000" y="4508500"/>
          <p14:tracePt t="24618" x="5264150" y="4538663"/>
          <p14:tracePt t="24626" x="5192713" y="4559300"/>
          <p14:tracePt t="24632" x="5122863" y="4598988"/>
          <p14:tracePt t="24640" x="5083175" y="4619625"/>
          <p14:tracePt t="24646" x="5041900" y="4638675"/>
          <p14:tracePt t="24652" x="5011738" y="4649788"/>
          <p14:tracePt t="24662" x="4981575" y="4668838"/>
          <p14:tracePt t="24665" x="4981575" y="4679950"/>
          <p14:tracePt t="24676" x="4972050" y="4679950"/>
          <p14:tracePt t="24683" x="4960938" y="4679950"/>
          <p14:tracePt t="24686" x="4960938" y="4689475"/>
          <p14:tracePt t="24694" x="4960938" y="4699000"/>
          <p14:tracePt t="24700" x="4951413" y="4699000"/>
          <p14:tracePt t="29922" x="5021263" y="4689475"/>
          <p14:tracePt t="29928" x="5153025" y="4638675"/>
          <p14:tracePt t="29936" x="5284788" y="4608513"/>
          <p14:tracePt t="29945" x="5384800" y="4568825"/>
          <p14:tracePt t="29952" x="5486400" y="4559300"/>
          <p14:tracePt t="29956" x="5556250" y="4548188"/>
          <p14:tracePt t="29966" x="5567363" y="4548188"/>
          <p14:tracePt t="29971" x="5657850" y="4538663"/>
          <p14:tracePt t="29982" x="5757863" y="4538663"/>
          <p14:tracePt t="29986" x="5838825" y="4527550"/>
          <p14:tracePt t="29993" x="5949950" y="4508500"/>
          <p14:tracePt t="30002" x="6061075" y="4508500"/>
          <p14:tracePt t="30006" x="6142038" y="4508500"/>
          <p14:tracePt t="30018" x="6242050" y="4518025"/>
          <p14:tracePt t="30021" x="6373813" y="4527550"/>
          <p14:tracePt t="30030" x="6484938" y="4527550"/>
          <p14:tracePt t="30036" x="6584950" y="4538663"/>
          <p14:tracePt t="30043" x="6656388" y="4548188"/>
          <p14:tracePt t="30049" x="6675438" y="4548188"/>
          <p14:tracePt t="30056" x="6705600" y="4559300"/>
          <p14:tracePt t="30062" x="6716713" y="4568825"/>
          <p14:tracePt t="30076" x="6726238" y="4568825"/>
          <p14:tracePt t="30083" x="6735763" y="4578350"/>
          <p14:tracePt t="30104" x="6735763" y="4589463"/>
          <p14:tracePt t="30113" x="6735763" y="4598988"/>
          <p14:tracePt t="32830" x="6696075" y="4548188"/>
          <p14:tracePt t="32837" x="6635750" y="4487863"/>
          <p14:tracePt t="32844" x="6594475" y="4448175"/>
          <p14:tracePt t="32851" x="6484938" y="4376738"/>
          <p14:tracePt t="32860" x="6302375" y="4337050"/>
          <p14:tracePt t="32868" x="6121400" y="4306888"/>
          <p14:tracePt t="32873" x="5970588" y="4306888"/>
          <p14:tracePt t="32880" x="5646738" y="4325938"/>
          <p14:tracePt t="32887" x="5273675" y="4367213"/>
          <p14:tracePt t="32895" x="5113338" y="4387850"/>
          <p14:tracePt t="32901" x="4689475" y="4418013"/>
          <p14:tracePt t="32909" x="4406900" y="4478338"/>
          <p14:tracePt t="32918" x="4235450" y="4487863"/>
          <p14:tracePt t="32923" x="3913188" y="4487863"/>
          <p14:tracePt t="32931" x="3741738" y="4487863"/>
          <p14:tracePt t="32936" x="3630613" y="4487863"/>
          <p14:tracePt t="32950" x="3479800" y="4508500"/>
          <p14:tracePt t="32957" x="3408363" y="4518025"/>
          <p14:tracePt t="32965" x="3338513" y="4527550"/>
          <p14:tracePt t="32972" x="3287713" y="4559300"/>
          <p14:tracePt t="32978" x="3267075" y="4559300"/>
          <p14:tracePt t="32986" x="3236913" y="4578350"/>
          <p14:tracePt t="32992" x="3216275" y="4608513"/>
          <p14:tracePt t="33000" x="3197225" y="4629150"/>
          <p14:tracePt t="33007" x="3146425" y="4679950"/>
          <p14:tracePt t="33014" x="3106738" y="4740275"/>
          <p14:tracePt t="33021" x="3074988" y="4779963"/>
          <p14:tracePt t="33029" x="3055938" y="4821238"/>
          <p14:tracePt t="33036" x="3044825" y="4860925"/>
          <p14:tracePt t="33043" x="3035300" y="4891088"/>
          <p14:tracePt t="33050" x="3025775" y="4921250"/>
          <p14:tracePt t="33057" x="3025775" y="4962525"/>
          <p14:tracePt t="33065" x="3025775" y="5002213"/>
          <p14:tracePt t="33072" x="3035300" y="5092700"/>
          <p14:tracePt t="33079" x="3035300" y="5173663"/>
          <p14:tracePt t="33086" x="3055938" y="5245100"/>
          <p14:tracePt t="33093" x="3106738" y="5324475"/>
          <p14:tracePt t="33100" x="3186113" y="5435600"/>
          <p14:tracePt t="33108" x="3278188" y="5556250"/>
          <p14:tracePt t="33115" x="3398838" y="5657850"/>
          <p14:tracePt t="33122" x="3498850" y="5759450"/>
          <p14:tracePt t="33129" x="3640138" y="5838825"/>
          <p14:tracePt t="33136" x="3832225" y="5910263"/>
          <p14:tracePt t="33143" x="4024313" y="5961063"/>
          <p14:tracePt t="33150" x="4175125" y="5980113"/>
          <p14:tracePt t="33158" x="4337050" y="6000750"/>
          <p14:tracePt t="33165" x="4598988" y="6000750"/>
          <p14:tracePt t="33172" x="4779963" y="5991225"/>
          <p14:tracePt t="33180" x="4941888" y="5991225"/>
          <p14:tracePt t="33188" x="5203825" y="5991225"/>
          <p14:tracePt t="33193" x="5445125" y="5980113"/>
          <p14:tracePt t="33200" x="5607050" y="5961063"/>
          <p14:tracePt t="33207" x="5788025" y="5961063"/>
          <p14:tracePt t="33216" x="6000750" y="5961063"/>
          <p14:tracePt t="33222" x="6151563" y="5949950"/>
          <p14:tracePt t="33229" x="6251575" y="5940425"/>
          <p14:tracePt t="33236" x="6332538" y="5930900"/>
          <p14:tracePt t="33244" x="6434138" y="5899150"/>
          <p14:tracePt t="33250" x="6554788" y="5849938"/>
          <p14:tracePt t="33257" x="6656388" y="5778500"/>
          <p14:tracePt t="33265" x="6777038" y="5697538"/>
          <p14:tracePt t="33273" x="6877050" y="5627688"/>
          <p14:tracePt t="33279" x="6958013" y="5546725"/>
          <p14:tracePt t="33286" x="7048500" y="5456238"/>
          <p14:tracePt t="33293" x="7138988" y="5384800"/>
          <p14:tracePt t="33300" x="7210425" y="5305425"/>
          <p14:tracePt t="33307" x="7270750" y="5245100"/>
          <p14:tracePt t="33315" x="7331075" y="5173663"/>
          <p14:tracePt t="33322" x="7391400" y="5083175"/>
          <p14:tracePt t="33329" x="7432675" y="5011738"/>
          <p14:tracePt t="33336" x="7462838" y="4951413"/>
          <p14:tracePt t="33343" x="7472363" y="4921250"/>
          <p14:tracePt t="33350" x="7481888" y="4881563"/>
          <p14:tracePt t="33358" x="7481888" y="4840288"/>
          <p14:tracePt t="33365" x="7472363" y="4791075"/>
          <p14:tracePt t="33372" x="7421563" y="4719638"/>
          <p14:tracePt t="33380" x="7331075" y="4619625"/>
          <p14:tracePt t="33388" x="7240588" y="4538663"/>
          <p14:tracePt t="33393" x="7119938" y="4448175"/>
          <p14:tracePt t="34359" x="7078663" y="4397375"/>
          <p14:tracePt t="34368" x="7038975" y="4356100"/>
          <p14:tracePt t="34374" x="6958013" y="4276725"/>
          <p14:tracePt t="34384" x="6877050" y="4184650"/>
          <p14:tracePt t="34389" x="6765925" y="4054475"/>
          <p14:tracePt t="34395" x="6656388" y="3903663"/>
          <p14:tracePt t="34402" x="6564313" y="3792538"/>
          <p14:tracePt t="34411" x="6464300" y="3670300"/>
          <p14:tracePt t="34417" x="6392863" y="3560763"/>
          <p14:tracePt t="34426" x="6313488" y="3459163"/>
          <p14:tracePt t="34434" x="6262688" y="3368675"/>
          <p14:tracePt t="34442" x="6202363" y="3308350"/>
          <p14:tracePt t="34447" x="6142038" y="3257550"/>
          <p14:tracePt t="34453" x="6070600" y="3217863"/>
          <p14:tracePt t="34462" x="5970588" y="3187700"/>
          <p14:tracePt t="34467" x="5908675" y="3187700"/>
          <p14:tracePt t="34474" x="5868988" y="3176588"/>
          <p14:tracePt t="34483" x="5829300" y="3167063"/>
          <p14:tracePt t="34488" x="5799138" y="3167063"/>
          <p14:tracePt t="34496" x="5768975" y="3155950"/>
          <p14:tracePt t="34502" x="5737225" y="3146425"/>
          <p14:tracePt t="34510" x="5718175" y="3136900"/>
          <p14:tracePt t="34519" x="5697538" y="3116263"/>
          <p14:tracePt t="34524" x="5688013" y="3116263"/>
          <p14:tracePt t="34534" x="5676900" y="3106738"/>
          <p14:tracePt t="34545" x="5667375" y="3095625"/>
          <p14:tracePt t="34551" x="5657850" y="3086100"/>
          <p14:tracePt t="34572" x="5646738" y="3086100"/>
          <p14:tracePt t="34579" x="5627688" y="3095625"/>
          <p14:tracePt t="34596" x="5616575" y="3106738"/>
          <p14:tracePt t="34603" x="5607050" y="3106738"/>
          <p14:tracePt t="34611" x="5597525" y="3116263"/>
          <p14:tracePt t="34620" x="5586413" y="3116263"/>
          <p14:tracePt t="34625" x="5576888" y="3116263"/>
          <p14:tracePt t="34638" x="5556250" y="3116263"/>
          <p14:tracePt t="34647" x="5546725" y="3095625"/>
          <p14:tracePt t="34657" x="5535613" y="3076575"/>
          <p14:tracePt t="34661" x="5535613" y="3065463"/>
          <p14:tracePt t="34674" x="5526088" y="3046413"/>
          <p14:tracePt t="34686" x="5526088" y="3035300"/>
          <p14:tracePt t="34688" x="5516563" y="3035300"/>
          <p14:tracePt t="34765" x="5516563" y="3025775"/>
          <p14:tracePt t="34789" x="5526088" y="3016250"/>
          <p14:tracePt t="34797" x="5526088" y="3005138"/>
          <p14:tracePt t="34806" x="5535613" y="3005138"/>
          <p14:tracePt t="34811" x="5546725" y="3005138"/>
          <p14:tracePt t="34834" x="5556250" y="3005138"/>
          <p14:tracePt t="34847" x="5567363" y="3005138"/>
          <p14:tracePt t="34856" x="5576888" y="3005138"/>
          <p14:tracePt t="34876" x="5586413" y="3005138"/>
          <p14:tracePt t="34888" x="5597525" y="3005138"/>
          <p14:tracePt t="34904" x="5597525" y="2995613"/>
          <p14:tracePt t="35032" x="5586413" y="2995613"/>
          <p14:tracePt t="35054" x="5576888" y="2995613"/>
          <p14:tracePt t="35066" x="5567363" y="2995613"/>
          <p14:tracePt t="35072" x="5556250" y="2995613"/>
          <p14:tracePt t="35076" x="5546725" y="2984500"/>
          <p14:tracePt t="35089" x="5535613" y="2974975"/>
          <p14:tracePt t="35101" x="5535613" y="2965450"/>
          <p14:tracePt t="35116" x="5526088" y="2965450"/>
          <p14:tracePt t="35132" x="5516563" y="2965450"/>
          <p14:tracePt t="35139" x="5505450" y="2965450"/>
          <p14:tracePt t="35147" x="5495925" y="2974975"/>
          <p14:tracePt t="35155" x="5495925" y="2984500"/>
          <p14:tracePt t="35162" x="5486400" y="2984500"/>
          <p14:tracePt t="35177" x="5475288" y="2995613"/>
          <p14:tracePt t="35244" x="5486400" y="2995613"/>
          <p14:tracePt t="35252" x="5495925" y="2995613"/>
          <p14:tracePt t="35259" x="5505450" y="2995613"/>
          <p14:tracePt t="35281" x="5516563" y="2995613"/>
          <p14:tracePt t="35288" x="5535613" y="3005138"/>
          <p14:tracePt t="35295" x="5567363" y="3016250"/>
          <p14:tracePt t="35302" x="5586413" y="3016250"/>
          <p14:tracePt t="35310" x="5597525" y="3016250"/>
          <p14:tracePt t="35320" x="5607050" y="3016250"/>
          <p14:tracePt t="35339" x="5637213" y="3016250"/>
          <p14:tracePt t="35348" x="5676900" y="3016250"/>
          <p14:tracePt t="35356" x="5707063" y="3016250"/>
          <p14:tracePt t="35362" x="5748338" y="3016250"/>
          <p14:tracePt t="35374" x="5878513" y="3016250"/>
          <p14:tracePt t="35390" x="5989638" y="3005138"/>
          <p14:tracePt t="35398" x="6030913" y="2984500"/>
          <p14:tracePt t="35406" x="6070600" y="2974975"/>
          <p14:tracePt t="35411" x="6091238" y="2954338"/>
          <p14:tracePt t="35419" x="6111875" y="2944813"/>
          <p14:tracePt t="35426" x="6121400" y="2935288"/>
          <p14:tracePt t="35431" x="6130925" y="2914650"/>
          <p14:tracePt t="35439" x="6142038" y="2894013"/>
          <p14:tracePt t="35447" x="6151563" y="2874963"/>
          <p14:tracePt t="35452" x="6172200" y="2844800"/>
          <p14:tracePt t="35459" x="6172200" y="2824163"/>
          <p14:tracePt t="35465" x="6191250" y="2813050"/>
          <p14:tracePt t="35473" x="6191250" y="2782888"/>
          <p14:tracePt t="35481" x="6191250" y="2763838"/>
          <p14:tracePt t="35487" x="6202363" y="2752725"/>
          <p14:tracePt t="35494" x="6202363" y="2722563"/>
          <p14:tracePt t="35502" x="6202363" y="2713038"/>
          <p14:tracePt t="35508" x="6202363" y="2682875"/>
          <p14:tracePt t="35516" x="6202363" y="2662238"/>
          <p14:tracePt t="35524" x="6202363" y="2652713"/>
          <p14:tracePt t="35532" x="6191250" y="2632075"/>
          <p14:tracePt t="35538" x="6181725" y="2622550"/>
          <p14:tracePt t="35545" x="6181725" y="2601913"/>
          <p14:tracePt t="35552" x="6172200" y="2581275"/>
          <p14:tracePt t="35559" x="6161088" y="2571750"/>
          <p14:tracePt t="35566" x="6161088" y="2551113"/>
          <p14:tracePt t="35574" x="6161088" y="2541588"/>
          <p14:tracePt t="35583" x="6161088" y="2520950"/>
          <p14:tracePt t="35588" x="6161088" y="2511425"/>
          <p14:tracePt t="35595" x="6161088" y="2490788"/>
          <p14:tracePt t="35610" x="6161088" y="2481263"/>
          <p14:tracePt t="35625" x="6151563" y="2481263"/>
          <p14:tracePt t="35633" x="6151563" y="2470150"/>
          <p14:tracePt t="35638" x="6130925" y="2460625"/>
          <p14:tracePt t="35646" x="6130925" y="2451100"/>
          <p14:tracePt t="35653" x="6121400" y="2430463"/>
          <p14:tracePt t="35660" x="6100763" y="2409825"/>
          <p14:tracePt t="35666" x="6091238" y="2400300"/>
          <p14:tracePt t="35675" x="6091238" y="2390775"/>
          <p14:tracePt t="35685" x="6061075" y="2379663"/>
          <p14:tracePt t="35689" x="6040438" y="2379663"/>
          <p14:tracePt t="35695" x="6000750" y="2390775"/>
          <p14:tracePt t="35703" x="5980113" y="2390775"/>
          <p14:tracePt t="35710" x="5959475" y="2409825"/>
          <p14:tracePt t="35717" x="5929313" y="2420938"/>
          <p14:tracePt t="35725" x="5899150" y="2430463"/>
          <p14:tracePt t="35733" x="5878513" y="2439988"/>
          <p14:tracePt t="35739" x="5848350" y="2439988"/>
          <p14:tracePt t="35746" x="5818188" y="2451100"/>
          <p14:tracePt t="35752" x="5808663" y="2451100"/>
          <p14:tracePt t="35760" x="5788025" y="2451100"/>
          <p14:tracePt t="35767" x="5778500" y="2451100"/>
          <p14:tracePt t="35775" x="5768975" y="2451100"/>
          <p14:tracePt t="35783" x="5757863" y="2460625"/>
          <p14:tracePt t="35789" x="5748338" y="2460625"/>
          <p14:tracePt t="35795" x="5718175" y="2481263"/>
          <p14:tracePt t="35810" x="5646738" y="2541588"/>
          <p14:tracePt t="35818" x="5576888" y="2592388"/>
          <p14:tracePt t="35826" x="5516563" y="2632075"/>
          <p14:tracePt t="35833" x="5465763" y="2673350"/>
          <p14:tracePt t="35838" x="5426075" y="2713038"/>
          <p14:tracePt t="35845" x="5384800" y="2743200"/>
          <p14:tracePt t="35852" x="5345113" y="2782888"/>
          <p14:tracePt t="35860" x="5324475" y="2803525"/>
          <p14:tracePt t="35866" x="5294313" y="2824163"/>
          <p14:tracePt t="35875" x="5294313" y="2833688"/>
          <p14:tracePt t="35882" x="5273675" y="2833688"/>
          <p14:tracePt t="35889" x="5273675" y="2844800"/>
          <p14:tracePt t="35895" x="5264150" y="2854325"/>
          <p14:tracePt t="35984" x="5273675" y="2854325"/>
          <p14:tracePt t="36004" x="5284788" y="2854325"/>
          <p14:tracePt t="36014" x="5294313" y="2854325"/>
          <p14:tracePt t="36020" x="5303838" y="2854325"/>
          <p14:tracePt t="36025" x="5345113" y="2874963"/>
          <p14:tracePt t="36037" x="5375275" y="2905125"/>
          <p14:tracePt t="36040" x="5414963" y="2935288"/>
          <p14:tracePt t="36049" x="5475288" y="2984500"/>
          <p14:tracePt t="36054" x="5516563" y="3016250"/>
          <p14:tracePt t="36062" x="5546725" y="3035300"/>
          <p14:tracePt t="36070" x="5567363" y="3046413"/>
          <p14:tracePt t="36075" x="5597525" y="3055938"/>
          <p14:tracePt t="36090" x="5627688" y="3076575"/>
          <p14:tracePt t="36097" x="5646738" y="3076575"/>
          <p14:tracePt t="36103" x="5657850" y="3076575"/>
          <p14:tracePt t="36112" x="5688013" y="3076575"/>
          <p14:tracePt t="36121" x="5697538" y="3076575"/>
          <p14:tracePt t="36126" x="5737225" y="3076575"/>
          <p14:tracePt t="36134" x="5748338" y="3076575"/>
          <p14:tracePt t="36139" x="5838825" y="3065463"/>
          <p14:tracePt t="36146" x="5929313" y="3055938"/>
          <p14:tracePt t="36152" x="5989638" y="3035300"/>
          <p14:tracePt t="36159" x="6049963" y="3016250"/>
          <p14:tracePt t="36167" x="6091238" y="2995613"/>
          <p14:tracePt t="36173" x="6130925" y="2965450"/>
          <p14:tracePt t="36181" x="6172200" y="2935288"/>
          <p14:tracePt t="36188" x="6211888" y="2905125"/>
          <p14:tracePt t="36194" x="6251575" y="2874963"/>
          <p14:tracePt t="36202" x="6272213" y="2863850"/>
          <p14:tracePt t="36209" x="6283325" y="2854325"/>
          <p14:tracePt t="36231" x="6292850" y="2844800"/>
          <p14:tracePt t="36238" x="6292850" y="2833688"/>
          <p14:tracePt t="36268" x="6292850" y="2824163"/>
          <p14:tracePt t="36278" x="6302375" y="2824163"/>
          <p14:tracePt t="36286" x="6302375" y="2813050"/>
          <p14:tracePt t="36290" x="6302375" y="2803525"/>
          <p14:tracePt t="36298" x="6313488" y="2773363"/>
          <p14:tracePt t="36303" x="6313488" y="2722563"/>
          <p14:tracePt t="36311" x="6313488" y="2673350"/>
          <p14:tracePt t="36324" x="6313488" y="2611438"/>
          <p14:tracePt t="36326" x="6302375" y="2551113"/>
          <p14:tracePt t="36339" x="6283325" y="2470150"/>
          <p14:tracePt t="36354" x="6251575" y="2400300"/>
          <p14:tracePt t="36362" x="6242050" y="2370138"/>
          <p14:tracePt t="36369" x="6242050" y="2360613"/>
          <p14:tracePt t="36375" x="6242050" y="2349500"/>
          <p14:tracePt t="36386" x="6232525" y="2339975"/>
          <p14:tracePt t="36399" x="6221413" y="2339975"/>
          <p14:tracePt t="36403" x="6221413" y="2330450"/>
          <p14:tracePt t="36411" x="6211888" y="2330450"/>
          <p14:tracePt t="36416" x="6191250" y="2319338"/>
          <p14:tracePt t="36424" x="6172200" y="2309813"/>
          <p14:tracePt t="36431" x="6142038" y="2309813"/>
          <p14:tracePt t="36438" x="6100763" y="2298700"/>
          <p14:tracePt t="36445" x="6070600" y="2298700"/>
          <p14:tracePt t="36453" x="6040438" y="2298700"/>
          <p14:tracePt t="36459" x="6030913" y="2298700"/>
          <p14:tracePt t="36466" x="6000750" y="2298700"/>
          <p14:tracePt t="36474" x="5980113" y="2298700"/>
          <p14:tracePt t="36481" x="5959475" y="2298700"/>
          <p14:tracePt t="36488" x="5929313" y="2298700"/>
          <p14:tracePt t="36495" x="5908675" y="2319338"/>
          <p14:tracePt t="36502" x="5889625" y="2330450"/>
          <p14:tracePt t="36510" x="5859463" y="2339975"/>
          <p14:tracePt t="36517" x="5838825" y="2360613"/>
          <p14:tracePt t="36524" x="5818188" y="2360613"/>
          <p14:tracePt t="36533" x="5808663" y="2360613"/>
          <p14:tracePt t="36540" x="5788025" y="2360613"/>
          <p14:tracePt t="36546" x="5768975" y="2360613"/>
          <p14:tracePt t="36560" x="5757863" y="2360613"/>
          <p14:tracePt t="36566" x="5748338" y="2360613"/>
          <p14:tracePt t="36590" x="5737225" y="2360613"/>
          <p14:tracePt t="36596" x="5727700" y="2370138"/>
          <p14:tracePt t="36610" x="5718175" y="2379663"/>
          <p14:tracePt t="36617" x="5718175" y="2390775"/>
          <p14:tracePt t="36625" x="5707063" y="2390775"/>
          <p14:tracePt t="36639" x="5697538" y="2390775"/>
          <p14:tracePt t="36647" x="5688013" y="2390775"/>
          <p14:tracePt t="36660" x="5676900" y="2390775"/>
          <p14:tracePt t="36681" x="5667375" y="2390775"/>
          <p14:tracePt t="36689" x="5657850" y="2379663"/>
          <p14:tracePt t="36696" x="5657850" y="2360613"/>
          <p14:tracePt t="36711" x="5657850" y="2349500"/>
          <p14:tracePt t="36718" x="5657850" y="2339975"/>
          <p14:tracePt t="37819" x="5697538" y="2339975"/>
          <p14:tracePt t="37827" x="5737225" y="2339975"/>
          <p14:tracePt t="37834" x="5768975" y="2349500"/>
          <p14:tracePt t="37841" x="5799138" y="2349500"/>
          <p14:tracePt t="37853" x="5829300" y="2349500"/>
          <p14:tracePt t="37856" x="5848350" y="2360613"/>
          <p14:tracePt t="37863" x="5878513" y="2360613"/>
          <p14:tracePt t="37868" x="5889625" y="2370138"/>
          <p14:tracePt t="37877" x="5919788" y="2370138"/>
          <p14:tracePt t="37883" x="5959475" y="2370138"/>
          <p14:tracePt t="37891" x="5970588" y="2370138"/>
          <p14:tracePt t="37896" x="5980113" y="2370138"/>
          <p14:tracePt t="41194" x="6030913" y="2409825"/>
          <p14:tracePt t="41203" x="6111875" y="2460625"/>
          <p14:tracePt t="41209" x="6181725" y="2490788"/>
          <p14:tracePt t="41220" x="6251575" y="2532063"/>
          <p14:tracePt t="41224" x="6343650" y="2581275"/>
          <p14:tracePt t="41233" x="6454775" y="2632075"/>
          <p14:tracePt t="41235" x="6605588" y="2662238"/>
          <p14:tracePt t="41243" x="6705600" y="2682875"/>
          <p14:tracePt t="41249" x="6816725" y="2713038"/>
          <p14:tracePt t="41256" x="6999288" y="2733675"/>
          <p14:tracePt t="41264" x="7240588" y="2752725"/>
          <p14:tracePt t="41270" x="7402513" y="2752725"/>
          <p14:tracePt t="41277" x="7543800" y="2763838"/>
          <p14:tracePt t="41286" x="7724775" y="2763838"/>
          <p14:tracePt t="41294" x="7866063" y="2752725"/>
          <p14:tracePt t="41303" x="7935913" y="2752725"/>
          <p14:tracePt t="41310" x="7966075" y="2752725"/>
          <p14:tracePt t="41319" x="7996238" y="2743200"/>
          <p14:tracePt t="41332" x="8016875" y="2743200"/>
          <p14:tracePt t="41350" x="8026400" y="2743200"/>
          <p14:tracePt t="41410" x="8026400" y="2752725"/>
          <p14:tracePt t="41428" x="8037513" y="2752725"/>
          <p14:tracePt t="41442" x="8037513" y="2743200"/>
          <p14:tracePt t="41449" x="8037513" y="2733675"/>
          <p14:tracePt t="41456" x="8047038" y="2692400"/>
          <p14:tracePt t="41464" x="8047038" y="2662238"/>
          <p14:tracePt t="41470" x="8047038" y="2641600"/>
          <p14:tracePt t="41477" x="8047038" y="2632075"/>
          <p14:tracePt t="41485" x="8047038" y="2622550"/>
          <p14:tracePt t="41492" x="8037513" y="2611438"/>
          <p14:tracePt t="41499" x="8026400" y="2601913"/>
          <p14:tracePt t="41506" x="7996238" y="2581275"/>
          <p14:tracePt t="41524" x="7854950" y="2460625"/>
          <p14:tracePt t="41532" x="7764463" y="2409825"/>
          <p14:tracePt t="41539" x="7683500" y="2330450"/>
          <p14:tracePt t="41545" x="7593013" y="2249488"/>
          <p14:tracePt t="41556" x="7481888" y="2168525"/>
          <p14:tracePt t="41559" x="7300913" y="2097088"/>
          <p14:tracePt t="41571" x="7159625" y="2057400"/>
          <p14:tracePt t="41573" x="7059613" y="2057400"/>
          <p14:tracePt t="41584" x="6978650" y="2057400"/>
          <p14:tracePt t="41587" x="6888163" y="2057400"/>
          <p14:tracePt t="41595" x="6796088" y="2057400"/>
          <p14:tracePt t="41604" x="6777038" y="2057400"/>
          <p14:tracePt t="41610" x="6686550" y="2066925"/>
          <p14:tracePt t="41622" x="6605588" y="2066925"/>
          <p14:tracePt t="41634" x="6575425" y="2066925"/>
          <p14:tracePt t="41637" x="6545263" y="2066925"/>
          <p14:tracePt t="41644" x="6534150" y="2078038"/>
          <p14:tracePt t="41652" x="6524625" y="2078038"/>
          <p14:tracePt t="41658" x="6503988" y="2087563"/>
          <p14:tracePt t="41665" x="6473825" y="2108200"/>
          <p14:tracePt t="41671" x="6454775" y="2117725"/>
          <p14:tracePt t="41678" x="6443663" y="2127250"/>
          <p14:tracePt t="41685" x="6373813" y="2178050"/>
          <p14:tracePt t="41692" x="6353175" y="2198688"/>
          <p14:tracePt t="41699" x="6343650" y="2208213"/>
          <p14:tracePt t="41706" x="6262688" y="2279650"/>
          <p14:tracePt t="41715" x="6221413" y="2330450"/>
          <p14:tracePt t="41721" x="6202363" y="2339975"/>
          <p14:tracePt t="41728" x="6181725" y="2349500"/>
          <p14:tracePt t="41742" x="6172200" y="2360613"/>
          <p14:tracePt t="41750" x="6161088" y="2360613"/>
          <p14:tracePt t="41770" x="6151563" y="2360613"/>
          <p14:tracePt t="41803" x="6151563" y="2400300"/>
          <p14:tracePt t="41811" x="6181725" y="2470150"/>
          <p14:tracePt t="41825" x="6232525" y="2641600"/>
          <p14:tracePt t="41832" x="6251575" y="2682875"/>
          <p14:tracePt t="41842" x="6283325" y="2722563"/>
          <p14:tracePt t="41846" x="6323013" y="2763838"/>
          <p14:tracePt t="41861" x="6413500" y="2854325"/>
          <p14:tracePt t="41867" x="6454775" y="2894013"/>
          <p14:tracePt t="41882" x="6594475" y="2974975"/>
          <p14:tracePt t="41889" x="6746875" y="3035300"/>
          <p14:tracePt t="41897" x="6897688" y="3076575"/>
          <p14:tracePt t="41901" x="7008813" y="3116263"/>
          <p14:tracePt t="41910" x="7219950" y="3155950"/>
          <p14:tracePt t="41914" x="7502525" y="3187700"/>
          <p14:tracePt t="41922" x="7673975" y="3187700"/>
          <p14:tracePt t="41928" x="7824788" y="3187700"/>
          <p14:tracePt t="41935" x="8007350" y="3155950"/>
          <p14:tracePt t="41942" x="8148638" y="3116263"/>
          <p14:tracePt t="41949" x="8289925" y="3055938"/>
          <p14:tracePt t="41956" x="8389938" y="2984500"/>
          <p14:tracePt t="41964" x="8480425" y="2924175"/>
          <p14:tracePt t="41971" x="8551863" y="2863850"/>
          <p14:tracePt t="41978" x="8612188" y="2813050"/>
          <p14:tracePt t="41985" x="8632825" y="2803525"/>
          <p14:tracePt t="41992" x="8642350" y="2782888"/>
          <p14:tracePt t="42000" x="8642350" y="2763838"/>
          <p14:tracePt t="42007" x="8642350" y="2752725"/>
          <p14:tracePt t="42015" x="8642350" y="2733675"/>
          <p14:tracePt t="42022" x="8642350" y="2713038"/>
          <p14:tracePt t="42029" x="8621713" y="2673350"/>
          <p14:tracePt t="42036" x="8582025" y="2551113"/>
          <p14:tracePt t="42044" x="8510588" y="2400300"/>
          <p14:tracePt t="42058" x="8320088" y="2159000"/>
          <p14:tracePt t="42075" x="8047038" y="1936750"/>
          <p14:tracePt t="42084" x="7905750" y="1865313"/>
          <p14:tracePt t="42094" x="7775575" y="1816100"/>
          <p14:tracePt t="42096" x="7573963" y="1784350"/>
          <p14:tracePt t="42110" x="7361238" y="1774825"/>
          <p14:tracePt t="42119" x="7280275" y="1774825"/>
          <p14:tracePt t="42126" x="7210425" y="1774825"/>
          <p14:tracePt t="42131" x="7138988" y="1784350"/>
          <p14:tracePt t="42142" x="7119938" y="1784350"/>
          <p14:tracePt t="42146" x="6967538" y="1835150"/>
          <p14:tracePt t="42152" x="6858000" y="1876425"/>
          <p14:tracePt t="42163" x="6735763" y="1916113"/>
          <p14:tracePt t="42167" x="6645275" y="1976438"/>
          <p14:tracePt t="42176" x="6545263" y="2027238"/>
          <p14:tracePt t="42182" x="6473825" y="2078038"/>
          <p14:tracePt t="42189" x="6383338" y="2127250"/>
          <p14:tracePt t="42194" x="6323013" y="2168525"/>
          <p14:tracePt t="42200" x="6302375" y="2189163"/>
          <p14:tracePt t="42207" x="6221413" y="2259013"/>
          <p14:tracePt t="42216" x="6191250" y="2279650"/>
          <p14:tracePt t="42221" x="6111875" y="2349500"/>
          <p14:tracePt t="42228" x="6049963" y="2420938"/>
          <p14:tracePt t="42236" x="6030913" y="2451100"/>
          <p14:tracePt t="42250" x="6019800" y="2460625"/>
          <p14:tracePt t="42257" x="6010275" y="2470150"/>
          <p14:tracePt t="45862" x="6080125" y="2451100"/>
          <p14:tracePt t="45869" x="6202363" y="2400300"/>
          <p14:tracePt t="45876" x="6313488" y="2360613"/>
          <p14:tracePt t="45885" x="6392863" y="2319338"/>
          <p14:tracePt t="45891" x="6464300" y="2289175"/>
          <p14:tracePt t="45901" x="6494463" y="2279650"/>
          <p14:tracePt t="45905" x="6524625" y="2268538"/>
          <p14:tracePt t="45914" x="6554788" y="2259013"/>
          <p14:tracePt t="45927" x="6605588" y="2259013"/>
          <p14:tracePt t="45937" x="6624638" y="2259013"/>
          <p14:tracePt t="45941" x="6665913" y="2259013"/>
          <p14:tracePt t="45951" x="6716713" y="2259013"/>
          <p14:tracePt t="45954" x="6765925" y="2259013"/>
          <p14:tracePt t="45965" x="6827838" y="2259013"/>
          <p14:tracePt t="45968" x="6907213" y="2259013"/>
          <p14:tracePt t="45980" x="6978650" y="2259013"/>
          <p14:tracePt t="45987" x="6999288" y="2259013"/>
          <p14:tracePt t="45990" x="7300913" y="2127250"/>
          <p14:tracePt t="46002" x="7310438" y="2127250"/>
          <p14:tracePt t="46291" x="7119938" y="1987550"/>
          <p14:tracePt t="46301" x="6877050" y="1754188"/>
          <p14:tracePt t="46305" x="6716713" y="1603375"/>
          <p14:tracePt t="46313" x="6494463" y="1301750"/>
          <p14:tracePt t="46320" x="6353175" y="1049338"/>
          <p14:tracePt t="46326" x="6262688" y="857250"/>
          <p14:tracePt t="46335" x="6100763" y="514350"/>
          <p14:tracePt t="46342" x="5919788" y="50800"/>
        </p14:tracePtLst>
      </p14:laserTraceLst>
    </p:ext>
  </p:extLs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B6A6494-05A9-4BE5-9EF5-8CBAB5ED0B01}"/>
              </a:ext>
            </a:extLst>
          </p:cNvPr>
          <p:cNvSpPr>
            <a:spLocks noGrp="1"/>
          </p:cNvSpPr>
          <p:nvPr>
            <p:ph type="title"/>
          </p:nvPr>
        </p:nvSpPr>
        <p:spPr/>
        <p:txBody>
          <a:bodyPr/>
          <a:lstStyle/>
          <a:p>
            <a:r>
              <a:rPr lang="en-US" dirty="0"/>
              <a:t>Phase compensation and calculation of attenuation coefficient</a:t>
            </a:r>
          </a:p>
        </p:txBody>
      </p:sp>
      <mc:AlternateContent xmlns:mc="http://schemas.openxmlformats.org/markup-compatibility/2006" xmlns:a14="http://schemas.microsoft.com/office/drawing/2010/main">
        <mc:Choice Requires="a14">
          <p:graphicFrame>
            <p:nvGraphicFramePr>
              <p:cNvPr id="4" name="Объект 3">
                <a:extLst>
                  <a:ext uri="{FF2B5EF4-FFF2-40B4-BE49-F238E27FC236}">
                    <a16:creationId xmlns:a16="http://schemas.microsoft.com/office/drawing/2014/main" id="{CA13A8F1-ACE7-4464-803A-8A4F095B7D2B}"/>
                  </a:ext>
                </a:extLst>
              </p:cNvPr>
              <p:cNvGraphicFramePr>
                <a:graphicFrameLocks noGrp="1"/>
              </p:cNvGraphicFramePr>
              <p:nvPr>
                <p:ph idx="1"/>
              </p:nvPr>
            </p:nvGraphicFramePr>
            <p:xfrm>
              <a:off x="838200" y="2909888"/>
              <a:ext cx="6246797" cy="863005"/>
            </p:xfrm>
            <a:graphic>
              <a:graphicData uri="http://schemas.openxmlformats.org/drawingml/2006/table">
                <a:tbl>
                  <a:tblPr firstRow="1" firstCol="1" bandRow="1">
                    <a:tableStyleId>{5C22544A-7EE6-4342-B048-85BDC9FD1C3A}</a:tableStyleId>
                  </a:tblPr>
                  <a:tblGrid>
                    <a:gridCol w="5832309">
                      <a:extLst>
                        <a:ext uri="{9D8B030D-6E8A-4147-A177-3AD203B41FA5}">
                          <a16:colId xmlns:a16="http://schemas.microsoft.com/office/drawing/2014/main" val="4176409066"/>
                        </a:ext>
                      </a:extLst>
                    </a:gridCol>
                    <a:gridCol w="414488">
                      <a:extLst>
                        <a:ext uri="{9D8B030D-6E8A-4147-A177-3AD203B41FA5}">
                          <a16:colId xmlns:a16="http://schemas.microsoft.com/office/drawing/2014/main" val="1361586795"/>
                        </a:ext>
                      </a:extLst>
                    </a:gridCol>
                  </a:tblGrid>
                  <a:tr h="863005">
                    <a:tc>
                      <a:txBody>
                        <a:bodyPr/>
                        <a:lstStyle/>
                        <a:p>
                          <a:pPr marL="0" marR="0" indent="180340" algn="just">
                            <a:spcBef>
                              <a:spcPts val="0"/>
                            </a:spcBef>
                            <a:spcAft>
                              <a:spcPts val="0"/>
                            </a:spcAft>
                          </a:pPr>
                          <a14:m>
                            <m:oMathPara xmlns:m="http://schemas.openxmlformats.org/officeDocument/2006/math">
                              <m:oMathParaPr>
                                <m:jc m:val="centerGroup"/>
                              </m:oMathParaPr>
                              <m:oMath xmlns:m="http://schemas.openxmlformats.org/officeDocument/2006/math">
                                <m:r>
                                  <a:rPr lang="en-GB" sz="1600" smtClean="0">
                                    <a:solidFill>
                                      <a:schemeClr val="tx1"/>
                                    </a:solidFill>
                                    <a:effectLst/>
                                    <a:latin typeface="Cambria Math" panose="02040503050406030204" pitchFamily="18" charset="0"/>
                                  </a:rPr>
                                  <m:t>𝑅</m:t>
                                </m:r>
                                <m:d>
                                  <m:dPr>
                                    <m:ctrlPr>
                                      <a:rPr lang="en-US" sz="1600" i="1">
                                        <a:solidFill>
                                          <a:schemeClr val="tx1"/>
                                        </a:solidFill>
                                        <a:effectLst/>
                                        <a:latin typeface="Cambria Math" panose="02040503050406030204" pitchFamily="18" charset="0"/>
                                      </a:rPr>
                                    </m:ctrlPr>
                                  </m:dPr>
                                  <m:e>
                                    <m:r>
                                      <a:rPr lang="en-GB" sz="1600">
                                        <a:solidFill>
                                          <a:schemeClr val="tx1"/>
                                        </a:solidFill>
                                        <a:effectLst/>
                                        <a:latin typeface="Cambria Math" panose="02040503050406030204" pitchFamily="18" charset="0"/>
                                      </a:rPr>
                                      <m:t>𝑞</m:t>
                                    </m:r>
                                  </m:e>
                                </m:d>
                                <m:r>
                                  <a:rPr lang="en-GB" sz="1600">
                                    <a:solidFill>
                                      <a:schemeClr val="tx1"/>
                                    </a:solidFill>
                                    <a:effectLst/>
                                    <a:latin typeface="Cambria Math" panose="02040503050406030204" pitchFamily="18" charset="0"/>
                                  </a:rPr>
                                  <m:t>=</m:t>
                                </m:r>
                                <m:sSub>
                                  <m:sSubPr>
                                    <m:ctrlPr>
                                      <a:rPr lang="en-US" sz="1600" i="1">
                                        <a:solidFill>
                                          <a:schemeClr val="tx1"/>
                                        </a:solidFill>
                                        <a:effectLst/>
                                        <a:latin typeface="Cambria Math" panose="02040503050406030204" pitchFamily="18" charset="0"/>
                                      </a:rPr>
                                    </m:ctrlPr>
                                  </m:sSubPr>
                                  <m:e>
                                    <m:d>
                                      <m:dPr>
                                        <m:begChr m:val="〈"/>
                                        <m:endChr m:val="〉"/>
                                        <m:ctrlPr>
                                          <a:rPr lang="en-US" sz="1600" i="1">
                                            <a:solidFill>
                                              <a:schemeClr val="tx1"/>
                                            </a:solidFill>
                                            <a:effectLst/>
                                            <a:latin typeface="Cambria Math" panose="02040503050406030204" pitchFamily="18" charset="0"/>
                                          </a:rPr>
                                        </m:ctrlPr>
                                      </m:dPr>
                                      <m:e>
                                        <m:r>
                                          <a:rPr lang="en-GB" sz="1600">
                                            <a:solidFill>
                                              <a:schemeClr val="tx1"/>
                                            </a:solidFill>
                                            <a:effectLst/>
                                            <a:latin typeface="Cambria Math" panose="02040503050406030204" pitchFamily="18" charset="0"/>
                                          </a:rPr>
                                          <m:t>𝑅𝑒</m:t>
                                        </m:r>
                                        <m:d>
                                          <m:dPr>
                                            <m:ctrlPr>
                                              <a:rPr lang="en-US" sz="1600" i="1">
                                                <a:solidFill>
                                                  <a:schemeClr val="tx1"/>
                                                </a:solidFill>
                                                <a:effectLst/>
                                                <a:latin typeface="Cambria Math" panose="02040503050406030204" pitchFamily="18" charset="0"/>
                                              </a:rPr>
                                            </m:ctrlPr>
                                          </m:dPr>
                                          <m:e>
                                            <m:f>
                                              <m:fPr>
                                                <m:ctrlPr>
                                                  <a:rPr lang="en-US" sz="1600" i="1">
                                                    <a:solidFill>
                                                      <a:schemeClr val="tx1"/>
                                                    </a:solidFill>
                                                    <a:effectLst/>
                                                    <a:latin typeface="Cambria Math" panose="02040503050406030204" pitchFamily="18" charset="0"/>
                                                  </a:rPr>
                                                </m:ctrlPr>
                                              </m:fPr>
                                              <m:num>
                                                <m:sSup>
                                                  <m:sSupPr>
                                                    <m:ctrlPr>
                                                      <a:rPr lang="en-US" sz="1600" i="1">
                                                        <a:solidFill>
                                                          <a:schemeClr val="tx1"/>
                                                        </a:solidFill>
                                                        <a:effectLst/>
                                                        <a:latin typeface="Cambria Math" panose="02040503050406030204" pitchFamily="18" charset="0"/>
                                                      </a:rPr>
                                                    </m:ctrlPr>
                                                  </m:sSupPr>
                                                  <m:e>
                                                    <m:r>
                                                      <a:rPr lang="en-GB" sz="1600">
                                                        <a:solidFill>
                                                          <a:schemeClr val="tx1"/>
                                                        </a:solidFill>
                                                        <a:effectLst/>
                                                        <a:latin typeface="Cambria Math" panose="02040503050406030204" pitchFamily="18" charset="0"/>
                                                      </a:rPr>
                                                      <m:t>𝐴</m:t>
                                                    </m:r>
                                                  </m:e>
                                                  <m:sup>
                                                    <m:r>
                                                      <a:rPr lang="en-GB" sz="1600">
                                                        <a:solidFill>
                                                          <a:schemeClr val="tx1"/>
                                                        </a:solidFill>
                                                        <a:effectLst/>
                                                        <a:latin typeface="Cambria Math" panose="02040503050406030204" pitchFamily="18" charset="0"/>
                                                      </a:rPr>
                                                      <m:t>𝐸</m:t>
                                                    </m:r>
                                                  </m:sup>
                                                </m:sSup>
                                                <m:d>
                                                  <m:dPr>
                                                    <m:ctrlPr>
                                                      <a:rPr lang="en-US" sz="1600" i="1">
                                                        <a:solidFill>
                                                          <a:schemeClr val="tx1"/>
                                                        </a:solidFill>
                                                        <a:effectLst/>
                                                        <a:latin typeface="Cambria Math" panose="02040503050406030204" pitchFamily="18" charset="0"/>
                                                      </a:rPr>
                                                    </m:ctrlPr>
                                                  </m:dPr>
                                                  <m:e>
                                                    <m:r>
                                                      <a:rPr lang="en-GB" sz="1600">
                                                        <a:solidFill>
                                                          <a:schemeClr val="tx1"/>
                                                        </a:solidFill>
                                                        <a:effectLst/>
                                                        <a:latin typeface="Cambria Math" panose="02040503050406030204" pitchFamily="18" charset="0"/>
                                                      </a:rPr>
                                                      <m:t>𝑟</m:t>
                                                    </m:r>
                                                    <m:r>
                                                      <a:rPr lang="en-GB" sz="1600">
                                                        <a:solidFill>
                                                          <a:schemeClr val="tx1"/>
                                                        </a:solidFill>
                                                        <a:effectLst/>
                                                        <a:latin typeface="Cambria Math" panose="02040503050406030204" pitchFamily="18" charset="0"/>
                                                      </a:rPr>
                                                      <m:t>,</m:t>
                                                    </m:r>
                                                    <m:r>
                                                      <a:rPr lang="en-GB" sz="1600">
                                                        <a:solidFill>
                                                          <a:schemeClr val="tx1"/>
                                                        </a:solidFill>
                                                        <a:effectLst/>
                                                        <a:latin typeface="Cambria Math" panose="02040503050406030204" pitchFamily="18" charset="0"/>
                                                      </a:rPr>
                                                      <m:t>𝑞</m:t>
                                                    </m:r>
                                                  </m:e>
                                                </m:d>
                                              </m:num>
                                              <m:den>
                                                <m:sSup>
                                                  <m:sSupPr>
                                                    <m:ctrlPr>
                                                      <a:rPr lang="en-US" sz="1600" i="1">
                                                        <a:solidFill>
                                                          <a:schemeClr val="tx1"/>
                                                        </a:solidFill>
                                                        <a:effectLst/>
                                                        <a:latin typeface="Cambria Math" panose="02040503050406030204" pitchFamily="18" charset="0"/>
                                                      </a:rPr>
                                                    </m:ctrlPr>
                                                  </m:sSupPr>
                                                  <m:e>
                                                    <m:r>
                                                      <a:rPr lang="en-GB" sz="1600">
                                                        <a:solidFill>
                                                          <a:schemeClr val="tx1"/>
                                                        </a:solidFill>
                                                        <a:effectLst/>
                                                        <a:latin typeface="Cambria Math" panose="02040503050406030204" pitchFamily="18" charset="0"/>
                                                      </a:rPr>
                                                      <m:t>𝐴</m:t>
                                                    </m:r>
                                                  </m:e>
                                                  <m:sup>
                                                    <m:r>
                                                      <a:rPr lang="en-GB" sz="1600">
                                                        <a:solidFill>
                                                          <a:schemeClr val="tx1"/>
                                                        </a:solidFill>
                                                        <a:effectLst/>
                                                        <a:latin typeface="Cambria Math" panose="02040503050406030204" pitchFamily="18" charset="0"/>
                                                      </a:rPr>
                                                      <m:t>𝑊</m:t>
                                                    </m:r>
                                                  </m:sup>
                                                </m:sSup>
                                                <m:d>
                                                  <m:dPr>
                                                    <m:ctrlPr>
                                                      <a:rPr lang="en-US" sz="1600" i="1">
                                                        <a:solidFill>
                                                          <a:schemeClr val="tx1"/>
                                                        </a:solidFill>
                                                        <a:effectLst/>
                                                        <a:latin typeface="Cambria Math" panose="02040503050406030204" pitchFamily="18" charset="0"/>
                                                      </a:rPr>
                                                    </m:ctrlPr>
                                                  </m:dPr>
                                                  <m:e>
                                                    <m:r>
                                                      <a:rPr lang="en-GB" sz="1600">
                                                        <a:solidFill>
                                                          <a:schemeClr val="tx1"/>
                                                        </a:solidFill>
                                                        <a:effectLst/>
                                                        <a:latin typeface="Cambria Math" panose="02040503050406030204" pitchFamily="18" charset="0"/>
                                                      </a:rPr>
                                                      <m:t>𝑟</m:t>
                                                    </m:r>
                                                    <m:r>
                                                      <a:rPr lang="en-GB" sz="1600">
                                                        <a:solidFill>
                                                          <a:schemeClr val="tx1"/>
                                                        </a:solidFill>
                                                        <a:effectLst/>
                                                        <a:latin typeface="Cambria Math" panose="02040503050406030204" pitchFamily="18" charset="0"/>
                                                      </a:rPr>
                                                      <m:t>,</m:t>
                                                    </m:r>
                                                    <m:r>
                                                      <a:rPr lang="en-GB" sz="1600">
                                                        <a:solidFill>
                                                          <a:schemeClr val="tx1"/>
                                                        </a:solidFill>
                                                        <a:effectLst/>
                                                        <a:latin typeface="Cambria Math" panose="02040503050406030204" pitchFamily="18" charset="0"/>
                                                      </a:rPr>
                                                      <m:t>𝑞</m:t>
                                                    </m:r>
                                                  </m:e>
                                                </m:d>
                                              </m:den>
                                            </m:f>
                                            <m:func>
                                              <m:funcPr>
                                                <m:ctrlPr>
                                                  <a:rPr lang="en-US" sz="1600" i="1">
                                                    <a:solidFill>
                                                      <a:schemeClr val="tx1"/>
                                                    </a:solidFill>
                                                    <a:effectLst/>
                                                    <a:latin typeface="Cambria Math" panose="02040503050406030204" pitchFamily="18" charset="0"/>
                                                  </a:rPr>
                                                </m:ctrlPr>
                                              </m:funcPr>
                                              <m:fName>
                                                <m:r>
                                                  <m:rPr>
                                                    <m:sty m:val="p"/>
                                                  </m:rPr>
                                                  <a:rPr lang="en-GB" sz="1600">
                                                    <a:solidFill>
                                                      <a:schemeClr val="tx1"/>
                                                    </a:solidFill>
                                                    <a:effectLst/>
                                                    <a:latin typeface="Cambria Math" panose="02040503050406030204" pitchFamily="18" charset="0"/>
                                                  </a:rPr>
                                                  <m:t>exp</m:t>
                                                </m:r>
                                              </m:fName>
                                              <m:e>
                                                <m:d>
                                                  <m:dPr>
                                                    <m:ctrlPr>
                                                      <a:rPr lang="en-US" sz="1600" i="1">
                                                        <a:solidFill>
                                                          <a:schemeClr val="tx1"/>
                                                        </a:solidFill>
                                                        <a:effectLst/>
                                                        <a:latin typeface="Cambria Math" panose="02040503050406030204" pitchFamily="18" charset="0"/>
                                                      </a:rPr>
                                                    </m:ctrlPr>
                                                  </m:dPr>
                                                  <m:e>
                                                    <m:r>
                                                      <a:rPr lang="en-GB" sz="1600">
                                                        <a:solidFill>
                                                          <a:schemeClr val="tx1"/>
                                                        </a:solidFill>
                                                        <a:effectLst/>
                                                        <a:latin typeface="Cambria Math" panose="02040503050406030204" pitchFamily="18" charset="0"/>
                                                      </a:rPr>
                                                      <m:t>𝑖𝑞</m:t>
                                                    </m:r>
                                                    <m:r>
                                                      <m:rPr>
                                                        <m:sty m:val="p"/>
                                                      </m:rPr>
                                                      <a:rPr lang="en-GB" sz="1600">
                                                        <a:solidFill>
                                                          <a:schemeClr val="tx1"/>
                                                        </a:solidFill>
                                                        <a:effectLst/>
                                                        <a:latin typeface="Cambria Math" panose="02040503050406030204" pitchFamily="18" charset="0"/>
                                                      </a:rPr>
                                                      <m:t>Δ</m:t>
                                                    </m:r>
                                                    <m:r>
                                                      <a:rPr lang="en-GB" sz="1600">
                                                        <a:solidFill>
                                                          <a:schemeClr val="tx1"/>
                                                        </a:solidFill>
                                                        <a:effectLst/>
                                                        <a:latin typeface="Cambria Math" panose="02040503050406030204" pitchFamily="18" charset="0"/>
                                                      </a:rPr>
                                                      <m:t>𝑟</m:t>
                                                    </m:r>
                                                  </m:e>
                                                </m:d>
                                              </m:e>
                                            </m:func>
                                          </m:e>
                                        </m:d>
                                      </m:e>
                                    </m:d>
                                  </m:e>
                                  <m:sub>
                                    <m:r>
                                      <a:rPr lang="en-GB" sz="1600">
                                        <a:solidFill>
                                          <a:schemeClr val="tx1"/>
                                        </a:solidFill>
                                        <a:effectLst/>
                                        <a:latin typeface="Cambria Math" panose="02040503050406030204" pitchFamily="18" charset="0"/>
                                      </a:rPr>
                                      <m:t>𝑟</m:t>
                                    </m:r>
                                  </m:sub>
                                </m:sSub>
                              </m:oMath>
                            </m:oMathPara>
                          </a14:m>
                          <a:endParaRPr lang="en-US" sz="1600" dirty="0">
                            <a:solidFill>
                              <a:schemeClr val="tx1"/>
                            </a:solidFill>
                            <a:effectLst/>
                            <a:latin typeface="Times New Roman" panose="02020603050405020304" pitchFamily="18" charset="0"/>
                            <a:ea typeface="SimSun" panose="02010600030101010101" pitchFamily="2" charset="-122"/>
                          </a:endParaRPr>
                        </a:p>
                      </a:txBody>
                      <a:tcPr marL="68580" marR="68580" marT="0" marB="0">
                        <a:solidFill>
                          <a:schemeClr val="accent4">
                            <a:lumMod val="20000"/>
                            <a:lumOff val="80000"/>
                          </a:schemeClr>
                        </a:solidFill>
                      </a:tcPr>
                    </a:tc>
                    <a:tc>
                      <a:txBody>
                        <a:bodyPr/>
                        <a:lstStyle/>
                        <a:p>
                          <a:pPr marL="0" marR="0" indent="0" algn="ctr">
                            <a:spcBef>
                              <a:spcPts val="0"/>
                            </a:spcBef>
                            <a:spcAft>
                              <a:spcPts val="0"/>
                            </a:spcAft>
                          </a:pPr>
                          <a:r>
                            <a:rPr lang="en-GB" sz="1600" dirty="0">
                              <a:solidFill>
                                <a:schemeClr val="tx1"/>
                              </a:solidFill>
                              <a:effectLst/>
                            </a:rPr>
                            <a:t>(4)</a:t>
                          </a:r>
                          <a:endParaRPr lang="en-US" sz="1600" dirty="0">
                            <a:solidFill>
                              <a:schemeClr val="tx1"/>
                            </a:solidFill>
                            <a:effectLst/>
                            <a:latin typeface="Times New Roman" panose="02020603050405020304" pitchFamily="18" charset="0"/>
                            <a:ea typeface="SimSun" panose="02010600030101010101" pitchFamily="2" charset="-122"/>
                          </a:endParaRPr>
                        </a:p>
                      </a:txBody>
                      <a:tcPr marL="68580" marR="68580" marT="0" marB="0" anchor="ctr">
                        <a:solidFill>
                          <a:schemeClr val="accent4">
                            <a:lumMod val="20000"/>
                            <a:lumOff val="80000"/>
                          </a:schemeClr>
                        </a:solidFill>
                      </a:tcPr>
                    </a:tc>
                    <a:extLst>
                      <a:ext uri="{0D108BD9-81ED-4DB2-BD59-A6C34878D82A}">
                        <a16:rowId xmlns:a16="http://schemas.microsoft.com/office/drawing/2014/main" val="854313139"/>
                      </a:ext>
                    </a:extLst>
                  </a:tr>
                </a:tbl>
              </a:graphicData>
            </a:graphic>
          </p:graphicFrame>
        </mc:Choice>
        <mc:Fallback xmlns="">
          <p:graphicFrame>
            <p:nvGraphicFramePr>
              <p:cNvPr id="4" name="Объект 3">
                <a:extLst>
                  <a:ext uri="{FF2B5EF4-FFF2-40B4-BE49-F238E27FC236}">
                    <a16:creationId xmlns:a16="http://schemas.microsoft.com/office/drawing/2014/main" id="{CA13A8F1-ACE7-4464-803A-8A4F095B7D2B}"/>
                  </a:ext>
                </a:extLst>
              </p:cNvPr>
              <p:cNvGraphicFramePr>
                <a:graphicFrameLocks noGrp="1"/>
              </p:cNvGraphicFramePr>
              <p:nvPr>
                <p:ph idx="1"/>
                <p:extLst>
                  <p:ext uri="{D42A27DB-BD31-4B8C-83A1-F6EECF244321}">
                    <p14:modId xmlns:p14="http://schemas.microsoft.com/office/powerpoint/2010/main" val="2688544683"/>
                  </p:ext>
                </p:extLst>
              </p:nvPr>
            </p:nvGraphicFramePr>
            <p:xfrm>
              <a:off x="838200" y="2909888"/>
              <a:ext cx="6246797" cy="863005"/>
            </p:xfrm>
            <a:graphic>
              <a:graphicData uri="http://schemas.openxmlformats.org/drawingml/2006/table">
                <a:tbl>
                  <a:tblPr firstRow="1" firstCol="1" bandRow="1">
                    <a:tableStyleId>{5C22544A-7EE6-4342-B048-85BDC9FD1C3A}</a:tableStyleId>
                  </a:tblPr>
                  <a:tblGrid>
                    <a:gridCol w="5832309">
                      <a:extLst>
                        <a:ext uri="{9D8B030D-6E8A-4147-A177-3AD203B41FA5}">
                          <a16:colId xmlns:a16="http://schemas.microsoft.com/office/drawing/2014/main" val="4176409066"/>
                        </a:ext>
                      </a:extLst>
                    </a:gridCol>
                    <a:gridCol w="414488">
                      <a:extLst>
                        <a:ext uri="{9D8B030D-6E8A-4147-A177-3AD203B41FA5}">
                          <a16:colId xmlns:a16="http://schemas.microsoft.com/office/drawing/2014/main" val="1361586795"/>
                        </a:ext>
                      </a:extLst>
                    </a:gridCol>
                  </a:tblGrid>
                  <a:tr h="863005">
                    <a:tc>
                      <a:txBody>
                        <a:bodyPr/>
                        <a:lstStyle/>
                        <a:p>
                          <a:endParaRPr lang="ru-RU"/>
                        </a:p>
                      </a:txBody>
                      <a:tcPr marL="68580" marR="68580" marT="0" marB="0">
                        <a:blipFill>
                          <a:blip r:embed="rId4"/>
                          <a:stretch>
                            <a:fillRect l="-104" t="-704" r="-7516" b="-3521"/>
                          </a:stretch>
                        </a:blipFill>
                      </a:tcPr>
                    </a:tc>
                    <a:tc>
                      <a:txBody>
                        <a:bodyPr/>
                        <a:lstStyle/>
                        <a:p>
                          <a:pPr marL="0" marR="0" indent="0" algn="ctr">
                            <a:spcBef>
                              <a:spcPts val="0"/>
                            </a:spcBef>
                            <a:spcAft>
                              <a:spcPts val="0"/>
                            </a:spcAft>
                          </a:pPr>
                          <a:r>
                            <a:rPr lang="en-GB" sz="1600" dirty="0">
                              <a:solidFill>
                                <a:schemeClr val="tx1"/>
                              </a:solidFill>
                              <a:effectLst/>
                            </a:rPr>
                            <a:t>(4)</a:t>
                          </a:r>
                          <a:endParaRPr lang="en-US" sz="1600" dirty="0">
                            <a:solidFill>
                              <a:schemeClr val="tx1"/>
                            </a:solidFill>
                            <a:effectLst/>
                            <a:latin typeface="Times New Roman" panose="02020603050405020304" pitchFamily="18" charset="0"/>
                            <a:ea typeface="SimSun" panose="02010600030101010101" pitchFamily="2" charset="-122"/>
                          </a:endParaRPr>
                        </a:p>
                      </a:txBody>
                      <a:tcPr marL="68580" marR="68580" marT="0" marB="0" anchor="ctr">
                        <a:solidFill>
                          <a:schemeClr val="accent4">
                            <a:lumMod val="20000"/>
                            <a:lumOff val="80000"/>
                          </a:schemeClr>
                        </a:solidFill>
                      </a:tcPr>
                    </a:tc>
                    <a:extLst>
                      <a:ext uri="{0D108BD9-81ED-4DB2-BD59-A6C34878D82A}">
                        <a16:rowId xmlns:a16="http://schemas.microsoft.com/office/drawing/2014/main" val="854313139"/>
                      </a:ext>
                    </a:extLst>
                  </a:tr>
                </a:tbl>
              </a:graphicData>
            </a:graphic>
          </p:graphicFrame>
        </mc:Fallback>
      </mc:AlternateContent>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67583A9F-7728-4B4D-BBE1-CA78427F9E12}"/>
                  </a:ext>
                </a:extLst>
              </p:cNvPr>
              <p:cNvSpPr txBox="1"/>
              <p:nvPr/>
            </p:nvSpPr>
            <p:spPr>
              <a:xfrm>
                <a:off x="838200" y="1690688"/>
                <a:ext cx="6019800" cy="923330"/>
              </a:xfrm>
              <a:prstGeom prst="rect">
                <a:avLst/>
              </a:prstGeom>
              <a:noFill/>
            </p:spPr>
            <p:txBody>
              <a:bodyPr wrap="square">
                <a:spAutoFit/>
              </a:bodyPr>
              <a:lstStyle/>
              <a:p>
                <a:pPr marL="0" marR="0" indent="180340" algn="just">
                  <a:spcBef>
                    <a:spcPts val="0"/>
                  </a:spcBef>
                  <a:spcAft>
                    <a:spcPts val="0"/>
                  </a:spcAft>
                </a:pPr>
                <a:r>
                  <a:rPr lang="en-US" sz="1800" dirty="0">
                    <a:effectLst/>
                    <a:latin typeface="Times New Roman" panose="02020603050405020304" pitchFamily="18" charset="0"/>
                    <a:ea typeface="SimSun" panose="02010600030101010101" pitchFamily="2" charset="-122"/>
                  </a:rPr>
                  <a:t>Next, the ratio of </a:t>
                </a:r>
                <a14:m>
                  <m:oMath xmlns:m="http://schemas.openxmlformats.org/officeDocument/2006/math">
                    <m:sSup>
                      <m:sSupPr>
                        <m:ctrlPr>
                          <a:rPr lang="en-US" sz="1800" i="1">
                            <a:effectLst/>
                            <a:latin typeface="Cambria Math" panose="02040503050406030204" pitchFamily="18" charset="0"/>
                            <a:ea typeface="SimSun" panose="02010600030101010101" pitchFamily="2" charset="-122"/>
                          </a:rPr>
                        </m:ctrlPr>
                      </m:sSupPr>
                      <m:e>
                        <m:r>
                          <a:rPr lang="en-US" sz="1800" i="1">
                            <a:effectLst/>
                            <a:latin typeface="Cambria Math" panose="02040503050406030204" pitchFamily="18" charset="0"/>
                            <a:ea typeface="SimSun" panose="02010600030101010101" pitchFamily="2" charset="-122"/>
                          </a:rPr>
                          <m:t>𝐴</m:t>
                        </m:r>
                      </m:e>
                      <m:sup>
                        <m:r>
                          <a:rPr lang="en-US" sz="1800" i="1">
                            <a:effectLst/>
                            <a:latin typeface="Cambria Math" panose="02040503050406030204" pitchFamily="18" charset="0"/>
                            <a:ea typeface="SimSun" panose="02010600030101010101" pitchFamily="2" charset="-122"/>
                          </a:rPr>
                          <m:t>𝐸</m:t>
                        </m:r>
                      </m:sup>
                    </m:sSup>
                  </m:oMath>
                </a14:m>
                <a:r>
                  <a:rPr lang="en-US" sz="1800" dirty="0">
                    <a:effectLst/>
                    <a:latin typeface="Times New Roman" panose="02020603050405020304" pitchFamily="18" charset="0"/>
                    <a:ea typeface="SimSun" panose="02010600030101010101" pitchFamily="2" charset="-122"/>
                  </a:rPr>
                  <a:t> and </a:t>
                </a:r>
                <a14:m>
                  <m:oMath xmlns:m="http://schemas.openxmlformats.org/officeDocument/2006/math">
                    <m:sSup>
                      <m:sSupPr>
                        <m:ctrlPr>
                          <a:rPr lang="en-US" sz="1800" i="1">
                            <a:effectLst/>
                            <a:latin typeface="Cambria Math" panose="02040503050406030204" pitchFamily="18" charset="0"/>
                            <a:ea typeface="SimSun" panose="02010600030101010101" pitchFamily="2" charset="-122"/>
                          </a:rPr>
                        </m:ctrlPr>
                      </m:sSupPr>
                      <m:e>
                        <m:r>
                          <a:rPr lang="en-US" sz="1800" i="1">
                            <a:effectLst/>
                            <a:latin typeface="Cambria Math" panose="02040503050406030204" pitchFamily="18" charset="0"/>
                            <a:ea typeface="SimSun" panose="02010600030101010101" pitchFamily="2" charset="-122"/>
                          </a:rPr>
                          <m:t>𝐴</m:t>
                        </m:r>
                      </m:e>
                      <m:sup>
                        <m:r>
                          <a:rPr lang="en-US" sz="1800" i="1">
                            <a:effectLst/>
                            <a:latin typeface="Cambria Math" panose="02040503050406030204" pitchFamily="18" charset="0"/>
                            <a:ea typeface="SimSun" panose="02010600030101010101" pitchFamily="2" charset="-122"/>
                          </a:rPr>
                          <m:t>𝑊</m:t>
                        </m:r>
                      </m:sup>
                    </m:sSup>
                  </m:oMath>
                </a14:m>
                <a:r>
                  <a:rPr lang="en-US" sz="1800" dirty="0">
                    <a:effectLst/>
                    <a:latin typeface="Times New Roman" panose="02020603050405020304" pitchFamily="18" charset="0"/>
                    <a:ea typeface="SimSun" panose="02010600030101010101" pitchFamily="2" charset="-122"/>
                  </a:rPr>
                  <a:t> is constructed, which is accompanied by phase shift compensation and ensemble averaging over range </a:t>
                </a:r>
                <a14:m>
                  <m:oMath xmlns:m="http://schemas.openxmlformats.org/officeDocument/2006/math">
                    <m:r>
                      <a:rPr lang="en-US" sz="1800" i="1">
                        <a:effectLst/>
                        <a:latin typeface="Cambria Math" panose="02040503050406030204" pitchFamily="18" charset="0"/>
                        <a:ea typeface="SimSun" panose="02010600030101010101" pitchFamily="2" charset="-122"/>
                      </a:rPr>
                      <m:t>𝑟</m:t>
                    </m:r>
                  </m:oMath>
                </a14:m>
                <a:endParaRPr lang="en-US" sz="1800" dirty="0">
                  <a:effectLst/>
                  <a:latin typeface="Times New Roman" panose="02020603050405020304" pitchFamily="18" charset="0"/>
                  <a:ea typeface="SimSun" panose="02010600030101010101" pitchFamily="2" charset="-122"/>
                </a:endParaRPr>
              </a:p>
            </p:txBody>
          </p:sp>
        </mc:Choice>
        <mc:Fallback xmlns="">
          <p:sp>
            <p:nvSpPr>
              <p:cNvPr id="6" name="TextBox 5">
                <a:extLst>
                  <a:ext uri="{FF2B5EF4-FFF2-40B4-BE49-F238E27FC236}">
                    <a16:creationId xmlns:a16="http://schemas.microsoft.com/office/drawing/2014/main" id="{67583A9F-7728-4B4D-BBE1-CA78427F9E12}"/>
                  </a:ext>
                </a:extLst>
              </p:cNvPr>
              <p:cNvSpPr txBox="1">
                <a:spLocks noRot="1" noChangeAspect="1" noMove="1" noResize="1" noEditPoints="1" noAdjustHandles="1" noChangeArrowheads="1" noChangeShapeType="1" noTextEdit="1"/>
              </p:cNvSpPr>
              <p:nvPr/>
            </p:nvSpPr>
            <p:spPr>
              <a:xfrm>
                <a:off x="838200" y="1690688"/>
                <a:ext cx="6019800" cy="923330"/>
              </a:xfrm>
              <a:prstGeom prst="rect">
                <a:avLst/>
              </a:prstGeom>
              <a:blipFill>
                <a:blip r:embed="rId5"/>
                <a:stretch>
                  <a:fillRect l="-912" t="-3289" r="-811" b="-9211"/>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47F130AF-5E7F-48B9-84FF-6286E8570A9C}"/>
                  </a:ext>
                </a:extLst>
              </p:cNvPr>
              <p:cNvSpPr txBox="1"/>
              <p:nvPr/>
            </p:nvSpPr>
            <p:spPr>
              <a:xfrm>
                <a:off x="953135" y="4035633"/>
                <a:ext cx="6019800" cy="1200329"/>
              </a:xfrm>
              <a:prstGeom prst="rect">
                <a:avLst/>
              </a:prstGeom>
              <a:noFill/>
            </p:spPr>
            <p:txBody>
              <a:bodyPr wrap="square">
                <a:spAutoFit/>
              </a:bodyPr>
              <a:lstStyle/>
              <a:p>
                <a:r>
                  <a:rPr lang="en-GB" sz="1800" dirty="0">
                    <a:effectLst/>
                    <a:latin typeface="Times New Roman" panose="02020603050405020304" pitchFamily="18" charset="0"/>
                    <a:ea typeface="SimSun" panose="02010600030101010101" pitchFamily="2" charset="-122"/>
                  </a:rPr>
                  <a:t>If the parameter </a:t>
                </a:r>
                <a14:m>
                  <m:oMath xmlns:m="http://schemas.openxmlformats.org/officeDocument/2006/math">
                    <m:r>
                      <a:rPr lang="en-GB" sz="1800" i="1">
                        <a:effectLst/>
                        <a:latin typeface="Cambria Math" panose="02040503050406030204" pitchFamily="18" charset="0"/>
                        <a:ea typeface="SimSun" panose="02010600030101010101" pitchFamily="2" charset="-122"/>
                        <a:cs typeface="Times New Roman" panose="02020603050405020304" pitchFamily="18" charset="0"/>
                      </a:rPr>
                      <m:t>𝑞</m:t>
                    </m:r>
                  </m:oMath>
                </a14:m>
                <a:r>
                  <a:rPr lang="en-GB" sz="1800" dirty="0">
                    <a:effectLst/>
                    <a:latin typeface="Times New Roman" panose="02020603050405020304" pitchFamily="18" charset="0"/>
                    <a:ea typeface="SimSun" panose="02010600030101010101" pitchFamily="2" charset="-122"/>
                  </a:rPr>
                  <a:t> coincides with an eigenvalue of </a:t>
                </a:r>
                <a:r>
                  <a:rPr lang="en-GB" sz="1800" i="1" dirty="0">
                    <a:effectLst/>
                    <a:latin typeface="Times New Roman" panose="02020603050405020304" pitchFamily="18" charset="0"/>
                    <a:ea typeface="SimSun" panose="02010600030101010101" pitchFamily="2" charset="-122"/>
                  </a:rPr>
                  <a:t>m</a:t>
                </a:r>
                <a:r>
                  <a:rPr lang="en-GB" sz="1800" dirty="0">
                    <a:effectLst/>
                    <a:latin typeface="Times New Roman" panose="02020603050405020304" pitchFamily="18" charset="0"/>
                    <a:ea typeface="SimSun" panose="02010600030101010101" pitchFamily="2" charset="-122"/>
                  </a:rPr>
                  <a:t>-</a:t>
                </a:r>
                <a:r>
                  <a:rPr lang="en-GB" sz="1800" dirty="0" err="1">
                    <a:effectLst/>
                    <a:latin typeface="Times New Roman" panose="02020603050405020304" pitchFamily="18" charset="0"/>
                    <a:ea typeface="SimSun" panose="02010600030101010101" pitchFamily="2" charset="-122"/>
                  </a:rPr>
                  <a:t>th</a:t>
                </a:r>
                <a:r>
                  <a:rPr lang="en-GB" sz="1800" dirty="0">
                    <a:effectLst/>
                    <a:latin typeface="Times New Roman" panose="02020603050405020304" pitchFamily="18" charset="0"/>
                    <a:ea typeface="SimSun" panose="02010600030101010101" pitchFamily="2" charset="-122"/>
                  </a:rPr>
                  <a:t> normal mode </a:t>
                </a:r>
                <a14:m>
                  <m:oMath xmlns:m="http://schemas.openxmlformats.org/officeDocument/2006/math">
                    <m:sSub>
                      <m:sSubPr>
                        <m:ctrlPr>
                          <a:rPr lang="en-US" i="1">
                            <a:effectLst/>
                            <a:latin typeface="Cambria Math" panose="02040503050406030204" pitchFamily="18" charset="0"/>
                          </a:rPr>
                        </m:ctrlPr>
                      </m:sSubPr>
                      <m:e>
                        <m:r>
                          <a:rPr lang="en-GB" sz="1800" i="1">
                            <a:effectLst/>
                            <a:latin typeface="Cambria Math" panose="02040503050406030204" pitchFamily="18" charset="0"/>
                            <a:ea typeface="SimSun" panose="02010600030101010101" pitchFamily="2" charset="-122"/>
                            <a:cs typeface="Times New Roman" panose="02020603050405020304" pitchFamily="18" charset="0"/>
                          </a:rPr>
                          <m:t>𝑞</m:t>
                        </m:r>
                      </m:e>
                      <m:sub>
                        <m:r>
                          <a:rPr lang="en-GB" sz="1800" i="1">
                            <a:effectLst/>
                            <a:latin typeface="Cambria Math" panose="02040503050406030204" pitchFamily="18" charset="0"/>
                            <a:ea typeface="SimSun" panose="02010600030101010101" pitchFamily="2" charset="-122"/>
                            <a:cs typeface="Times New Roman" panose="02020603050405020304" pitchFamily="18" charset="0"/>
                          </a:rPr>
                          <m:t>𝑚</m:t>
                        </m:r>
                      </m:sub>
                    </m:sSub>
                  </m:oMath>
                </a14:m>
                <a:r>
                  <a:rPr lang="en-GB" sz="1800" dirty="0">
                    <a:effectLst/>
                    <a:latin typeface="Times New Roman" panose="02020603050405020304" pitchFamily="18" charset="0"/>
                    <a:ea typeface="SimSun" panose="02010600030101010101" pitchFamily="2" charset="-122"/>
                  </a:rPr>
                  <a:t>, i.e. </a:t>
                </a:r>
                <a14:m>
                  <m:oMath xmlns:m="http://schemas.openxmlformats.org/officeDocument/2006/math">
                    <m:r>
                      <a:rPr lang="en-GB" sz="1800" i="1">
                        <a:effectLst/>
                        <a:latin typeface="Cambria Math" panose="02040503050406030204" pitchFamily="18" charset="0"/>
                        <a:ea typeface="SimSun" panose="02010600030101010101" pitchFamily="2" charset="-122"/>
                        <a:cs typeface="Times New Roman" panose="02020603050405020304" pitchFamily="18" charset="0"/>
                      </a:rPr>
                      <m:t>𝑞</m:t>
                    </m:r>
                    <m:r>
                      <a:rPr lang="en-GB" sz="1800" i="1">
                        <a:effectLst/>
                        <a:latin typeface="Cambria Math" panose="02040503050406030204" pitchFamily="18" charset="0"/>
                        <a:ea typeface="SimSun" panose="02010600030101010101" pitchFamily="2" charset="-122"/>
                        <a:cs typeface="Times New Roman" panose="02020603050405020304" pitchFamily="18" charset="0"/>
                      </a:rPr>
                      <m:t>=</m:t>
                    </m:r>
                    <m:sSub>
                      <m:sSubPr>
                        <m:ctrlPr>
                          <a:rPr lang="en-US" i="1">
                            <a:effectLst/>
                            <a:latin typeface="Cambria Math" panose="02040503050406030204" pitchFamily="18" charset="0"/>
                          </a:rPr>
                        </m:ctrlPr>
                      </m:sSubPr>
                      <m:e>
                        <m:r>
                          <a:rPr lang="en-GB" sz="1800" i="1">
                            <a:effectLst/>
                            <a:latin typeface="Cambria Math" panose="02040503050406030204" pitchFamily="18" charset="0"/>
                            <a:ea typeface="SimSun" panose="02010600030101010101" pitchFamily="2" charset="-122"/>
                            <a:cs typeface="Times New Roman" panose="02020603050405020304" pitchFamily="18" charset="0"/>
                          </a:rPr>
                          <m:t>𝑞</m:t>
                        </m:r>
                      </m:e>
                      <m:sub>
                        <m:r>
                          <a:rPr lang="en-GB" sz="1800" i="1">
                            <a:effectLst/>
                            <a:latin typeface="Cambria Math" panose="02040503050406030204" pitchFamily="18" charset="0"/>
                            <a:ea typeface="SimSun" panose="02010600030101010101" pitchFamily="2" charset="-122"/>
                            <a:cs typeface="Times New Roman" panose="02020603050405020304" pitchFamily="18" charset="0"/>
                          </a:rPr>
                          <m:t>𝑚</m:t>
                        </m:r>
                      </m:sub>
                    </m:sSub>
                  </m:oMath>
                </a14:m>
                <a:r>
                  <a:rPr lang="en-GB" sz="1800" dirty="0">
                    <a:effectLst/>
                    <a:latin typeface="Times New Roman" panose="02020603050405020304" pitchFamily="18" charset="0"/>
                    <a:ea typeface="SimSun" panose="02010600030101010101" pitchFamily="2" charset="-122"/>
                  </a:rPr>
                  <a:t>, </a:t>
                </a:r>
                <a14:m>
                  <m:oMath xmlns:m="http://schemas.openxmlformats.org/officeDocument/2006/math">
                    <m:sSup>
                      <m:sSupPr>
                        <m:ctrlPr>
                          <a:rPr lang="en-US" i="1">
                            <a:effectLst/>
                            <a:latin typeface="Cambria Math" panose="02040503050406030204" pitchFamily="18" charset="0"/>
                          </a:rPr>
                        </m:ctrlPr>
                      </m:sSupPr>
                      <m:e>
                        <m:r>
                          <a:rPr lang="en-US" sz="1800" i="1">
                            <a:effectLst/>
                            <a:latin typeface="Cambria Math" panose="02040503050406030204" pitchFamily="18" charset="0"/>
                            <a:ea typeface="SimSun" panose="02010600030101010101" pitchFamily="2" charset="-122"/>
                            <a:cs typeface="Times New Roman" panose="02020603050405020304" pitchFamily="18" charset="0"/>
                          </a:rPr>
                          <m:t>𝐴</m:t>
                        </m:r>
                      </m:e>
                      <m:sup>
                        <m:r>
                          <a:rPr lang="en-US" sz="1800" i="1">
                            <a:effectLst/>
                            <a:latin typeface="Cambria Math" panose="02040503050406030204" pitchFamily="18" charset="0"/>
                            <a:ea typeface="SimSun" panose="02010600030101010101" pitchFamily="2" charset="-122"/>
                            <a:cs typeface="Times New Roman" panose="02020603050405020304" pitchFamily="18" charset="0"/>
                          </a:rPr>
                          <m:t>𝐸</m:t>
                        </m:r>
                      </m:sup>
                    </m:sSup>
                  </m:oMath>
                </a14:m>
                <a:r>
                  <a:rPr lang="en-US" sz="1800" dirty="0">
                    <a:effectLst/>
                    <a:latin typeface="Times New Roman" panose="02020603050405020304" pitchFamily="18" charset="0"/>
                    <a:ea typeface="SimSun" panose="02010600030101010101" pitchFamily="2" charset="-122"/>
                  </a:rPr>
                  <a:t> and </a:t>
                </a:r>
                <a14:m>
                  <m:oMath xmlns:m="http://schemas.openxmlformats.org/officeDocument/2006/math">
                    <m:sSup>
                      <m:sSupPr>
                        <m:ctrlPr>
                          <a:rPr lang="en-US" i="1">
                            <a:effectLst/>
                            <a:latin typeface="Cambria Math" panose="02040503050406030204" pitchFamily="18" charset="0"/>
                          </a:rPr>
                        </m:ctrlPr>
                      </m:sSupPr>
                      <m:e>
                        <m:r>
                          <a:rPr lang="en-US" sz="1800" i="1">
                            <a:effectLst/>
                            <a:latin typeface="Cambria Math" panose="02040503050406030204" pitchFamily="18" charset="0"/>
                            <a:ea typeface="SimSun" panose="02010600030101010101" pitchFamily="2" charset="-122"/>
                            <a:cs typeface="Times New Roman" panose="02020603050405020304" pitchFamily="18" charset="0"/>
                          </a:rPr>
                          <m:t>𝐴</m:t>
                        </m:r>
                      </m:e>
                      <m:sup>
                        <m:r>
                          <a:rPr lang="en-US" sz="1800" i="1">
                            <a:effectLst/>
                            <a:latin typeface="Cambria Math" panose="02040503050406030204" pitchFamily="18" charset="0"/>
                            <a:ea typeface="SimSun" panose="02010600030101010101" pitchFamily="2" charset="-122"/>
                            <a:cs typeface="Times New Roman" panose="02020603050405020304" pitchFamily="18" charset="0"/>
                          </a:rPr>
                          <m:t>𝑊</m:t>
                        </m:r>
                      </m:sup>
                    </m:sSup>
                  </m:oMath>
                </a14:m>
                <a:r>
                  <a:rPr lang="en-US" dirty="0">
                    <a:latin typeface="Times New Roman" panose="02020603050405020304" pitchFamily="18" charset="0"/>
                    <a:ea typeface="SimSun" panose="02010600030101010101" pitchFamily="2" charset="-122"/>
                  </a:rPr>
                  <a:t>, </a:t>
                </a:r>
                <a:r>
                  <a:rPr lang="en-GB" dirty="0">
                    <a:latin typeface="Times New Roman" panose="02020603050405020304" pitchFamily="18" charset="0"/>
                    <a:ea typeface="SimSun" panose="02010600030101010101" pitchFamily="2" charset="-122"/>
                  </a:rPr>
                  <a:t>substituting mode amplitudes into (4) and assuming </a:t>
                </a:r>
                <a14:m>
                  <m:oMath xmlns:m="http://schemas.openxmlformats.org/officeDocument/2006/math">
                    <m:r>
                      <a:rPr lang="en-GB">
                        <a:latin typeface="Cambria Math" panose="02040503050406030204" pitchFamily="18" charset="0"/>
                        <a:ea typeface="SimSun" panose="02010600030101010101" pitchFamily="2" charset="-122"/>
                      </a:rPr>
                      <m:t>𝑟</m:t>
                    </m:r>
                    <m:r>
                      <a:rPr lang="en-GB">
                        <a:latin typeface="Cambria Math" panose="02040503050406030204" pitchFamily="18" charset="0"/>
                        <a:ea typeface="SimSun" panose="02010600030101010101" pitchFamily="2" charset="-122"/>
                      </a:rPr>
                      <m:t>≫</m:t>
                    </m:r>
                    <m:r>
                      <m:rPr>
                        <m:sty m:val="p"/>
                      </m:rPr>
                      <a:rPr lang="en-GB">
                        <a:latin typeface="Cambria Math" panose="02040503050406030204" pitchFamily="18" charset="0"/>
                        <a:ea typeface="SimSun" panose="02010600030101010101" pitchFamily="2" charset="-122"/>
                      </a:rPr>
                      <m:t>Δ</m:t>
                    </m:r>
                    <m:r>
                      <a:rPr lang="en-GB">
                        <a:latin typeface="Cambria Math" panose="02040503050406030204" pitchFamily="18" charset="0"/>
                        <a:ea typeface="SimSun" panose="02010600030101010101" pitchFamily="2" charset="-122"/>
                      </a:rPr>
                      <m:t>𝑟</m:t>
                    </m:r>
                  </m:oMath>
                </a14:m>
                <a:r>
                  <a:rPr lang="en-GB" dirty="0">
                    <a:latin typeface="Times New Roman" panose="02020603050405020304" pitchFamily="18" charset="0"/>
                    <a:ea typeface="SimSun" panose="02010600030101010101" pitchFamily="2" charset="-122"/>
                  </a:rPr>
                  <a:t> yield the ratio:</a:t>
                </a:r>
                <a:endParaRPr lang="en-US" dirty="0">
                  <a:latin typeface="Times New Roman" panose="02020603050405020304" pitchFamily="18" charset="0"/>
                  <a:ea typeface="SimSun" panose="02010600030101010101" pitchFamily="2" charset="-122"/>
                </a:endParaRPr>
              </a:p>
              <a:p>
                <a:endParaRPr lang="en-US" dirty="0"/>
              </a:p>
            </p:txBody>
          </p:sp>
        </mc:Choice>
        <mc:Fallback xmlns="">
          <p:sp>
            <p:nvSpPr>
              <p:cNvPr id="8" name="TextBox 7">
                <a:extLst>
                  <a:ext uri="{FF2B5EF4-FFF2-40B4-BE49-F238E27FC236}">
                    <a16:creationId xmlns:a16="http://schemas.microsoft.com/office/drawing/2014/main" id="{47F130AF-5E7F-48B9-84FF-6286E8570A9C}"/>
                  </a:ext>
                </a:extLst>
              </p:cNvPr>
              <p:cNvSpPr txBox="1">
                <a:spLocks noRot="1" noChangeAspect="1" noMove="1" noResize="1" noEditPoints="1" noAdjustHandles="1" noChangeArrowheads="1" noChangeShapeType="1" noTextEdit="1"/>
              </p:cNvSpPr>
              <p:nvPr/>
            </p:nvSpPr>
            <p:spPr>
              <a:xfrm>
                <a:off x="953135" y="4035633"/>
                <a:ext cx="6019800" cy="1200329"/>
              </a:xfrm>
              <a:prstGeom prst="rect">
                <a:avLst/>
              </a:prstGeom>
              <a:blipFill>
                <a:blip r:embed="rId6"/>
                <a:stretch>
                  <a:fillRect l="-810" t="-2538" r="-81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3" name="TextBox 12">
                <a:extLst>
                  <a:ext uri="{FF2B5EF4-FFF2-40B4-BE49-F238E27FC236}">
                    <a16:creationId xmlns:a16="http://schemas.microsoft.com/office/drawing/2014/main" id="{FA123DF3-3F9A-448B-8357-6A53B7E267B0}"/>
                  </a:ext>
                </a:extLst>
              </p:cNvPr>
              <p:cNvSpPr txBox="1"/>
              <p:nvPr/>
            </p:nvSpPr>
            <p:spPr>
              <a:xfrm>
                <a:off x="953135" y="5138475"/>
                <a:ext cx="6019800" cy="720454"/>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en-US" i="1" smtClean="0">
                              <a:solidFill>
                                <a:srgbClr val="836967"/>
                              </a:solidFill>
                              <a:latin typeface="Cambria Math" panose="02040503050406030204" pitchFamily="18" charset="0"/>
                            </a:rPr>
                          </m:ctrlPr>
                        </m:sSubPr>
                        <m:e>
                          <m:r>
                            <a:rPr lang="en-US" i="1">
                              <a:latin typeface="Cambria Math" panose="02040503050406030204" pitchFamily="18" charset="0"/>
                            </a:rPr>
                            <m:t>𝑅</m:t>
                          </m:r>
                        </m:e>
                        <m:sub>
                          <m:r>
                            <a:rPr lang="en-US" i="1">
                              <a:latin typeface="Cambria Math" panose="02040503050406030204" pitchFamily="18" charset="0"/>
                            </a:rPr>
                            <m:t>𝑚</m:t>
                          </m:r>
                        </m:sub>
                      </m:sSub>
                      <m:r>
                        <a:rPr lang="en-US" i="0">
                          <a:latin typeface="Cambria Math" panose="02040503050406030204" pitchFamily="18" charset="0"/>
                        </a:rPr>
                        <m:t>≡</m:t>
                      </m:r>
                      <m:r>
                        <a:rPr lang="en-US" i="1">
                          <a:latin typeface="Cambria Math" panose="02040503050406030204" pitchFamily="18" charset="0"/>
                        </a:rPr>
                        <m:t>𝑅</m:t>
                      </m:r>
                      <m:d>
                        <m:dPr>
                          <m:ctrlPr>
                            <a:rPr lang="en-US" i="1">
                              <a:solidFill>
                                <a:srgbClr val="836967"/>
                              </a:solidFill>
                              <a:latin typeface="Cambria Math" panose="02040503050406030204" pitchFamily="18" charset="0"/>
                            </a:rPr>
                          </m:ctrlPr>
                        </m:dPr>
                        <m:e>
                          <m:sSub>
                            <m:sSubPr>
                              <m:ctrlPr>
                                <a:rPr lang="en-US" i="1">
                                  <a:solidFill>
                                    <a:srgbClr val="836967"/>
                                  </a:solidFill>
                                  <a:latin typeface="Cambria Math" panose="02040503050406030204" pitchFamily="18" charset="0"/>
                                </a:rPr>
                              </m:ctrlPr>
                            </m:sSubPr>
                            <m:e>
                              <m:r>
                                <a:rPr lang="en-US" i="1">
                                  <a:latin typeface="Cambria Math" panose="02040503050406030204" pitchFamily="18" charset="0"/>
                                </a:rPr>
                                <m:t>𝑞</m:t>
                              </m:r>
                            </m:e>
                            <m:sub>
                              <m:r>
                                <a:rPr lang="en-US" i="1">
                                  <a:latin typeface="Cambria Math" panose="02040503050406030204" pitchFamily="18" charset="0"/>
                                </a:rPr>
                                <m:t>𝑚</m:t>
                              </m:r>
                            </m:sub>
                          </m:sSub>
                        </m:e>
                      </m:d>
                      <m:r>
                        <a:rPr lang="en-US" i="0">
                          <a:latin typeface="Cambria Math" panose="02040503050406030204" pitchFamily="18" charset="0"/>
                        </a:rPr>
                        <m:t>=</m:t>
                      </m:r>
                      <m:sSub>
                        <m:sSubPr>
                          <m:ctrlPr>
                            <a:rPr lang="en-US" i="1">
                              <a:solidFill>
                                <a:srgbClr val="836967"/>
                              </a:solidFill>
                              <a:latin typeface="Cambria Math" panose="02040503050406030204" pitchFamily="18" charset="0"/>
                            </a:rPr>
                          </m:ctrlPr>
                        </m:sSubPr>
                        <m:e>
                          <m:d>
                            <m:dPr>
                              <m:begChr m:val="〈"/>
                              <m:endChr m:val="〉"/>
                              <m:ctrlPr>
                                <a:rPr lang="en-US" i="1">
                                  <a:solidFill>
                                    <a:srgbClr val="836967"/>
                                  </a:solidFill>
                                  <a:latin typeface="Cambria Math" panose="02040503050406030204" pitchFamily="18" charset="0"/>
                                </a:rPr>
                              </m:ctrlPr>
                            </m:dPr>
                            <m:e>
                              <m:r>
                                <a:rPr lang="en-US" i="1">
                                  <a:latin typeface="Cambria Math" panose="02040503050406030204" pitchFamily="18" charset="0"/>
                                </a:rPr>
                                <m:t>𝑅𝑒</m:t>
                              </m:r>
                              <m:d>
                                <m:dPr>
                                  <m:ctrlPr>
                                    <a:rPr lang="en-US" i="1">
                                      <a:solidFill>
                                        <a:srgbClr val="836967"/>
                                      </a:solidFill>
                                      <a:latin typeface="Cambria Math" panose="02040503050406030204" pitchFamily="18" charset="0"/>
                                    </a:rPr>
                                  </m:ctrlPr>
                                </m:dPr>
                                <m:e>
                                  <m:f>
                                    <m:fPr>
                                      <m:ctrlPr>
                                        <a:rPr lang="en-US" i="1">
                                          <a:solidFill>
                                            <a:srgbClr val="836967"/>
                                          </a:solidFill>
                                          <a:latin typeface="Cambria Math" panose="02040503050406030204" pitchFamily="18" charset="0"/>
                                        </a:rPr>
                                      </m:ctrlPr>
                                    </m:fPr>
                                    <m:num>
                                      <m:sSubSup>
                                        <m:sSubSupPr>
                                          <m:ctrlPr>
                                            <a:rPr lang="en-US" i="1">
                                              <a:solidFill>
                                                <a:srgbClr val="836967"/>
                                              </a:solidFill>
                                              <a:latin typeface="Cambria Math" panose="02040503050406030204" pitchFamily="18" charset="0"/>
                                            </a:rPr>
                                          </m:ctrlPr>
                                        </m:sSubSupPr>
                                        <m:e>
                                          <m:r>
                                            <a:rPr lang="en-US" i="1">
                                              <a:latin typeface="Cambria Math" panose="02040503050406030204" pitchFamily="18" charset="0"/>
                                            </a:rPr>
                                            <m:t>𝐴</m:t>
                                          </m:r>
                                        </m:e>
                                        <m:sub>
                                          <m:r>
                                            <a:rPr lang="en-US" i="1">
                                              <a:latin typeface="Cambria Math" panose="02040503050406030204" pitchFamily="18" charset="0"/>
                                            </a:rPr>
                                            <m:t>𝑚</m:t>
                                          </m:r>
                                        </m:sub>
                                        <m:sup>
                                          <m:r>
                                            <a:rPr lang="en-US" i="1">
                                              <a:latin typeface="Cambria Math" panose="02040503050406030204" pitchFamily="18" charset="0"/>
                                            </a:rPr>
                                            <m:t>𝐸</m:t>
                                          </m:r>
                                        </m:sup>
                                      </m:sSubSup>
                                      <m:d>
                                        <m:dPr>
                                          <m:ctrlPr>
                                            <a:rPr lang="en-US" i="1">
                                              <a:solidFill>
                                                <a:srgbClr val="836967"/>
                                              </a:solidFill>
                                              <a:latin typeface="Cambria Math" panose="02040503050406030204" pitchFamily="18" charset="0"/>
                                            </a:rPr>
                                          </m:ctrlPr>
                                        </m:dPr>
                                        <m:e>
                                          <m:r>
                                            <a:rPr lang="en-US" i="1">
                                              <a:latin typeface="Cambria Math" panose="02040503050406030204" pitchFamily="18" charset="0"/>
                                            </a:rPr>
                                            <m:t>𝑟</m:t>
                                          </m:r>
                                        </m:e>
                                      </m:d>
                                    </m:num>
                                    <m:den>
                                      <m:sSubSup>
                                        <m:sSubSupPr>
                                          <m:ctrlPr>
                                            <a:rPr lang="en-US" i="1">
                                              <a:solidFill>
                                                <a:srgbClr val="836967"/>
                                              </a:solidFill>
                                              <a:latin typeface="Cambria Math" panose="02040503050406030204" pitchFamily="18" charset="0"/>
                                            </a:rPr>
                                          </m:ctrlPr>
                                        </m:sSubSupPr>
                                        <m:e>
                                          <m:r>
                                            <a:rPr lang="en-US" i="1">
                                              <a:latin typeface="Cambria Math" panose="02040503050406030204" pitchFamily="18" charset="0"/>
                                            </a:rPr>
                                            <m:t>𝐴</m:t>
                                          </m:r>
                                        </m:e>
                                        <m:sub>
                                          <m:r>
                                            <a:rPr lang="en-US" i="1">
                                              <a:latin typeface="Cambria Math" panose="02040503050406030204" pitchFamily="18" charset="0"/>
                                            </a:rPr>
                                            <m:t>𝑚</m:t>
                                          </m:r>
                                        </m:sub>
                                        <m:sup>
                                          <m:r>
                                            <a:rPr lang="en-US" i="1">
                                              <a:latin typeface="Cambria Math" panose="02040503050406030204" pitchFamily="18" charset="0"/>
                                            </a:rPr>
                                            <m:t>𝑊</m:t>
                                          </m:r>
                                        </m:sup>
                                      </m:sSubSup>
                                      <m:d>
                                        <m:dPr>
                                          <m:ctrlPr>
                                            <a:rPr lang="en-US" i="1">
                                              <a:solidFill>
                                                <a:srgbClr val="836967"/>
                                              </a:solidFill>
                                              <a:latin typeface="Cambria Math" panose="02040503050406030204" pitchFamily="18" charset="0"/>
                                            </a:rPr>
                                          </m:ctrlPr>
                                        </m:dPr>
                                        <m:e>
                                          <m:r>
                                            <a:rPr lang="en-US" i="1">
                                              <a:latin typeface="Cambria Math" panose="02040503050406030204" pitchFamily="18" charset="0"/>
                                            </a:rPr>
                                            <m:t>𝑟</m:t>
                                          </m:r>
                                        </m:e>
                                      </m:d>
                                    </m:den>
                                  </m:f>
                                  <m:func>
                                    <m:funcPr>
                                      <m:ctrlPr>
                                        <a:rPr lang="en-US" i="1">
                                          <a:latin typeface="Cambria Math" panose="02040503050406030204" pitchFamily="18" charset="0"/>
                                        </a:rPr>
                                      </m:ctrlPr>
                                    </m:funcPr>
                                    <m:fName>
                                      <m:r>
                                        <m:rPr>
                                          <m:sty m:val="p"/>
                                        </m:rPr>
                                        <a:rPr lang="en-US" i="0">
                                          <a:latin typeface="Cambria Math" panose="02040503050406030204" pitchFamily="18" charset="0"/>
                                        </a:rPr>
                                        <m:t>exp</m:t>
                                      </m:r>
                                    </m:fName>
                                    <m:e>
                                      <m:d>
                                        <m:dPr>
                                          <m:ctrlPr>
                                            <a:rPr lang="en-US" i="1">
                                              <a:solidFill>
                                                <a:srgbClr val="836967"/>
                                              </a:solidFill>
                                              <a:latin typeface="Cambria Math" panose="02040503050406030204" pitchFamily="18" charset="0"/>
                                            </a:rPr>
                                          </m:ctrlPr>
                                        </m:dPr>
                                        <m:e>
                                          <m:r>
                                            <a:rPr lang="en-US" i="1">
                                              <a:latin typeface="Cambria Math" panose="02040503050406030204" pitchFamily="18" charset="0"/>
                                            </a:rPr>
                                            <m:t>𝑖</m:t>
                                          </m:r>
                                          <m:sSub>
                                            <m:sSubPr>
                                              <m:ctrlPr>
                                                <a:rPr lang="en-US" i="1">
                                                  <a:solidFill>
                                                    <a:srgbClr val="836967"/>
                                                  </a:solidFill>
                                                  <a:latin typeface="Cambria Math" panose="02040503050406030204" pitchFamily="18" charset="0"/>
                                                </a:rPr>
                                              </m:ctrlPr>
                                            </m:sSubPr>
                                            <m:e>
                                              <m:r>
                                                <a:rPr lang="en-US" i="1">
                                                  <a:latin typeface="Cambria Math" panose="02040503050406030204" pitchFamily="18" charset="0"/>
                                                </a:rPr>
                                                <m:t>𝑞</m:t>
                                              </m:r>
                                            </m:e>
                                            <m:sub>
                                              <m:r>
                                                <a:rPr lang="en-US" i="1">
                                                  <a:latin typeface="Cambria Math" panose="02040503050406030204" pitchFamily="18" charset="0"/>
                                                </a:rPr>
                                                <m:t>𝑚</m:t>
                                              </m:r>
                                            </m:sub>
                                          </m:sSub>
                                          <m:r>
                                            <m:rPr>
                                              <m:sty m:val="p"/>
                                            </m:rPr>
                                            <a:rPr lang="en-US" i="0">
                                              <a:latin typeface="Cambria Math" panose="02040503050406030204" pitchFamily="18" charset="0"/>
                                            </a:rPr>
                                            <m:t>Δ</m:t>
                                          </m:r>
                                          <m:r>
                                            <a:rPr lang="en-US" i="1">
                                              <a:latin typeface="Cambria Math" panose="02040503050406030204" pitchFamily="18" charset="0"/>
                                            </a:rPr>
                                            <m:t>𝑟</m:t>
                                          </m:r>
                                        </m:e>
                                      </m:d>
                                    </m:e>
                                  </m:func>
                                </m:e>
                              </m:d>
                            </m:e>
                          </m:d>
                        </m:e>
                        <m:sub>
                          <m:r>
                            <a:rPr lang="en-US" i="1">
                              <a:latin typeface="Cambria Math" panose="02040503050406030204" pitchFamily="18" charset="0"/>
                            </a:rPr>
                            <m:t>𝑟</m:t>
                          </m:r>
                        </m:sub>
                      </m:sSub>
                      <m:r>
                        <a:rPr lang="en-US" i="0">
                          <a:latin typeface="Cambria Math" panose="02040503050406030204" pitchFamily="18" charset="0"/>
                        </a:rPr>
                        <m:t>≈</m:t>
                      </m:r>
                      <m:func>
                        <m:funcPr>
                          <m:ctrlPr>
                            <a:rPr lang="en-US" i="1">
                              <a:latin typeface="Cambria Math" panose="02040503050406030204" pitchFamily="18" charset="0"/>
                            </a:rPr>
                          </m:ctrlPr>
                        </m:funcPr>
                        <m:fName>
                          <m:r>
                            <m:rPr>
                              <m:sty m:val="p"/>
                            </m:rPr>
                            <a:rPr lang="en-US" i="0">
                              <a:latin typeface="Cambria Math" panose="02040503050406030204" pitchFamily="18" charset="0"/>
                            </a:rPr>
                            <m:t>exp</m:t>
                          </m:r>
                        </m:fName>
                        <m:e>
                          <m:d>
                            <m:dPr>
                              <m:ctrlPr>
                                <a:rPr lang="en-US" i="1">
                                  <a:solidFill>
                                    <a:srgbClr val="836967"/>
                                  </a:solidFill>
                                  <a:latin typeface="Cambria Math" panose="02040503050406030204" pitchFamily="18" charset="0"/>
                                </a:rPr>
                              </m:ctrlPr>
                            </m:dPr>
                            <m:e>
                              <m:sSub>
                                <m:sSubPr>
                                  <m:ctrlPr>
                                    <a:rPr lang="en-US" i="1">
                                      <a:solidFill>
                                        <a:srgbClr val="836967"/>
                                      </a:solidFill>
                                      <a:latin typeface="Cambria Math" panose="02040503050406030204" pitchFamily="18" charset="0"/>
                                    </a:rPr>
                                  </m:ctrlPr>
                                </m:sSubPr>
                                <m:e>
                                  <m:r>
                                    <a:rPr lang="en-US" i="1">
                                      <a:latin typeface="Cambria Math" panose="02040503050406030204" pitchFamily="18" charset="0"/>
                                    </a:rPr>
                                    <m:t>𝛼</m:t>
                                  </m:r>
                                </m:e>
                                <m:sub>
                                  <m:r>
                                    <a:rPr lang="en-US" i="1">
                                      <a:latin typeface="Cambria Math" panose="02040503050406030204" pitchFamily="18" charset="0"/>
                                    </a:rPr>
                                    <m:t>𝑚</m:t>
                                  </m:r>
                                </m:sub>
                              </m:sSub>
                              <m:r>
                                <m:rPr>
                                  <m:sty m:val="p"/>
                                </m:rPr>
                                <a:rPr lang="en-US" i="0">
                                  <a:latin typeface="Cambria Math" panose="02040503050406030204" pitchFamily="18" charset="0"/>
                                </a:rPr>
                                <m:t>Δ</m:t>
                              </m:r>
                              <m:r>
                                <a:rPr lang="en-US" i="1">
                                  <a:latin typeface="Cambria Math" panose="02040503050406030204" pitchFamily="18" charset="0"/>
                                </a:rPr>
                                <m:t>𝑟</m:t>
                              </m:r>
                            </m:e>
                          </m:d>
                        </m:e>
                      </m:func>
                      <m:r>
                        <a:rPr lang="en-US" i="0">
                          <a:latin typeface="Cambria Math" panose="02040503050406030204" pitchFamily="18" charset="0"/>
                        </a:rPr>
                        <m:t>,</m:t>
                      </m:r>
                    </m:oMath>
                  </m:oMathPara>
                </a14:m>
                <a:endParaRPr lang="en-US" dirty="0"/>
              </a:p>
            </p:txBody>
          </p:sp>
        </mc:Choice>
        <mc:Fallback xmlns="">
          <p:sp>
            <p:nvSpPr>
              <p:cNvPr id="13" name="TextBox 12">
                <a:extLst>
                  <a:ext uri="{FF2B5EF4-FFF2-40B4-BE49-F238E27FC236}">
                    <a16:creationId xmlns:a16="http://schemas.microsoft.com/office/drawing/2014/main" id="{FA123DF3-3F9A-448B-8357-6A53B7E267B0}"/>
                  </a:ext>
                </a:extLst>
              </p:cNvPr>
              <p:cNvSpPr txBox="1">
                <a:spLocks noRot="1" noChangeAspect="1" noMove="1" noResize="1" noEditPoints="1" noAdjustHandles="1" noChangeArrowheads="1" noChangeShapeType="1" noTextEdit="1"/>
              </p:cNvSpPr>
              <p:nvPr/>
            </p:nvSpPr>
            <p:spPr>
              <a:xfrm>
                <a:off x="953135" y="5138475"/>
                <a:ext cx="6019800" cy="720454"/>
              </a:xfrm>
              <a:prstGeom prst="rect">
                <a:avLst/>
              </a:prstGeom>
              <a:blipFill>
                <a:blip r:embed="rId7"/>
                <a:stretch>
                  <a:fillRect/>
                </a:stretch>
              </a:blipFill>
            </p:spPr>
            <p:txBody>
              <a:bodyPr/>
              <a:lstStyle/>
              <a:p>
                <a:r>
                  <a:rPr lang="en-US">
                    <a:noFill/>
                  </a:rPr>
                  <a:t> </a:t>
                </a:r>
              </a:p>
            </p:txBody>
          </p:sp>
        </mc:Fallback>
      </mc:AlternateContent>
      <p:sp>
        <p:nvSpPr>
          <p:cNvPr id="15" name="TextBox 14">
            <a:extLst>
              <a:ext uri="{FF2B5EF4-FFF2-40B4-BE49-F238E27FC236}">
                <a16:creationId xmlns:a16="http://schemas.microsoft.com/office/drawing/2014/main" id="{7C2868C6-3549-45A8-9723-D604D444C08A}"/>
              </a:ext>
            </a:extLst>
          </p:cNvPr>
          <p:cNvSpPr txBox="1"/>
          <p:nvPr/>
        </p:nvSpPr>
        <p:spPr>
          <a:xfrm>
            <a:off x="7467600" y="2057400"/>
            <a:ext cx="4343400" cy="646331"/>
          </a:xfrm>
          <a:prstGeom prst="rect">
            <a:avLst/>
          </a:prstGeom>
          <a:noFill/>
        </p:spPr>
        <p:txBody>
          <a:bodyPr wrap="square">
            <a:spAutoFit/>
          </a:bodyPr>
          <a:lstStyle/>
          <a:p>
            <a:pPr marL="0" marR="0" indent="0" algn="just">
              <a:spcBef>
                <a:spcPts val="0"/>
              </a:spcBef>
              <a:spcAft>
                <a:spcPts val="0"/>
              </a:spcAft>
            </a:pPr>
            <a:r>
              <a:rPr lang="en-GB" sz="1800" dirty="0">
                <a:effectLst/>
                <a:latin typeface="Times New Roman" panose="02020603050405020304" pitchFamily="18" charset="0"/>
                <a:ea typeface="SimSun" panose="02010600030101010101" pitchFamily="2" charset="-122"/>
              </a:rPr>
              <a:t>from which attenuation coefficient of </a:t>
            </a:r>
            <a:r>
              <a:rPr lang="en-GB" sz="1800" i="1" dirty="0">
                <a:effectLst/>
                <a:latin typeface="Times New Roman" panose="02020603050405020304" pitchFamily="18" charset="0"/>
                <a:ea typeface="SimSun" panose="02010600030101010101" pitchFamily="2" charset="-122"/>
              </a:rPr>
              <a:t>m</a:t>
            </a:r>
            <a:r>
              <a:rPr lang="en-GB" sz="1800" dirty="0">
                <a:effectLst/>
                <a:latin typeface="Times New Roman" panose="02020603050405020304" pitchFamily="18" charset="0"/>
                <a:ea typeface="SimSun" panose="02010600030101010101" pitchFamily="2" charset="-122"/>
              </a:rPr>
              <a:t>-</a:t>
            </a:r>
            <a:r>
              <a:rPr lang="en-GB" sz="1800" dirty="0" err="1">
                <a:effectLst/>
                <a:latin typeface="Times New Roman" panose="02020603050405020304" pitchFamily="18" charset="0"/>
                <a:ea typeface="SimSun" panose="02010600030101010101" pitchFamily="2" charset="-122"/>
              </a:rPr>
              <a:t>th</a:t>
            </a:r>
            <a:r>
              <a:rPr lang="en-GB" sz="1800" dirty="0">
                <a:effectLst/>
                <a:latin typeface="Times New Roman" panose="02020603050405020304" pitchFamily="18" charset="0"/>
                <a:ea typeface="SimSun" panose="02010600030101010101" pitchFamily="2" charset="-122"/>
              </a:rPr>
              <a:t> mode can be defined as:</a:t>
            </a:r>
            <a:endParaRPr lang="en-US" sz="1800" dirty="0">
              <a:effectLst/>
              <a:latin typeface="Times New Roman" panose="02020603050405020304" pitchFamily="18" charset="0"/>
              <a:ea typeface="SimSun" panose="02010600030101010101" pitchFamily="2" charset="-122"/>
            </a:endParaRPr>
          </a:p>
        </p:txBody>
      </p:sp>
      <mc:AlternateContent xmlns:mc="http://schemas.openxmlformats.org/markup-compatibility/2006" xmlns:a14="http://schemas.microsoft.com/office/drawing/2010/main">
        <mc:Choice Requires="a14">
          <p:sp>
            <p:nvSpPr>
              <p:cNvPr id="17" name="TextBox 16">
                <a:extLst>
                  <a:ext uri="{FF2B5EF4-FFF2-40B4-BE49-F238E27FC236}">
                    <a16:creationId xmlns:a16="http://schemas.microsoft.com/office/drawing/2014/main" id="{F17B0364-BA75-4311-9B74-74C1578CAF82}"/>
                  </a:ext>
                </a:extLst>
              </p:cNvPr>
              <p:cNvSpPr txBox="1"/>
              <p:nvPr/>
            </p:nvSpPr>
            <p:spPr>
              <a:xfrm>
                <a:off x="8153400" y="3070443"/>
                <a:ext cx="2743200" cy="616515"/>
              </a:xfrm>
              <a:prstGeom prst="rect">
                <a:avLst/>
              </a:prstGeom>
              <a:solidFill>
                <a:srgbClr val="FFC000"/>
              </a:solidFill>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en-US" i="1" smtClean="0">
                              <a:solidFill>
                                <a:srgbClr val="836967"/>
                              </a:solidFill>
                              <a:latin typeface="Cambria Math" panose="02040503050406030204" pitchFamily="18" charset="0"/>
                            </a:rPr>
                          </m:ctrlPr>
                        </m:sSubPr>
                        <m:e>
                          <m:r>
                            <a:rPr lang="en-US" i="1">
                              <a:latin typeface="Cambria Math" panose="02040503050406030204" pitchFamily="18" charset="0"/>
                            </a:rPr>
                            <m:t>𝛼</m:t>
                          </m:r>
                        </m:e>
                        <m:sub>
                          <m:r>
                            <a:rPr lang="en-US" i="1">
                              <a:latin typeface="Cambria Math" panose="02040503050406030204" pitchFamily="18" charset="0"/>
                            </a:rPr>
                            <m:t>𝑚</m:t>
                          </m:r>
                        </m:sub>
                      </m:sSub>
                      <m:r>
                        <a:rPr lang="en-US" i="0">
                          <a:latin typeface="Cambria Math" panose="02040503050406030204" pitchFamily="18" charset="0"/>
                        </a:rPr>
                        <m:t>=</m:t>
                      </m:r>
                      <m:f>
                        <m:fPr>
                          <m:ctrlPr>
                            <a:rPr lang="en-US" i="1">
                              <a:solidFill>
                                <a:srgbClr val="836967"/>
                              </a:solidFill>
                              <a:latin typeface="Cambria Math" panose="02040503050406030204" pitchFamily="18" charset="0"/>
                            </a:rPr>
                          </m:ctrlPr>
                        </m:fPr>
                        <m:num>
                          <m:func>
                            <m:funcPr>
                              <m:ctrlPr>
                                <a:rPr lang="en-US" i="1">
                                  <a:latin typeface="Cambria Math" panose="02040503050406030204" pitchFamily="18" charset="0"/>
                                </a:rPr>
                              </m:ctrlPr>
                            </m:funcPr>
                            <m:fName>
                              <m:r>
                                <m:rPr>
                                  <m:sty m:val="p"/>
                                </m:rPr>
                                <a:rPr lang="en-US" i="0">
                                  <a:latin typeface="Cambria Math" panose="02040503050406030204" pitchFamily="18" charset="0"/>
                                </a:rPr>
                                <m:t>ln</m:t>
                              </m:r>
                            </m:fName>
                            <m:e>
                              <m:sSub>
                                <m:sSubPr>
                                  <m:ctrlPr>
                                    <a:rPr lang="en-US" i="1">
                                      <a:solidFill>
                                        <a:srgbClr val="836967"/>
                                      </a:solidFill>
                                      <a:latin typeface="Cambria Math" panose="02040503050406030204" pitchFamily="18" charset="0"/>
                                    </a:rPr>
                                  </m:ctrlPr>
                                </m:sSubPr>
                                <m:e>
                                  <m:r>
                                    <a:rPr lang="en-US" i="1">
                                      <a:latin typeface="Cambria Math" panose="02040503050406030204" pitchFamily="18" charset="0"/>
                                    </a:rPr>
                                    <m:t>𝑅</m:t>
                                  </m:r>
                                </m:e>
                                <m:sub>
                                  <m:r>
                                    <a:rPr lang="en-US" i="1">
                                      <a:latin typeface="Cambria Math" panose="02040503050406030204" pitchFamily="18" charset="0"/>
                                    </a:rPr>
                                    <m:t>𝑚</m:t>
                                  </m:r>
                                </m:sub>
                              </m:sSub>
                            </m:e>
                          </m:func>
                        </m:num>
                        <m:den>
                          <m:r>
                            <m:rPr>
                              <m:sty m:val="p"/>
                            </m:rPr>
                            <a:rPr lang="en-US" i="0">
                              <a:latin typeface="Cambria Math" panose="02040503050406030204" pitchFamily="18" charset="0"/>
                            </a:rPr>
                            <m:t>Δ</m:t>
                          </m:r>
                          <m:r>
                            <a:rPr lang="en-US" i="1">
                              <a:latin typeface="Cambria Math" panose="02040503050406030204" pitchFamily="18" charset="0"/>
                            </a:rPr>
                            <m:t>𝑟</m:t>
                          </m:r>
                        </m:den>
                      </m:f>
                      <m:r>
                        <a:rPr lang="en-US" b="0" i="1" smtClean="0">
                          <a:latin typeface="Cambria Math" panose="02040503050406030204" pitchFamily="18" charset="0"/>
                        </a:rPr>
                        <m:t>.</m:t>
                      </m:r>
                    </m:oMath>
                  </m:oMathPara>
                </a14:m>
                <a:endParaRPr lang="en-US" dirty="0"/>
              </a:p>
            </p:txBody>
          </p:sp>
        </mc:Choice>
        <mc:Fallback xmlns="">
          <p:sp>
            <p:nvSpPr>
              <p:cNvPr id="17" name="TextBox 16">
                <a:extLst>
                  <a:ext uri="{FF2B5EF4-FFF2-40B4-BE49-F238E27FC236}">
                    <a16:creationId xmlns:a16="http://schemas.microsoft.com/office/drawing/2014/main" id="{F17B0364-BA75-4311-9B74-74C1578CAF82}"/>
                  </a:ext>
                </a:extLst>
              </p:cNvPr>
              <p:cNvSpPr txBox="1">
                <a:spLocks noRot="1" noChangeAspect="1" noMove="1" noResize="1" noEditPoints="1" noAdjustHandles="1" noChangeArrowheads="1" noChangeShapeType="1" noTextEdit="1"/>
              </p:cNvSpPr>
              <p:nvPr/>
            </p:nvSpPr>
            <p:spPr>
              <a:xfrm>
                <a:off x="8153400" y="3070443"/>
                <a:ext cx="2743200" cy="616515"/>
              </a:xfrm>
              <a:prstGeom prst="rect">
                <a:avLst/>
              </a:prstGeom>
              <a:blipFill>
                <a:blip r:embed="rId8"/>
                <a:stretch>
                  <a:fillRect/>
                </a:stretch>
              </a:blipFill>
            </p:spPr>
            <p:txBody>
              <a:bodyPr/>
              <a:lstStyle/>
              <a:p>
                <a:r>
                  <a:rPr lang="en-US">
                    <a:noFill/>
                  </a:rPr>
                  <a:t> </a:t>
                </a:r>
              </a:p>
            </p:txBody>
          </p:sp>
        </mc:Fallback>
      </mc:AlternateContent>
      <p:cxnSp>
        <p:nvCxnSpPr>
          <p:cNvPr id="29" name="Прямая соединительная линия 28">
            <a:extLst>
              <a:ext uri="{FF2B5EF4-FFF2-40B4-BE49-F238E27FC236}">
                <a16:creationId xmlns:a16="http://schemas.microsoft.com/office/drawing/2014/main" id="{49D1B48E-56AC-41E6-8595-7C66D9BAD0CE}"/>
              </a:ext>
            </a:extLst>
          </p:cNvPr>
          <p:cNvCxnSpPr>
            <a:cxnSpLocks/>
          </p:cNvCxnSpPr>
          <p:nvPr/>
        </p:nvCxnSpPr>
        <p:spPr>
          <a:xfrm>
            <a:off x="7315200" y="1828800"/>
            <a:ext cx="0" cy="495300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91034901"/>
      </p:ext>
    </p:extLst>
  </p:cSld>
  <p:clrMapOvr>
    <a:masterClrMapping/>
  </p:clrMapOvr>
  <mc:AlternateContent xmlns:mc="http://schemas.openxmlformats.org/markup-compatibility/2006" xmlns:p14="http://schemas.microsoft.com/office/powerpoint/2010/main">
    <mc:Choice Requires="p14">
      <p:transition spd="slow" p14:dur="2000" advTm="123570"/>
    </mc:Choice>
    <mc:Fallback xmlns="">
      <p:transition spd="slow" advTm="123570"/>
    </mc:Fallback>
  </mc:AlternateContent>
  <p:extLst>
    <p:ext uri="{3A86A75C-4F4B-4683-9AE1-C65F6400EC91}">
      <p14:laserTraceLst xmlns:p14="http://schemas.microsoft.com/office/powerpoint/2010/main">
        <p14:tracePtLst>
          <p14:tracePt t="3081" x="3994150" y="6656388"/>
          <p14:tracePt t="3088" x="4103688" y="6626225"/>
          <p14:tracePt t="3096" x="4225925" y="6596063"/>
          <p14:tracePt t="3102" x="4325938" y="6565900"/>
          <p14:tracePt t="3109" x="4487863" y="6524625"/>
          <p14:tracePt t="3118" x="4668838" y="6484938"/>
          <p14:tracePt t="3126" x="4870450" y="6434138"/>
          <p14:tracePt t="3132" x="5072063" y="6373813"/>
          <p14:tracePt t="3138" x="5395913" y="6303963"/>
          <p14:tracePt t="3145" x="5757863" y="6202363"/>
          <p14:tracePt t="3155" x="5980113" y="6151563"/>
          <p14:tracePt t="3161" x="6313488" y="6051550"/>
          <p14:tracePt t="3167" x="6624638" y="6000750"/>
          <p14:tracePt t="3175" x="6786563" y="5961063"/>
          <p14:tracePt t="3182" x="7018338" y="5910263"/>
          <p14:tracePt t="3188" x="7270750" y="5880100"/>
          <p14:tracePt t="3196" x="7432675" y="5859463"/>
          <p14:tracePt t="3204" x="7562850" y="5849938"/>
          <p14:tracePt t="3209" x="7694613" y="5829300"/>
          <p14:tracePt t="3216" x="7805738" y="5808663"/>
          <p14:tracePt t="3223" x="7926388" y="5799138"/>
          <p14:tracePt t="3229" x="8007350" y="5778500"/>
          <p14:tracePt t="3236" x="8077200" y="5738813"/>
          <p14:tracePt t="3244" x="8148638" y="5708650"/>
          <p14:tracePt t="3251" x="8218488" y="5657850"/>
          <p14:tracePt t="3258" x="8239125" y="5648325"/>
          <p14:tracePt t="3265" x="8248650" y="5637213"/>
          <p14:tracePt t="5411" x="8239125" y="5588000"/>
          <p14:tracePt t="5419" x="8208963" y="5516563"/>
          <p14:tracePt t="5425" x="8208963" y="5476875"/>
          <p14:tracePt t="5437" x="8208963" y="5435600"/>
          <p14:tracePt t="5449" x="8208963" y="5426075"/>
          <p14:tracePt t="5455" x="8208963" y="5416550"/>
          <p14:tracePt t="5470" x="8229600" y="5405438"/>
          <p14:tracePt t="5484" x="8320088" y="5335588"/>
          <p14:tracePt t="5492" x="8410575" y="5254625"/>
          <p14:tracePt t="5497" x="8582025" y="5022850"/>
          <p14:tracePt t="5505" x="8712200" y="4830763"/>
          <p14:tracePt t="5512" x="8864600" y="4619625"/>
          <p14:tracePt t="5520" x="8994775" y="4427538"/>
          <p14:tracePt t="5526" x="9186863" y="4154488"/>
          <p14:tracePt t="5533" x="9297988" y="3963988"/>
          <p14:tracePt t="5542" x="9348788" y="3862388"/>
          <p14:tracePt t="5547" x="9358313" y="3822700"/>
          <p14:tracePt t="5555" x="9358313" y="3792538"/>
          <p14:tracePt t="5561" x="9358313" y="3762375"/>
          <p14:tracePt t="5570" x="9367838" y="3732213"/>
          <p14:tracePt t="5576" x="9367838" y="3721100"/>
          <p14:tracePt t="5584" x="9367838" y="3702050"/>
          <p14:tracePt t="5596" x="9367838" y="3690938"/>
          <p14:tracePt t="5656" x="9367838" y="3702050"/>
          <p14:tracePt t="5664" x="9367838" y="3711575"/>
          <p14:tracePt t="5671" x="9358313" y="3711575"/>
          <p14:tracePt t="5684" x="9358313" y="3721100"/>
          <p14:tracePt t="5694" x="9348788" y="3721100"/>
          <p14:tracePt t="5697" x="9348788" y="3732213"/>
          <p14:tracePt t="5706" x="9337675" y="3732213"/>
          <p14:tracePt t="5729" x="9328150" y="3609975"/>
          <p14:tracePt t="5735" x="9318625" y="3378200"/>
          <p14:tracePt t="5743" x="9297988" y="3217863"/>
          <p14:tracePt t="5750" x="9297988" y="3025775"/>
          <p14:tracePt t="5756" x="9288463" y="2863850"/>
          <p14:tracePt t="5766" x="9267825" y="2803525"/>
          <p14:tracePt t="5768" x="9247188" y="2782888"/>
          <p14:tracePt t="5777" x="9217025" y="2763838"/>
          <p14:tracePt t="5782" x="9177338" y="2743200"/>
          <p14:tracePt t="5791" x="9147175" y="2733675"/>
          <p14:tracePt t="5797" x="9105900" y="2733675"/>
          <p14:tracePt t="5803" x="9085263" y="2733675"/>
          <p14:tracePt t="5811" x="9055100" y="2733675"/>
          <p14:tracePt t="5817" x="9036050" y="2733675"/>
          <p14:tracePt t="5825" x="8975725" y="2752725"/>
          <p14:tracePt t="5834" x="8894763" y="2782888"/>
          <p14:tracePt t="5844" x="8774113" y="2794000"/>
          <p14:tracePt t="5850" x="8662988" y="2803525"/>
          <p14:tracePt t="5862" x="8510588" y="2813050"/>
          <p14:tracePt t="5872" x="8480425" y="2824163"/>
          <p14:tracePt t="5878" x="8420100" y="2833688"/>
          <p14:tracePt t="5885" x="8389938" y="2844800"/>
          <p14:tracePt t="5894" x="8329613" y="2863850"/>
          <p14:tracePt t="5897" x="8289925" y="2884488"/>
          <p14:tracePt t="5906" x="8278813" y="2894013"/>
          <p14:tracePt t="5914" x="8239125" y="2924175"/>
          <p14:tracePt t="5920" x="8218488" y="2954338"/>
          <p14:tracePt t="5933" x="8188325" y="2974975"/>
          <p14:tracePt t="5943" x="8188325" y="2984500"/>
          <p14:tracePt t="5947" x="8167688" y="3025775"/>
          <p14:tracePt t="5955" x="8158163" y="3046413"/>
          <p14:tracePt t="5961" x="8158163" y="3076575"/>
          <p14:tracePt t="5967" x="8158163" y="3095625"/>
          <p14:tracePt t="5974" x="8158163" y="3116263"/>
          <p14:tracePt t="5981" x="8167688" y="3167063"/>
          <p14:tracePt t="5989" x="8197850" y="3236913"/>
          <p14:tracePt t="5996" x="8239125" y="3338513"/>
          <p14:tracePt t="6003" x="8299450" y="3438525"/>
          <p14:tracePt t="6010" x="8350250" y="3509963"/>
          <p14:tracePt t="6019" x="8410575" y="3590925"/>
          <p14:tracePt t="6027" x="8480425" y="3660775"/>
          <p14:tracePt t="6035" x="8551863" y="3762375"/>
          <p14:tracePt t="6044" x="8632825" y="3873500"/>
          <p14:tracePt t="6050" x="8712200" y="3963988"/>
          <p14:tracePt t="6063" x="8924925" y="4114800"/>
          <p14:tracePt t="6070" x="8994775" y="4184650"/>
          <p14:tracePt t="6079" x="9126538" y="4235450"/>
          <p14:tracePt t="6085" x="9256713" y="4276725"/>
          <p14:tracePt t="6096" x="9418638" y="4316413"/>
          <p14:tracePt t="6100" x="9539288" y="4337050"/>
          <p14:tracePt t="6107" x="9650413" y="4356100"/>
          <p14:tracePt t="6113" x="9801225" y="4367213"/>
          <p14:tracePt t="6121" x="9963150" y="4367213"/>
          <p14:tracePt t="6130" x="10104438" y="4346575"/>
          <p14:tracePt t="6133" x="10206038" y="4337050"/>
          <p14:tracePt t="6143" x="10366375" y="4306888"/>
          <p14:tracePt t="6147" x="10528300" y="4265613"/>
          <p14:tracePt t="6153" x="10679113" y="4246563"/>
          <p14:tracePt t="6161" x="10810875" y="4205288"/>
          <p14:tracePt t="6167" x="10910888" y="4165600"/>
          <p14:tracePt t="6174" x="11012488" y="4124325"/>
          <p14:tracePt t="6182" x="11082338" y="4094163"/>
          <p14:tracePt t="6189" x="11142663" y="4054475"/>
          <p14:tracePt t="6196" x="11163300" y="4044950"/>
          <p14:tracePt t="6203" x="11183938" y="4024313"/>
          <p14:tracePt t="6211" x="11202988" y="3994150"/>
          <p14:tracePt t="6220" x="11223625" y="3963988"/>
          <p14:tracePt t="6227" x="11234738" y="3933825"/>
          <p14:tracePt t="6234" x="11244263" y="3883025"/>
          <p14:tracePt t="6243" x="11253788" y="3792538"/>
          <p14:tracePt t="6251" x="11264900" y="3681413"/>
          <p14:tracePt t="6262" x="11264900" y="3438525"/>
          <p14:tracePt t="6273" x="11253788" y="3359150"/>
          <p14:tracePt t="6278" x="11223625" y="3287713"/>
          <p14:tracePt t="6285" x="11202988" y="3227388"/>
          <p14:tracePt t="6294" x="11172825" y="3187700"/>
          <p14:tracePt t="6299" x="11153775" y="3146425"/>
          <p14:tracePt t="6312" x="11102975" y="3086100"/>
          <p14:tracePt t="6321" x="11082338" y="3065463"/>
          <p14:tracePt t="6328" x="11063288" y="3046413"/>
          <p14:tracePt t="6335" x="11042650" y="3016250"/>
          <p14:tracePt t="6344" x="11012488" y="2995613"/>
          <p14:tracePt t="6348" x="10991850" y="2974975"/>
          <p14:tracePt t="6354" x="10971213" y="2974975"/>
          <p14:tracePt t="6361" x="10941050" y="2965450"/>
          <p14:tracePt t="6368" x="10922000" y="2944813"/>
          <p14:tracePt t="6375" x="10901363" y="2944813"/>
          <p14:tracePt t="6382" x="10880725" y="2935288"/>
          <p14:tracePt t="6389" x="10871200" y="2924175"/>
          <p14:tracePt t="6396" x="10860088" y="2914650"/>
          <p14:tracePt t="6403" x="10850563" y="2914650"/>
          <p14:tracePt t="6410" x="10850563" y="2905125"/>
          <p14:tracePt t="9852" x="10679113" y="2763838"/>
          <p14:tracePt t="9860" x="10347325" y="2541588"/>
          <p14:tracePt t="9867" x="10125075" y="2400300"/>
          <p14:tracePt t="9877" x="9752013" y="2228850"/>
          <p14:tracePt t="9880" x="9207500" y="2138363"/>
          <p14:tracePt t="9890" x="8934450" y="2138363"/>
          <p14:tracePt t="9895" x="8148638" y="2178050"/>
          <p14:tracePt t="9903" x="7854950" y="2249488"/>
          <p14:tracePt t="9911" x="6756400" y="2409825"/>
          <p14:tracePt t="9916" x="6403975" y="2490788"/>
          <p14:tracePt t="9929" x="4749800" y="2844800"/>
          <p14:tracePt t="9939" x="4235450" y="2935288"/>
          <p14:tracePt t="9943" x="3216275" y="3016250"/>
          <p14:tracePt t="9951" x="2974975" y="3035300"/>
          <p14:tracePt t="9956" x="2249488" y="2995613"/>
          <p14:tracePt t="9964" x="2127250" y="2965450"/>
          <p14:tracePt t="9972" x="1876425" y="2905125"/>
          <p14:tracePt t="9979" x="1704975" y="2844800"/>
          <p14:tracePt t="9985" x="1612900" y="2794000"/>
          <p14:tracePt t="9993" x="1573213" y="2752725"/>
          <p14:tracePt t="9999" x="1533525" y="2733675"/>
          <p14:tracePt t="10006" x="1512888" y="2692400"/>
          <p14:tracePt t="10013" x="1492250" y="2673350"/>
          <p14:tracePt t="10023" x="1482725" y="2632075"/>
          <p14:tracePt t="10029" x="1471613" y="2622550"/>
          <p14:tracePt t="10035" x="1471613" y="2601913"/>
          <p14:tracePt t="10044" x="1462088" y="2592388"/>
          <p14:tracePt t="10051" x="1462088" y="2571750"/>
          <p14:tracePt t="10059" x="1462088" y="2551113"/>
          <p14:tracePt t="10151" x="1462088" y="2562225"/>
          <p14:tracePt t="10165" x="1471613" y="2562225"/>
          <p14:tracePt t="10180" x="1471613" y="2571750"/>
          <p14:tracePt t="10188" x="1492250" y="2571750"/>
          <p14:tracePt t="10193" x="1492250" y="2581275"/>
          <p14:tracePt t="10209" x="1503363" y="2581275"/>
          <p14:tracePt t="10216" x="1814513" y="2622550"/>
          <p14:tracePt t="10225" x="1885950" y="2632075"/>
          <p14:tracePt t="10230" x="2087563" y="2662238"/>
          <p14:tracePt t="10237" x="2298700" y="2682875"/>
          <p14:tracePt t="10246" x="2460625" y="2703513"/>
          <p14:tracePt t="10255" x="2592388" y="2722563"/>
          <p14:tracePt t="10261" x="2773363" y="2743200"/>
          <p14:tracePt t="10266" x="2944813" y="2763838"/>
          <p14:tracePt t="10275" x="3095625" y="2773363"/>
          <p14:tracePt t="10280" x="3227388" y="2782888"/>
          <p14:tracePt t="10287" x="3368675" y="2813050"/>
          <p14:tracePt t="10294" x="3529013" y="2844800"/>
          <p14:tracePt t="10302" x="3690938" y="2854325"/>
          <p14:tracePt t="10310" x="3790950" y="2863850"/>
          <p14:tracePt t="10317" x="3892550" y="2863850"/>
          <p14:tracePt t="10324" x="4003675" y="2874963"/>
          <p14:tracePt t="10329" x="4103688" y="2894013"/>
          <p14:tracePt t="10335" x="4205288" y="2894013"/>
          <p14:tracePt t="10342" x="4265613" y="2905125"/>
          <p14:tracePt t="10349" x="4337050" y="2914650"/>
          <p14:tracePt t="10357" x="4376738" y="2914650"/>
          <p14:tracePt t="10363" x="4406900" y="2914650"/>
          <p14:tracePt t="10377" x="4427538" y="2914650"/>
          <p14:tracePt t="10382" x="4437063" y="2914650"/>
          <p14:tracePt t="10394" x="4446588" y="2914650"/>
          <p14:tracePt t="10402" x="4457700" y="2914650"/>
          <p14:tracePt t="10446" x="4457700" y="2894013"/>
          <p14:tracePt t="10462" x="4446588" y="2874963"/>
          <p14:tracePt t="10468" x="4437063" y="2874963"/>
          <p14:tracePt t="10480" x="4316413" y="2743200"/>
          <p14:tracePt t="10489" x="4175125" y="2662238"/>
          <p14:tracePt t="10495" x="4043363" y="2581275"/>
          <p14:tracePt t="10502" x="3943350" y="2532063"/>
          <p14:tracePt t="10507" x="3822700" y="2470150"/>
          <p14:tracePt t="10515" x="3670300" y="2430463"/>
          <p14:tracePt t="10522" x="3559175" y="2390775"/>
          <p14:tracePt t="10528" x="3489325" y="2370138"/>
          <p14:tracePt t="10535" x="3417888" y="2370138"/>
          <p14:tracePt t="10543" x="3387725" y="2360613"/>
          <p14:tracePt t="10551" x="3348038" y="2360613"/>
          <p14:tracePt t="10561" x="3297238" y="2360613"/>
          <p14:tracePt t="10566" x="3246438" y="2360613"/>
          <p14:tracePt t="10577" x="3197225" y="2360613"/>
          <p14:tracePt t="10581" x="3167063" y="2360613"/>
          <p14:tracePt t="10591" x="3136900" y="2360613"/>
          <p14:tracePt t="10596" x="3116263" y="2360613"/>
          <p14:tracePt t="10602" x="3095625" y="2370138"/>
          <p14:tracePt t="10613" x="3086100" y="2370138"/>
          <p14:tracePt t="10617" x="3074988" y="2379663"/>
          <p14:tracePt t="10629" x="3074988" y="2390775"/>
          <p14:tracePt t="10639" x="3065463" y="2390775"/>
          <p14:tracePt t="10646" x="3065463" y="2400300"/>
          <p14:tracePt t="10653" x="3065463" y="2409825"/>
          <p14:tracePt t="10676" x="3065463" y="2420938"/>
          <p14:tracePt t="10681" x="3065463" y="2430463"/>
          <p14:tracePt t="10700" x="3065463" y="2439988"/>
          <p14:tracePt t="10707" x="3074988" y="2439988"/>
          <p14:tracePt t="10722" x="3095625" y="2439988"/>
          <p14:tracePt t="10735" x="3106738" y="2439988"/>
          <p14:tracePt t="10743" x="3116263" y="2439988"/>
          <p14:tracePt t="10767" x="3125788" y="2439988"/>
          <p14:tracePt t="10777" x="3176588" y="2439988"/>
          <p14:tracePt t="10782" x="3206750" y="2439988"/>
          <p14:tracePt t="10790" x="3236913" y="2439988"/>
          <p14:tracePt t="10797" x="3246438" y="2439988"/>
          <p14:tracePt t="10802" x="3257550" y="2439988"/>
          <p14:tracePt t="10811" x="3267075" y="2439988"/>
          <p14:tracePt t="10816" x="3278188" y="2439988"/>
          <p14:tracePt t="10828" x="3287713" y="2439988"/>
          <p14:tracePt t="10840" x="3297238" y="2439988"/>
          <p14:tracePt t="10846" x="3308350" y="2439988"/>
          <p14:tracePt t="10852" x="3317875" y="2439988"/>
          <p14:tracePt t="10863" x="3348038" y="2430463"/>
          <p14:tracePt t="10867" x="3368675" y="2430463"/>
          <p14:tracePt t="10875" x="3398838" y="2430463"/>
          <p14:tracePt t="10883" x="3429000" y="2430463"/>
          <p14:tracePt t="10888" x="3479800" y="2420938"/>
          <p14:tracePt t="10897" x="3509963" y="2420938"/>
          <p14:tracePt t="10901" x="3549650" y="2409825"/>
          <p14:tracePt t="10910" x="3559175" y="2409825"/>
          <p14:tracePt t="10916" x="3589338" y="2409825"/>
          <p14:tracePt t="10923" x="3600450" y="2409825"/>
          <p14:tracePt t="10930" x="3609975" y="2409825"/>
          <p14:tracePt t="10935" x="3619500" y="2409825"/>
          <p14:tracePt t="10944" x="3630613" y="2409825"/>
          <p14:tracePt t="10950" x="3640138" y="2409825"/>
          <p14:tracePt t="10967" x="3651250" y="2409825"/>
          <p14:tracePt t="10977" x="3660775" y="2409825"/>
          <p14:tracePt t="10990" x="3670300" y="2409825"/>
          <p14:tracePt t="11003" x="3690938" y="2409825"/>
          <p14:tracePt t="11017" x="3700463" y="2409825"/>
          <p14:tracePt t="11444" x="3660775" y="2451100"/>
          <p14:tracePt t="11447" x="3609975" y="2501900"/>
          <p14:tracePt t="11455" x="3559175" y="2532063"/>
          <p14:tracePt t="11461" x="3549650" y="2551113"/>
          <p14:tracePt t="11467" x="3519488" y="2571750"/>
          <p14:tracePt t="11474" x="3498850" y="2592388"/>
          <p14:tracePt t="11481" x="3489325" y="2601913"/>
          <p14:tracePt t="11486" x="3468688" y="2611438"/>
          <p14:tracePt t="11494" x="3459163" y="2622550"/>
          <p14:tracePt t="11500" x="3438525" y="2641600"/>
          <p14:tracePt t="11508" x="3429000" y="2662238"/>
          <p14:tracePt t="11514" x="3408363" y="2673350"/>
          <p14:tracePt t="11522" x="3398838" y="2692400"/>
          <p14:tracePt t="11529" x="3387725" y="2713038"/>
          <p14:tracePt t="11536" x="3378200" y="2722563"/>
          <p14:tracePt t="11543" x="3378200" y="2752725"/>
          <p14:tracePt t="11553" x="3368675" y="2763838"/>
          <p14:tracePt t="11561" x="3368675" y="2773363"/>
          <p14:tracePt t="11578" x="3368675" y="2782888"/>
          <p14:tracePt t="11596" x="3368675" y="2794000"/>
          <p14:tracePt t="11603" x="3368675" y="2803525"/>
          <p14:tracePt t="11612" x="3378200" y="2803525"/>
          <p14:tracePt t="11617" x="3398838" y="2813050"/>
          <p14:tracePt t="11630" x="3408363" y="2813050"/>
          <p14:tracePt t="11632" x="3449638" y="2813050"/>
          <p14:tracePt t="11641" x="3479800" y="2833688"/>
          <p14:tracePt t="11648" x="3529013" y="2844800"/>
          <p14:tracePt t="11654" x="3559175" y="2854325"/>
          <p14:tracePt t="11662" x="3600450" y="2854325"/>
          <p14:tracePt t="11668" x="3640138" y="2863850"/>
          <p14:tracePt t="11677" x="3670300" y="2863850"/>
          <p14:tracePt t="11681" x="3690938" y="2874963"/>
          <p14:tracePt t="11690" x="3721100" y="2874963"/>
          <p14:tracePt t="11696" x="3741738" y="2874963"/>
          <p14:tracePt t="11703" x="3760788" y="2874963"/>
          <p14:tracePt t="11716" x="3790950" y="2874963"/>
          <p14:tracePt t="11719" x="3811588" y="2874963"/>
          <p14:tracePt t="11726" x="3832225" y="2874963"/>
          <p14:tracePt t="11730" x="3862388" y="2874963"/>
          <p14:tracePt t="11736" x="3871913" y="2863850"/>
          <p14:tracePt t="11745" x="3902075" y="2863850"/>
          <p14:tracePt t="11750" x="3922713" y="2854325"/>
          <p14:tracePt t="11758" x="3943350" y="2844800"/>
          <p14:tracePt t="11765" x="3962400" y="2844800"/>
          <p14:tracePt t="11772" x="3983038" y="2833688"/>
          <p14:tracePt t="11779" x="3983038" y="2824163"/>
          <p14:tracePt t="11786" x="3994150" y="2813050"/>
          <p14:tracePt t="11793" x="4013200" y="2794000"/>
          <p14:tracePt t="11802" x="4013200" y="2773363"/>
          <p14:tracePt t="11813" x="4024313" y="2763838"/>
          <p14:tracePt t="11818" x="4033838" y="2752725"/>
          <p14:tracePt t="11832" x="4033838" y="2743200"/>
          <p14:tracePt t="11841" x="4033838" y="2733675"/>
          <p14:tracePt t="11852" x="4003675" y="2713038"/>
          <p14:tracePt t="11863" x="3994150" y="2713038"/>
          <p14:tracePt t="11871" x="3962400" y="2692400"/>
          <p14:tracePt t="11876" x="3932238" y="2673350"/>
          <p14:tracePt t="11888" x="3852863" y="2673350"/>
          <p14:tracePt t="11898" x="3771900" y="2673350"/>
          <p14:tracePt t="11903" x="3670300" y="2682875"/>
          <p14:tracePt t="11909" x="3600450" y="2703513"/>
          <p14:tracePt t="11916" x="3529013" y="2713038"/>
          <p14:tracePt t="11924" x="3489325" y="2733675"/>
          <p14:tracePt t="11930" x="3438525" y="2743200"/>
          <p14:tracePt t="11936" x="3408363" y="2752725"/>
          <p14:tracePt t="11944" x="3387725" y="2763838"/>
          <p14:tracePt t="11950" x="3357563" y="2763838"/>
          <p14:tracePt t="11958" x="3348038" y="2782888"/>
          <p14:tracePt t="11967" x="3327400" y="2794000"/>
          <p14:tracePt t="11977" x="3317875" y="2803525"/>
          <p14:tracePt t="11995" x="3308350" y="2813050"/>
          <p14:tracePt t="12005" x="3297238" y="2824163"/>
          <p14:tracePt t="12019" x="3287713" y="2863850"/>
          <p14:tracePt t="12027" x="3278188" y="2894013"/>
          <p14:tracePt t="12032" x="3278188" y="2924175"/>
          <p14:tracePt t="12048" x="3278188" y="2965450"/>
          <p14:tracePt t="12054" x="3278188" y="2974975"/>
          <p14:tracePt t="12062" x="3278188" y="2995613"/>
          <p14:tracePt t="12068" x="3278188" y="3016250"/>
          <p14:tracePt t="12078" x="3267075" y="3025775"/>
          <p14:tracePt t="12080" x="3267075" y="3046413"/>
          <p14:tracePt t="12095" x="3267075" y="3076575"/>
          <p14:tracePt t="12101" x="3267075" y="3086100"/>
          <p14:tracePt t="12108" x="3267075" y="3116263"/>
          <p14:tracePt t="12115" x="3267075" y="3146425"/>
          <p14:tracePt t="12122" x="3267075" y="3197225"/>
          <p14:tracePt t="12129" x="3278188" y="3236913"/>
          <p14:tracePt t="12136" x="3287713" y="3278188"/>
          <p14:tracePt t="12144" x="3297238" y="3317875"/>
          <p14:tracePt t="12150" x="3297238" y="3338513"/>
          <p14:tracePt t="12158" x="3308350" y="3368675"/>
          <p14:tracePt t="12178" x="3317875" y="3378200"/>
          <p14:tracePt t="12183" x="3327400" y="3398838"/>
          <p14:tracePt t="12197" x="3338513" y="3408363"/>
          <p14:tracePt t="12218" x="3368675" y="3429000"/>
          <p14:tracePt t="12226" x="3387725" y="3459163"/>
          <p14:tracePt t="12238" x="3519488" y="3540125"/>
          <p14:tracePt t="12250" x="3579813" y="3579813"/>
          <p14:tracePt t="12261" x="3660775" y="3660775"/>
          <p14:tracePt t="12270" x="3700463" y="3681413"/>
          <p14:tracePt t="12278" x="3721100" y="3690938"/>
          <p14:tracePt t="12282" x="3751263" y="3702050"/>
          <p14:tracePt t="12291" x="3771900" y="3711575"/>
          <p14:tracePt t="12297" x="3811588" y="3721100"/>
          <p14:tracePt t="12305" x="3883025" y="3732213"/>
          <p14:tracePt t="12313" x="3952875" y="3741738"/>
          <p14:tracePt t="12316" x="4013200" y="3751263"/>
          <p14:tracePt t="12323" x="4054475" y="3751263"/>
          <p14:tracePt t="12330" x="4084638" y="3751263"/>
          <p14:tracePt t="12337" x="4103688" y="3751263"/>
          <p14:tracePt t="12345" x="4133850" y="3751263"/>
          <p14:tracePt t="12351" x="4144963" y="3751263"/>
          <p14:tracePt t="12358" x="4154488" y="3751263"/>
          <p14:tracePt t="12365" x="4165600" y="3751263"/>
          <p14:tracePt t="12373" x="4184650" y="3751263"/>
          <p14:tracePt t="12380" x="4205288" y="3732213"/>
          <p14:tracePt t="12387" x="4214813" y="3702050"/>
          <p14:tracePt t="12395" x="4235450" y="3681413"/>
          <p14:tracePt t="12401" x="4265613" y="3640138"/>
          <p14:tracePt t="12409" x="4305300" y="3579813"/>
          <p14:tracePt t="12415" x="4337050" y="3540125"/>
          <p14:tracePt t="12423" x="4367213" y="3498850"/>
          <p14:tracePt t="12430" x="4386263" y="3459163"/>
          <p14:tracePt t="12440" x="4406900" y="3419475"/>
          <p14:tracePt t="12446" x="4427538" y="3378200"/>
          <p14:tracePt t="12451" x="4457700" y="3308350"/>
          <p14:tracePt t="12459" x="4487863" y="3236913"/>
          <p14:tracePt t="12466" x="4508500" y="3167063"/>
          <p14:tracePt t="12473" x="4527550" y="3095625"/>
          <p14:tracePt t="12480" x="4527550" y="3055938"/>
          <p14:tracePt t="12493" x="4538663" y="3016250"/>
          <p14:tracePt t="12498" x="4538663" y="2974975"/>
          <p14:tracePt t="12506" x="4538663" y="2944813"/>
          <p14:tracePt t="12513" x="4538663" y="2924175"/>
          <p14:tracePt t="12519" x="4527550" y="2905125"/>
          <p14:tracePt t="12533" x="4508500" y="2874963"/>
          <p14:tracePt t="12541" x="4497388" y="2854325"/>
          <p14:tracePt t="12550" x="4487863" y="2833688"/>
          <p14:tracePt t="12554" x="4476750" y="2824163"/>
          <p14:tracePt t="12568" x="4457700" y="2803525"/>
          <p14:tracePt t="12577" x="4437063" y="2782888"/>
          <p14:tracePt t="12585" x="4437063" y="2763838"/>
          <p14:tracePt t="12597" x="4406900" y="2722563"/>
          <p14:tracePt t="12605" x="4397375" y="2713038"/>
          <p14:tracePt t="12611" x="4397375" y="2703513"/>
          <p14:tracePt t="12623" x="4367213" y="2692400"/>
          <p14:tracePt t="12631" x="4367213" y="2682875"/>
          <p14:tracePt t="12637" x="4346575" y="2682875"/>
          <p14:tracePt t="12651" x="4316413" y="2673350"/>
          <p14:tracePt t="12658" x="4305300" y="2652713"/>
          <p14:tracePt t="12665" x="4244975" y="2622550"/>
          <p14:tracePt t="12673" x="4205288" y="2601913"/>
          <p14:tracePt t="12679" x="4133850" y="2571750"/>
          <p14:tracePt t="12687" x="4094163" y="2551113"/>
          <p14:tracePt t="12694" x="4043363" y="2520950"/>
          <p14:tracePt t="12701" x="4003675" y="2511425"/>
          <p14:tracePt t="12710" x="3983038" y="2511425"/>
          <p14:tracePt t="12715" x="3943350" y="2511425"/>
          <p14:tracePt t="12723" x="3902075" y="2501900"/>
          <p14:tracePt t="12730" x="3871913" y="2490788"/>
          <p14:tracePt t="12740" x="3832225" y="2490788"/>
          <p14:tracePt t="12747" x="3781425" y="2490788"/>
          <p14:tracePt t="12755" x="3751263" y="2490788"/>
          <p14:tracePt t="12763" x="3711575" y="2490788"/>
          <p14:tracePt t="12768" x="3681413" y="2481263"/>
          <p14:tracePt t="12778" x="3660775" y="2470150"/>
          <p14:tracePt t="12786" x="3640138" y="2470150"/>
          <p14:tracePt t="12790" x="3630613" y="2460625"/>
          <p14:tracePt t="12803" x="3600450" y="2451100"/>
          <p14:tracePt t="12822" x="3600450" y="2430463"/>
          <p14:tracePt t="12835" x="3600450" y="2420938"/>
          <p14:tracePt t="12841" x="3600450" y="2409825"/>
          <p14:tracePt t="16941" x="3619500" y="2420938"/>
          <p14:tracePt t="16948" x="3660775" y="2460625"/>
          <p14:tracePt t="16957" x="3721100" y="2511425"/>
          <p14:tracePt t="16964" x="3760788" y="2551113"/>
          <p14:tracePt t="16970" x="3802063" y="2581275"/>
          <p14:tracePt t="16977" x="3841750" y="2592388"/>
          <p14:tracePt t="16984" x="3862388" y="2601913"/>
          <p14:tracePt t="16991" x="3871913" y="2601913"/>
          <p14:tracePt t="16999" x="3883025" y="2601913"/>
          <p14:tracePt t="17008" x="3892550" y="2611438"/>
          <p14:tracePt t="17027" x="3902075" y="2611438"/>
          <p14:tracePt t="17041" x="3913188" y="2611438"/>
          <p14:tracePt t="17064" x="3922713" y="2611438"/>
          <p14:tracePt t="17070" x="3932238" y="2622550"/>
          <p14:tracePt t="17091" x="3943350" y="2622550"/>
          <p14:tracePt t="17129" x="3943350" y="2632075"/>
          <p14:tracePt t="17141" x="3943350" y="2641600"/>
          <p14:tracePt t="17157" x="3922713" y="2662238"/>
          <p14:tracePt t="17164" x="3913188" y="2673350"/>
          <p14:tracePt t="17170" x="3883025" y="2682875"/>
          <p14:tracePt t="17178" x="3852863" y="2692400"/>
          <p14:tracePt t="17184" x="3841750" y="2692400"/>
          <p14:tracePt t="17191" x="3822700" y="2692400"/>
          <p14:tracePt t="17200" x="3811588" y="2692400"/>
          <p14:tracePt t="17208" x="3790950" y="2692400"/>
          <p14:tracePt t="17215" x="3760788" y="2692400"/>
          <p14:tracePt t="17227" x="3741738" y="2692400"/>
          <p14:tracePt t="17235" x="3711575" y="2682875"/>
          <p14:tracePt t="17241" x="3670300" y="2682875"/>
          <p14:tracePt t="17249" x="3660775" y="2682875"/>
          <p14:tracePt t="17257" x="3651250" y="2682875"/>
          <p14:tracePt t="17264" x="3600450" y="2692400"/>
          <p14:tracePt t="17270" x="3529013" y="2733675"/>
          <p14:tracePt t="17277" x="3479800" y="2763838"/>
          <p14:tracePt t="17285" x="3417888" y="2782888"/>
          <p14:tracePt t="17291" x="3378200" y="2813050"/>
          <p14:tracePt t="17299" x="3338513" y="2854325"/>
          <p14:tracePt t="17308" x="3308350" y="2854325"/>
          <p14:tracePt t="17313" x="3287713" y="2884488"/>
          <p14:tracePt t="17320" x="3267075" y="2914650"/>
          <p14:tracePt t="17328" x="3246438" y="2935288"/>
          <p14:tracePt t="17335" x="3227388" y="2944813"/>
          <p14:tracePt t="17341" x="3216275" y="2965450"/>
          <p14:tracePt t="17349" x="3167063" y="3055938"/>
          <p14:tracePt t="17357" x="3136900" y="3125788"/>
          <p14:tracePt t="17363" x="3095625" y="3187700"/>
          <p14:tracePt t="17371" x="3086100" y="3217863"/>
          <p14:tracePt t="17377" x="3074988" y="3248025"/>
          <p14:tracePt t="17385" x="3074988" y="3287713"/>
          <p14:tracePt t="17391" x="3074988" y="3308350"/>
          <p14:tracePt t="17399" x="3074988" y="3327400"/>
          <p14:tracePt t="17414" x="3074988" y="3348038"/>
          <p14:tracePt t="17420" x="3086100" y="3359150"/>
          <p14:tracePt t="17427" x="3095625" y="3359150"/>
          <p14:tracePt t="17434" x="3095625" y="3368675"/>
          <p14:tracePt t="17445" x="3155950" y="3389313"/>
          <p14:tracePt t="17451" x="3197225" y="3408363"/>
          <p14:tracePt t="17466" x="3368675" y="3489325"/>
          <p14:tracePt t="17473" x="3438525" y="3540125"/>
          <p14:tracePt t="17479" x="3509963" y="3590925"/>
          <p14:tracePt t="17485" x="3589338" y="3630613"/>
          <p14:tracePt t="17494" x="3630613" y="3660775"/>
          <p14:tracePt t="17501" x="3640138" y="3670300"/>
          <p14:tracePt t="17512" x="3660775" y="3670300"/>
          <p14:tracePt t="17515" x="3681413" y="3670300"/>
          <p14:tracePt t="17522" x="3681413" y="3681413"/>
          <p14:tracePt t="17530" x="3690938" y="3681413"/>
          <p14:tracePt t="17537" x="3700463" y="3681413"/>
          <p14:tracePt t="17543" x="3721100" y="3681413"/>
          <p14:tracePt t="17549" x="3760788" y="3670300"/>
          <p14:tracePt t="17557" x="3771900" y="3660775"/>
          <p14:tracePt t="17563" x="3862388" y="3640138"/>
          <p14:tracePt t="17569" x="3943350" y="3630613"/>
          <p14:tracePt t="17577" x="4013200" y="3609975"/>
          <p14:tracePt t="17583" x="4073525" y="3600450"/>
          <p14:tracePt t="17591" x="4114800" y="3579813"/>
          <p14:tracePt t="17598" x="4124325" y="3560763"/>
          <p14:tracePt t="17605" x="4154488" y="3530600"/>
          <p14:tracePt t="17612" x="4175125" y="3509963"/>
          <p14:tracePt t="17619" x="4195763" y="3468688"/>
          <p14:tracePt t="17626" x="4205288" y="3438525"/>
          <p14:tracePt t="17633" x="4214813" y="3408363"/>
          <p14:tracePt t="17641" x="4225925" y="3378200"/>
          <p14:tracePt t="17648" x="4244975" y="3359150"/>
          <p14:tracePt t="17655" x="4256088" y="3317875"/>
          <p14:tracePt t="17662" x="4265613" y="3308350"/>
          <p14:tracePt t="17670" x="4265613" y="3287713"/>
          <p14:tracePt t="17677" x="4275138" y="3278188"/>
          <p14:tracePt t="17684" x="4275138" y="3257550"/>
          <p14:tracePt t="17692" x="4275138" y="3236913"/>
          <p14:tracePt t="17699" x="4275138" y="3206750"/>
          <p14:tracePt t="17709" x="4286250" y="3146425"/>
          <p14:tracePt t="17714" x="4286250" y="3046413"/>
          <p14:tracePt t="17722" x="4295775" y="2944813"/>
          <p14:tracePt t="17728" x="4295775" y="2854325"/>
          <p14:tracePt t="17737" x="4295775" y="2773363"/>
          <p14:tracePt t="17745" x="4295775" y="2703513"/>
          <p14:tracePt t="17751" x="4295775" y="2652713"/>
          <p14:tracePt t="17765" x="4295775" y="2592388"/>
          <p14:tracePt t="17780" x="4275138" y="2571750"/>
          <p14:tracePt t="17788" x="4265613" y="2571750"/>
          <p14:tracePt t="17795" x="4256088" y="2581275"/>
          <p14:tracePt t="17801" x="4244975" y="2581275"/>
          <p14:tracePt t="17814" x="4225925" y="2611438"/>
          <p14:tracePt t="17822" x="4205288" y="2611438"/>
          <p14:tracePt t="17830" x="4184650" y="2611438"/>
          <p14:tracePt t="17836" x="4175125" y="2611438"/>
          <p14:tracePt t="17847" x="4165600" y="2611438"/>
          <p14:tracePt t="17850" x="4154488" y="2611438"/>
          <p14:tracePt t="17864" x="4133850" y="2611438"/>
          <p14:tracePt t="17877" x="4124325" y="2601913"/>
          <p14:tracePt t="17891" x="4114800" y="2592388"/>
          <p14:tracePt t="17905" x="4114800" y="2581275"/>
          <p14:tracePt t="18365" x="4175125" y="2622550"/>
          <p14:tracePt t="18376" x="4205288" y="2641600"/>
          <p14:tracePt t="18379" x="4386263" y="2752725"/>
          <p14:tracePt t="18388" x="4457700" y="2803525"/>
          <p14:tracePt t="18392" x="4527550" y="2854325"/>
          <p14:tracePt t="18400" x="4578350" y="2884488"/>
          <p14:tracePt t="18409" x="4608513" y="2905125"/>
          <p14:tracePt t="18416" x="4648200" y="2924175"/>
          <p14:tracePt t="18426" x="4689475" y="2944813"/>
          <p14:tracePt t="18428" x="4729163" y="2954338"/>
          <p14:tracePt t="18439" x="4770438" y="2965450"/>
          <p14:tracePt t="18443" x="4810125" y="2965450"/>
          <p14:tracePt t="18457" x="4840288" y="2965450"/>
          <p14:tracePt t="18465" x="4900613" y="2965450"/>
          <p14:tracePt t="18479" x="4951413" y="2965450"/>
          <p14:tracePt t="18486" x="4981575" y="2965450"/>
          <p14:tracePt t="18494" x="4991100" y="2965450"/>
          <p14:tracePt t="18501" x="5011738" y="2965450"/>
          <p14:tracePt t="18509" x="5021263" y="2965450"/>
          <p14:tracePt t="18513" x="5032375" y="2965450"/>
          <p14:tracePt t="18529" x="5041900" y="2965450"/>
          <p14:tracePt t="18534" x="5053013" y="2965450"/>
          <p14:tracePt t="18541" x="5053013" y="2954338"/>
          <p14:tracePt t="18556" x="5062538" y="2954338"/>
          <p14:tracePt t="18563" x="5062538" y="2944813"/>
          <p14:tracePt t="18571" x="5072063" y="2935288"/>
          <p14:tracePt t="18577" x="5072063" y="2924175"/>
          <p14:tracePt t="18584" x="5083175" y="2914650"/>
          <p14:tracePt t="18592" x="5092700" y="2874963"/>
          <p14:tracePt t="18599" x="5102225" y="2854325"/>
          <p14:tracePt t="18605" x="5113338" y="2703513"/>
          <p14:tracePt t="18614" x="5113338" y="2592388"/>
          <p14:tracePt t="18625" x="5113338" y="2481263"/>
          <p14:tracePt t="18630" x="5113338" y="2379663"/>
          <p14:tracePt t="18640" x="5113338" y="2279650"/>
          <p14:tracePt t="18647" x="5102225" y="2208213"/>
          <p14:tracePt t="18653" x="5083175" y="2189163"/>
          <p14:tracePt t="18665" x="5041900" y="2168525"/>
          <p14:tracePt t="18675" x="5021263" y="2168525"/>
          <p14:tracePt t="18682" x="4991100" y="2168525"/>
          <p14:tracePt t="18687" x="4981575" y="2168525"/>
          <p14:tracePt t="18702" x="4921250" y="2189163"/>
          <p14:tracePt t="18709" x="4911725" y="2189163"/>
          <p14:tracePt t="18720" x="4891088" y="2198688"/>
          <p14:tracePt t="18723" x="4870450" y="2219325"/>
          <p14:tracePt t="18731" x="4849813" y="2228850"/>
          <p14:tracePt t="18738" x="4819650" y="2238375"/>
          <p14:tracePt t="18745" x="4810125" y="2238375"/>
          <p14:tracePt t="18754" x="4800600" y="2249488"/>
          <p14:tracePt t="18758" x="4779963" y="2249488"/>
          <p14:tracePt t="18773" x="4770438" y="2259013"/>
          <p14:tracePt t="18784" x="4759325" y="2268538"/>
          <p14:tracePt t="18800" x="4749800" y="2268538"/>
          <p14:tracePt t="18813" x="4740275" y="2268538"/>
          <p14:tracePt t="18835" x="4740275" y="2279650"/>
          <p14:tracePt t="18848" x="4740275" y="2289175"/>
          <p14:tracePt t="18892" x="4770438" y="2309813"/>
          <p14:tracePt t="18899" x="4800600" y="2360613"/>
          <p14:tracePt t="18906" x="4840288" y="2390775"/>
          <p14:tracePt t="18914" x="4881563" y="2420938"/>
          <p14:tracePt t="18921" x="4911725" y="2439988"/>
          <p14:tracePt t="18928" x="4941888" y="2460625"/>
          <p14:tracePt t="18936" x="4960938" y="2481263"/>
          <p14:tracePt t="18943" x="4991100" y="2501900"/>
          <p14:tracePt t="18951" x="5011738" y="2511425"/>
          <p14:tracePt t="18958" x="5021263" y="2520950"/>
          <p14:tracePt t="18965" x="5041900" y="2551113"/>
          <p14:tracePt t="18972" x="5062538" y="2581275"/>
          <p14:tracePt t="18978" x="5083175" y="2622550"/>
          <p14:tracePt t="18986" x="5102225" y="2641600"/>
          <p14:tracePt t="18993" x="5113338" y="2673350"/>
          <p14:tracePt t="19001" x="5113338" y="2703513"/>
          <p14:tracePt t="19008" x="5122863" y="2722563"/>
          <p14:tracePt t="19019" x="5132388" y="2743200"/>
          <p14:tracePt t="19022" x="5132388" y="2752725"/>
          <p14:tracePt t="19030" x="5143500" y="2752725"/>
          <p14:tracePt t="19036" x="5143500" y="2763838"/>
          <p14:tracePt t="19043" x="5143500" y="2773363"/>
          <p14:tracePt t="19066" x="5143500" y="2782888"/>
          <p14:tracePt t="19072" x="5143500" y="2794000"/>
          <p14:tracePt t="19107" x="5143500" y="2803525"/>
          <p14:tracePt t="19135" x="5143500" y="2813050"/>
          <p14:tracePt t="19238" x="5132388" y="2813050"/>
          <p14:tracePt t="19252" x="5122863" y="2803525"/>
          <p14:tracePt t="19260" x="5113338" y="2794000"/>
          <p14:tracePt t="19265" x="5113338" y="2782888"/>
          <p14:tracePt t="19276" x="5092700" y="2743200"/>
          <p14:tracePt t="19279" x="5062538" y="2713038"/>
          <p14:tracePt t="19290" x="5041900" y="2692400"/>
          <p14:tracePt t="19294" x="5011738" y="2673350"/>
          <p14:tracePt t="19305" x="4981575" y="2662238"/>
          <p14:tracePt t="19311" x="4941888" y="2641600"/>
          <p14:tracePt t="19314" x="4900613" y="2641600"/>
          <p14:tracePt t="19323" x="4881563" y="2641600"/>
          <p14:tracePt t="19329" x="4840288" y="2632075"/>
          <p14:tracePt t="19335" x="4800600" y="2632075"/>
          <p14:tracePt t="19342" x="4749800" y="2622550"/>
          <p14:tracePt t="19349" x="4699000" y="2611438"/>
          <p14:tracePt t="19356" x="4638675" y="2611438"/>
          <p14:tracePt t="19363" x="4568825" y="2611438"/>
          <p14:tracePt t="19371" x="4518025" y="2611438"/>
          <p14:tracePt t="19378" x="4467225" y="2611438"/>
          <p14:tracePt t="19385" x="4427538" y="2622550"/>
          <p14:tracePt t="19393" x="4397375" y="2622550"/>
          <p14:tracePt t="19400" x="4367213" y="2622550"/>
          <p14:tracePt t="19408" x="4337050" y="2632075"/>
          <p14:tracePt t="19415" x="4316413" y="2632075"/>
          <p14:tracePt t="19425" x="4295775" y="2632075"/>
          <p14:tracePt t="19429" x="4275138" y="2641600"/>
          <p14:tracePt t="19439" x="4235450" y="2652713"/>
          <p14:tracePt t="19447" x="4205288" y="2673350"/>
          <p14:tracePt t="19459" x="4165600" y="2692400"/>
          <p14:tracePt t="19464" x="4144963" y="2713038"/>
          <p14:tracePt t="19468" x="4114800" y="2722563"/>
          <p14:tracePt t="19474" x="4073525" y="2743200"/>
          <p14:tracePt t="19483" x="4064000" y="2763838"/>
          <p14:tracePt t="19486" x="4043363" y="2773363"/>
          <p14:tracePt t="19496" x="4024313" y="2794000"/>
          <p14:tracePt t="19511" x="4013200" y="2803525"/>
          <p14:tracePt t="19517" x="4003675" y="2813050"/>
          <p14:tracePt t="19523" x="3994150" y="2824163"/>
          <p14:tracePt t="19537" x="3994150" y="2844800"/>
          <p14:tracePt t="19545" x="3983038" y="2844800"/>
          <p14:tracePt t="19552" x="3983038" y="2854325"/>
          <p14:tracePt t="19561" x="3973513" y="2863850"/>
          <p14:tracePt t="19567" x="3973513" y="2874963"/>
          <p14:tracePt t="19580" x="3962400" y="2894013"/>
          <p14:tracePt t="19588" x="3952875" y="2894013"/>
          <p14:tracePt t="19594" x="3952875" y="2905125"/>
          <p14:tracePt t="19600" x="3943350" y="2924175"/>
          <p14:tracePt t="19614" x="3943350" y="2935288"/>
          <p14:tracePt t="19623" x="3943350" y="2944813"/>
          <p14:tracePt t="19635" x="3943350" y="2965450"/>
          <p14:tracePt t="19643" x="3943350" y="2974975"/>
          <p14:tracePt t="19649" x="3943350" y="2995613"/>
          <p14:tracePt t="19656" x="3943350" y="3005138"/>
          <p14:tracePt t="19663" x="3943350" y="3046413"/>
          <p14:tracePt t="19677" x="3943350" y="3086100"/>
          <p14:tracePt t="19682" x="3943350" y="3095625"/>
          <p14:tracePt t="19688" x="3943350" y="3116263"/>
          <p14:tracePt t="19695" x="3943350" y="3125788"/>
          <p14:tracePt t="19702" x="3943350" y="3146425"/>
          <p14:tracePt t="19716" x="3943350" y="3155950"/>
          <p14:tracePt t="19731" x="3943350" y="3176588"/>
          <p14:tracePt t="19746" x="3962400" y="3187700"/>
          <p14:tracePt t="19752" x="3973513" y="3206750"/>
          <p14:tracePt t="19761" x="4013200" y="3236913"/>
          <p14:tracePt t="19766" x="4043363" y="3267075"/>
          <p14:tracePt t="19775" x="4073525" y="3278188"/>
          <p14:tracePt t="19781" x="4103688" y="3308350"/>
          <p14:tracePt t="19787" x="4124325" y="3338513"/>
          <p14:tracePt t="19795" x="4133850" y="3359150"/>
          <p14:tracePt t="19802" x="4144963" y="3368675"/>
          <p14:tracePt t="19807" x="4165600" y="3378200"/>
          <p14:tracePt t="19814" x="4165600" y="3389313"/>
          <p14:tracePt t="19828" x="4175125" y="3398838"/>
          <p14:tracePt t="19835" x="4184650" y="3398838"/>
          <p14:tracePt t="19843" x="4184650" y="3408363"/>
          <p14:tracePt t="19849" x="4195763" y="3408363"/>
          <p14:tracePt t="19856" x="4205288" y="3419475"/>
          <p14:tracePt t="19863" x="4214813" y="3429000"/>
          <p14:tracePt t="19872" x="4235450" y="3449638"/>
          <p14:tracePt t="19878" x="4256088" y="3459163"/>
          <p14:tracePt t="19885" x="4265613" y="3468688"/>
          <p14:tracePt t="19893" x="4275138" y="3479800"/>
          <p14:tracePt t="19900" x="4286250" y="3489325"/>
          <p14:tracePt t="19908" x="4295775" y="3489325"/>
          <p14:tracePt t="19915" x="4295775" y="3498850"/>
          <p14:tracePt t="19923" x="4316413" y="3498850"/>
          <p14:tracePt t="19935" x="4325938" y="3498850"/>
          <p14:tracePt t="19943" x="4337050" y="3498850"/>
          <p14:tracePt t="19949" x="4346575" y="3498850"/>
          <p14:tracePt t="19964" x="4376738" y="3489325"/>
          <p14:tracePt t="19973" x="4397375" y="3489325"/>
          <p14:tracePt t="19979" x="4427538" y="3489325"/>
          <p14:tracePt t="19985" x="4446588" y="3479800"/>
          <p14:tracePt t="19993" x="4476750" y="3468688"/>
          <p14:tracePt t="20000" x="4497388" y="3468688"/>
          <p14:tracePt t="20007" x="4508500" y="3468688"/>
          <p14:tracePt t="20014" x="4538663" y="3459163"/>
          <p14:tracePt t="20023" x="4557713" y="3449638"/>
          <p14:tracePt t="20029" x="4587875" y="3438525"/>
          <p14:tracePt t="20036" x="4629150" y="3429000"/>
          <p14:tracePt t="20043" x="4678363" y="3419475"/>
          <p14:tracePt t="20050" x="4719638" y="3408363"/>
          <p14:tracePt t="20057" x="4749800" y="3398838"/>
          <p14:tracePt t="20065" x="4789488" y="3389313"/>
          <p14:tracePt t="20073" x="4819650" y="3389313"/>
          <p14:tracePt t="20079" x="4840288" y="3389313"/>
          <p14:tracePt t="20085" x="4860925" y="3378200"/>
          <p14:tracePt t="20093" x="4881563" y="3378200"/>
          <p14:tracePt t="20102" x="4900613" y="3368675"/>
          <p14:tracePt t="20113" x="4921250" y="3359150"/>
          <p14:tracePt t="20116" x="4941888" y="3338513"/>
          <p14:tracePt t="20128" x="4972050" y="3327400"/>
          <p14:tracePt t="20131" x="4991100" y="3327400"/>
          <p14:tracePt t="20138" x="5002213" y="3308350"/>
          <p14:tracePt t="20146" x="5021263" y="3287713"/>
          <p14:tracePt t="20152" x="5053013" y="3267075"/>
          <p14:tracePt t="20164" x="5072063" y="3257550"/>
          <p14:tracePt t="20167" x="5092700" y="3236913"/>
          <p14:tracePt t="20175" x="5122863" y="3217863"/>
          <p14:tracePt t="20181" x="5153025" y="3197225"/>
          <p14:tracePt t="20189" x="5162550" y="3187700"/>
          <p14:tracePt t="20197" x="5192713" y="3167063"/>
          <p14:tracePt t="20202" x="5213350" y="3146425"/>
          <p14:tracePt t="20212" x="5224463" y="3136900"/>
          <p14:tracePt t="20217" x="5243513" y="3125788"/>
          <p14:tracePt t="20225" x="5254625" y="3116263"/>
          <p14:tracePt t="20229" x="5264150" y="3116263"/>
          <p14:tracePt t="20237" x="5264150" y="3106738"/>
          <p14:tracePt t="20243" x="5273675" y="3095625"/>
          <p14:tracePt t="20250" x="5284788" y="3095625"/>
          <p14:tracePt t="20257" x="5284788" y="3076575"/>
          <p14:tracePt t="20264" x="5284788" y="3065463"/>
          <p14:tracePt t="20272" x="5284788" y="3046413"/>
          <p14:tracePt t="20278" x="5284788" y="3035300"/>
          <p14:tracePt t="20285" x="5284788" y="3025775"/>
          <p14:tracePt t="20293" x="5284788" y="3016250"/>
          <p14:tracePt t="20299" x="5273675" y="3016250"/>
          <p14:tracePt t="20307" x="5273675" y="3005138"/>
          <p14:tracePt t="20314" x="5273675" y="2995613"/>
          <p14:tracePt t="20322" x="5264150" y="2995613"/>
          <p14:tracePt t="20337" x="5254625" y="2984500"/>
          <p14:tracePt t="20344" x="5254625" y="2974975"/>
          <p14:tracePt t="20360" x="5233988" y="2954338"/>
          <p14:tracePt t="20366" x="5224463" y="2935288"/>
          <p14:tracePt t="20380" x="5192713" y="2884488"/>
          <p14:tracePt t="20389" x="5173663" y="2844800"/>
          <p14:tracePt t="20396" x="5153025" y="2824163"/>
          <p14:tracePt t="20403" x="5132388" y="2794000"/>
          <p14:tracePt t="20413" x="5113338" y="2773363"/>
          <p14:tracePt t="20416" x="5102225" y="2752725"/>
          <p14:tracePt t="20426" x="5092700" y="2743200"/>
          <p14:tracePt t="20432" x="5072063" y="2722563"/>
          <p14:tracePt t="20447" x="5053013" y="2713038"/>
          <p14:tracePt t="20454" x="5032375" y="2703513"/>
          <p14:tracePt t="20466" x="5002213" y="2703513"/>
          <p14:tracePt t="20482" x="4981575" y="2692400"/>
          <p14:tracePt t="20488" x="4960938" y="2682875"/>
          <p14:tracePt t="20502" x="4930775" y="2652713"/>
          <p14:tracePt t="20508" x="4911725" y="2632075"/>
          <p14:tracePt t="20515" x="4900613" y="2611438"/>
          <p14:tracePt t="20522" x="4881563" y="2601913"/>
          <p14:tracePt t="20528" x="4881563" y="2581275"/>
          <p14:tracePt t="20535" x="4870450" y="2581275"/>
          <p14:tracePt t="20544" x="4860925" y="2571750"/>
          <p14:tracePt t="39956" x="4911725" y="2581275"/>
          <p14:tracePt t="39963" x="5011738" y="2611438"/>
          <p14:tracePt t="39971" x="5113338" y="2622550"/>
          <p14:tracePt t="39977" x="5173663" y="2632075"/>
          <p14:tracePt t="39983" x="5213350" y="2632075"/>
          <p14:tracePt t="39996" x="5224463" y="2632075"/>
          <p14:tracePt t="40013" x="5233988" y="2632075"/>
          <p14:tracePt t="40022" x="5243513" y="2632075"/>
          <p14:tracePt t="40042" x="5254625" y="2632075"/>
          <p14:tracePt t="40049" x="5254625" y="2641600"/>
          <p14:tracePt t="40082" x="5254625" y="2652713"/>
          <p14:tracePt t="40096" x="5254625" y="2662238"/>
          <p14:tracePt t="40191" x="5254625" y="2673350"/>
          <p14:tracePt t="40209" x="5243513" y="2673350"/>
          <p14:tracePt t="40212" x="5233988" y="2673350"/>
          <p14:tracePt t="40234" x="5224463" y="2673350"/>
          <p14:tracePt t="40249" x="5213350" y="2673350"/>
          <p14:tracePt t="40271" x="5203825" y="2673350"/>
          <p14:tracePt t="40286" x="5192713" y="2673350"/>
          <p14:tracePt t="40299" x="5183188" y="2652713"/>
          <p14:tracePt t="40309" x="5162550" y="2632075"/>
          <p14:tracePt t="40312" x="5143500" y="2622550"/>
          <p14:tracePt t="40321" x="5132388" y="2592388"/>
          <p14:tracePt t="40327" x="5113338" y="2571750"/>
          <p14:tracePt t="40336" x="5102225" y="2551113"/>
          <p14:tracePt t="40343" x="5092700" y="2551113"/>
          <p14:tracePt t="40351" x="5083175" y="2532063"/>
          <p14:tracePt t="40362" x="5072063" y="2520950"/>
          <p14:tracePt t="40369" x="5062538" y="2501900"/>
          <p14:tracePt t="40382" x="5062538" y="2490788"/>
          <p14:tracePt t="40389" x="5053013" y="2490788"/>
          <p14:tracePt t="40396" x="5032375" y="2470150"/>
          <p14:tracePt t="40403" x="5011738" y="2451100"/>
          <p14:tracePt t="40410" x="4960938" y="2430463"/>
          <p14:tracePt t="40418" x="4840288" y="2400300"/>
          <p14:tracePt t="40425" x="4719638" y="2360613"/>
          <p14:tracePt t="40432" x="4618038" y="2330450"/>
          <p14:tracePt t="40442" x="4538663" y="2319338"/>
          <p14:tracePt t="40449" x="4437063" y="2298700"/>
          <p14:tracePt t="40463" x="4225925" y="2238375"/>
          <p14:tracePt t="40471" x="4133850" y="2219325"/>
          <p14:tracePt t="40476" x="4054475" y="2208213"/>
          <p14:tracePt t="40485" x="3983038" y="2189163"/>
          <p14:tracePt t="40494" x="3952875" y="2189163"/>
          <p14:tracePt t="40499" x="3932238" y="2178050"/>
          <p14:tracePt t="40509" x="3902075" y="2168525"/>
          <p14:tracePt t="40512" x="3883025" y="2159000"/>
          <p14:tracePt t="40521" x="3862388" y="2159000"/>
          <p14:tracePt t="40527" x="3630613" y="2159000"/>
          <p14:tracePt t="40535" x="3408363" y="2178050"/>
          <p14:tracePt t="40547" x="3167063" y="2219325"/>
          <p14:tracePt t="40560" x="3035300" y="2259013"/>
          <p14:tracePt t="40566" x="2903538" y="2298700"/>
          <p14:tracePt t="40571" x="2803525" y="2349500"/>
          <p14:tracePt t="40580" x="2732088" y="2379663"/>
          <p14:tracePt t="40585" x="2682875" y="2420938"/>
          <p14:tracePt t="40592" x="2632075" y="2460625"/>
          <p14:tracePt t="40598" x="2601913" y="2481263"/>
          <p14:tracePt t="40605" x="2571750" y="2501900"/>
          <p14:tracePt t="40612" x="2560638" y="2511425"/>
          <p14:tracePt t="40618" x="2551113" y="2532063"/>
          <p14:tracePt t="40625" x="2530475" y="2551113"/>
          <p14:tracePt t="40632" x="2520950" y="2562225"/>
          <p14:tracePt t="40639" x="2511425" y="2581275"/>
          <p14:tracePt t="40647" x="2500313" y="2601913"/>
          <p14:tracePt t="40656" x="2490788" y="2611438"/>
          <p14:tracePt t="40662" x="2481263" y="2632075"/>
          <p14:tracePt t="40671" x="2481263" y="2662238"/>
          <p14:tracePt t="40677" x="2470150" y="2682875"/>
          <p14:tracePt t="40686" x="2470150" y="2722563"/>
          <p14:tracePt t="40695" x="2470150" y="2773363"/>
          <p14:tracePt t="40700" x="2470150" y="2824163"/>
          <p14:tracePt t="40712" x="2490788" y="2914650"/>
          <p14:tracePt t="40722" x="2511425" y="2984500"/>
          <p14:tracePt t="40729" x="2511425" y="3016250"/>
          <p14:tracePt t="40735" x="2530475" y="3055938"/>
          <p14:tracePt t="40745" x="2530475" y="3095625"/>
          <p14:tracePt t="40750" x="2541588" y="3125788"/>
          <p14:tracePt t="40759" x="2551113" y="3155950"/>
          <p14:tracePt t="40767" x="2571750" y="3197225"/>
          <p14:tracePt t="40770" x="2581275" y="3227388"/>
          <p14:tracePt t="40781" x="2592388" y="3287713"/>
          <p14:tracePt t="40783" x="2611438" y="3327400"/>
          <p14:tracePt t="40791" x="2632075" y="3368675"/>
          <p14:tracePt t="40798" x="2671763" y="3408363"/>
          <p14:tracePt t="40804" x="2752725" y="3468688"/>
          <p14:tracePt t="40812" x="2854325" y="3530600"/>
          <p14:tracePt t="40818" x="2944813" y="3579813"/>
          <p14:tracePt t="40826" x="3014663" y="3621088"/>
          <p14:tracePt t="40832" x="3086100" y="3660775"/>
          <p14:tracePt t="40839" x="3136900" y="3681413"/>
          <p14:tracePt t="40846" x="3197225" y="3702050"/>
          <p14:tracePt t="40854" x="3267075" y="3721100"/>
          <p14:tracePt t="40862" x="3348038" y="3751263"/>
          <p14:tracePt t="40868" x="3417888" y="3771900"/>
          <p14:tracePt t="40876" x="3498850" y="3781425"/>
          <p14:tracePt t="40885" x="3570288" y="3792538"/>
          <p14:tracePt t="40894" x="3630613" y="3792538"/>
          <p14:tracePt t="40901" x="3721100" y="3802063"/>
          <p14:tracePt t="40912" x="3994150" y="3802063"/>
          <p14:tracePt t="40921" x="4133850" y="3802063"/>
          <p14:tracePt t="40929" x="4235450" y="3802063"/>
          <p14:tracePt t="40935" x="4316413" y="3802063"/>
          <p14:tracePt t="40946" x="4406900" y="3802063"/>
          <p14:tracePt t="40950" x="4508500" y="3792538"/>
          <p14:tracePt t="40959" x="4629150" y="3781425"/>
          <p14:tracePt t="40966" x="4719638" y="3762375"/>
          <p14:tracePt t="40970" x="4819650" y="3751263"/>
          <p14:tracePt t="40982" x="4891088" y="3732213"/>
          <p14:tracePt t="40985" x="5021263" y="3702050"/>
          <p14:tracePt t="40993" x="5153025" y="3681413"/>
          <p14:tracePt t="41000" x="5284788" y="3640138"/>
          <p14:tracePt t="41006" x="5405438" y="3600450"/>
          <p14:tracePt t="41019" x="5576888" y="3519488"/>
          <p14:tracePt t="41030" x="5667375" y="3468688"/>
          <p14:tracePt t="41033" x="5778500" y="3419475"/>
          <p14:tracePt t="41040" x="5868988" y="3368675"/>
          <p14:tracePt t="41047" x="5940425" y="3317875"/>
          <p14:tracePt t="41056" x="5989638" y="3278188"/>
          <p14:tracePt t="41061" x="6010275" y="3257550"/>
          <p14:tracePt t="41068" x="6030913" y="3248025"/>
          <p14:tracePt t="41076" x="6040438" y="3227388"/>
          <p14:tracePt t="41082" x="6049963" y="3206750"/>
          <p14:tracePt t="41090" x="6049963" y="3197225"/>
          <p14:tracePt t="41096" x="6049963" y="3167063"/>
          <p14:tracePt t="41112" x="6049963" y="3146425"/>
          <p14:tracePt t="41115" x="6049963" y="3106738"/>
          <p14:tracePt t="41122" x="6049963" y="3065463"/>
          <p14:tracePt t="41129" x="6040438" y="3035300"/>
          <p14:tracePt t="41136" x="6019800" y="2965450"/>
          <p14:tracePt t="41144" x="5980113" y="2905125"/>
          <p14:tracePt t="41150" x="5949950" y="2863850"/>
          <p14:tracePt t="41163" x="5859463" y="2773363"/>
          <p14:tracePt t="41172" x="5818188" y="2743200"/>
          <p14:tracePt t="41179" x="5778500" y="2713038"/>
          <p14:tracePt t="41185" x="5718175" y="2662238"/>
          <p14:tracePt t="41196" x="5667375" y="2632075"/>
          <p14:tracePt t="41199" x="5607050" y="2601913"/>
          <p14:tracePt t="41208" x="5535613" y="2551113"/>
          <p14:tracePt t="41214" x="5414963" y="2501900"/>
          <p14:tracePt t="41221" x="5294313" y="2460625"/>
          <p14:tracePt t="41230" x="5162550" y="2420938"/>
          <p14:tracePt t="41233" x="5153025" y="2420938"/>
          <p14:tracePt t="41241" x="4337050" y="2379663"/>
          <p14:tracePt t="44481" x="4325938" y="2409825"/>
          <p14:tracePt t="44488" x="4316413" y="2460625"/>
          <p14:tracePt t="44497" x="4295775" y="2490788"/>
          <p14:tracePt t="44502" x="4295775" y="2511425"/>
          <p14:tracePt t="44510" x="4286250" y="2520950"/>
          <p14:tracePt t="44516" x="4286250" y="2532063"/>
          <p14:tracePt t="44531" x="4286250" y="2541588"/>
          <p14:tracePt t="44539" x="4244975" y="2611438"/>
          <p14:tracePt t="44546" x="4195763" y="2703513"/>
          <p14:tracePt t="44553" x="4144963" y="2813050"/>
          <p14:tracePt t="44561" x="4073525" y="2924175"/>
          <p14:tracePt t="44566" x="4024313" y="3025775"/>
          <p14:tracePt t="44577" x="3973513" y="3106738"/>
          <p14:tracePt t="44580" x="3943350" y="3187700"/>
          <p14:tracePt t="44588" x="3913188" y="3248025"/>
          <p14:tracePt t="44593" x="3883025" y="3297238"/>
          <p14:tracePt t="44600" x="3852863" y="3368675"/>
          <p14:tracePt t="44607" x="3832225" y="3419475"/>
          <p14:tracePt t="44614" x="3802063" y="3479800"/>
          <p14:tracePt t="44622" x="3790950" y="3530600"/>
          <p14:tracePt t="44628" x="3781425" y="3579813"/>
          <p14:tracePt t="44635" x="3781425" y="3621088"/>
          <p14:tracePt t="44643" x="3771900" y="3651250"/>
          <p14:tracePt t="44652" x="3760788" y="3690938"/>
          <p14:tracePt t="44661" x="3751263" y="3732213"/>
          <p14:tracePt t="44668" x="3741738" y="3781425"/>
          <p14:tracePt t="44678" x="3730625" y="3832225"/>
          <p14:tracePt t="44683" x="3721100" y="3873500"/>
          <p14:tracePt t="44690" x="3721100" y="3892550"/>
          <p14:tracePt t="44697" x="3721100" y="3922713"/>
          <p14:tracePt t="44702" x="3721100" y="3933825"/>
          <p14:tracePt t="44714" x="3721100" y="3943350"/>
          <p14:tracePt t="44718" x="3721100" y="3952875"/>
          <p14:tracePt t="44745" x="3721100" y="3903663"/>
          <p14:tracePt t="44752" x="3721100" y="3892550"/>
          <p14:tracePt t="44757" x="3721100" y="3873500"/>
          <p14:tracePt t="44772" x="3721100" y="3862388"/>
          <p14:tracePt t="44779" x="3711575" y="3862388"/>
          <p14:tracePt t="44785" x="3711575" y="3852863"/>
          <p14:tracePt t="44793" x="3711575" y="3841750"/>
          <p14:tracePt t="44802" x="3700463" y="3841750"/>
          <p14:tracePt t="44812" x="3700463" y="3832225"/>
          <p14:tracePt t="44819" x="3681413" y="3822700"/>
          <p14:tracePt t="44831" x="3609975" y="3741738"/>
          <p14:tracePt t="44839" x="3570288" y="3690938"/>
          <p14:tracePt t="44847" x="3509963" y="3630613"/>
          <p14:tracePt t="44853" x="3459163" y="3570288"/>
          <p14:tracePt t="44863" x="3429000" y="3530600"/>
          <p14:tracePt t="44866" x="3398838" y="3498850"/>
          <p14:tracePt t="44880" x="3327400" y="3449638"/>
          <p14:tracePt t="44890" x="3308350" y="3429000"/>
          <p14:tracePt t="44894" x="3278188" y="3419475"/>
          <p14:tracePt t="44907" x="3246438" y="3398838"/>
          <p14:tracePt t="44910" x="3236913" y="3378200"/>
          <p14:tracePt t="44916" x="3206750" y="3359150"/>
          <p14:tracePt t="44926" x="3176588" y="3348038"/>
          <p14:tracePt t="44929" x="3136900" y="3327400"/>
          <p14:tracePt t="44936" x="3106738" y="3317875"/>
          <p14:tracePt t="44944" x="3086100" y="3308350"/>
          <p14:tracePt t="44950" x="3055938" y="3287713"/>
          <p14:tracePt t="44957" x="3035300" y="3287713"/>
          <p14:tracePt t="44964" x="3025775" y="3287713"/>
          <p14:tracePt t="44971" x="3014663" y="3287713"/>
          <p14:tracePt t="44978" x="3005138" y="3287713"/>
          <p14:tracePt t="44989" x="2995613" y="3287713"/>
          <p14:tracePt t="44996" x="2984500" y="3297238"/>
          <p14:tracePt t="45003" x="2974975" y="3308350"/>
          <p14:tracePt t="45011" x="2954338" y="3327400"/>
          <p14:tracePt t="45027" x="2944813" y="3327400"/>
          <p14:tracePt t="45031" x="2924175" y="3338513"/>
          <p14:tracePt t="45045" x="2924175" y="3348038"/>
          <p14:tracePt t="45052" x="2914650" y="3348038"/>
          <p14:tracePt t="45067" x="2914650" y="3359150"/>
          <p14:tracePt t="45080" x="2873375" y="3449638"/>
          <p14:tracePt t="45090" x="2854325" y="3519488"/>
          <p14:tracePt t="45097" x="2843213" y="3579813"/>
          <p14:tracePt t="45102" x="2833688" y="3651250"/>
          <p14:tracePt t="45108" x="2824163" y="3690938"/>
          <p14:tracePt t="45116" x="2813050" y="3711575"/>
          <p14:tracePt t="45122" x="2813050" y="3732213"/>
          <p14:tracePt t="45129" x="2813050" y="3751263"/>
          <p14:tracePt t="45144" x="2813050" y="3771900"/>
          <p14:tracePt t="45157" x="2824163" y="3781425"/>
          <p14:tracePt t="45164" x="2884488" y="3822700"/>
          <p14:tracePt t="45172" x="2965450" y="3862388"/>
          <p14:tracePt t="45181" x="3035300" y="3883025"/>
          <p14:tracePt t="45189" x="3074988" y="3903663"/>
          <p14:tracePt t="45197" x="3095625" y="3913188"/>
          <p14:tracePt t="45205" x="3116263" y="3922713"/>
          <p14:tracePt t="45212" x="3125788" y="3933825"/>
          <p14:tracePt t="45219" x="3136900" y="3943350"/>
          <p14:tracePt t="45228" x="3146425" y="3943350"/>
          <p14:tracePt t="45231" x="3146425" y="3952875"/>
          <p14:tracePt t="45245" x="3155950" y="3952875"/>
          <p14:tracePt t="45310" x="3167063" y="3952875"/>
          <p14:tracePt t="45323" x="3167063" y="3943350"/>
          <p14:tracePt t="45331" x="3167063" y="3873500"/>
          <p14:tracePt t="45336" x="3167063" y="3841750"/>
          <p14:tracePt t="45344" x="3167063" y="3832225"/>
          <p14:tracePt t="45350" x="3167063" y="3811588"/>
          <p14:tracePt t="45357" x="3155950" y="3792538"/>
          <p14:tracePt t="45364" x="3146425" y="3781425"/>
          <p14:tracePt t="45372" x="3146425" y="3771900"/>
          <p14:tracePt t="45379" x="3146425" y="3762375"/>
          <p14:tracePt t="45389" x="3136900" y="3762375"/>
          <p14:tracePt t="45404" x="3125788" y="3751263"/>
          <p14:tracePt t="45420" x="3125788" y="3741738"/>
          <p14:tracePt t="45428" x="3116263" y="3732213"/>
          <p14:tracePt t="45432" x="3106738" y="3711575"/>
          <p14:tracePt t="45444" x="3106738" y="3702050"/>
          <p14:tracePt t="45446" x="3086100" y="3690938"/>
          <p14:tracePt t="45454" x="3086100" y="3681413"/>
          <p14:tracePt t="45468" x="3074988" y="3660775"/>
          <p14:tracePt t="45482" x="3065463" y="3660775"/>
          <p14:tracePt t="45489" x="3065463" y="3651250"/>
          <p14:tracePt t="58263" x="3065463" y="3621088"/>
          <p14:tracePt t="58271" x="3055938" y="3579813"/>
          <p14:tracePt t="58277" x="3044825" y="3540125"/>
          <p14:tracePt t="58286" x="3035300" y="3519488"/>
          <p14:tracePt t="58295" x="3014663" y="3498850"/>
          <p14:tracePt t="58300" x="3005138" y="3459163"/>
          <p14:tracePt t="58309" x="2995613" y="3449638"/>
          <p14:tracePt t="58313" x="2995613" y="3408363"/>
          <p14:tracePt t="58321" x="2995613" y="3378200"/>
          <p14:tracePt t="58328" x="2995613" y="3348038"/>
          <p14:tracePt t="58337" x="2995613" y="3297238"/>
          <p14:tracePt t="58343" x="2995613" y="3227388"/>
          <p14:tracePt t="58349" x="3005138" y="3176588"/>
          <p14:tracePt t="58358" x="3005138" y="3136900"/>
          <p14:tracePt t="58364" x="3005138" y="3116263"/>
          <p14:tracePt t="58370" x="3005138" y="3086100"/>
          <p14:tracePt t="58378" x="3005138" y="3076575"/>
          <p14:tracePt t="58386" x="3005138" y="3065463"/>
          <p14:tracePt t="58393" x="3005138" y="3055938"/>
          <p14:tracePt t="58408" x="3005138" y="3046413"/>
          <p14:tracePt t="58414" x="3005138" y="3035300"/>
          <p14:tracePt t="58427" x="2995613" y="3025775"/>
          <p14:tracePt t="58435" x="2954338" y="2984500"/>
          <p14:tracePt t="58440" x="2935288" y="2954338"/>
          <p14:tracePt t="58457" x="2873375" y="2884488"/>
          <p14:tracePt t="58461" x="2854325" y="2863850"/>
          <p14:tracePt t="58472" x="2833688" y="2854325"/>
          <p14:tracePt t="58480" x="2833688" y="2833688"/>
          <p14:tracePt t="58486" x="2813050" y="2833688"/>
          <p14:tracePt t="58497" x="2803525" y="2833688"/>
          <p14:tracePt t="58500" x="2782888" y="2833688"/>
          <p14:tracePt t="58510" x="2763838" y="2833688"/>
          <p14:tracePt t="58523" x="2743200" y="2833688"/>
          <p14:tracePt t="58536" x="2732088" y="2844800"/>
          <p14:tracePt t="58547" x="2722563" y="2854325"/>
          <p14:tracePt t="58564" x="2713038" y="2863850"/>
          <p14:tracePt t="58571" x="2701925" y="2863850"/>
          <p14:tracePt t="58576" x="2701925" y="2874963"/>
          <p14:tracePt t="58597" x="2701925" y="2884488"/>
          <p14:tracePt t="58605" x="2701925" y="2894013"/>
          <p14:tracePt t="58611" x="2701925" y="2924175"/>
          <p14:tracePt t="58618" x="2701925" y="2984500"/>
          <p14:tracePt t="58627" x="2701925" y="3086100"/>
          <p14:tracePt t="58633" x="2701925" y="3176588"/>
          <p14:tracePt t="58640" x="2701925" y="3248025"/>
          <p14:tracePt t="58647" x="2701925" y="3308350"/>
          <p14:tracePt t="58655" x="2701925" y="3327400"/>
          <p14:tracePt t="58662" x="2701925" y="3438525"/>
          <p14:tracePt t="58675" x="2722563" y="3519488"/>
          <p14:tracePt t="58679" x="2732088" y="3609975"/>
          <p14:tracePt t="58687" x="2743200" y="3711575"/>
          <p14:tracePt t="58702" x="2763838" y="3822700"/>
          <p14:tracePt t="58708" x="2782888" y="3892550"/>
          <p14:tracePt t="58720" x="2833688" y="4033838"/>
          <p14:tracePt t="58729" x="2854325" y="4105275"/>
          <p14:tracePt t="58739" x="2903538" y="4175125"/>
          <p14:tracePt t="58742" x="2914650" y="4195763"/>
          <p14:tracePt t="58751" x="2974975" y="4265613"/>
          <p14:tracePt t="58760" x="3044825" y="4325938"/>
          <p14:tracePt t="58764" x="3116263" y="4387850"/>
          <p14:tracePt t="58773" x="3227388" y="4448175"/>
          <p14:tracePt t="58780" x="3357563" y="4508500"/>
          <p14:tracePt t="58790" x="3489325" y="4527550"/>
          <p14:tracePt t="58800" x="3640138" y="4568825"/>
          <p14:tracePt t="58807" x="3681413" y="4578350"/>
          <p14:tracePt t="58817" x="3711575" y="4578350"/>
          <p14:tracePt t="58820" x="3751263" y="4578350"/>
          <p14:tracePt t="58826" x="3781425" y="4578350"/>
          <p14:tracePt t="58833" x="3852863" y="4578350"/>
          <p14:tracePt t="58840" x="3983038" y="4548188"/>
          <p14:tracePt t="58847" x="4165600" y="4508500"/>
          <p14:tracePt t="58855" x="4325938" y="4467225"/>
          <p14:tracePt t="58862" x="4638675" y="4356100"/>
          <p14:tracePt t="58869" x="5072063" y="4205288"/>
          <p14:tracePt t="58876" x="5264150" y="4094163"/>
          <p14:tracePt t="58883" x="5456238" y="4003675"/>
          <p14:tracePt t="58891" x="5707063" y="3883025"/>
          <p14:tracePt t="58897" x="5808663" y="3811588"/>
          <p14:tracePt t="58905" x="5878513" y="3762375"/>
          <p14:tracePt t="58911" x="5919788" y="3732213"/>
          <p14:tracePt t="58918" x="5959475" y="3702050"/>
          <p14:tracePt t="58927" x="6010275" y="3660775"/>
          <p14:tracePt t="58933" x="6080125" y="3579813"/>
          <p14:tracePt t="58941" x="6151563" y="3530600"/>
          <p14:tracePt t="58948" x="6232525" y="3459163"/>
          <p14:tracePt t="58957" x="6302375" y="3408363"/>
          <p14:tracePt t="58963" x="6343650" y="3368675"/>
          <p14:tracePt t="58969" x="6392863" y="3317875"/>
          <p14:tracePt t="58977" x="6413500" y="3278188"/>
          <p14:tracePt t="58984" x="6434138" y="3248025"/>
          <p14:tracePt t="58991" x="6434138" y="3176588"/>
          <p14:tracePt t="58999" x="6434138" y="3095625"/>
          <p14:tracePt t="59008" x="6392863" y="2995613"/>
          <p14:tracePt t="59013" x="6353175" y="2894013"/>
          <p14:tracePt t="59020" x="6302375" y="2782888"/>
          <p14:tracePt t="59027" x="6251575" y="2713038"/>
          <p14:tracePt t="59035" x="6221413" y="2641600"/>
          <p14:tracePt t="59042" x="6191250" y="2592388"/>
          <p14:tracePt t="59050" x="6161088" y="2541588"/>
          <p14:tracePt t="59058" x="6142038" y="2520950"/>
          <p14:tracePt t="59063" x="6130925" y="2481263"/>
          <p14:tracePt t="59071" x="6111875" y="2460625"/>
          <p14:tracePt t="59076" x="6091238" y="2451100"/>
          <p14:tracePt t="59084" x="6070600" y="2451100"/>
          <p14:tracePt t="59091" x="6000750" y="2420938"/>
          <p14:tracePt t="59099" x="5868988" y="2390775"/>
          <p14:tracePt t="59108" x="5737225" y="2349500"/>
          <p14:tracePt t="59113" x="5607050" y="2330450"/>
          <p14:tracePt t="59120" x="5505450" y="2319338"/>
          <p14:tracePt t="59127" x="5364163" y="2309813"/>
          <p14:tracePt t="59134" x="5213350" y="2289175"/>
          <p14:tracePt t="59141" x="5132388" y="2268538"/>
          <p14:tracePt t="59149" x="5083175" y="2259013"/>
          <p14:tracePt t="59158" x="5041900" y="2249488"/>
          <p14:tracePt t="59165" x="5002213" y="2238375"/>
          <p14:tracePt t="59171" x="4972050" y="2228850"/>
          <p14:tracePt t="59177" x="4921250" y="2228850"/>
          <p14:tracePt t="59185" x="4849813" y="2228850"/>
          <p14:tracePt t="59191" x="4740275" y="2228850"/>
          <p14:tracePt t="59200" x="4598988" y="2238375"/>
          <p14:tracePt t="59207" x="4476750" y="2259013"/>
          <p14:tracePt t="59213" x="4376738" y="2289175"/>
          <p14:tracePt t="59220" x="4244975" y="2319338"/>
          <p14:tracePt t="59228" x="4073525" y="2379663"/>
          <p14:tracePt t="59235" x="3902075" y="2439988"/>
          <p14:tracePt t="59243" x="3771900" y="2490788"/>
          <p14:tracePt t="59250" x="3700463" y="2541588"/>
          <p14:tracePt t="59256" x="3579813" y="2592388"/>
          <p14:tracePt t="59263" x="3438525" y="2641600"/>
          <p14:tracePt t="59272" x="3317875" y="2713038"/>
          <p14:tracePt t="59280" x="3216275" y="2763838"/>
          <p14:tracePt t="59286" x="3136900" y="2803525"/>
          <p14:tracePt t="59293" x="3086100" y="2844800"/>
          <p14:tracePt t="59301" x="3044825" y="2874963"/>
          <p14:tracePt t="59311" x="2995613" y="2905125"/>
          <p14:tracePt t="59314" x="2974975" y="2924175"/>
          <p14:tracePt t="59323" x="2954338" y="2944813"/>
          <p14:tracePt t="59328" x="2944813" y="2965450"/>
          <p14:tracePt t="59338" x="2924175" y="2965450"/>
          <p14:tracePt t="59344" x="2924175" y="2974975"/>
          <p14:tracePt t="59352" x="2914650" y="2995613"/>
          <p14:tracePt t="59365" x="2914650" y="3005138"/>
          <p14:tracePt t="59370" x="2914650" y="3016250"/>
          <p14:tracePt t="59390" x="2914650" y="3035300"/>
          <p14:tracePt t="59405" x="2914650" y="3046413"/>
          <p14:tracePt t="59412" x="2914650" y="3065463"/>
          <p14:tracePt t="59419" x="2924175" y="3065463"/>
          <p14:tracePt t="59427" x="2935288" y="3076575"/>
          <p14:tracePt t="59445" x="2935288" y="3086100"/>
          <p14:tracePt t="59450" x="2944813" y="3086100"/>
          <p14:tracePt t="59463" x="2954338" y="3095625"/>
          <p14:tracePt t="59473" x="2965450" y="3106738"/>
          <p14:tracePt t="59487" x="2974975" y="3116263"/>
          <p14:tracePt t="59497" x="2995613" y="3136900"/>
          <p14:tracePt t="59500" x="3014663" y="3155950"/>
          <p14:tracePt t="59509" x="3044825" y="3176588"/>
          <p14:tracePt t="59516" x="3086100" y="3217863"/>
          <p14:tracePt t="59522" x="3136900" y="3267075"/>
          <p14:tracePt t="59532" x="3176588" y="3317875"/>
          <p14:tracePt t="59536" x="3227388" y="3368675"/>
          <p14:tracePt t="59544" x="3278188" y="3429000"/>
          <p14:tracePt t="59549" x="3308350" y="3468688"/>
          <p14:tracePt t="59556" x="3338513" y="3519488"/>
          <p14:tracePt t="59563" x="3368675" y="3560763"/>
          <p14:tracePt t="59571" x="3398838" y="3600450"/>
          <p14:tracePt t="59578" x="3429000" y="3640138"/>
          <p14:tracePt t="59583" x="3479800" y="3681413"/>
          <p14:tracePt t="59591" x="3529013" y="3741738"/>
          <p14:tracePt t="59598" x="3619500" y="3832225"/>
          <p14:tracePt t="59605" x="3741738" y="3933825"/>
          <p14:tracePt t="59612" x="3852863" y="4024313"/>
          <p14:tracePt t="59619" x="3922713" y="4084638"/>
          <p14:tracePt t="59627" x="4003675" y="4144963"/>
          <p14:tracePt t="59633" x="4073525" y="4195763"/>
          <p14:tracePt t="59644" x="4144963" y="4225925"/>
          <p14:tracePt t="59651" x="4205288" y="4265613"/>
          <p14:tracePt t="59660" x="4235450" y="4276725"/>
          <p14:tracePt t="59665" x="4275138" y="4276725"/>
          <p14:tracePt t="59679" x="4437063" y="4246563"/>
          <p14:tracePt t="59688" x="4629150" y="4175125"/>
          <p14:tracePt t="59695" x="4881563" y="4044950"/>
          <p14:tracePt t="59700" x="5002213" y="3994150"/>
          <p14:tracePt t="59711" x="5072063" y="3943350"/>
          <p14:tracePt t="59715" x="5162550" y="3892550"/>
          <p14:tracePt t="59728" x="5324475" y="3811588"/>
          <p14:tracePt t="59738" x="5375275" y="3781425"/>
          <p14:tracePt t="59747" x="5414963" y="3762375"/>
          <p14:tracePt t="59750" x="5456238" y="3741738"/>
          <p14:tracePt t="59765" x="5526088" y="3711575"/>
          <p14:tracePt t="59772" x="5535613" y="3702050"/>
          <p14:tracePt t="59777" x="5546725" y="3681413"/>
          <p14:tracePt t="59786" x="5556250" y="3670300"/>
          <p14:tracePt t="59791" x="5556250" y="3651250"/>
          <p14:tracePt t="59798" x="5556250" y="3609975"/>
          <p14:tracePt t="59806" x="5546725" y="3590925"/>
          <p14:tracePt t="59812" x="5535613" y="3560763"/>
          <p14:tracePt t="59819" x="5526088" y="3530600"/>
          <p14:tracePt t="59827" x="5516563" y="3530600"/>
          <p14:tracePt t="59833" x="5505450" y="3519488"/>
          <p14:tracePt t="59842" x="5505450" y="3509963"/>
          <p14:tracePt t="59860" x="5495925" y="3509963"/>
          <p14:tracePt t="59972" x="5495925" y="3519488"/>
          <p14:tracePt t="60078" x="5495925" y="3530600"/>
          <p14:tracePt t="60114" x="5486400" y="3530600"/>
          <p14:tracePt t="85158" x="5486400" y="3609975"/>
          <p14:tracePt t="85165" x="5486400" y="3670300"/>
          <p14:tracePt t="85173" x="5486400" y="3741738"/>
          <p14:tracePt t="85181" x="5486400" y="3751263"/>
          <p14:tracePt t="85187" x="5486400" y="3832225"/>
          <p14:tracePt t="85194" x="5486400" y="3852863"/>
          <p14:tracePt t="85201" x="5486400" y="3952875"/>
          <p14:tracePt t="85208" x="5486400" y="3983038"/>
          <p14:tracePt t="85217" x="5486400" y="4084638"/>
          <p14:tracePt t="85224" x="5486400" y="4205288"/>
          <p14:tracePt t="85230" x="5486400" y="4367213"/>
          <p14:tracePt t="85237" x="5486400" y="4518025"/>
          <p14:tracePt t="85244" x="5486400" y="4659313"/>
          <p14:tracePt t="85251" x="5486400" y="4821238"/>
          <p14:tracePt t="85258" x="5486400" y="4951413"/>
          <p14:tracePt t="85266" x="5495925" y="5073650"/>
          <p14:tracePt t="85273" x="5505450" y="5173663"/>
          <p14:tracePt t="85280" x="5505450" y="5224463"/>
          <p14:tracePt t="85287" x="5516563" y="5275263"/>
          <p14:tracePt t="85294" x="5526088" y="5314950"/>
          <p14:tracePt t="85301" x="5526088" y="5354638"/>
          <p14:tracePt t="85308" x="5526088" y="5365750"/>
          <p14:tracePt t="85315" x="5526088" y="5405438"/>
          <p14:tracePt t="85323" x="5526088" y="5416550"/>
          <p14:tracePt t="85331" x="5535613" y="5537200"/>
          <p14:tracePt t="85337" x="5535613" y="5657850"/>
          <p14:tracePt t="85344" x="5535613" y="5778500"/>
          <p14:tracePt t="85350" x="5516563" y="5940425"/>
          <p14:tracePt t="85357" x="5486400" y="6142038"/>
          <p14:tracePt t="85364" x="5475288" y="6273800"/>
          <p14:tracePt t="85372" x="5456238" y="6343650"/>
          <p14:tracePt t="85379" x="5445125" y="6383338"/>
          <p14:tracePt t="85386" x="5435600" y="6394450"/>
          <p14:tracePt t="85395" x="5435600" y="6424613"/>
          <p14:tracePt t="85400" x="5426075" y="6434138"/>
          <p14:tracePt t="85407" x="5426075" y="6445250"/>
          <p14:tracePt t="85414" x="5426075" y="6454775"/>
          <p14:tracePt t="85422" x="5414963" y="6454775"/>
          <p14:tracePt t="85429" x="5405438" y="6454775"/>
          <p14:tracePt t="85435" x="5405438" y="6464300"/>
          <p14:tracePt t="85444" x="5395913" y="6464300"/>
          <p14:tracePt t="85487" x="5375275" y="6434138"/>
          <p14:tracePt t="85495" x="5375275" y="6413500"/>
          <p14:tracePt t="85501" x="5364163" y="6413500"/>
          <p14:tracePt t="85509" x="5334000" y="6334125"/>
          <p14:tracePt t="85518" x="5324475" y="6292850"/>
          <p14:tracePt t="85525" x="5324475" y="6262688"/>
          <p14:tracePt t="85530" x="5314950" y="6262688"/>
          <p14:tracePt t="85538" x="5303838" y="6253163"/>
          <p14:tracePt t="85552" x="5294313" y="6253163"/>
          <p14:tracePt t="85568" x="5273675" y="6253163"/>
          <p14:tracePt t="85580" x="5083175" y="6253163"/>
          <p14:tracePt t="85589" x="4972050" y="6242050"/>
          <p14:tracePt t="85594" x="4891088" y="6223000"/>
          <p14:tracePt t="85603" x="4800600" y="6211888"/>
          <p14:tracePt t="85609" x="4699000" y="6192838"/>
          <p14:tracePt t="85618" x="4629150" y="6151563"/>
          <p14:tracePt t="85625" x="4548188" y="6132513"/>
          <p14:tracePt t="85630" x="4487863" y="6111875"/>
          <p14:tracePt t="85638" x="4437063" y="6081713"/>
          <p14:tracePt t="85644" x="4397375" y="6070600"/>
          <p14:tracePt t="85654" x="4367213" y="6051550"/>
          <p14:tracePt t="85660" x="4325938" y="6030913"/>
          <p14:tracePt t="85667" x="4305300" y="6021388"/>
          <p14:tracePt t="85673" x="4275138" y="6010275"/>
          <p14:tracePt t="85679" x="4256088" y="5991225"/>
          <p14:tracePt t="85686" x="4225925" y="5980113"/>
          <p14:tracePt t="85694" x="4184650" y="5970588"/>
          <p14:tracePt t="85701" x="4175125" y="5970588"/>
          <p14:tracePt t="85710" x="4144963" y="5970588"/>
          <p14:tracePt t="85718" x="4124325" y="5970588"/>
          <p14:tracePt t="85725" x="4103688" y="5970588"/>
          <p14:tracePt t="85731" x="4094163" y="5970588"/>
          <p14:tracePt t="87217" x="4103688" y="5991225"/>
          <p14:tracePt t="87225" x="4133850" y="6030913"/>
          <p14:tracePt t="87232" x="4195763" y="6081713"/>
          <p14:tracePt t="87243" x="4265613" y="6121400"/>
          <p14:tracePt t="87247" x="4337050" y="6172200"/>
          <p14:tracePt t="87254" x="4457700" y="6242050"/>
          <p14:tracePt t="87260" x="4668838" y="6303963"/>
          <p14:tracePt t="87268" x="4960938" y="6353175"/>
          <p14:tracePt t="87275" x="5122863" y="6383338"/>
          <p14:tracePt t="87282" x="5324475" y="6413500"/>
          <p14:tracePt t="87294" x="5486400" y="6434138"/>
          <p14:tracePt t="87296" x="5646738" y="6454775"/>
          <p14:tracePt t="87305" x="5778500" y="6475413"/>
          <p14:tracePt t="87311" x="5929313" y="6475413"/>
          <p14:tracePt t="87320" x="6070600" y="6475413"/>
          <p14:tracePt t="87326" x="6181725" y="6475413"/>
          <p14:tracePt t="87333" x="6262688" y="6475413"/>
          <p14:tracePt t="87342" x="6332538" y="6475413"/>
          <p14:tracePt t="87346" x="6362700" y="6475413"/>
          <p14:tracePt t="87354" x="6383338" y="6464300"/>
          <p14:tracePt t="87359" x="6403975" y="6464300"/>
          <p14:tracePt t="87368" x="6413500" y="6464300"/>
          <p14:tracePt t="87376" x="6413500" y="6454775"/>
          <p14:tracePt t="87383" x="6423025" y="6434138"/>
          <p14:tracePt t="87389" x="6434138" y="6424613"/>
          <p14:tracePt t="87396" x="6434138" y="6394450"/>
          <p14:tracePt t="87401" x="6454775" y="6353175"/>
          <p14:tracePt t="87410" x="6464300" y="6323013"/>
          <p14:tracePt t="87416" x="6473825" y="6292850"/>
          <p14:tracePt t="87423" x="6484938" y="6253163"/>
          <p14:tracePt t="87430" x="6494463" y="6232525"/>
          <p14:tracePt t="87448" x="6503988" y="6162675"/>
          <p14:tracePt t="87456" x="6503988" y="6151563"/>
          <p14:tracePt t="87464" x="6503988" y="6132513"/>
          <p14:tracePt t="87469" x="6503988" y="6102350"/>
          <p14:tracePt t="87480" x="6503988" y="6070600"/>
          <p14:tracePt t="87484" x="6494463" y="6040438"/>
          <p14:tracePt t="87496" x="6473825" y="5949950"/>
          <p14:tracePt t="87506" x="6454775" y="5889625"/>
          <p14:tracePt t="87513" x="6434138" y="5829300"/>
          <p14:tracePt t="87519" x="6413500" y="5778500"/>
          <p14:tracePt t="87528" x="6383338" y="5738813"/>
          <p14:tracePt t="87532" x="6353175" y="5697538"/>
          <p14:tracePt t="87546" x="6292850" y="5607050"/>
          <p14:tracePt t="87555" x="6242050" y="5576888"/>
          <p14:tracePt t="87560" x="6221413" y="5546725"/>
          <p14:tracePt t="87567" x="6172200" y="5507038"/>
          <p14:tracePt t="87573" x="6121400" y="5456238"/>
          <p14:tracePt t="87580" x="6049963" y="5384800"/>
          <p14:tracePt t="87589" x="5989638" y="5314950"/>
          <p14:tracePt t="87595" x="5919788" y="5224463"/>
          <p14:tracePt t="87601" x="5838825" y="5133975"/>
          <p14:tracePt t="87610" x="5707063" y="5053013"/>
          <p14:tracePt t="87618" x="5526088" y="4941888"/>
          <p14:tracePt t="87627" x="5303838" y="4851400"/>
          <p14:tracePt t="87633" x="5102225" y="4770438"/>
          <p14:tracePt t="87645" x="4981575" y="4710113"/>
          <p14:tracePt t="87647" x="4891088" y="4679950"/>
          <p14:tracePt t="87656" x="4819650" y="4638675"/>
          <p14:tracePt t="87663" x="4770438" y="4619625"/>
          <p14:tracePt t="87670" x="4710113" y="4568825"/>
          <p14:tracePt t="87679" x="4638675" y="4538663"/>
          <p14:tracePt t="87682" x="4538663" y="4497388"/>
          <p14:tracePt t="87696" x="4175125" y="4427538"/>
          <p14:tracePt t="87706" x="3871913" y="4356100"/>
          <p14:tracePt t="87713" x="3287713" y="4337050"/>
          <p14:tracePt t="87718" x="2884488" y="4337050"/>
          <p14:tracePt t="87726" x="2451100" y="4367213"/>
          <p14:tracePt t="87732" x="2078038" y="4387850"/>
          <p14:tracePt t="87739" x="1795463" y="4437063"/>
          <p14:tracePt t="87745" x="1603375" y="4478338"/>
          <p14:tracePt t="87752" x="1452563" y="4508500"/>
          <p14:tracePt t="87760" x="1311275" y="4538663"/>
          <p14:tracePt t="87768" x="1200150" y="4568825"/>
          <p14:tracePt t="87778" x="1139825" y="4598988"/>
          <p14:tracePt t="87783" x="1068388" y="4619625"/>
          <p14:tracePt t="87797" x="968375" y="4668838"/>
          <p14:tracePt t="87806" x="927100" y="4689475"/>
          <p14:tracePt t="87813" x="887413" y="4710113"/>
          <p14:tracePt t="87821" x="847725" y="4730750"/>
          <p14:tracePt t="87828" x="806450" y="4749800"/>
          <p14:tracePt t="87832" x="766763" y="4770438"/>
          <p14:tracePt t="87840" x="725488" y="4791075"/>
          <p14:tracePt t="87846" x="676275" y="4830763"/>
          <p14:tracePt t="87852" x="614363" y="4860925"/>
          <p14:tracePt t="87860" x="554038" y="4891088"/>
          <p14:tracePt t="87866" x="514350" y="4941888"/>
          <p14:tracePt t="87873" x="474663" y="4981575"/>
          <p14:tracePt t="87880" x="423863" y="5022850"/>
          <p14:tracePt t="87893" x="382588" y="5073650"/>
          <p14:tracePt t="87898" x="333375" y="5143500"/>
          <p14:tracePt t="87906" x="273050" y="5213350"/>
          <p14:tracePt t="87914" x="231775" y="5264150"/>
          <p14:tracePt t="87919" x="192088" y="5305425"/>
          <p14:tracePt t="87932" x="111125" y="5405438"/>
          <p14:tracePt t="87947" x="39688" y="5507038"/>
          <p14:tracePt t="87955" x="20638" y="5546725"/>
          <p14:tracePt t="87962" x="9525" y="5576888"/>
          <p14:tracePt t="87969" x="9525" y="5607050"/>
          <p14:tracePt t="87978" x="9525" y="5648325"/>
          <p14:tracePt t="87988" x="30163" y="5688013"/>
          <p14:tracePt t="87995" x="50800" y="5727700"/>
          <p14:tracePt t="87998" x="141288" y="5789613"/>
          <p14:tracePt t="88007" x="261938" y="5838825"/>
          <p14:tracePt t="88010" x="342900" y="5880100"/>
          <p14:tracePt t="88018" x="412750" y="5910263"/>
          <p14:tracePt t="88024" x="484188" y="5940425"/>
          <p14:tracePt t="88031" x="523875" y="5961063"/>
          <p14:tracePt t="88038" x="595313" y="5991225"/>
          <p14:tracePt t="88045" x="665163" y="6010275"/>
          <p14:tracePt t="88052" x="766763" y="6051550"/>
          <p14:tracePt t="88059" x="887413" y="6091238"/>
          <p14:tracePt t="88066" x="989013" y="6132513"/>
          <p14:tracePt t="88073" x="1089025" y="6172200"/>
          <p14:tracePt t="88082" x="1220788" y="6211888"/>
          <p14:tracePt t="88095" x="1381125" y="6253163"/>
          <p14:tracePt t="88099" x="1573213" y="6292850"/>
          <p14:tracePt t="88106" x="1724025" y="6334125"/>
          <p14:tracePt t="88114" x="1885950" y="6343650"/>
          <p14:tracePt t="88119" x="2057400" y="6364288"/>
          <p14:tracePt t="88127" x="2238375" y="6364288"/>
          <p14:tracePt t="88140" x="2359025" y="6353175"/>
          <p14:tracePt t="88144" x="2490788" y="6343650"/>
          <p14:tracePt t="88147" x="2641600" y="6313488"/>
          <p14:tracePt t="88157" x="2773363" y="6292850"/>
          <p14:tracePt t="88161" x="2903538" y="6262688"/>
          <p14:tracePt t="88169" x="3005138" y="6242050"/>
          <p14:tracePt t="88181" x="3106738" y="6211888"/>
          <p14:tracePt t="88184" x="3206750" y="6192838"/>
          <p14:tracePt t="88192" x="3308350" y="6162675"/>
          <p14:tracePt t="88197" x="3408363" y="6142038"/>
          <p14:tracePt t="88204" x="3540125" y="6111875"/>
          <p14:tracePt t="88210" x="3670300" y="6081713"/>
          <p14:tracePt t="88221" x="3811588" y="6030913"/>
          <p14:tracePt t="88224" x="3962400" y="6000750"/>
          <p14:tracePt t="88233" x="4094163" y="5980113"/>
          <p14:tracePt t="88238" x="4165600" y="5970588"/>
          <p14:tracePt t="88245" x="4225925" y="5961063"/>
          <p14:tracePt t="88252" x="4265613" y="5949950"/>
          <p14:tracePt t="88261" x="4305300" y="5940425"/>
          <p14:tracePt t="88266" x="4325938" y="5940425"/>
          <p14:tracePt t="88274" x="4346575" y="5940425"/>
          <p14:tracePt t="88282" x="4356100" y="5940425"/>
          <p14:tracePt t="88297" x="4367213" y="5940425"/>
          <p14:tracePt t="88314" x="4376738" y="5940425"/>
          <p14:tracePt t="88334" x="4386263" y="5940425"/>
          <p14:tracePt t="88344" x="4406900" y="5930900"/>
          <p14:tracePt t="88348" x="4457700" y="5910263"/>
          <p14:tracePt t="88356" x="4476750" y="5899150"/>
          <p14:tracePt t="88362" x="4487863" y="5899150"/>
          <p14:tracePt t="90411" x="4587875" y="5940425"/>
          <p14:tracePt t="90419" x="4719638" y="6010275"/>
          <p14:tracePt t="90426" x="4819650" y="6061075"/>
          <p14:tracePt t="90433" x="4921250" y="6111875"/>
          <p14:tracePt t="90440" x="5032375" y="6162675"/>
          <p14:tracePt t="90447" x="5162550" y="6211888"/>
          <p14:tracePt t="90456" x="5294313" y="6273800"/>
          <p14:tracePt t="90472" x="5465763" y="6313488"/>
          <p14:tracePt t="90476" x="5505450" y="6313488"/>
          <p14:tracePt t="90483" x="5526088" y="6323013"/>
          <p14:tracePt t="90490" x="5546725" y="6334125"/>
          <p14:tracePt t="90498" x="5556250" y="6343650"/>
          <p14:tracePt t="90513" x="5567363" y="6353175"/>
          <p14:tracePt t="90527" x="5576888" y="6353175"/>
          <p14:tracePt t="90571" x="5607050" y="6323013"/>
          <p14:tracePt t="90578" x="5637213" y="6283325"/>
          <p14:tracePt t="90590" x="5646738" y="6242050"/>
          <p14:tracePt t="90593" x="5657850" y="6211888"/>
          <p14:tracePt t="90601" x="5667375" y="6192838"/>
          <p14:tracePt t="90609" x="5667375" y="6172200"/>
          <p14:tracePt t="90614" x="5667375" y="6151563"/>
          <p14:tracePt t="90624" x="5667375" y="6142038"/>
          <p14:tracePt t="90627" x="5667375" y="6121400"/>
          <p14:tracePt t="90644" x="5646738" y="6102350"/>
          <p14:tracePt t="90649" x="5646738" y="6091238"/>
          <p14:tracePt t="90664" x="5646738" y="6081713"/>
          <p14:tracePt t="90672" x="5646738" y="6030913"/>
          <p14:tracePt t="90677" x="5646738" y="5961063"/>
          <p14:tracePt t="90684" x="5646738" y="5880100"/>
          <p14:tracePt t="90697" x="5646738" y="5808663"/>
          <p14:tracePt t="90701" x="5646738" y="5789613"/>
          <p14:tracePt t="90713" x="5646738" y="5759450"/>
          <p14:tracePt t="90722" x="5646738" y="5748338"/>
          <p14:tracePt t="90734" x="5637213" y="5748338"/>
          <p14:tracePt t="90740" x="5627688" y="5748338"/>
          <p14:tracePt t="90761" x="5616575" y="5748338"/>
          <p14:tracePt t="93666" x="5688013" y="5748338"/>
          <p14:tracePt t="93674" x="5768975" y="5759450"/>
          <p14:tracePt t="93681" x="5838825" y="5768975"/>
          <p14:tracePt t="93687" x="5868988" y="5778500"/>
          <p14:tracePt t="93696" x="5908675" y="5778500"/>
          <p14:tracePt t="93702" x="5929313" y="5789613"/>
          <p14:tracePt t="93710" x="5949950" y="5789613"/>
          <p14:tracePt t="93717" x="5970588" y="5799138"/>
          <p14:tracePt t="93725" x="5980113" y="5799138"/>
          <p14:tracePt t="93730" x="5989638" y="5799138"/>
          <p14:tracePt t="93738" x="6000750" y="5799138"/>
          <p14:tracePt t="93781" x="6000750" y="5808663"/>
          <p14:tracePt t="93851" x="5989638" y="5819775"/>
          <p14:tracePt t="93858" x="5959475" y="5819775"/>
          <p14:tracePt t="93866" x="5908675" y="5838825"/>
          <p14:tracePt t="93875" x="5899150" y="5838825"/>
          <p14:tracePt t="93880" x="5889625" y="5849938"/>
          <p14:tracePt t="93887" x="5707063" y="5910263"/>
          <p14:tracePt t="93894" x="5505450" y="5970588"/>
          <p14:tracePt t="93902" x="5113338" y="6070600"/>
          <p14:tracePt t="93909" x="4991100" y="6102350"/>
          <p14:tracePt t="93916" x="4930775" y="6111875"/>
          <p14:tracePt t="93925" x="4870450" y="6121400"/>
          <p14:tracePt t="93930" x="4830763" y="6121400"/>
          <p14:tracePt t="93937" x="4779963" y="6121400"/>
          <p14:tracePt t="93944" x="4740275" y="6121400"/>
          <p14:tracePt t="93953" x="4719638" y="6121400"/>
          <p14:tracePt t="93959" x="4699000" y="6111875"/>
          <p14:tracePt t="93967" x="4668838" y="6102350"/>
          <p14:tracePt t="93975" x="4659313" y="6102350"/>
          <p14:tracePt t="93980" x="4659313" y="6091238"/>
          <p14:tracePt t="93986" x="4638675" y="6091238"/>
          <p14:tracePt t="94000" x="4638675" y="6081713"/>
          <p14:tracePt t="94007" x="4629150" y="6070600"/>
          <p14:tracePt t="94014" x="4629150" y="6061075"/>
          <p14:tracePt t="94026" x="4629150" y="6040438"/>
          <p14:tracePt t="94040" x="4629150" y="6030913"/>
          <p14:tracePt t="94047" x="4629150" y="6021388"/>
          <p14:tracePt t="94061" x="4629150" y="6010275"/>
          <p14:tracePt t="94066" x="4629150" y="6000750"/>
          <p14:tracePt t="94076" x="4638675" y="6000750"/>
          <p14:tracePt t="94081" x="4648200" y="5991225"/>
          <p14:tracePt t="94090" x="4659313" y="5991225"/>
          <p14:tracePt t="94097" x="4668838" y="5991225"/>
          <p14:tracePt t="94107" x="4668838" y="5980113"/>
          <p14:tracePt t="94111" x="4668838" y="5970588"/>
          <p14:tracePt t="94119" x="4678363" y="5970588"/>
          <p14:tracePt t="94127" x="4689475" y="5970588"/>
          <p14:tracePt t="94143" x="4699000" y="5970588"/>
          <p14:tracePt t="94165" x="4710113" y="5970588"/>
          <p14:tracePt t="94174" x="4719638" y="5970588"/>
          <p14:tracePt t="94208" x="4749800" y="5949950"/>
          <p14:tracePt t="94214" x="4759325" y="5940425"/>
          <p14:tracePt t="94222" x="4770438" y="5940425"/>
          <p14:tracePt t="94228" x="4779963" y="5919788"/>
          <p14:tracePt t="94239" x="4789488" y="5899150"/>
          <p14:tracePt t="94248" x="4800600" y="5889625"/>
          <p14:tracePt t="94255" x="4810125" y="5868988"/>
          <p14:tracePt t="94263" x="4819650" y="5859463"/>
          <p14:tracePt t="94279" x="4819650" y="5838825"/>
          <p14:tracePt t="94281" x="4830763" y="5838825"/>
          <p14:tracePt t="94296" x="4870450" y="5819775"/>
          <p14:tracePt t="94303" x="4911725" y="5808663"/>
          <p14:tracePt t="94316" x="4991100" y="5789613"/>
          <p14:tracePt t="94325" x="5011738" y="5778500"/>
          <p14:tracePt t="94332" x="5041900" y="5768975"/>
          <p14:tracePt t="94339" x="5062538" y="5768975"/>
          <p14:tracePt t="94352" x="5072063" y="5768975"/>
          <p14:tracePt t="94366" x="5083175" y="5768975"/>
          <p14:tracePt t="94374" x="5083175" y="5759450"/>
          <p14:tracePt t="94394" x="5092700" y="5759450"/>
          <p14:tracePt t="94452" x="5092700" y="5768975"/>
          <p14:tracePt t="95175" x="5162550" y="5799138"/>
          <p14:tracePt t="95182" x="5264150" y="5829300"/>
          <p14:tracePt t="95192" x="5345113" y="5868988"/>
          <p14:tracePt t="95195" x="5435600" y="5919788"/>
          <p14:tracePt t="95205" x="5486400" y="5940425"/>
          <p14:tracePt t="95214" x="5526088" y="5949950"/>
          <p14:tracePt t="95219" x="5567363" y="5961063"/>
          <p14:tracePt t="95230" x="5597525" y="5961063"/>
          <p14:tracePt t="95232" x="5616575" y="5961063"/>
          <p14:tracePt t="95246" x="5646738" y="5961063"/>
          <p14:tracePt t="95255" x="5657850" y="5961063"/>
          <p14:tracePt t="95262" x="5667375" y="5949950"/>
          <p14:tracePt t="95266" x="5676900" y="5940425"/>
          <p14:tracePt t="95273" x="5676900" y="5930900"/>
          <p14:tracePt t="95281" x="5688013" y="5930900"/>
          <p14:tracePt t="95287" x="5688013" y="5919788"/>
          <p14:tracePt t="95295" x="5688013" y="5910263"/>
          <p14:tracePt t="95300" x="5697538" y="5910263"/>
          <p14:tracePt t="95307" x="5707063" y="5899150"/>
          <p14:tracePt t="95315" x="5707063" y="5889625"/>
          <p14:tracePt t="95322" x="5718175" y="5859463"/>
          <p14:tracePt t="95331" x="5718175" y="5829300"/>
          <p14:tracePt t="95340" x="5727700" y="5808663"/>
          <p14:tracePt t="95348" x="5737225" y="5748338"/>
          <p14:tracePt t="95354" x="5757863" y="5657850"/>
          <p14:tracePt t="95361" x="5768975" y="5576888"/>
          <p14:tracePt t="95370" x="5799138" y="5476875"/>
          <p14:tracePt t="95381" x="5799138" y="5375275"/>
          <p14:tracePt t="95395" x="5768975" y="5314950"/>
          <p14:tracePt t="95405" x="5748338" y="5284788"/>
          <p14:tracePt t="95412" x="5707063" y="5233988"/>
          <p14:tracePt t="95418" x="5676900" y="5194300"/>
          <p14:tracePt t="95427" x="5646738" y="5153025"/>
          <p14:tracePt t="95433" x="5597525" y="5122863"/>
          <p14:tracePt t="95448" x="5486400" y="5041900"/>
          <p14:tracePt t="95460" x="5314950" y="4972050"/>
          <p14:tracePt t="95467" x="5243513" y="4941888"/>
          <p14:tracePt t="95473" x="5173663" y="4911725"/>
          <p14:tracePt t="95481" x="5083175" y="4881563"/>
          <p14:tracePt t="95487" x="4981575" y="4860925"/>
          <p14:tracePt t="95495" x="4800600" y="4800600"/>
          <p14:tracePt t="95500" x="4638675" y="4770438"/>
          <p14:tracePt t="95509" x="4497388" y="4730750"/>
          <p14:tracePt t="95515" x="4397375" y="4699000"/>
          <p14:tracePt t="95522" x="4265613" y="4638675"/>
          <p14:tracePt t="95529" x="4133850" y="4598988"/>
          <p14:tracePt t="95546" x="3962400" y="4527550"/>
          <p14:tracePt t="95555" x="3862388" y="4518025"/>
          <p14:tracePt t="95562" x="3730625" y="4487863"/>
          <p14:tracePt t="95569" x="3589338" y="4487863"/>
          <p14:tracePt t="95582" x="3287713" y="4487863"/>
          <p14:tracePt t="95597" x="3035300" y="4508500"/>
          <p14:tracePt t="95605" x="2924175" y="4508500"/>
          <p14:tracePt t="95611" x="2813050" y="4527550"/>
          <p14:tracePt t="95618" x="2722563" y="4548188"/>
          <p14:tracePt t="95628" x="2662238" y="4559300"/>
          <p14:tracePt t="95632" x="2592388" y="4578350"/>
          <p14:tracePt t="95640" x="2551113" y="4589463"/>
          <p14:tracePt t="95646" x="2511425" y="4598988"/>
          <p14:tracePt t="95652" x="2490788" y="4608513"/>
          <p14:tracePt t="95659" x="2460625" y="4619625"/>
          <p14:tracePt t="95667" x="2451100" y="4619625"/>
          <p14:tracePt t="95673" x="2439988" y="4619625"/>
          <p14:tracePt t="95679" x="2379663" y="4649788"/>
          <p14:tracePt t="95686" x="2328863" y="4679950"/>
          <p14:tracePt t="95693" x="2279650" y="4719638"/>
          <p14:tracePt t="95701" x="2228850" y="4740275"/>
          <p14:tracePt t="95708" x="2187575" y="4760913"/>
          <p14:tracePt t="95715" x="2168525" y="4770438"/>
          <p14:tracePt t="95722" x="2147888" y="4791075"/>
          <p14:tracePt t="95729" x="2117725" y="4810125"/>
          <p14:tracePt t="95745" x="2097088" y="4830763"/>
          <p14:tracePt t="95747" x="2087563" y="4840288"/>
          <p14:tracePt t="95755" x="2087563" y="4851400"/>
          <p14:tracePt t="95762" x="2078038" y="4860925"/>
          <p14:tracePt t="95770" x="2066925" y="4860925"/>
          <p14:tracePt t="95784" x="2066925" y="4870450"/>
          <p14:tracePt t="95794" x="2066925" y="4881563"/>
          <p14:tracePt t="95801" x="2066925" y="4891088"/>
          <p14:tracePt t="95811" x="2066925" y="4932363"/>
          <p14:tracePt t="95817" x="2066925" y="4962525"/>
          <p14:tracePt t="95829" x="2066925" y="4972050"/>
          <p14:tracePt t="95832" x="2066925" y="4981575"/>
          <p14:tracePt t="95841" x="2066925" y="5002213"/>
          <p14:tracePt t="95854" x="2066925" y="5011738"/>
          <p14:tracePt t="95863" x="2066925" y="5022850"/>
          <p14:tracePt t="95880" x="2066925" y="5032375"/>
          <p14:tracePt t="95889" x="2066925" y="5041900"/>
          <p14:tracePt t="95908" x="2078038" y="5041900"/>
          <p14:tracePt t="95915" x="2097088" y="5041900"/>
          <p14:tracePt t="95922" x="2108200" y="5062538"/>
          <p14:tracePt t="95931" x="2117725" y="5073650"/>
          <p14:tracePt t="95945" x="2127250" y="5092700"/>
          <p14:tracePt t="95955" x="2138363" y="5103813"/>
          <p14:tracePt t="95969" x="2147888" y="5113338"/>
          <p14:tracePt t="95979" x="2157413" y="5122863"/>
          <p14:tracePt t="95995" x="2157413" y="5133975"/>
          <p14:tracePt t="96005" x="2168525" y="5133975"/>
          <p14:tracePt t="96012" x="2178050" y="5133975"/>
          <p14:tracePt t="96027" x="2187575" y="5133975"/>
          <p14:tracePt t="96033" x="2187575" y="5143500"/>
          <p14:tracePt t="96044" x="2198688" y="5143500"/>
          <p14:tracePt t="96054" x="2198688" y="5153025"/>
          <p14:tracePt t="96061" x="2208213" y="5164138"/>
          <p14:tracePt t="96074" x="2219325" y="5164138"/>
          <p14:tracePt t="96109" x="2228850" y="5164138"/>
          <p14:tracePt t="96146" x="2238375" y="5164138"/>
          <p14:tracePt t="96153" x="2238375" y="5153025"/>
          <p14:tracePt t="96182" x="2249488" y="5153025"/>
          <p14:tracePt t="96192" x="2259013" y="5153025"/>
          <p14:tracePt t="96210" x="2268538" y="5153025"/>
          <p14:tracePt t="96220" x="2279650" y="5153025"/>
          <p14:tracePt t="96246" x="2319338" y="5153025"/>
          <p14:tracePt t="96254" x="2349500" y="5153025"/>
          <p14:tracePt t="96261" x="2409825" y="5153025"/>
          <p14:tracePt t="96270" x="2511425" y="5153025"/>
          <p14:tracePt t="96276" x="2641600" y="5164138"/>
          <p14:tracePt t="96281" x="2743200" y="5173663"/>
          <p14:tracePt t="96294" x="2833688" y="5173663"/>
          <p14:tracePt t="96296" x="2914650" y="5173663"/>
          <p14:tracePt t="96305" x="3065463" y="5183188"/>
          <p14:tracePt t="96309" x="3236913" y="5203825"/>
          <p14:tracePt t="96320" x="3417888" y="5203825"/>
          <p14:tracePt t="96325" x="3540125" y="5203825"/>
          <p14:tracePt t="96332" x="3711575" y="5224463"/>
          <p14:tracePt t="96340" x="3902075" y="5224463"/>
          <p14:tracePt t="96345" x="4064000" y="5224463"/>
          <p14:tracePt t="96351" x="4175125" y="5224463"/>
          <p14:tracePt t="96359" x="4316413" y="5224463"/>
          <p14:tracePt t="96365" x="4467225" y="5254625"/>
          <p14:tracePt t="96372" x="4578350" y="5254625"/>
          <p14:tracePt t="96380" x="4689475" y="5254625"/>
          <p14:tracePt t="96388" x="4770438" y="5254625"/>
          <p14:tracePt t="96394" x="4870450" y="5254625"/>
          <p14:tracePt t="96404" x="4972050" y="5254625"/>
          <p14:tracePt t="96412" x="5032375" y="5254625"/>
          <p14:tracePt t="96418" x="5113338" y="5254625"/>
          <p14:tracePt t="96426" x="5162550" y="5254625"/>
          <p14:tracePt t="96433" x="5233988" y="5254625"/>
          <p14:tracePt t="96447" x="5303838" y="5254625"/>
          <p14:tracePt t="96455" x="5334000" y="5254625"/>
          <p14:tracePt t="96462" x="5395913" y="5245100"/>
          <p14:tracePt t="96482" x="5576888" y="5224463"/>
          <p14:tracePt t="96495" x="5627688" y="5224463"/>
          <p14:tracePt t="96504" x="5657850" y="5224463"/>
          <p14:tracePt t="96519" x="5676900" y="5224463"/>
          <p14:tracePt t="96527" x="5688013" y="5224463"/>
          <p14:tracePt t="96531" x="5688013" y="5213350"/>
          <p14:tracePt t="96549" x="5697538" y="5213350"/>
          <p14:tracePt t="96552" x="5707063" y="5213350"/>
          <p14:tracePt t="96559" x="5707063" y="5203825"/>
          <p14:tracePt t="96580" x="5718175" y="5194300"/>
          <p14:tracePt t="96594" x="5727700" y="5173663"/>
          <p14:tracePt t="96601" x="5737225" y="5173663"/>
          <p14:tracePt t="96609" x="5737225" y="5153025"/>
          <p14:tracePt t="96617" x="5737225" y="5143500"/>
          <p14:tracePt t="96626" x="5727700" y="5122863"/>
          <p14:tracePt t="96633" x="5688013" y="5103813"/>
          <p14:tracePt t="96645" x="5535613" y="5092700"/>
          <p14:tracePt t="96654" x="5486400" y="5092700"/>
          <p14:tracePt t="96661" x="5435600" y="5092700"/>
          <p14:tracePt t="96668" x="5364163" y="5103813"/>
          <p14:tracePt t="96676" x="5303838" y="5103813"/>
          <p14:tracePt t="96682" x="5203825" y="5103813"/>
          <p14:tracePt t="96695" x="5122863" y="5103813"/>
          <p14:tracePt t="96697" x="5021263" y="5103813"/>
          <p14:tracePt t="96705" x="4960938" y="5092700"/>
          <p14:tracePt t="96710" x="4860925" y="5062538"/>
          <p14:tracePt t="96719" x="4710113" y="5041900"/>
          <p14:tracePt t="96725" x="4568825" y="5002213"/>
          <p14:tracePt t="96733" x="4437063" y="4972050"/>
          <p14:tracePt t="96742" x="4337050" y="4951413"/>
          <p14:tracePt t="96745" x="4184650" y="4951413"/>
          <p14:tracePt t="96754" x="4013200" y="4932363"/>
          <p14:tracePt t="96759" x="3883025" y="4921250"/>
          <p14:tracePt t="96766" x="3721100" y="4921250"/>
          <p14:tracePt t="96773" x="3540125" y="4951413"/>
          <p14:tracePt t="96780" x="3287713" y="4981575"/>
          <p14:tracePt t="96789" x="3044825" y="5002213"/>
          <p14:tracePt t="96794" x="2863850" y="5032375"/>
          <p14:tracePt t="96801" x="2662238" y="5032375"/>
          <p14:tracePt t="96809" x="2541588" y="5032375"/>
          <p14:tracePt t="96817" x="2379663" y="5032375"/>
          <p14:tracePt t="96826" x="2249488" y="5032375"/>
          <p14:tracePt t="96833" x="2138363" y="5032375"/>
          <p14:tracePt t="96843" x="2027238" y="5032375"/>
          <p14:tracePt t="96847" x="1876425" y="5032375"/>
          <p14:tracePt t="96854" x="1704975" y="5041900"/>
          <p14:tracePt t="96861" x="1582738" y="5073650"/>
          <p14:tracePt t="96870" x="1452563" y="5092700"/>
          <p14:tracePt t="96876" x="1320800" y="5122863"/>
          <p14:tracePt t="96882" x="1190625" y="5164138"/>
          <p14:tracePt t="96894" x="1089025" y="5183188"/>
          <p14:tracePt t="96897" x="1019175" y="5213350"/>
          <p14:tracePt t="96906" x="977900" y="5233988"/>
          <p14:tracePt t="96913" x="947738" y="5245100"/>
          <p14:tracePt t="96921" x="908050" y="5264150"/>
          <p14:tracePt t="96926" x="887413" y="5264150"/>
          <p14:tracePt t="96935" x="866775" y="5275263"/>
          <p14:tracePt t="96941" x="857250" y="5275263"/>
          <p14:tracePt t="96949" x="836613" y="5284788"/>
          <p14:tracePt t="96954" x="827088" y="5294313"/>
          <p14:tracePt t="96959" x="827088" y="5305425"/>
          <p14:tracePt t="96966" x="817563" y="5314950"/>
          <p14:tracePt t="96973" x="806450" y="5324475"/>
          <p14:tracePt t="96980" x="574675" y="5697538"/>
          <p14:tracePt t="96988" x="565150" y="5708650"/>
          <p14:tracePt t="96994" x="514350" y="5880100"/>
          <p14:tracePt t="97003" x="504825" y="5961063"/>
          <p14:tracePt t="97012" x="504825" y="6061075"/>
          <p14:tracePt t="97019" x="504825" y="6132513"/>
          <p14:tracePt t="97027" x="514350" y="6192838"/>
          <p14:tracePt t="97033" x="523875" y="6242050"/>
          <p14:tracePt t="97053" x="565150" y="6334125"/>
          <p14:tracePt t="97062" x="614363" y="6383338"/>
          <p14:tracePt t="97069" x="646113" y="6413500"/>
          <p14:tracePt t="97077" x="685800" y="6445250"/>
          <p14:tracePt t="97083" x="725488" y="6464300"/>
          <p14:tracePt t="97096" x="917575" y="6554788"/>
          <p14:tracePt t="97110" x="1220788" y="6635750"/>
          <p14:tracePt t="97120" x="1371600" y="6656388"/>
          <p14:tracePt t="97125" x="1593850" y="6677025"/>
          <p14:tracePt t="97132" x="1804988" y="6686550"/>
          <p14:tracePt t="97139" x="1976438" y="6686550"/>
          <p14:tracePt t="97145" x="2157413" y="6707188"/>
          <p14:tracePt t="97151" x="2379663" y="6707188"/>
          <p14:tracePt t="97160" x="2571750" y="6707188"/>
          <p14:tracePt t="97168" x="2752725" y="6716713"/>
          <p14:tracePt t="97181" x="3257550" y="6707188"/>
          <p14:tracePt t="97196" x="3681413" y="6696075"/>
          <p14:tracePt t="97205" x="3892550" y="6677025"/>
          <p14:tracePt t="97212" x="4054475" y="6665913"/>
          <p14:tracePt t="97218" x="4184650" y="6656388"/>
          <p14:tracePt t="97229" x="4295775" y="6626225"/>
          <p14:tracePt t="97233" x="4397375" y="6605588"/>
          <p14:tracePt t="97241" x="4487863" y="6575425"/>
          <p14:tracePt t="97246" x="4538663" y="6554788"/>
          <p14:tracePt t="97253" x="4598988" y="6524625"/>
          <p14:tracePt t="97261" x="4638675" y="6494463"/>
          <p14:tracePt t="97268" x="4668838" y="6475413"/>
          <p14:tracePt t="97273" x="4699000" y="6434138"/>
          <p14:tracePt t="97280" x="4710113" y="6413500"/>
          <p14:tracePt t="97288" x="4729163" y="6383338"/>
          <p14:tracePt t="97295" x="4749800" y="6373813"/>
          <p14:tracePt t="97302" x="4749800" y="6364288"/>
          <p14:tracePt t="97310" x="4759325" y="6353175"/>
          <p14:tracePt t="97316" x="4759325" y="6334125"/>
          <p14:tracePt t="97323" x="4759325" y="6313488"/>
          <p14:tracePt t="97330" x="4759325" y="6283325"/>
          <p14:tracePt t="97346" x="4770438" y="6223000"/>
          <p14:tracePt t="97349" x="4770438" y="6121400"/>
          <p14:tracePt t="97356" x="4770438" y="6021388"/>
          <p14:tracePt t="97362" x="4749800" y="5889625"/>
          <p14:tracePt t="97370" x="4749800" y="5808663"/>
          <p14:tracePt t="97380" x="4719638" y="5708650"/>
          <p14:tracePt t="97384" x="4710113" y="5637213"/>
          <p14:tracePt t="97396" x="4668838" y="5546725"/>
          <p14:tracePt t="97406" x="4648200" y="5516563"/>
          <p14:tracePt t="97413" x="4618038" y="5495925"/>
          <p14:tracePt t="97420" x="4608513" y="5486400"/>
          <p14:tracePt t="97429" x="4578350" y="5476875"/>
          <p14:tracePt t="97436" x="4557713" y="5465763"/>
          <p14:tracePt t="97451" x="4527550" y="5435600"/>
          <p14:tracePt t="97456" x="4518025" y="5435600"/>
          <p14:tracePt t="97464" x="4508500" y="5426075"/>
          <p14:tracePt t="97470" x="4508500" y="5416550"/>
          <p14:tracePt t="97476" x="4497388" y="5416550"/>
          <p14:tracePt t="97491" x="4497388" y="5405438"/>
          <p14:tracePt t="97546" x="4497388" y="5416550"/>
          <p14:tracePt t="97555" x="4497388" y="5426075"/>
          <p14:tracePt t="97562" x="4487863" y="5426075"/>
          <p14:tracePt t="97578" x="4487863" y="5435600"/>
          <p14:tracePt t="98447" x="4587875" y="5314950"/>
          <p14:tracePt t="98454" x="4699000" y="5233988"/>
          <p14:tracePt t="98460" x="4800600" y="5133975"/>
          <p14:tracePt t="98469" x="4941888" y="5022850"/>
          <p14:tracePt t="98474" x="5083175" y="4902200"/>
          <p14:tracePt t="98483" x="5203825" y="4830763"/>
          <p14:tracePt t="98490" x="5294313" y="4749800"/>
          <p14:tracePt t="98498" x="5375275" y="4699000"/>
          <p14:tracePt t="98504" x="5456238" y="4649788"/>
          <p14:tracePt t="98511" x="5516563" y="4629150"/>
          <p14:tracePt t="98518" x="5586413" y="4608513"/>
          <p14:tracePt t="98525" x="5627688" y="4589463"/>
          <p14:tracePt t="98533" x="5676900" y="4559300"/>
          <p14:tracePt t="98539" x="5718175" y="4559300"/>
          <p14:tracePt t="98548" x="5748338" y="4559300"/>
          <p14:tracePt t="98554" x="5778500" y="4559300"/>
          <p14:tracePt t="98561" x="5808663" y="4559300"/>
          <p14:tracePt t="98568" x="5829300" y="4559300"/>
          <p14:tracePt t="98575" x="5848350" y="4559300"/>
          <p14:tracePt t="98582" x="5859463" y="4559300"/>
          <p14:tracePt t="98590" x="5868988" y="4559300"/>
          <p14:tracePt t="98597" x="5868988" y="4568825"/>
          <p14:tracePt t="98611" x="5878513" y="4578350"/>
          <p14:tracePt t="98618" x="5889625" y="4598988"/>
          <p14:tracePt t="98632" x="5899150" y="4608513"/>
          <p14:tracePt t="98641" x="5908675" y="4619625"/>
          <p14:tracePt t="98647" x="5940425" y="4649788"/>
          <p14:tracePt t="98653" x="5970588" y="4679950"/>
          <p14:tracePt t="98661" x="6010275" y="4719638"/>
          <p14:tracePt t="98668" x="6070600" y="4779963"/>
          <p14:tracePt t="98674" x="6142038" y="4830763"/>
          <p14:tracePt t="98683" x="6202363" y="4860925"/>
          <p14:tracePt t="98690" x="6251575" y="4902200"/>
          <p14:tracePt t="98698" x="6292850" y="4932363"/>
          <p14:tracePt t="98704" x="6362700" y="4951413"/>
          <p14:tracePt t="98710" x="6403975" y="4972050"/>
          <p14:tracePt t="98718" x="6473825" y="5002213"/>
          <p14:tracePt t="98724" x="6545263" y="5022850"/>
          <p14:tracePt t="98733" x="6615113" y="5041900"/>
          <p14:tracePt t="98741" x="6686550" y="5062538"/>
          <p14:tracePt t="98748" x="6756400" y="5083175"/>
          <p14:tracePt t="98753" x="6786563" y="5083175"/>
          <p14:tracePt t="98761" x="6827838" y="5083175"/>
          <p14:tracePt t="98767" x="6858000" y="5083175"/>
          <p14:tracePt t="98774" x="6877050" y="5083175"/>
          <p14:tracePt t="98781" x="6897688" y="5083175"/>
          <p14:tracePt t="98789" x="6918325" y="5083175"/>
          <p14:tracePt t="98795" x="6958013" y="5083175"/>
          <p14:tracePt t="98803" x="6967538" y="5083175"/>
          <p14:tracePt t="98810" x="6978650" y="5083175"/>
          <p14:tracePt t="98817" x="6988175" y="5083175"/>
          <p14:tracePt t="111385" x="6988175" y="5092700"/>
          <p14:tracePt t="111393" x="6978650" y="5113338"/>
          <p14:tracePt t="111400" x="6967538" y="5122863"/>
          <p14:tracePt t="111408" x="6967538" y="5153025"/>
          <p14:tracePt t="111416" x="6948488" y="5173663"/>
          <p14:tracePt t="111426" x="6948488" y="5183188"/>
          <p14:tracePt t="111428" x="6937375" y="5194300"/>
          <p14:tracePt t="111436" x="6927850" y="5203825"/>
          <p14:tracePt t="111443" x="6877050" y="5284788"/>
          <p14:tracePt t="111460" x="6584950" y="5526088"/>
          <p14:tracePt t="111466" x="6515100" y="5588000"/>
          <p14:tracePt t="111474" x="6454775" y="5648325"/>
          <p14:tracePt t="111478" x="6392863" y="5708650"/>
          <p14:tracePt t="111486" x="6343650" y="5748338"/>
          <p14:tracePt t="111492" x="6302375" y="5768975"/>
          <p14:tracePt t="111500" x="6262688" y="5799138"/>
          <p14:tracePt t="111507" x="6221413" y="5829300"/>
          <p14:tracePt t="111516" x="6172200" y="5859463"/>
          <p14:tracePt t="111524" x="6130925" y="5880100"/>
          <p14:tracePt t="111529" x="6100763" y="5889625"/>
          <p14:tracePt t="111535" x="6080125" y="5899150"/>
          <p14:tracePt t="111542" x="6070600" y="5910263"/>
          <p14:tracePt t="111549" x="6049963" y="5910263"/>
          <p14:tracePt t="111557" x="6049963" y="5919788"/>
          <p14:tracePt t="111564" x="6040438" y="5919788"/>
          <p14:tracePt t="111573" x="6030913" y="5919788"/>
          <p14:tracePt t="111579" x="6019800" y="5930900"/>
          <p14:tracePt t="111585" x="6019800" y="5940425"/>
          <p14:tracePt t="111600" x="6010275" y="5940425"/>
          <p14:tracePt t="111607" x="6000750" y="5949950"/>
          <p14:tracePt t="111623" x="5989638" y="5961063"/>
          <p14:tracePt t="111629" x="5980113" y="5970588"/>
          <p14:tracePt t="111649" x="5970588" y="5980113"/>
          <p14:tracePt t="111664" x="5959475" y="5991225"/>
          <p14:tracePt t="111686" x="5959475" y="6000750"/>
          <p14:tracePt t="111693" x="5959475" y="6010275"/>
          <p14:tracePt t="111715" x="5959475" y="6021388"/>
          <p14:tracePt t="111859" x="5970588" y="6021388"/>
          <p14:tracePt t="111866" x="5970588" y="6010275"/>
          <p14:tracePt t="111875" x="5970588" y="6000750"/>
          <p14:tracePt t="111879" x="5970588" y="5991225"/>
          <p14:tracePt t="111893" x="5970588" y="5980113"/>
          <p14:tracePt t="112537" x="6100763" y="5980113"/>
          <p14:tracePt t="112546" x="6232525" y="5980113"/>
          <p14:tracePt t="112558" x="6545263" y="6000750"/>
          <p14:tracePt t="112570" x="6665913" y="6010275"/>
          <p14:tracePt t="112579" x="6807200" y="6021388"/>
          <p14:tracePt t="112588" x="6858000" y="6021388"/>
          <p14:tracePt t="112596" x="6907213" y="6021388"/>
          <p14:tracePt t="112603" x="6958013" y="6021388"/>
          <p14:tracePt t="112615" x="7200900" y="5961063"/>
          <p14:tracePt t="112623" x="7342188" y="5899150"/>
          <p14:tracePt t="112633" x="7493000" y="5819775"/>
          <p14:tracePt t="112638" x="7835900" y="5678488"/>
          <p14:tracePt t="112651" x="8359775" y="5426075"/>
          <p14:tracePt t="112662" x="8582025" y="5305425"/>
          <p14:tracePt t="112664" x="8723313" y="5213350"/>
          <p14:tracePt t="112672" x="8823325" y="5143500"/>
          <p14:tracePt t="112679" x="8894763" y="5092700"/>
          <p14:tracePt t="112685" x="8945563" y="5062538"/>
          <p14:tracePt t="112693" x="8955088" y="5053013"/>
          <p14:tracePt t="112699" x="9024938" y="4992688"/>
          <p14:tracePt t="112706" x="9085263" y="4921250"/>
          <p14:tracePt t="112713" x="9166225" y="4800600"/>
          <p14:tracePt t="112721" x="9247188" y="4649788"/>
          <p14:tracePt t="112728" x="9328150" y="4527550"/>
          <p14:tracePt t="112738" x="9388475" y="4437063"/>
          <p14:tracePt t="112746" x="9439275" y="4346575"/>
          <p14:tracePt t="112754" x="9478963" y="4276725"/>
          <p14:tracePt t="112762" x="9499600" y="4225925"/>
          <p14:tracePt t="112766" x="9499600" y="4184650"/>
          <p14:tracePt t="112775" x="9499600" y="4144963"/>
          <p14:tracePt t="112782" x="9499600" y="4114800"/>
          <p14:tracePt t="112796" x="9469438" y="4044950"/>
          <p14:tracePt t="112802" x="9448800" y="4033838"/>
          <p14:tracePt t="112810" x="9418638" y="3994150"/>
          <p14:tracePt t="112816" x="9398000" y="3973513"/>
          <p14:tracePt t="112826" x="9367838" y="3952875"/>
          <p14:tracePt t="112830" x="9348788" y="3933825"/>
          <p14:tracePt t="112839" x="9328150" y="3922713"/>
          <p14:tracePt t="112846" x="9297988" y="3913188"/>
          <p14:tracePt t="112853" x="9277350" y="3892550"/>
          <p14:tracePt t="112862" x="9226550" y="3873500"/>
          <p14:tracePt t="112865" x="9085263" y="3822700"/>
          <p14:tracePt t="112875" x="8834438" y="3751263"/>
          <p14:tracePt t="112879" x="8682038" y="3702050"/>
          <p14:tracePt t="112886" x="8582025" y="3651250"/>
          <p14:tracePt t="112893" x="8501063" y="3590925"/>
          <p14:tracePt t="112900" x="8410575" y="3509963"/>
          <p14:tracePt t="112906" x="8339138" y="3419475"/>
          <p14:tracePt t="112913" x="8259763" y="3348038"/>
          <p14:tracePt t="112921" x="8188325" y="3267075"/>
          <p14:tracePt t="112928" x="8137525" y="3197225"/>
          <p14:tracePt t="112935" x="8088313" y="3125788"/>
          <p14:tracePt t="112943" x="8037513" y="3046413"/>
          <p14:tracePt t="112951" x="8016875" y="3016250"/>
          <p14:tracePt t="112962" x="7986713" y="2965450"/>
          <p14:tracePt t="112966" x="7966075" y="2954338"/>
          <p14:tracePt t="112980" x="7896225" y="2914650"/>
          <p14:tracePt t="112990" x="7824788" y="2874963"/>
          <p14:tracePt t="112997" x="7754938" y="2844800"/>
          <p14:tracePt t="113004" x="7683500" y="2813050"/>
          <p14:tracePt t="113013" x="7623175" y="2782888"/>
          <p14:tracePt t="113018" x="7573963" y="2763838"/>
          <p14:tracePt t="113030" x="7513638" y="2733675"/>
          <p14:tracePt t="113039" x="7502525" y="2733675"/>
          <p14:tracePt t="113046" x="7493000" y="2733675"/>
          <p14:tracePt t="113052" x="7481888" y="2733675"/>
          <p14:tracePt t="113074" x="7472363" y="2733675"/>
          <p14:tracePt t="113084" x="7462838" y="2733675"/>
          <p14:tracePt t="113100" x="7462838" y="2743200"/>
          <p14:tracePt t="113121" x="7462838" y="2752725"/>
          <p14:tracePt t="113128" x="7462838" y="2763838"/>
          <p14:tracePt t="113142" x="7462838" y="2773363"/>
          <p14:tracePt t="113151" x="7462838" y="2782888"/>
          <p14:tracePt t="113167" x="7493000" y="2824163"/>
          <p14:tracePt t="113179" x="7643813" y="2995613"/>
          <p14:tracePt t="113189" x="7724775" y="3065463"/>
          <p14:tracePt t="113196" x="7794625" y="3125788"/>
          <p14:tracePt t="113203" x="7866063" y="3187700"/>
          <p14:tracePt t="113212" x="7926388" y="3267075"/>
          <p14:tracePt t="113216" x="7996238" y="3338513"/>
          <p14:tracePt t="113229" x="8148638" y="3519488"/>
          <p14:tracePt t="113237" x="8248650" y="3609975"/>
          <p14:tracePt t="113244" x="8359775" y="3690938"/>
          <p14:tracePt t="113250" x="8431213" y="3751263"/>
          <p14:tracePt t="113257" x="8501063" y="3802063"/>
          <p14:tracePt t="113264" x="8582025" y="3862388"/>
          <p14:tracePt t="113272" x="8682038" y="3952875"/>
          <p14:tracePt t="113278" x="8864600" y="4064000"/>
          <p14:tracePt t="113289" x="9024938" y="4165600"/>
          <p14:tracePt t="113297" x="9147175" y="4235450"/>
          <p14:tracePt t="113304" x="9247188" y="4295775"/>
          <p14:tracePt t="113316" x="9559925" y="4387850"/>
          <p14:tracePt t="113325" x="9710738" y="4418013"/>
          <p14:tracePt t="113333" x="9791700" y="4437063"/>
          <p14:tracePt t="113342" x="9902825" y="4437063"/>
          <p14:tracePt t="113352" x="10185400" y="4427538"/>
          <p14:tracePt t="113360" x="10366375" y="4397375"/>
          <p14:tracePt t="113373" x="10507663" y="4346575"/>
          <p14:tracePt t="113376" x="10669588" y="4256088"/>
          <p14:tracePt t="113381" x="10880725" y="4154488"/>
          <p14:tracePt t="113392" x="11133138" y="4033838"/>
          <p14:tracePt t="113393" x="11234738" y="3973513"/>
          <p14:tracePt t="113401" x="11304588" y="3922713"/>
          <p14:tracePt t="113407" x="11385550" y="3883025"/>
          <p14:tracePt t="113414" x="11455400" y="3852863"/>
          <p14:tracePt t="113421" x="11526838" y="3811588"/>
          <p14:tracePt t="113428" x="11566525" y="3792538"/>
          <p14:tracePt t="113435" x="11607800" y="3751263"/>
          <p14:tracePt t="113459" x="11758613" y="3408363"/>
          <p14:tracePt t="113468" x="11758613" y="3297238"/>
          <p14:tracePt t="113475" x="11747500" y="3176588"/>
          <p14:tracePt t="113480" x="11707813" y="3046413"/>
          <p14:tracePt t="113494" x="11577638" y="2782888"/>
          <p14:tracePt t="113503" x="11506200" y="2692400"/>
          <p14:tracePt t="113509" x="11466513" y="2632075"/>
          <p14:tracePt t="113517" x="11415713" y="2571750"/>
          <p14:tracePt t="113526" x="11374438" y="2541588"/>
          <p14:tracePt t="113531" x="11283950" y="2470150"/>
          <p14:tracePt t="113545" x="11001375" y="2360613"/>
          <p14:tracePt t="113553" x="10871200" y="2319338"/>
          <p14:tracePt t="113559" x="10769600" y="2289175"/>
          <p14:tracePt t="113570" x="10567988" y="2268538"/>
          <p14:tracePt t="113575" x="10255250" y="2228850"/>
          <p14:tracePt t="113581" x="10094913" y="2228850"/>
          <p14:tracePt t="113591" x="9912350" y="2228850"/>
          <p14:tracePt t="113593" x="9590088" y="2268538"/>
          <p14:tracePt t="113601" x="9409113" y="2289175"/>
          <p14:tracePt t="113607" x="9256713" y="2330450"/>
          <p14:tracePt t="113614" x="9024938" y="2400300"/>
          <p14:tracePt t="113622" x="8753475" y="2490788"/>
          <p14:tracePt t="113628" x="8621713" y="2541588"/>
          <p14:tracePt t="113635" x="8491538" y="2611438"/>
          <p14:tracePt t="113644" x="8308975" y="2692400"/>
          <p14:tracePt t="113651" x="8178800" y="2763838"/>
          <p14:tracePt t="113660" x="8088313" y="2844800"/>
          <p14:tracePt t="113667" x="8016875" y="2884488"/>
          <p14:tracePt t="113680" x="7905750" y="3016250"/>
          <p14:tracePt t="113691" x="7845425" y="3095625"/>
          <p14:tracePt t="113700" x="7775575" y="3197225"/>
          <p14:tracePt t="113702" x="7694613" y="3378200"/>
          <p14:tracePt t="113715" x="7613650" y="3579813"/>
          <p14:tracePt t="113717" x="7573963" y="3711575"/>
          <p14:tracePt t="113732" x="7553325" y="3952875"/>
          <p14:tracePt t="113739" x="7573963" y="4105275"/>
          <p14:tracePt t="113747" x="7613650" y="4256088"/>
          <p14:tracePt t="113768" x="7643813" y="4337050"/>
          <p14:tracePt t="113783" x="7896225" y="4629150"/>
          <p14:tracePt t="113787" x="8077200" y="4760913"/>
          <p14:tracePt t="113794" x="8218488" y="4821238"/>
          <p14:tracePt t="113800" x="8359775" y="4860925"/>
          <p14:tracePt t="113807" x="8572500" y="4921250"/>
          <p14:tracePt t="113816" x="8883650" y="4962525"/>
          <p14:tracePt t="113831" x="9288463" y="4951413"/>
          <p14:tracePt t="113840" x="9650413" y="4951413"/>
          <p14:tracePt t="113848" x="9902825" y="4902200"/>
          <p14:tracePt t="113855" x="10134600" y="4860925"/>
          <p14:tracePt t="113862" x="10447338" y="4800600"/>
          <p14:tracePt t="113867" x="10679113" y="4730750"/>
          <p14:tracePt t="113879" x="10799763" y="4679950"/>
          <p14:tracePt t="113882" x="10931525" y="4629150"/>
          <p14:tracePt t="113890" x="11123613" y="4559300"/>
          <p14:tracePt t="113898" x="11344275" y="4457700"/>
          <p14:tracePt t="113903" x="11496675" y="4367213"/>
          <p14:tracePt t="113916" x="11707813" y="4184650"/>
          <p14:tracePt t="113925" x="11798300" y="4094163"/>
          <p14:tracePt t="113931" x="11879263" y="4013200"/>
          <p14:tracePt t="113937" x="11939588" y="3952875"/>
          <p14:tracePt t="113944" x="11969750" y="3903663"/>
          <p14:tracePt t="113950" x="11990388" y="3862388"/>
          <p14:tracePt t="113957" x="11999913" y="3811588"/>
          <p14:tracePt t="113964" x="11999913" y="3762375"/>
          <p14:tracePt t="113971" x="11990388" y="3690938"/>
          <p14:tracePt t="113978" x="11950700" y="3630613"/>
          <p14:tracePt t="113990" x="11909425" y="3570288"/>
          <p14:tracePt t="113996" x="11849100" y="3498850"/>
          <p14:tracePt t="114005" x="11798300" y="3459163"/>
          <p14:tracePt t="114015" x="11737975" y="3408363"/>
          <p14:tracePt t="114021" x="11687175" y="3348038"/>
          <p14:tracePt t="114026" x="11607800" y="3287713"/>
          <p14:tracePt t="114037" x="11455400" y="3206750"/>
          <p14:tracePt t="114045" x="11202988" y="3046413"/>
          <p14:tracePt t="114056" x="11123613" y="2995613"/>
          <p14:tracePt t="114060" x="11052175" y="2935288"/>
          <p14:tracePt t="114067" x="10982325" y="2884488"/>
          <p14:tracePt t="114078" x="10880725" y="2844800"/>
          <p14:tracePt t="114081" x="10780713" y="2824163"/>
          <p14:tracePt t="114091" x="10709275" y="2803525"/>
          <p14:tracePt t="114093" x="10639425" y="2782888"/>
          <p14:tracePt t="114101" x="10609263" y="2773363"/>
          <p14:tracePt t="114107" x="10558463" y="2773363"/>
          <p14:tracePt t="114114" x="10518775" y="2773363"/>
          <p14:tracePt t="114122" x="10477500" y="2763838"/>
          <p14:tracePt t="114128" x="10467975" y="2752725"/>
          <p14:tracePt t="114135" x="10456863" y="2752725"/>
          <p14:tracePt t="114917" x="10285413" y="2752725"/>
          <p14:tracePt t="114924" x="9942513" y="2773363"/>
          <p14:tracePt t="114932" x="9761538" y="2803525"/>
          <p14:tracePt t="114941" x="9631363" y="2803525"/>
          <p14:tracePt t="114947" x="9490075" y="2803525"/>
          <p14:tracePt t="114954" x="9318625" y="2803525"/>
          <p14:tracePt t="114962" x="9085263" y="2833688"/>
          <p14:tracePt t="114968" x="8783638" y="2844800"/>
          <p14:tracePt t="114975" x="8339138" y="2894013"/>
          <p14:tracePt t="114981" x="8158163" y="2914650"/>
          <p14:tracePt t="114991" x="8026400" y="2944813"/>
          <p14:tracePt t="114995" x="7956550" y="2954338"/>
          <p14:tracePt t="115005" x="7854950" y="2984500"/>
          <p14:tracePt t="115015" x="7724775" y="3005138"/>
          <p14:tracePt t="115022" x="7593013" y="3046413"/>
          <p14:tracePt t="115025" x="7493000" y="3086100"/>
          <p14:tracePt t="115032" x="7391400" y="3125788"/>
          <p14:tracePt t="115045" x="7150100" y="3257550"/>
          <p14:tracePt t="115053" x="7018338" y="3338513"/>
          <p14:tracePt t="115060" x="6897688" y="3429000"/>
          <p14:tracePt t="115068" x="6777038" y="3519488"/>
          <p14:tracePt t="115076" x="6554788" y="3762375"/>
          <p14:tracePt t="115084" x="6332538" y="3983038"/>
          <p14:tracePt t="115093" x="6221413" y="4094163"/>
          <p14:tracePt t="115095" x="6172200" y="4165600"/>
          <p14:tracePt t="115102" x="6130925" y="4225925"/>
          <p14:tracePt t="115108" x="6111875" y="4276725"/>
          <p14:tracePt t="115116" x="6100763" y="4316413"/>
          <p14:tracePt t="115122" x="6091238" y="4367213"/>
          <p14:tracePt t="115129" x="6091238" y="4437063"/>
          <p14:tracePt t="115136" x="6091238" y="4497388"/>
          <p14:tracePt t="115143" x="6100763" y="4568825"/>
          <p14:tracePt t="115150" x="6121400" y="4638675"/>
          <p14:tracePt t="115159" x="6172200" y="4699000"/>
          <p14:tracePt t="115165" x="6272213" y="4800600"/>
          <p14:tracePt t="115172" x="6383338" y="4891088"/>
          <p14:tracePt t="115179" x="6554788" y="5053013"/>
          <p14:tracePt t="115190" x="6907213" y="5284788"/>
          <p14:tracePt t="115196" x="7231063" y="5435600"/>
          <p14:tracePt t="115203" x="7402513" y="5516563"/>
          <p14:tracePt t="115210" x="7745413" y="5627688"/>
          <p14:tracePt t="115220" x="7977188" y="5697538"/>
          <p14:tracePt t="115228" x="8118475" y="5727700"/>
          <p14:tracePt t="115232" x="8239125" y="5768975"/>
          <p14:tracePt t="115245" x="8551863" y="5819775"/>
          <p14:tracePt t="115255" x="8723313" y="5829300"/>
          <p14:tracePt t="115261" x="8924925" y="5829300"/>
          <p14:tracePt t="115269" x="9398000" y="5789613"/>
          <p14:tracePt t="115278" x="9721850" y="5708650"/>
          <p14:tracePt t="115283" x="10113963" y="5607050"/>
          <p14:tracePt t="115313" x="11344275" y="5002213"/>
          <p14:tracePt t="115322" x="11607800" y="4830763"/>
          <p14:tracePt t="115327" x="11768138" y="4730750"/>
          <p14:tracePt t="115334" x="11980863" y="4578350"/>
          <p14:tracePt t="115340" x="12101513" y="4457700"/>
          <p14:tracePt t="115431" x="12131675" y="3721100"/>
          <p14:tracePt t="115442" x="11990388" y="3621088"/>
          <p14:tracePt t="115452" x="11849100" y="3498850"/>
          <p14:tracePt t="115461" x="11747500" y="3449638"/>
          <p14:tracePt t="115479" x="11385550" y="3267075"/>
          <p14:tracePt t="115482" x="11304588" y="3227388"/>
          <p14:tracePt t="115496" x="10991850" y="3095625"/>
          <p14:tracePt t="115504" x="10760075" y="3035300"/>
          <p14:tracePt t="115513" x="10588625" y="2995613"/>
          <p14:tracePt t="115518" x="10407650" y="2965450"/>
          <p14:tracePt t="115527" x="10245725" y="2935288"/>
          <p14:tracePt t="115531" x="10113963" y="2914650"/>
          <p14:tracePt t="115540" x="10053638" y="2914650"/>
          <p14:tracePt t="115546" x="9983788" y="2905125"/>
          <p14:tracePt t="115551" x="9953625" y="2905125"/>
          <p14:tracePt t="116675" x="9942513" y="2905125"/>
          <p14:tracePt t="116684" x="9932988" y="2905125"/>
          <p14:tracePt t="116692" x="9923463" y="2905125"/>
          <p14:tracePt t="116700" x="9912350" y="2905125"/>
          <p14:tracePt t="116705" x="9902825" y="2905125"/>
          <p14:tracePt t="116711" x="9882188" y="2905125"/>
          <p14:tracePt t="116726" x="9872663" y="2905125"/>
          <p14:tracePt t="116733" x="9863138" y="2905125"/>
          <p14:tracePt t="116743" x="9791700" y="2924175"/>
          <p14:tracePt t="116747" x="9610725" y="2974975"/>
          <p14:tracePt t="116761" x="9409113" y="3035300"/>
          <p14:tracePt t="116770" x="9367838" y="3055938"/>
          <p14:tracePt t="116777" x="9348788" y="3055938"/>
          <p14:tracePt t="116783" x="9337675" y="3065463"/>
          <p14:tracePt t="116791" x="9318625" y="3065463"/>
          <p14:tracePt t="116802" x="9307513" y="3065463"/>
          <p14:tracePt t="116824" x="9297988" y="3065463"/>
          <p14:tracePt t="116831" x="9288463" y="3065463"/>
          <p14:tracePt t="116852" x="9277350" y="3065463"/>
          <p14:tracePt t="116866" x="9267825" y="3065463"/>
          <p14:tracePt t="116878" x="9256713" y="3065463"/>
          <p14:tracePt t="116883" x="9256713" y="3076575"/>
          <p14:tracePt t="116898" x="9237663" y="3086100"/>
          <p14:tracePt t="116913" x="9217025" y="3095625"/>
          <p14:tracePt t="116931" x="9207500" y="3095625"/>
          <p14:tracePt t="116947" x="9196388" y="3095625"/>
          <p14:tracePt t="116957" x="9186863" y="3095625"/>
          <p14:tracePt t="116978" x="9177338" y="3095625"/>
          <p14:tracePt t="116992" x="9166225" y="3095625"/>
          <p14:tracePt t="117010" x="9156700" y="3095625"/>
          <p14:tracePt t="117016" x="9147175" y="3106738"/>
          <p14:tracePt t="117030" x="9147175" y="3116263"/>
          <p14:tracePt t="117083" x="9136063" y="3116263"/>
          <p14:tracePt t="117097" x="9126538" y="3116263"/>
          <p14:tracePt t="117119" x="9117013" y="3116263"/>
          <p14:tracePt t="117133" x="9105900" y="3125788"/>
          <p14:tracePt t="117148" x="9096375" y="3136900"/>
          <p14:tracePt t="117169" x="9075738" y="3155950"/>
          <p14:tracePt t="117177" x="9075738" y="3167063"/>
          <p14:tracePt t="117193" x="9066213" y="3176588"/>
          <p14:tracePt t="117196" x="9066213" y="3187700"/>
          <p14:tracePt t="117207" x="9055100" y="3187700"/>
          <p14:tracePt t="117222" x="9055100" y="3197225"/>
          <p14:tracePt t="117232" x="9045575" y="3206750"/>
          <p14:tracePt t="117239" x="9036050" y="3287713"/>
          <p14:tracePt t="117246" x="9024938" y="3389313"/>
          <p14:tracePt t="117252" x="9015413" y="3468688"/>
          <p14:tracePt t="117260" x="9005888" y="3519488"/>
          <p14:tracePt t="117266" x="9005888" y="3590925"/>
          <p14:tracePt t="117274" x="9005888" y="3670300"/>
          <p14:tracePt t="117280" x="9005888" y="3751263"/>
          <p14:tracePt t="117288" x="9005888" y="3811588"/>
          <p14:tracePt t="117295" x="9005888" y="3883025"/>
          <p14:tracePt t="117305" x="9005888" y="3913188"/>
          <p14:tracePt t="117313" x="9005888" y="3952875"/>
          <p14:tracePt t="117319" x="9005888" y="3983038"/>
          <p14:tracePt t="117327" x="9005888" y="4003675"/>
          <p14:tracePt t="117334" x="9005888" y="4024313"/>
          <p14:tracePt t="117343" x="9005888" y="4044950"/>
          <p14:tracePt t="117349" x="9005888" y="4084638"/>
          <p14:tracePt t="117362" x="9015413" y="4154488"/>
          <p14:tracePt t="117370" x="9015413" y="4205288"/>
          <p14:tracePt t="117378" x="9036050" y="4246563"/>
          <p14:tracePt t="117383" x="9045575" y="4286250"/>
          <p14:tracePt t="117395" x="9055100" y="4316413"/>
          <p14:tracePt t="117398" x="9055100" y="4337050"/>
          <p14:tracePt t="117412" x="9055100" y="4346575"/>
          <p14:tracePt t="117420" x="9066213" y="4356100"/>
          <p14:tracePt t="117427" x="9066213" y="4367213"/>
          <p14:tracePt t="117433" x="9075738" y="4367213"/>
          <p14:tracePt t="117452" x="9085263" y="4367213"/>
          <p14:tracePt t="117461" x="9096375" y="4367213"/>
          <p14:tracePt t="117498" x="9105900" y="4367213"/>
          <p14:tracePt t="117519" x="9117013" y="4367213"/>
          <p14:tracePt t="117555" x="9136063" y="4316413"/>
          <p14:tracePt t="117563" x="9136063" y="4295775"/>
          <p14:tracePt t="117575" x="9136063" y="4286250"/>
          <p14:tracePt t="122464" x="9117013" y="4184650"/>
          <p14:tracePt t="122472" x="9085263" y="4054475"/>
          <p14:tracePt t="122481" x="9045575" y="3963988"/>
          <p14:tracePt t="122486" x="9005888" y="3862388"/>
          <p14:tracePt t="122492" x="8975725" y="3732213"/>
          <p14:tracePt t="122500" x="8945563" y="3600450"/>
          <p14:tracePt t="122507" x="8904288" y="3489325"/>
          <p14:tracePt t="122515" x="8864600" y="3338513"/>
          <p14:tracePt t="122525" x="8793163" y="3206750"/>
          <p14:tracePt t="122530" x="8651875" y="2935288"/>
          <p14:tracePt t="122535" x="8440738" y="2541588"/>
          <p14:tracePt t="122544" x="8299450" y="2208213"/>
          <p14:tracePt t="122551" x="8037513" y="1573213"/>
          <p14:tracePt t="122558" x="7845425" y="1301750"/>
          <p14:tracePt t="122566" x="7462838" y="595313"/>
          <p14:tracePt t="122574" x="7270750" y="180975"/>
        </p14:tracePtLst>
      </p14:laserTraceLst>
    </p:ext>
  </p:extLs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D9A3094-AB4A-D2E5-975A-89E57376DCB9}"/>
              </a:ext>
            </a:extLst>
          </p:cNvPr>
          <p:cNvSpPr>
            <a:spLocks noGrp="1"/>
          </p:cNvSpPr>
          <p:nvPr>
            <p:ph type="title"/>
          </p:nvPr>
        </p:nvSpPr>
        <p:spPr/>
        <p:txBody>
          <a:bodyPr/>
          <a:lstStyle/>
          <a:p>
            <a:r>
              <a:rPr lang="en-US" dirty="0"/>
              <a:t>Phase speed frequency dependence</a:t>
            </a:r>
          </a:p>
        </p:txBody>
      </p:sp>
      <mc:AlternateContent xmlns:mc="http://schemas.openxmlformats.org/markup-compatibility/2006" xmlns:a14="http://schemas.microsoft.com/office/drawing/2010/main">
        <mc:Choice Requires="a14">
          <p:sp>
            <p:nvSpPr>
              <p:cNvPr id="3" name="Объект 2">
                <a:extLst>
                  <a:ext uri="{FF2B5EF4-FFF2-40B4-BE49-F238E27FC236}">
                    <a16:creationId xmlns:a16="http://schemas.microsoft.com/office/drawing/2014/main" id="{ED8DA556-7770-EFB8-1B87-56BB86E6B742}"/>
                  </a:ext>
                </a:extLst>
              </p:cNvPr>
              <p:cNvSpPr>
                <a:spLocks noGrp="1"/>
              </p:cNvSpPr>
              <p:nvPr>
                <p:ph idx="1"/>
              </p:nvPr>
            </p:nvSpPr>
            <p:spPr/>
            <p:txBody>
              <a:bodyPr>
                <a:normAutofit/>
              </a:bodyPr>
              <a:lstStyle/>
              <a:p>
                <a:pPr marL="0" indent="0">
                  <a:buNone/>
                </a:pPr>
                <a:r>
                  <a:rPr lang="en-US" sz="2000" dirty="0">
                    <a:latin typeface="+mj-lt"/>
                  </a:rPr>
                  <a:t>To calculate modal frequency dependencies of phase speed, we solved equation (5):</a:t>
                </a:r>
              </a:p>
              <a:p>
                <a:pPr marL="0" indent="0" algn="r">
                  <a:buNone/>
                </a:pPr>
                <a14:m>
                  <m:oMath xmlns:m="http://schemas.openxmlformats.org/officeDocument/2006/math">
                    <m:f>
                      <m:fPr>
                        <m:ctrlPr>
                          <a:rPr lang="en-US" sz="2000" i="1" smtClean="0">
                            <a:effectLst/>
                            <a:latin typeface="Cambria Math" panose="02040503050406030204" pitchFamily="18" charset="0"/>
                            <a:cs typeface="Times New Roman" panose="02020603050405020304" pitchFamily="18" charset="0"/>
                          </a:rPr>
                        </m:ctrlPr>
                      </m:fPr>
                      <m:num>
                        <m:sSup>
                          <m:sSupPr>
                            <m:ctrlPr>
                              <a:rPr lang="en-US" sz="2000" i="1">
                                <a:effectLst/>
                                <a:latin typeface="Cambria Math" panose="02040503050406030204" pitchFamily="18" charset="0"/>
                                <a:cs typeface="Times New Roman" panose="02020603050405020304" pitchFamily="18" charset="0"/>
                              </a:rPr>
                            </m:ctrlPr>
                          </m:sSupPr>
                          <m:e>
                            <m:r>
                              <a:rPr lang="en-GB" sz="2000" i="1">
                                <a:effectLst/>
                                <a:latin typeface="Cambria Math" panose="02040503050406030204" pitchFamily="18" charset="0"/>
                                <a:ea typeface="Calibri" panose="020F0502020204030204" pitchFamily="34" charset="0"/>
                                <a:cs typeface="Times New Roman" panose="02020603050405020304" pitchFamily="18" charset="0"/>
                              </a:rPr>
                              <m:t>𝑑</m:t>
                            </m:r>
                          </m:e>
                          <m:sup>
                            <m:r>
                              <a:rPr lang="ru-RU" sz="2000">
                                <a:effectLst/>
                                <a:latin typeface="Cambria Math" panose="02040503050406030204" pitchFamily="18" charset="0"/>
                                <a:ea typeface="Calibri" panose="020F0502020204030204" pitchFamily="34" charset="0"/>
                                <a:cs typeface="Times New Roman" panose="02020603050405020304" pitchFamily="18" charset="0"/>
                              </a:rPr>
                              <m:t>2</m:t>
                            </m:r>
                          </m:sup>
                        </m:sSup>
                        <m:acc>
                          <m:accPr>
                            <m:chr m:val="̃"/>
                            <m:ctrlPr>
                              <a:rPr lang="en-US" sz="2000" i="1">
                                <a:effectLst/>
                                <a:latin typeface="Cambria Math" panose="02040503050406030204" pitchFamily="18" charset="0"/>
                                <a:cs typeface="Times New Roman" panose="02020603050405020304" pitchFamily="18" charset="0"/>
                              </a:rPr>
                            </m:ctrlPr>
                          </m:accPr>
                          <m:e>
                            <m:r>
                              <a:rPr lang="en-GB" sz="2000" i="1">
                                <a:effectLst/>
                                <a:latin typeface="Cambria Math" panose="02040503050406030204" pitchFamily="18" charset="0"/>
                                <a:ea typeface="Calibri" panose="020F0502020204030204" pitchFamily="34" charset="0"/>
                                <a:cs typeface="Times New Roman" panose="02020603050405020304" pitchFamily="18" charset="0"/>
                              </a:rPr>
                              <m:t>𝜓</m:t>
                            </m:r>
                          </m:e>
                        </m:acc>
                      </m:num>
                      <m:den>
                        <m:r>
                          <a:rPr lang="en-GB" sz="2000" i="1">
                            <a:effectLst/>
                            <a:latin typeface="Cambria Math" panose="02040503050406030204" pitchFamily="18" charset="0"/>
                            <a:ea typeface="Calibri" panose="020F0502020204030204" pitchFamily="34" charset="0"/>
                            <a:cs typeface="Times New Roman" panose="02020603050405020304" pitchFamily="18" charset="0"/>
                          </a:rPr>
                          <m:t>𝑑</m:t>
                        </m:r>
                        <m:sSup>
                          <m:sSupPr>
                            <m:ctrlPr>
                              <a:rPr lang="en-US" sz="2000" i="1">
                                <a:effectLst/>
                                <a:latin typeface="Cambria Math" panose="02040503050406030204" pitchFamily="18" charset="0"/>
                                <a:cs typeface="Times New Roman" panose="02020603050405020304" pitchFamily="18" charset="0"/>
                              </a:rPr>
                            </m:ctrlPr>
                          </m:sSupPr>
                          <m:e>
                            <m:r>
                              <a:rPr lang="en-GB" sz="2000" i="1">
                                <a:effectLst/>
                                <a:latin typeface="Cambria Math" panose="02040503050406030204" pitchFamily="18" charset="0"/>
                                <a:ea typeface="Calibri" panose="020F0502020204030204" pitchFamily="34" charset="0"/>
                                <a:cs typeface="Times New Roman" panose="02020603050405020304" pitchFamily="18" charset="0"/>
                              </a:rPr>
                              <m:t>𝑧</m:t>
                            </m:r>
                          </m:e>
                          <m:sup>
                            <m:r>
                              <a:rPr lang="ru-RU" sz="2000">
                                <a:effectLst/>
                                <a:latin typeface="Cambria Math" panose="02040503050406030204" pitchFamily="18" charset="0"/>
                                <a:ea typeface="Calibri" panose="020F0502020204030204" pitchFamily="34" charset="0"/>
                                <a:cs typeface="Times New Roman" panose="02020603050405020304" pitchFamily="18" charset="0"/>
                              </a:rPr>
                              <m:t>2</m:t>
                            </m:r>
                          </m:sup>
                        </m:sSup>
                      </m:den>
                    </m:f>
                    <m:r>
                      <a:rPr lang="ru-RU" sz="2000">
                        <a:effectLst/>
                        <a:latin typeface="Cambria Math" panose="02040503050406030204" pitchFamily="18" charset="0"/>
                        <a:ea typeface="Calibri" panose="020F0502020204030204" pitchFamily="34" charset="0"/>
                        <a:cs typeface="Times New Roman" panose="02020603050405020304" pitchFamily="18" charset="0"/>
                      </a:rPr>
                      <m:t>+</m:t>
                    </m:r>
                    <m:d>
                      <m:dPr>
                        <m:ctrlPr>
                          <a:rPr lang="en-US" sz="2000" i="1">
                            <a:effectLst/>
                            <a:latin typeface="Cambria Math" panose="02040503050406030204" pitchFamily="18" charset="0"/>
                            <a:cs typeface="Times New Roman" panose="02020603050405020304" pitchFamily="18" charset="0"/>
                          </a:rPr>
                        </m:ctrlPr>
                      </m:dPr>
                      <m:e>
                        <m:sSup>
                          <m:sSupPr>
                            <m:ctrlPr>
                              <a:rPr lang="en-US" sz="2000" i="1">
                                <a:effectLst/>
                                <a:latin typeface="Cambria Math" panose="02040503050406030204" pitchFamily="18" charset="0"/>
                                <a:cs typeface="Times New Roman" panose="02020603050405020304" pitchFamily="18" charset="0"/>
                              </a:rPr>
                            </m:ctrlPr>
                          </m:sSupPr>
                          <m:e>
                            <m:r>
                              <a:rPr lang="en-GB" sz="2000" i="1">
                                <a:effectLst/>
                                <a:latin typeface="Cambria Math" panose="02040503050406030204" pitchFamily="18" charset="0"/>
                                <a:ea typeface="Calibri" panose="020F0502020204030204" pitchFamily="34" charset="0"/>
                                <a:cs typeface="Times New Roman" panose="02020603050405020304" pitchFamily="18" charset="0"/>
                              </a:rPr>
                              <m:t>𝑘</m:t>
                            </m:r>
                          </m:e>
                          <m:sup>
                            <m:r>
                              <a:rPr lang="ru-RU" sz="2000">
                                <a:effectLst/>
                                <a:latin typeface="Cambria Math" panose="02040503050406030204" pitchFamily="18" charset="0"/>
                                <a:ea typeface="Calibri" panose="020F0502020204030204" pitchFamily="34" charset="0"/>
                                <a:cs typeface="Times New Roman" panose="02020603050405020304" pitchFamily="18" charset="0"/>
                              </a:rPr>
                              <m:t>2</m:t>
                            </m:r>
                          </m:sup>
                        </m:sSup>
                        <m:r>
                          <a:rPr lang="ru-RU" sz="2000">
                            <a:effectLst/>
                            <a:latin typeface="Cambria Math" panose="02040503050406030204" pitchFamily="18" charset="0"/>
                            <a:ea typeface="Calibri" panose="020F0502020204030204" pitchFamily="34" charset="0"/>
                            <a:cs typeface="Times New Roman" panose="02020603050405020304" pitchFamily="18" charset="0"/>
                          </a:rPr>
                          <m:t>(</m:t>
                        </m:r>
                        <m:r>
                          <a:rPr lang="en-GB" sz="2000" i="1">
                            <a:effectLst/>
                            <a:latin typeface="Cambria Math" panose="02040503050406030204" pitchFamily="18" charset="0"/>
                            <a:ea typeface="Calibri" panose="020F0502020204030204" pitchFamily="34" charset="0"/>
                            <a:cs typeface="Times New Roman" panose="02020603050405020304" pitchFamily="18" charset="0"/>
                          </a:rPr>
                          <m:t>𝜔</m:t>
                        </m:r>
                        <m:r>
                          <a:rPr lang="ru-RU" sz="2000">
                            <a:effectLst/>
                            <a:latin typeface="Cambria Math" panose="02040503050406030204" pitchFamily="18" charset="0"/>
                            <a:ea typeface="Calibri" panose="020F0502020204030204" pitchFamily="34" charset="0"/>
                            <a:cs typeface="Times New Roman" panose="02020603050405020304" pitchFamily="18" charset="0"/>
                          </a:rPr>
                          <m:t>,</m:t>
                        </m:r>
                        <m:r>
                          <a:rPr lang="en-GB" sz="2000" i="1">
                            <a:effectLst/>
                            <a:latin typeface="Cambria Math" panose="02040503050406030204" pitchFamily="18" charset="0"/>
                            <a:ea typeface="Calibri" panose="020F0502020204030204" pitchFamily="34" charset="0"/>
                            <a:cs typeface="Times New Roman" panose="02020603050405020304" pitchFamily="18" charset="0"/>
                          </a:rPr>
                          <m:t>𝑧</m:t>
                        </m:r>
                        <m:r>
                          <a:rPr lang="ru-RU" sz="2000">
                            <a:effectLst/>
                            <a:latin typeface="Cambria Math" panose="02040503050406030204" pitchFamily="18" charset="0"/>
                            <a:ea typeface="Calibri" panose="020F0502020204030204" pitchFamily="34" charset="0"/>
                            <a:cs typeface="Times New Roman" panose="02020603050405020304" pitchFamily="18" charset="0"/>
                          </a:rPr>
                          <m:t>)</m:t>
                        </m:r>
                        <m:r>
                          <a:rPr lang="ru-RU" sz="2000" i="1">
                            <a:effectLst/>
                            <a:latin typeface="Cambria Math" panose="02040503050406030204" pitchFamily="18" charset="0"/>
                            <a:ea typeface="Calibri" panose="020F0502020204030204" pitchFamily="34" charset="0"/>
                            <a:cs typeface="Times New Roman" panose="02020603050405020304" pitchFamily="18" charset="0"/>
                          </a:rPr>
                          <m:t>−</m:t>
                        </m:r>
                        <m:sSup>
                          <m:sSupPr>
                            <m:ctrlPr>
                              <a:rPr lang="en-US" sz="2000" i="1">
                                <a:effectLst/>
                                <a:latin typeface="Cambria Math" panose="02040503050406030204" pitchFamily="18" charset="0"/>
                                <a:cs typeface="Times New Roman" panose="02020603050405020304" pitchFamily="18" charset="0"/>
                              </a:rPr>
                            </m:ctrlPr>
                          </m:sSupPr>
                          <m:e>
                            <m:r>
                              <a:rPr lang="en-GB" sz="2000" i="1">
                                <a:effectLst/>
                                <a:latin typeface="Cambria Math" panose="02040503050406030204" pitchFamily="18" charset="0"/>
                                <a:ea typeface="Calibri" panose="020F0502020204030204" pitchFamily="34" charset="0"/>
                                <a:cs typeface="Times New Roman" panose="02020603050405020304" pitchFamily="18" charset="0"/>
                              </a:rPr>
                              <m:t>𝑞</m:t>
                            </m:r>
                          </m:e>
                          <m:sup>
                            <m:r>
                              <a:rPr lang="ru-RU" sz="2000">
                                <a:effectLst/>
                                <a:latin typeface="Cambria Math" panose="02040503050406030204" pitchFamily="18" charset="0"/>
                                <a:ea typeface="Calibri" panose="020F0502020204030204" pitchFamily="34" charset="0"/>
                                <a:cs typeface="Times New Roman" panose="02020603050405020304" pitchFamily="18" charset="0"/>
                              </a:rPr>
                              <m:t>2</m:t>
                            </m:r>
                          </m:sup>
                        </m:sSup>
                      </m:e>
                    </m:d>
                    <m:acc>
                      <m:accPr>
                        <m:chr m:val="̃"/>
                        <m:ctrlPr>
                          <a:rPr lang="en-US" sz="2000" i="1">
                            <a:effectLst/>
                            <a:latin typeface="Cambria Math" panose="02040503050406030204" pitchFamily="18" charset="0"/>
                            <a:cs typeface="Times New Roman" panose="02020603050405020304" pitchFamily="18" charset="0"/>
                          </a:rPr>
                        </m:ctrlPr>
                      </m:accPr>
                      <m:e>
                        <m:r>
                          <a:rPr lang="en-GB" sz="2000" i="1">
                            <a:effectLst/>
                            <a:latin typeface="Cambria Math" panose="02040503050406030204" pitchFamily="18" charset="0"/>
                            <a:ea typeface="Calibri" panose="020F0502020204030204" pitchFamily="34" charset="0"/>
                            <a:cs typeface="Times New Roman" panose="02020603050405020304" pitchFamily="18" charset="0"/>
                          </a:rPr>
                          <m:t>𝜓</m:t>
                        </m:r>
                      </m:e>
                    </m:acc>
                    <m:r>
                      <a:rPr lang="ru-RU" sz="2000">
                        <a:effectLst/>
                        <a:latin typeface="Cambria Math" panose="02040503050406030204" pitchFamily="18" charset="0"/>
                        <a:ea typeface="Calibri" panose="020F0502020204030204" pitchFamily="34" charset="0"/>
                        <a:cs typeface="Times New Roman" panose="02020603050405020304" pitchFamily="18" charset="0"/>
                      </a:rPr>
                      <m:t>=0</m:t>
                    </m:r>
                  </m:oMath>
                </a14:m>
                <a:r>
                  <a:rPr lang="ru-RU" sz="2000" dirty="0">
                    <a:effectLst/>
                    <a:latin typeface="+mj-lt"/>
                    <a:ea typeface="Times New Roman" panose="02020603050405020304" pitchFamily="18" charset="0"/>
                  </a:rPr>
                  <a:t> </a:t>
                </a:r>
                <a:r>
                  <a:rPr lang="en-US" sz="2000" dirty="0">
                    <a:effectLst/>
                    <a:latin typeface="+mj-lt"/>
                    <a:ea typeface="Times New Roman" panose="02020603050405020304" pitchFamily="18" charset="0"/>
                  </a:rPr>
                  <a:t>      				(5)</a:t>
                </a:r>
              </a:p>
              <a:p>
                <a:pPr marL="0" indent="0">
                  <a:buNone/>
                </a:pPr>
                <a:r>
                  <a:rPr lang="en-US" sz="2000" dirty="0">
                    <a:latin typeface="+mj-lt"/>
                  </a:rPr>
                  <a:t>With condition </a:t>
                </a:r>
                <a14:m>
                  <m:oMath xmlns:m="http://schemas.openxmlformats.org/officeDocument/2006/math">
                    <m:acc>
                      <m:accPr>
                        <m:chr m:val="̃"/>
                        <m:ctrlPr>
                          <a:rPr lang="en-US" sz="2000" i="1" smtClean="0">
                            <a:effectLst/>
                            <a:latin typeface="Cambria Math" panose="02040503050406030204" pitchFamily="18" charset="0"/>
                            <a:cs typeface="Times New Roman" panose="02020603050405020304" pitchFamily="18" charset="0"/>
                          </a:rPr>
                        </m:ctrlPr>
                      </m:accPr>
                      <m:e>
                        <m:r>
                          <a:rPr lang="en-GB" sz="2000" i="1">
                            <a:effectLst/>
                            <a:latin typeface="Cambria Math" panose="02040503050406030204" pitchFamily="18" charset="0"/>
                            <a:ea typeface="Calibri" panose="020F0502020204030204" pitchFamily="34" charset="0"/>
                            <a:cs typeface="Times New Roman" panose="02020603050405020304" pitchFamily="18" charset="0"/>
                          </a:rPr>
                          <m:t>𝜓</m:t>
                        </m:r>
                      </m:e>
                    </m:acc>
                    <m:d>
                      <m:dPr>
                        <m:ctrlPr>
                          <a:rPr lang="en-US" sz="2000" i="1">
                            <a:effectLst/>
                            <a:latin typeface="Cambria Math" panose="02040503050406030204" pitchFamily="18" charset="0"/>
                            <a:cs typeface="Times New Roman" panose="02020603050405020304" pitchFamily="18" charset="0"/>
                          </a:rPr>
                        </m:ctrlPr>
                      </m:dPr>
                      <m:e>
                        <m:r>
                          <a:rPr lang="en-GB" sz="2000" i="1">
                            <a:effectLst/>
                            <a:latin typeface="Cambria Math" panose="02040503050406030204" pitchFamily="18" charset="0"/>
                            <a:ea typeface="Calibri" panose="020F0502020204030204" pitchFamily="34" charset="0"/>
                            <a:cs typeface="Times New Roman" panose="02020603050405020304" pitchFamily="18" charset="0"/>
                          </a:rPr>
                          <m:t>𝜔</m:t>
                        </m:r>
                        <m:r>
                          <a:rPr lang="ru-RU" sz="2000" i="1">
                            <a:effectLst/>
                            <a:latin typeface="Cambria Math" panose="02040503050406030204" pitchFamily="18" charset="0"/>
                            <a:ea typeface="Calibri" panose="020F0502020204030204" pitchFamily="34" charset="0"/>
                            <a:cs typeface="Times New Roman" panose="02020603050405020304" pitchFamily="18" charset="0"/>
                          </a:rPr>
                          <m:t>,0,</m:t>
                        </m:r>
                        <m:r>
                          <a:rPr lang="en-GB" sz="2000" i="1">
                            <a:effectLst/>
                            <a:latin typeface="Cambria Math" panose="02040503050406030204" pitchFamily="18" charset="0"/>
                            <a:ea typeface="Calibri" panose="020F0502020204030204" pitchFamily="34" charset="0"/>
                            <a:cs typeface="Times New Roman" panose="02020603050405020304" pitchFamily="18" charset="0"/>
                          </a:rPr>
                          <m:t>𝑞</m:t>
                        </m:r>
                      </m:e>
                    </m:d>
                    <m:r>
                      <a:rPr lang="ru-RU" sz="2000" i="1">
                        <a:effectLst/>
                        <a:latin typeface="Cambria Math" panose="02040503050406030204" pitchFamily="18" charset="0"/>
                        <a:ea typeface="Calibri" panose="020F0502020204030204" pitchFamily="34" charset="0"/>
                        <a:cs typeface="Times New Roman" panose="02020603050405020304" pitchFamily="18" charset="0"/>
                      </a:rPr>
                      <m:t>=0</m:t>
                    </m:r>
                  </m:oMath>
                </a14:m>
                <a:r>
                  <a:rPr lang="ru-RU" sz="2000" dirty="0">
                    <a:effectLst/>
                    <a:latin typeface="+mj-lt"/>
                    <a:ea typeface="Times New Roman" panose="02020603050405020304" pitchFamily="18" charset="0"/>
                  </a:rPr>
                  <a:t>,</a:t>
                </a:r>
                <a:endParaRPr lang="en-US" sz="2000" dirty="0">
                  <a:latin typeface="+mj-lt"/>
                  <a:ea typeface="Times New Roman" panose="02020603050405020304" pitchFamily="18" charset="0"/>
                </a:endParaRPr>
              </a:p>
              <a:p>
                <a:pPr marL="0" indent="0">
                  <a:buNone/>
                </a:pPr>
                <a:r>
                  <a:rPr lang="en-US" sz="2000" dirty="0">
                    <a:latin typeface="+mj-lt"/>
                  </a:rPr>
                  <a:t>Where </a:t>
                </a:r>
                <a14:m>
                  <m:oMath xmlns:m="http://schemas.openxmlformats.org/officeDocument/2006/math">
                    <m:r>
                      <a:rPr lang="ru-RU" sz="2000" i="1" smtClean="0">
                        <a:effectLst/>
                        <a:latin typeface="Cambria Math" panose="02040503050406030204" pitchFamily="18" charset="0"/>
                        <a:ea typeface="Calibri" panose="020F0502020204030204" pitchFamily="34" charset="0"/>
                        <a:cs typeface="Times New Roman" panose="02020603050405020304" pitchFamily="18" charset="0"/>
                      </a:rPr>
                      <m:t> </m:t>
                    </m:r>
                    <m:r>
                      <a:rPr lang="en-GB" sz="2000" i="1">
                        <a:effectLst/>
                        <a:latin typeface="Cambria Math" panose="02040503050406030204" pitchFamily="18" charset="0"/>
                        <a:ea typeface="Calibri" panose="020F0502020204030204" pitchFamily="34" charset="0"/>
                        <a:cs typeface="Times New Roman" panose="02020603050405020304" pitchFamily="18" charset="0"/>
                      </a:rPr>
                      <m:t>𝑘</m:t>
                    </m:r>
                    <m:d>
                      <m:dPr>
                        <m:ctrlPr>
                          <a:rPr lang="en-US" sz="2000" i="1">
                            <a:effectLst/>
                            <a:latin typeface="Cambria Math" panose="02040503050406030204" pitchFamily="18" charset="0"/>
                            <a:cs typeface="Times New Roman" panose="02020603050405020304" pitchFamily="18" charset="0"/>
                          </a:rPr>
                        </m:ctrlPr>
                      </m:dPr>
                      <m:e>
                        <m:r>
                          <a:rPr lang="en-GB" sz="2000" i="1">
                            <a:effectLst/>
                            <a:latin typeface="Cambria Math" panose="02040503050406030204" pitchFamily="18" charset="0"/>
                            <a:ea typeface="Calibri" panose="020F0502020204030204" pitchFamily="34" charset="0"/>
                            <a:cs typeface="Times New Roman" panose="02020603050405020304" pitchFamily="18" charset="0"/>
                          </a:rPr>
                          <m:t>𝜔</m:t>
                        </m:r>
                        <m:r>
                          <a:rPr lang="ru-RU" sz="2000" i="1">
                            <a:effectLst/>
                            <a:latin typeface="Cambria Math" panose="02040503050406030204" pitchFamily="18" charset="0"/>
                            <a:ea typeface="Calibri" panose="020F0502020204030204" pitchFamily="34" charset="0"/>
                            <a:cs typeface="Times New Roman" panose="02020603050405020304" pitchFamily="18" charset="0"/>
                          </a:rPr>
                          <m:t>,</m:t>
                        </m:r>
                        <m:r>
                          <a:rPr lang="en-GB" sz="2000" i="1">
                            <a:effectLst/>
                            <a:latin typeface="Cambria Math" panose="02040503050406030204" pitchFamily="18" charset="0"/>
                            <a:ea typeface="Calibri" panose="020F0502020204030204" pitchFamily="34" charset="0"/>
                            <a:cs typeface="Times New Roman" panose="02020603050405020304" pitchFamily="18" charset="0"/>
                          </a:rPr>
                          <m:t>𝑧</m:t>
                        </m:r>
                      </m:e>
                    </m:d>
                    <m:r>
                      <a:rPr lang="ru-RU" sz="2000" i="1">
                        <a:effectLst/>
                        <a:latin typeface="Cambria Math" panose="02040503050406030204" pitchFamily="18" charset="0"/>
                        <a:ea typeface="Calibri" panose="020F0502020204030204" pitchFamily="34" charset="0"/>
                        <a:cs typeface="Times New Roman" panose="02020603050405020304" pitchFamily="18" charset="0"/>
                      </a:rPr>
                      <m:t>=</m:t>
                    </m:r>
                    <m:r>
                      <a:rPr lang="en-GB" sz="2000" i="1">
                        <a:effectLst/>
                        <a:latin typeface="Cambria Math" panose="02040503050406030204" pitchFamily="18" charset="0"/>
                        <a:ea typeface="Calibri" panose="020F0502020204030204" pitchFamily="34" charset="0"/>
                        <a:cs typeface="Times New Roman" panose="02020603050405020304" pitchFamily="18" charset="0"/>
                      </a:rPr>
                      <m:t>𝜔</m:t>
                    </m:r>
                    <m:r>
                      <a:rPr lang="ru-RU" sz="2000" i="1">
                        <a:effectLst/>
                        <a:latin typeface="Cambria Math" panose="02040503050406030204" pitchFamily="18" charset="0"/>
                        <a:ea typeface="Calibri" panose="020F0502020204030204" pitchFamily="34" charset="0"/>
                        <a:cs typeface="Times New Roman" panose="02020603050405020304" pitchFamily="18" charset="0"/>
                      </a:rPr>
                      <m:t>/</m:t>
                    </m:r>
                    <m:r>
                      <a:rPr lang="en-GB" sz="2000" i="1">
                        <a:effectLst/>
                        <a:latin typeface="Cambria Math" panose="02040503050406030204" pitchFamily="18" charset="0"/>
                        <a:ea typeface="Calibri" panose="020F0502020204030204" pitchFamily="34" charset="0"/>
                        <a:cs typeface="Times New Roman" panose="02020603050405020304" pitchFamily="18" charset="0"/>
                      </a:rPr>
                      <m:t>𝑐</m:t>
                    </m:r>
                    <m:r>
                      <a:rPr lang="ru-RU" sz="2000" i="1">
                        <a:effectLst/>
                        <a:latin typeface="Cambria Math" panose="02040503050406030204" pitchFamily="18" charset="0"/>
                        <a:ea typeface="Calibri" panose="020F0502020204030204" pitchFamily="34" charset="0"/>
                        <a:cs typeface="Times New Roman" panose="02020603050405020304" pitchFamily="18" charset="0"/>
                      </a:rPr>
                      <m:t>(</m:t>
                    </m:r>
                    <m:r>
                      <a:rPr lang="en-GB" sz="2000" i="1">
                        <a:effectLst/>
                        <a:latin typeface="Cambria Math" panose="02040503050406030204" pitchFamily="18" charset="0"/>
                        <a:ea typeface="Calibri" panose="020F0502020204030204" pitchFamily="34" charset="0"/>
                        <a:cs typeface="Times New Roman" panose="02020603050405020304" pitchFamily="18" charset="0"/>
                      </a:rPr>
                      <m:t>𝑧</m:t>
                    </m:r>
                    <m:r>
                      <a:rPr lang="ru-RU" sz="2000" i="1">
                        <a:effectLst/>
                        <a:latin typeface="Cambria Math" panose="02040503050406030204" pitchFamily="18" charset="0"/>
                        <a:ea typeface="Calibri" panose="020F0502020204030204" pitchFamily="34" charset="0"/>
                        <a:cs typeface="Times New Roman" panose="02020603050405020304" pitchFamily="18" charset="0"/>
                      </a:rPr>
                      <m:t>)</m:t>
                    </m:r>
                  </m:oMath>
                </a14:m>
                <a:r>
                  <a:rPr lang="en-US" sz="2000" dirty="0">
                    <a:latin typeface="+mj-lt"/>
                  </a:rPr>
                  <a:t> is wavenumber and </a:t>
                </a:r>
                <a14:m>
                  <m:oMath xmlns:m="http://schemas.openxmlformats.org/officeDocument/2006/math">
                    <m:r>
                      <a:rPr lang="en-US" sz="2000" b="0" i="1" smtClean="0">
                        <a:latin typeface="Cambria Math" panose="02040503050406030204" pitchFamily="18" charset="0"/>
                      </a:rPr>
                      <m:t>𝑐</m:t>
                    </m:r>
                    <m:d>
                      <m:dPr>
                        <m:ctrlPr>
                          <a:rPr lang="en-US" sz="2000" b="0" i="1" smtClean="0">
                            <a:latin typeface="Cambria Math" panose="02040503050406030204" pitchFamily="18" charset="0"/>
                          </a:rPr>
                        </m:ctrlPr>
                      </m:dPr>
                      <m:e>
                        <m:r>
                          <a:rPr lang="en-US" sz="2000" b="0" i="1" smtClean="0">
                            <a:latin typeface="Cambria Math" panose="02040503050406030204" pitchFamily="18" charset="0"/>
                          </a:rPr>
                          <m:t>𝑧</m:t>
                        </m:r>
                      </m:e>
                    </m:d>
                  </m:oMath>
                </a14:m>
                <a:r>
                  <a:rPr lang="en-US" sz="2000" dirty="0">
                    <a:latin typeface="+mj-lt"/>
                  </a:rPr>
                  <a:t> is experimental sound speed profile in water column.</a:t>
                </a:r>
              </a:p>
              <a:p>
                <a:pPr marL="0" indent="0">
                  <a:buNone/>
                </a:pPr>
                <a:r>
                  <a:rPr lang="en-US" sz="2000" dirty="0">
                    <a:latin typeface="+mj-lt"/>
                  </a:rPr>
                  <a:t>Note that no parameters of seabed were needed to solve this equation. Variation of seabed parameters can be calculated later from chosen q.</a:t>
                </a:r>
              </a:p>
              <a:p>
                <a:pPr marL="0" indent="0">
                  <a:buNone/>
                </a:pPr>
                <a:r>
                  <a:rPr lang="en-US" sz="2000" dirty="0">
                    <a:latin typeface="+mj-lt"/>
                  </a:rPr>
                  <a:t>New R(</a:t>
                </a:r>
                <a:r>
                  <a:rPr lang="en-US" sz="2000" dirty="0" err="1">
                    <a:latin typeface="+mj-lt"/>
                  </a:rPr>
                  <a:t>q,f</a:t>
                </a:r>
                <a:r>
                  <a:rPr lang="en-US" sz="2000" dirty="0">
                    <a:latin typeface="+mj-lt"/>
                  </a:rPr>
                  <a:t>) can be calculated using solution of this equation:</a:t>
                </a:r>
              </a:p>
              <a:p>
                <a:pPr marL="0" indent="0" algn="r">
                  <a:buNone/>
                </a:pPr>
                <a14:m>
                  <m:oMath xmlns:m="http://schemas.openxmlformats.org/officeDocument/2006/math">
                    <m:r>
                      <a:rPr lang="en-GB" sz="1800" i="1" smtClean="0">
                        <a:effectLst/>
                        <a:latin typeface="Cambria Math" panose="02040503050406030204" pitchFamily="18" charset="0"/>
                        <a:ea typeface="Calibri" panose="020F0502020204030204" pitchFamily="34" charset="0"/>
                        <a:cs typeface="Times New Roman" panose="02020603050405020304" pitchFamily="18" charset="0"/>
                      </a:rPr>
                      <m:t>𝑅</m:t>
                    </m:r>
                    <m:d>
                      <m:dPr>
                        <m:ctrlPr>
                          <a:rPr lang="en-US" sz="1800" i="1">
                            <a:effectLst/>
                            <a:latin typeface="Cambria Math" panose="02040503050406030204" pitchFamily="18" charset="0"/>
                            <a:ea typeface="Calibri" panose="020F0502020204030204" pitchFamily="34" charset="0"/>
                            <a:cs typeface="Times New Roman" panose="02020603050405020304" pitchFamily="18" charset="0"/>
                          </a:rPr>
                        </m:ctrlPr>
                      </m:dPr>
                      <m:e>
                        <m:r>
                          <a:rPr lang="en-GB" sz="1800" i="1">
                            <a:effectLst/>
                            <a:latin typeface="Cambria Math" panose="02040503050406030204" pitchFamily="18" charset="0"/>
                            <a:ea typeface="Calibri" panose="020F0502020204030204" pitchFamily="34" charset="0"/>
                            <a:cs typeface="Times New Roman" panose="02020603050405020304" pitchFamily="18" charset="0"/>
                          </a:rPr>
                          <m:t>𝜔</m:t>
                        </m:r>
                        <m:r>
                          <a:rPr lang="ru-RU" sz="1800">
                            <a:effectLst/>
                            <a:latin typeface="Cambria Math" panose="02040503050406030204" pitchFamily="18" charset="0"/>
                            <a:ea typeface="Calibri" panose="020F0502020204030204" pitchFamily="34" charset="0"/>
                            <a:cs typeface="Times New Roman" panose="02020603050405020304" pitchFamily="18" charset="0"/>
                          </a:rPr>
                          <m:t>,</m:t>
                        </m:r>
                        <m:r>
                          <a:rPr lang="en-GB" sz="1800" i="1">
                            <a:effectLst/>
                            <a:latin typeface="Cambria Math" panose="02040503050406030204" pitchFamily="18" charset="0"/>
                            <a:ea typeface="Calibri" panose="020F0502020204030204" pitchFamily="34" charset="0"/>
                            <a:cs typeface="Times New Roman" panose="02020603050405020304" pitchFamily="18" charset="0"/>
                          </a:rPr>
                          <m:t>𝑞</m:t>
                        </m:r>
                      </m:e>
                    </m:d>
                    <m:r>
                      <a:rPr lang="ru-RU" sz="1800">
                        <a:effectLst/>
                        <a:latin typeface="Cambria Math" panose="02040503050406030204" pitchFamily="18" charset="0"/>
                        <a:ea typeface="Calibri" panose="020F0502020204030204" pitchFamily="34" charset="0"/>
                        <a:cs typeface="Times New Roman" panose="02020603050405020304" pitchFamily="18" charset="0"/>
                      </a:rPr>
                      <m:t>=</m:t>
                    </m:r>
                    <m:sSub>
                      <m:sSubPr>
                        <m:ctrlPr>
                          <a:rPr lang="en-US" sz="1800" i="1">
                            <a:effectLst/>
                            <a:latin typeface="Cambria Math" panose="02040503050406030204" pitchFamily="18" charset="0"/>
                            <a:ea typeface="Calibri" panose="020F0502020204030204" pitchFamily="34" charset="0"/>
                            <a:cs typeface="Times New Roman" panose="02020603050405020304" pitchFamily="18" charset="0"/>
                          </a:rPr>
                        </m:ctrlPr>
                      </m:sSubPr>
                      <m:e>
                        <m:d>
                          <m:dPr>
                            <m:begChr m:val="〈"/>
                            <m:endChr m:val="〉"/>
                            <m:ctrlPr>
                              <a:rPr lang="en-US" sz="1800" i="1">
                                <a:effectLst/>
                                <a:latin typeface="Cambria Math" panose="02040503050406030204" pitchFamily="18" charset="0"/>
                                <a:ea typeface="Calibri" panose="020F0502020204030204" pitchFamily="34" charset="0"/>
                                <a:cs typeface="Times New Roman" panose="02020603050405020304" pitchFamily="18" charset="0"/>
                              </a:rPr>
                            </m:ctrlPr>
                          </m:dPr>
                          <m:e>
                            <m:r>
                              <a:rPr lang="en-GB" sz="1800" i="1">
                                <a:effectLst/>
                                <a:latin typeface="Cambria Math" panose="02040503050406030204" pitchFamily="18" charset="0"/>
                                <a:ea typeface="Calibri" panose="020F0502020204030204" pitchFamily="34" charset="0"/>
                                <a:cs typeface="Times New Roman" panose="02020603050405020304" pitchFamily="18" charset="0"/>
                              </a:rPr>
                              <m:t>𝑅𝑒</m:t>
                            </m:r>
                            <m:d>
                              <m:dPr>
                                <m:ctrlPr>
                                  <a:rPr lang="en-US" sz="1800" i="1">
                                    <a:effectLst/>
                                    <a:latin typeface="Cambria Math" panose="02040503050406030204" pitchFamily="18" charset="0"/>
                                    <a:ea typeface="Calibri" panose="020F0502020204030204" pitchFamily="34" charset="0"/>
                                    <a:cs typeface="Times New Roman" panose="02020603050405020304" pitchFamily="18" charset="0"/>
                                  </a:rPr>
                                </m:ctrlPr>
                              </m:dPr>
                              <m:e>
                                <m:f>
                                  <m:fPr>
                                    <m:ctrlPr>
                                      <a:rPr lang="en-US" sz="1800" i="1">
                                        <a:effectLst/>
                                        <a:latin typeface="Cambria Math" panose="02040503050406030204" pitchFamily="18" charset="0"/>
                                        <a:ea typeface="Calibri" panose="020F0502020204030204" pitchFamily="34" charset="0"/>
                                        <a:cs typeface="Times New Roman" panose="02020603050405020304" pitchFamily="18" charset="0"/>
                                      </a:rPr>
                                    </m:ctrlPr>
                                  </m:fPr>
                                  <m:num>
                                    <m:sSup>
                                      <m:sSupPr>
                                        <m:ctrlPr>
                                          <a:rPr lang="en-US" sz="1800" i="1">
                                            <a:effectLst/>
                                            <a:latin typeface="Cambria Math" panose="02040503050406030204" pitchFamily="18" charset="0"/>
                                            <a:ea typeface="Calibri" panose="020F0502020204030204" pitchFamily="34" charset="0"/>
                                            <a:cs typeface="Times New Roman" panose="02020603050405020304" pitchFamily="18" charset="0"/>
                                          </a:rPr>
                                        </m:ctrlPr>
                                      </m:sSupPr>
                                      <m:e>
                                        <m:r>
                                          <a:rPr lang="en-GB" sz="1800" i="1">
                                            <a:effectLst/>
                                            <a:latin typeface="Cambria Math" panose="02040503050406030204" pitchFamily="18" charset="0"/>
                                            <a:ea typeface="Calibri" panose="020F0502020204030204" pitchFamily="34" charset="0"/>
                                            <a:cs typeface="Times New Roman" panose="02020603050405020304" pitchFamily="18" charset="0"/>
                                          </a:rPr>
                                          <m:t>𝐴</m:t>
                                        </m:r>
                                      </m:e>
                                      <m:sup>
                                        <m:r>
                                          <a:rPr lang="en-GB" sz="1800" i="1">
                                            <a:effectLst/>
                                            <a:latin typeface="Cambria Math" panose="02040503050406030204" pitchFamily="18" charset="0"/>
                                            <a:ea typeface="Calibri" panose="020F0502020204030204" pitchFamily="34" charset="0"/>
                                            <a:cs typeface="Times New Roman" panose="02020603050405020304" pitchFamily="18" charset="0"/>
                                          </a:rPr>
                                          <m:t>𝐸</m:t>
                                        </m:r>
                                      </m:sup>
                                    </m:sSup>
                                    <m:d>
                                      <m:dPr>
                                        <m:ctrlPr>
                                          <a:rPr lang="en-US" sz="1800" i="1">
                                            <a:effectLst/>
                                            <a:latin typeface="Cambria Math" panose="02040503050406030204" pitchFamily="18" charset="0"/>
                                            <a:ea typeface="Calibri" panose="020F0502020204030204" pitchFamily="34" charset="0"/>
                                            <a:cs typeface="Times New Roman" panose="02020603050405020304" pitchFamily="18" charset="0"/>
                                          </a:rPr>
                                        </m:ctrlPr>
                                      </m:dPr>
                                      <m:e>
                                        <m:r>
                                          <a:rPr lang="en-GB" sz="1800" i="1">
                                            <a:effectLst/>
                                            <a:latin typeface="Cambria Math" panose="02040503050406030204" pitchFamily="18" charset="0"/>
                                            <a:ea typeface="Calibri" panose="020F0502020204030204" pitchFamily="34" charset="0"/>
                                            <a:cs typeface="Times New Roman" panose="02020603050405020304" pitchFamily="18" charset="0"/>
                                          </a:rPr>
                                          <m:t>𝜔</m:t>
                                        </m:r>
                                        <m:r>
                                          <a:rPr lang="ru-RU" sz="1800">
                                            <a:effectLst/>
                                            <a:latin typeface="Cambria Math" panose="02040503050406030204" pitchFamily="18" charset="0"/>
                                            <a:ea typeface="Calibri" panose="020F0502020204030204" pitchFamily="34" charset="0"/>
                                            <a:cs typeface="Times New Roman" panose="02020603050405020304" pitchFamily="18" charset="0"/>
                                          </a:rPr>
                                          <m:t>,</m:t>
                                        </m:r>
                                        <m:r>
                                          <a:rPr lang="en-GB" sz="1800" i="1">
                                            <a:effectLst/>
                                            <a:latin typeface="Cambria Math" panose="02040503050406030204" pitchFamily="18" charset="0"/>
                                            <a:ea typeface="Calibri" panose="020F0502020204030204" pitchFamily="34" charset="0"/>
                                            <a:cs typeface="Times New Roman" panose="02020603050405020304" pitchFamily="18" charset="0"/>
                                          </a:rPr>
                                          <m:t>𝑟</m:t>
                                        </m:r>
                                        <m:r>
                                          <a:rPr lang="ru-RU" sz="1800">
                                            <a:effectLst/>
                                            <a:latin typeface="Cambria Math" panose="02040503050406030204" pitchFamily="18" charset="0"/>
                                            <a:ea typeface="Calibri" panose="020F0502020204030204" pitchFamily="34" charset="0"/>
                                            <a:cs typeface="Times New Roman" panose="02020603050405020304" pitchFamily="18" charset="0"/>
                                          </a:rPr>
                                          <m:t>,</m:t>
                                        </m:r>
                                        <m:r>
                                          <a:rPr lang="en-GB" sz="1800" i="1">
                                            <a:effectLst/>
                                            <a:latin typeface="Cambria Math" panose="02040503050406030204" pitchFamily="18" charset="0"/>
                                            <a:ea typeface="Calibri" panose="020F0502020204030204" pitchFamily="34" charset="0"/>
                                            <a:cs typeface="Times New Roman" panose="02020603050405020304" pitchFamily="18" charset="0"/>
                                          </a:rPr>
                                          <m:t>𝑞</m:t>
                                        </m:r>
                                      </m:e>
                                    </m:d>
                                  </m:num>
                                  <m:den>
                                    <m:sSup>
                                      <m:sSupPr>
                                        <m:ctrlPr>
                                          <a:rPr lang="en-US" sz="1800" i="1">
                                            <a:effectLst/>
                                            <a:latin typeface="Cambria Math" panose="02040503050406030204" pitchFamily="18" charset="0"/>
                                            <a:ea typeface="Calibri" panose="020F0502020204030204" pitchFamily="34" charset="0"/>
                                            <a:cs typeface="Times New Roman" panose="02020603050405020304" pitchFamily="18" charset="0"/>
                                          </a:rPr>
                                        </m:ctrlPr>
                                      </m:sSupPr>
                                      <m:e>
                                        <m:r>
                                          <a:rPr lang="en-GB" sz="1800" i="1">
                                            <a:effectLst/>
                                            <a:latin typeface="Cambria Math" panose="02040503050406030204" pitchFamily="18" charset="0"/>
                                            <a:ea typeface="Calibri" panose="020F0502020204030204" pitchFamily="34" charset="0"/>
                                            <a:cs typeface="Times New Roman" panose="02020603050405020304" pitchFamily="18" charset="0"/>
                                          </a:rPr>
                                          <m:t>𝐴</m:t>
                                        </m:r>
                                      </m:e>
                                      <m:sup>
                                        <m:r>
                                          <a:rPr lang="en-GB" sz="1800" i="1">
                                            <a:effectLst/>
                                            <a:latin typeface="Cambria Math" panose="02040503050406030204" pitchFamily="18" charset="0"/>
                                            <a:ea typeface="Calibri" panose="020F0502020204030204" pitchFamily="34" charset="0"/>
                                            <a:cs typeface="Times New Roman" panose="02020603050405020304" pitchFamily="18" charset="0"/>
                                          </a:rPr>
                                          <m:t>𝑊</m:t>
                                        </m:r>
                                      </m:sup>
                                    </m:sSup>
                                    <m:d>
                                      <m:dPr>
                                        <m:ctrlPr>
                                          <a:rPr lang="en-US" sz="1800" i="1">
                                            <a:effectLst/>
                                            <a:latin typeface="Cambria Math" panose="02040503050406030204" pitchFamily="18" charset="0"/>
                                            <a:ea typeface="Calibri" panose="020F0502020204030204" pitchFamily="34" charset="0"/>
                                            <a:cs typeface="Times New Roman" panose="02020603050405020304" pitchFamily="18" charset="0"/>
                                          </a:rPr>
                                        </m:ctrlPr>
                                      </m:dPr>
                                      <m:e>
                                        <m:r>
                                          <a:rPr lang="en-GB" sz="1800" i="1">
                                            <a:effectLst/>
                                            <a:latin typeface="Cambria Math" panose="02040503050406030204" pitchFamily="18" charset="0"/>
                                            <a:ea typeface="Calibri" panose="020F0502020204030204" pitchFamily="34" charset="0"/>
                                            <a:cs typeface="Times New Roman" panose="02020603050405020304" pitchFamily="18" charset="0"/>
                                          </a:rPr>
                                          <m:t>𝜔</m:t>
                                        </m:r>
                                        <m:r>
                                          <a:rPr lang="ru-RU" sz="1800">
                                            <a:effectLst/>
                                            <a:latin typeface="Cambria Math" panose="02040503050406030204" pitchFamily="18" charset="0"/>
                                            <a:ea typeface="Calibri" panose="020F0502020204030204" pitchFamily="34" charset="0"/>
                                            <a:cs typeface="Times New Roman" panose="02020603050405020304" pitchFamily="18" charset="0"/>
                                          </a:rPr>
                                          <m:t>,</m:t>
                                        </m:r>
                                        <m:r>
                                          <a:rPr lang="en-GB" sz="1800" i="1">
                                            <a:effectLst/>
                                            <a:latin typeface="Cambria Math" panose="02040503050406030204" pitchFamily="18" charset="0"/>
                                            <a:ea typeface="Calibri" panose="020F0502020204030204" pitchFamily="34" charset="0"/>
                                            <a:cs typeface="Times New Roman" panose="02020603050405020304" pitchFamily="18" charset="0"/>
                                          </a:rPr>
                                          <m:t>𝑟</m:t>
                                        </m:r>
                                        <m:r>
                                          <a:rPr lang="ru-RU" sz="1800">
                                            <a:effectLst/>
                                            <a:latin typeface="Cambria Math" panose="02040503050406030204" pitchFamily="18" charset="0"/>
                                            <a:ea typeface="Calibri" panose="020F0502020204030204" pitchFamily="34" charset="0"/>
                                            <a:cs typeface="Times New Roman" panose="02020603050405020304" pitchFamily="18" charset="0"/>
                                          </a:rPr>
                                          <m:t>,</m:t>
                                        </m:r>
                                        <m:r>
                                          <a:rPr lang="en-GB" sz="1800" i="1">
                                            <a:effectLst/>
                                            <a:latin typeface="Cambria Math" panose="02040503050406030204" pitchFamily="18" charset="0"/>
                                            <a:ea typeface="Calibri" panose="020F0502020204030204" pitchFamily="34" charset="0"/>
                                            <a:cs typeface="Times New Roman" panose="02020603050405020304" pitchFamily="18" charset="0"/>
                                          </a:rPr>
                                          <m:t>𝑞</m:t>
                                        </m:r>
                                      </m:e>
                                    </m:d>
                                  </m:den>
                                </m:f>
                                <m:func>
                                  <m:funcPr>
                                    <m:ctrlPr>
                                      <a:rPr lang="en-US" sz="1800" i="1">
                                        <a:effectLst/>
                                        <a:latin typeface="Cambria Math" panose="02040503050406030204" pitchFamily="18" charset="0"/>
                                        <a:ea typeface="Calibri" panose="020F0502020204030204" pitchFamily="34" charset="0"/>
                                        <a:cs typeface="Times New Roman" panose="02020603050405020304" pitchFamily="18" charset="0"/>
                                      </a:rPr>
                                    </m:ctrlPr>
                                  </m:funcPr>
                                  <m:fName>
                                    <m:r>
                                      <m:rPr>
                                        <m:sty m:val="p"/>
                                      </m:rPr>
                                      <a:rPr lang="en-GB" sz="1800">
                                        <a:effectLst/>
                                        <a:latin typeface="Cambria Math" panose="02040503050406030204" pitchFamily="18" charset="0"/>
                                        <a:ea typeface="Calibri" panose="020F0502020204030204" pitchFamily="34" charset="0"/>
                                        <a:cs typeface="Times New Roman" panose="02020603050405020304" pitchFamily="18" charset="0"/>
                                      </a:rPr>
                                      <m:t>exp</m:t>
                                    </m:r>
                                  </m:fName>
                                  <m:e>
                                    <m:d>
                                      <m:dPr>
                                        <m:ctrlPr>
                                          <a:rPr lang="en-US" sz="1800" i="1">
                                            <a:effectLst/>
                                            <a:latin typeface="Cambria Math" panose="02040503050406030204" pitchFamily="18" charset="0"/>
                                            <a:ea typeface="Calibri" panose="020F0502020204030204" pitchFamily="34" charset="0"/>
                                            <a:cs typeface="Times New Roman" panose="02020603050405020304" pitchFamily="18" charset="0"/>
                                          </a:rPr>
                                        </m:ctrlPr>
                                      </m:dPr>
                                      <m:e>
                                        <m:r>
                                          <a:rPr lang="en-GB" sz="1800" i="1">
                                            <a:effectLst/>
                                            <a:latin typeface="Cambria Math" panose="02040503050406030204" pitchFamily="18" charset="0"/>
                                            <a:ea typeface="Calibri" panose="020F0502020204030204" pitchFamily="34" charset="0"/>
                                            <a:cs typeface="Times New Roman" panose="02020603050405020304" pitchFamily="18" charset="0"/>
                                          </a:rPr>
                                          <m:t>𝑖𝑞</m:t>
                                        </m:r>
                                        <m:r>
                                          <a:rPr lang="ru-RU" sz="1800">
                                            <a:effectLst/>
                                            <a:latin typeface="Cambria Math" panose="02040503050406030204" pitchFamily="18" charset="0"/>
                                            <a:ea typeface="Calibri" panose="020F0502020204030204" pitchFamily="34" charset="0"/>
                                            <a:cs typeface="Times New Roman" panose="02020603050405020304" pitchFamily="18" charset="0"/>
                                          </a:rPr>
                                          <m:t>(</m:t>
                                        </m:r>
                                        <m:r>
                                          <a:rPr lang="en-GB" sz="1800" i="1">
                                            <a:effectLst/>
                                            <a:latin typeface="Cambria Math" panose="02040503050406030204" pitchFamily="18" charset="0"/>
                                            <a:ea typeface="Calibri" panose="020F0502020204030204" pitchFamily="34" charset="0"/>
                                            <a:cs typeface="Times New Roman" panose="02020603050405020304" pitchFamily="18" charset="0"/>
                                          </a:rPr>
                                          <m:t>𝜔</m:t>
                                        </m:r>
                                        <m:r>
                                          <a:rPr lang="ru-RU" sz="1800">
                                            <a:effectLst/>
                                            <a:latin typeface="Cambria Math" panose="02040503050406030204" pitchFamily="18" charset="0"/>
                                            <a:ea typeface="Calibri" panose="020F0502020204030204" pitchFamily="34" charset="0"/>
                                            <a:cs typeface="Times New Roman" panose="02020603050405020304" pitchFamily="18" charset="0"/>
                                          </a:rPr>
                                          <m:t>)</m:t>
                                        </m:r>
                                        <m:r>
                                          <m:rPr>
                                            <m:sty m:val="p"/>
                                          </m:rPr>
                                          <a:rPr lang="en-GB" sz="1800">
                                            <a:effectLst/>
                                            <a:latin typeface="Cambria Math" panose="02040503050406030204" pitchFamily="18" charset="0"/>
                                            <a:ea typeface="Calibri" panose="020F0502020204030204" pitchFamily="34" charset="0"/>
                                            <a:cs typeface="Times New Roman" panose="02020603050405020304" pitchFamily="18" charset="0"/>
                                          </a:rPr>
                                          <m:t>Δ</m:t>
                                        </m:r>
                                        <m:r>
                                          <a:rPr lang="en-GB" sz="1800" i="1">
                                            <a:effectLst/>
                                            <a:latin typeface="Cambria Math" panose="02040503050406030204" pitchFamily="18" charset="0"/>
                                            <a:ea typeface="Calibri" panose="020F0502020204030204" pitchFamily="34" charset="0"/>
                                            <a:cs typeface="Times New Roman" panose="02020603050405020304" pitchFamily="18" charset="0"/>
                                          </a:rPr>
                                          <m:t>𝑟</m:t>
                                        </m:r>
                                      </m:e>
                                    </m:d>
                                  </m:e>
                                </m:func>
                              </m:e>
                            </m:d>
                          </m:e>
                        </m:d>
                      </m:e>
                      <m:sub>
                        <m:r>
                          <a:rPr lang="en-GB" sz="1800" i="1">
                            <a:effectLst/>
                            <a:latin typeface="Cambria Math" panose="02040503050406030204" pitchFamily="18" charset="0"/>
                            <a:ea typeface="Calibri" panose="020F0502020204030204" pitchFamily="34" charset="0"/>
                            <a:cs typeface="Times New Roman" panose="02020603050405020304" pitchFamily="18" charset="0"/>
                          </a:rPr>
                          <m:t>𝑟</m:t>
                        </m:r>
                      </m:sub>
                    </m:sSub>
                  </m:oMath>
                </a14:m>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latin typeface="Times New Roman" panose="02020603050405020304" pitchFamily="18" charset="0"/>
                    <a:ea typeface="Times New Roman" panose="02020603050405020304" pitchFamily="18" charset="0"/>
                    <a:cs typeface="Times New Roman" panose="02020603050405020304" pitchFamily="18" charset="0"/>
                  </a:rPr>
                  <a:t>6</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sz="2000" dirty="0">
                  <a:latin typeface="+mj-lt"/>
                </a:endParaRPr>
              </a:p>
            </p:txBody>
          </p:sp>
        </mc:Choice>
        <mc:Fallback xmlns="">
          <p:sp>
            <p:nvSpPr>
              <p:cNvPr id="3" name="Объект 2">
                <a:extLst>
                  <a:ext uri="{FF2B5EF4-FFF2-40B4-BE49-F238E27FC236}">
                    <a16:creationId xmlns:a16="http://schemas.microsoft.com/office/drawing/2014/main" id="{ED8DA556-7770-EFB8-1B87-56BB86E6B742}"/>
                  </a:ext>
                </a:extLst>
              </p:cNvPr>
              <p:cNvSpPr>
                <a:spLocks noGrp="1" noRot="1" noChangeAspect="1" noMove="1" noResize="1" noEditPoints="1" noAdjustHandles="1" noChangeArrowheads="1" noChangeShapeType="1" noTextEdit="1"/>
              </p:cNvSpPr>
              <p:nvPr>
                <p:ph idx="1"/>
              </p:nvPr>
            </p:nvSpPr>
            <p:spPr>
              <a:blipFill>
                <a:blip r:embed="rId4"/>
                <a:stretch>
                  <a:fillRect l="-638" t="-1401" r="-580"/>
                </a:stretch>
              </a:blipFill>
            </p:spPr>
            <p:txBody>
              <a:bodyPr/>
              <a:lstStyle/>
              <a:p>
                <a:r>
                  <a:rPr lang="en-US">
                    <a:noFill/>
                  </a:rPr>
                  <a:t> </a:t>
                </a:r>
              </a:p>
            </p:txBody>
          </p:sp>
        </mc:Fallback>
      </mc:AlternateContent>
    </p:spTree>
    <p:extLst>
      <p:ext uri="{BB962C8B-B14F-4D97-AF65-F5344CB8AC3E}">
        <p14:creationId xmlns:p14="http://schemas.microsoft.com/office/powerpoint/2010/main" val="876787601"/>
      </p:ext>
    </p:extLst>
  </p:cSld>
  <p:clrMapOvr>
    <a:masterClrMapping/>
  </p:clrMapOvr>
  <mc:AlternateContent xmlns:mc="http://schemas.openxmlformats.org/markup-compatibility/2006" xmlns:p14="http://schemas.microsoft.com/office/powerpoint/2010/main">
    <mc:Choice Requires="p14">
      <p:transition spd="slow" p14:dur="2000" advTm="101597"/>
    </mc:Choice>
    <mc:Fallback xmlns="">
      <p:transition spd="slow" advTm="101597"/>
    </mc:Fallback>
  </mc:AlternateContent>
  <p:extLst>
    <p:ext uri="{3A86A75C-4F4B-4683-9AE1-C65F6400EC91}">
      <p14:laserTraceLst xmlns:p14="http://schemas.microsoft.com/office/powerpoint/2010/main">
        <p14:tracePtLst>
          <p14:tracePt t="1322" x="10074275" y="60325"/>
          <p14:tracePt t="1354" x="10064750" y="595313"/>
          <p14:tracePt t="1364" x="10064750" y="655638"/>
          <p14:tracePt t="1367" x="10053638" y="695325"/>
          <p14:tracePt t="1377" x="10044113" y="725488"/>
          <p14:tracePt t="1381" x="10044113" y="736600"/>
          <p14:tracePt t="1392" x="10044113" y="755650"/>
          <p14:tracePt t="1404" x="10044113" y="766763"/>
          <p14:tracePt t="1408" x="10044113" y="776288"/>
          <p14:tracePt t="1423" x="10044113" y="827088"/>
          <p14:tracePt t="1429" x="10044113" y="877888"/>
          <p14:tracePt t="1436" x="10044113" y="917575"/>
          <p14:tracePt t="1444" x="10044113" y="938213"/>
          <p14:tracePt t="1450" x="10053638" y="958850"/>
          <p14:tracePt t="1460" x="10053638" y="968375"/>
          <p14:tracePt t="1482" x="10053638" y="977900"/>
          <p14:tracePt t="1490" x="10053638" y="989013"/>
          <p14:tracePt t="1510" x="10053638" y="998538"/>
          <p14:tracePt t="1517" x="10053638" y="1008063"/>
          <p14:tracePt t="1528" x="10053638" y="1019175"/>
          <p14:tracePt t="1532" x="10053638" y="1028700"/>
          <p14:tracePt t="1540" x="10053638" y="1038225"/>
          <p14:tracePt t="1546" x="10053638" y="1058863"/>
          <p14:tracePt t="1555" x="10044113" y="1068388"/>
          <p14:tracePt t="1567" x="10044113" y="1079500"/>
          <p14:tracePt t="1575" x="10044113" y="1089025"/>
          <p14:tracePt t="1924" x="10164763" y="1008063"/>
          <p14:tracePt t="1932" x="10315575" y="938213"/>
          <p14:tracePt t="1939" x="10426700" y="877888"/>
          <p14:tracePt t="1947" x="10447338" y="866775"/>
          <p14:tracePt t="1955" x="10558463" y="806450"/>
          <p14:tracePt t="1962" x="10579100" y="787400"/>
          <p14:tracePt t="1969" x="10598150" y="776288"/>
          <p14:tracePt t="1976" x="10609263" y="776288"/>
          <p14:tracePt t="18736" x="10609263" y="817563"/>
          <p14:tracePt t="18743" x="10609263" y="917575"/>
          <p14:tracePt t="18750" x="10618788" y="1008063"/>
          <p14:tracePt t="18758" x="10628313" y="1109663"/>
          <p14:tracePt t="18765" x="10639425" y="1209675"/>
          <p14:tracePt t="18774" x="10658475" y="1290638"/>
          <p14:tracePt t="18779" x="10658475" y="1341438"/>
          <p14:tracePt t="18786" x="10669588" y="1392238"/>
          <p14:tracePt t="18793" x="10669588" y="1431925"/>
          <p14:tracePt t="18800" x="10679113" y="1473200"/>
          <p14:tracePt t="18807" x="10688638" y="1522413"/>
          <p14:tracePt t="18815" x="10688638" y="1573213"/>
          <p14:tracePt t="18824" x="10709275" y="1654175"/>
          <p14:tracePt t="18829" x="10720388" y="1735138"/>
          <p14:tracePt t="18836" x="10720388" y="1825625"/>
          <p14:tracePt t="18843" x="10720388" y="1876425"/>
          <p14:tracePt t="18851" x="10720388" y="1916113"/>
          <p14:tracePt t="18857" x="10720388" y="1946275"/>
          <p14:tracePt t="18865" x="10720388" y="1966913"/>
          <p14:tracePt t="18874" x="10709275" y="1987550"/>
          <p14:tracePt t="18879" x="10709275" y="2006600"/>
          <p14:tracePt t="18886" x="10699750" y="2017713"/>
          <p14:tracePt t="18901" x="10699750" y="2027238"/>
          <p14:tracePt t="18907" x="10688638" y="2027238"/>
          <p14:tracePt t="18916" x="10679113" y="2027238"/>
          <p14:tracePt t="18943" x="10669588" y="2027238"/>
          <p14:tracePt t="18957" x="10658475" y="2027238"/>
          <p14:tracePt t="18974" x="10658475" y="2017713"/>
          <p14:tracePt t="18979" x="10658475" y="1997075"/>
          <p14:tracePt t="18986" x="10648950" y="1987550"/>
          <p14:tracePt t="18993" x="10639425" y="1976438"/>
          <p14:tracePt t="19001" x="10639425" y="1966913"/>
          <p14:tracePt t="26993" x="10537825" y="1976438"/>
          <p14:tracePt t="26999" x="10467975" y="1997075"/>
          <p14:tracePt t="27007" x="10396538" y="2047875"/>
          <p14:tracePt t="27014" x="10326688" y="2087563"/>
          <p14:tracePt t="27020" x="10206038" y="2168525"/>
          <p14:tracePt t="27029" x="10074275" y="2319338"/>
          <p14:tracePt t="27036" x="9923463" y="2470150"/>
          <p14:tracePt t="27044" x="9801225" y="2641600"/>
          <p14:tracePt t="27051" x="9721850" y="2763838"/>
          <p14:tracePt t="27060" x="9650413" y="2884488"/>
          <p14:tracePt t="27066" x="9590088" y="2984500"/>
          <p14:tracePt t="27073" x="9509125" y="3086100"/>
          <p14:tracePt t="27078" x="9428163" y="3167063"/>
          <p14:tracePt t="27088" x="9348788" y="3227388"/>
          <p14:tracePt t="27094" x="9256713" y="3287713"/>
          <p14:tracePt t="27102" x="9207500" y="3338513"/>
          <p14:tracePt t="27114" x="9166225" y="3359150"/>
          <p14:tracePt t="27116" x="9147175" y="3368675"/>
          <p14:tracePt t="27123" x="9126538" y="3389313"/>
          <p14:tracePt t="27131" x="9117013" y="3408363"/>
          <p14:tracePt t="27143" x="9105900" y="3419475"/>
          <p14:tracePt t="27156" x="9096375" y="3429000"/>
          <p14:tracePt t="27198" x="9105900" y="3419475"/>
          <p14:tracePt t="27206" x="9117013" y="3378200"/>
          <p14:tracePt t="27213" x="9126538" y="3368675"/>
          <p14:tracePt t="27220" x="9126538" y="3359150"/>
          <p14:tracePt t="27227" x="9186863" y="3257550"/>
          <p14:tracePt t="27236" x="9207500" y="3206750"/>
          <p14:tracePt t="27246" x="9207500" y="3176588"/>
          <p14:tracePt t="27267" x="9207500" y="3155950"/>
          <p14:tracePt t="27303" x="9196388" y="3155950"/>
          <p14:tracePt t="27311" x="9177338" y="3136900"/>
          <p14:tracePt t="27317" x="9136063" y="3086100"/>
          <p14:tracePt t="27325" x="9085263" y="3005138"/>
          <p14:tracePt t="27332" x="9036050" y="2894013"/>
          <p14:tracePt t="27339" x="8975725" y="2782888"/>
          <p14:tracePt t="27344" x="8955088" y="2632075"/>
          <p14:tracePt t="27351" x="8924925" y="2501900"/>
          <p14:tracePt t="27360" x="8874125" y="2400300"/>
          <p14:tracePt t="27366" x="8834438" y="2309813"/>
          <p14:tracePt t="27372" x="8783638" y="2238375"/>
          <p14:tracePt t="27378" x="8712200" y="2168525"/>
          <p14:tracePt t="27385" x="8642350" y="2108200"/>
          <p14:tracePt t="27391" x="8551863" y="2027238"/>
          <p14:tracePt t="27398" x="8480425" y="1976438"/>
          <p14:tracePt t="27405" x="8369300" y="1925638"/>
          <p14:tracePt t="27412" x="8208963" y="1876425"/>
          <p14:tracePt t="27419" x="7947025" y="1816100"/>
          <p14:tracePt t="27427" x="7775575" y="1804988"/>
          <p14:tracePt t="27436" x="7481888" y="1804988"/>
          <p14:tracePt t="27445" x="6948488" y="1816100"/>
          <p14:tracePt t="27451" x="6675438" y="1855788"/>
          <p14:tracePt t="27463" x="6010275" y="1895475"/>
          <p14:tracePt t="27467" x="5788025" y="1946275"/>
          <p14:tracePt t="27474" x="5153025" y="1997075"/>
          <p14:tracePt t="27479" x="4900613" y="2027238"/>
          <p14:tracePt t="27488" x="4608513" y="2097088"/>
          <p14:tracePt t="27494" x="4265613" y="2138363"/>
          <p14:tracePt t="27501" x="4124325" y="2159000"/>
          <p14:tracePt t="27514" x="3943350" y="2189163"/>
          <p14:tracePt t="27524" x="3871913" y="2189163"/>
          <p14:tracePt t="27530" x="3811588" y="2189163"/>
          <p14:tracePt t="27537" x="3781425" y="2189163"/>
          <p14:tracePt t="27546" x="3721100" y="2208213"/>
          <p14:tracePt t="27551" x="3651250" y="2238375"/>
          <p14:tracePt t="27562" x="3589338" y="2279650"/>
          <p14:tracePt t="27565" x="3549650" y="2309813"/>
          <p14:tracePt t="27575" x="3519488" y="2339975"/>
          <p14:tracePt t="27577" x="3468688" y="2400300"/>
          <p14:tracePt t="27585" x="3417888" y="2490788"/>
          <p14:tracePt t="27592" x="3387725" y="2592388"/>
          <p14:tracePt t="27599" x="3357563" y="2673350"/>
          <p14:tracePt t="27605" x="3348038" y="2743200"/>
          <p14:tracePt t="27613" x="3338513" y="2773363"/>
          <p14:tracePt t="27619" x="3338513" y="2794000"/>
          <p14:tracePt t="27627" x="3338513" y="2824163"/>
          <p14:tracePt t="27634" x="3338513" y="2844800"/>
          <p14:tracePt t="27642" x="3338513" y="2863850"/>
          <p14:tracePt t="27649" x="3338513" y="2874963"/>
          <p14:tracePt t="27656" x="3357563" y="2894013"/>
          <p14:tracePt t="27664" x="3417888" y="2965450"/>
          <p14:tracePt t="27671" x="3540125" y="3065463"/>
          <p14:tracePt t="27679" x="3721100" y="3176588"/>
          <p14:tracePt t="27686" x="3883025" y="3278188"/>
          <p14:tracePt t="27693" x="4103688" y="3378200"/>
          <p14:tracePt t="27701" x="4467225" y="3498850"/>
          <p14:tracePt t="27713" x="4668838" y="3560763"/>
          <p14:tracePt t="27715" x="4930775" y="3630613"/>
          <p14:tracePt t="27727" x="5384800" y="3721100"/>
          <p14:tracePt t="27729" x="5607050" y="3762375"/>
          <p14:tracePt t="27738" x="5829300" y="3811588"/>
          <p14:tracePt t="27745" x="6202363" y="3852863"/>
          <p14:tracePt t="27752" x="6423025" y="3883025"/>
          <p14:tracePt t="27761" x="6594475" y="3883025"/>
          <p14:tracePt t="27766" x="6888163" y="3883025"/>
          <p14:tracePt t="27779" x="7250113" y="3811588"/>
          <p14:tracePt t="27787" x="7442200" y="3751263"/>
          <p14:tracePt t="27796" x="7593013" y="3711575"/>
          <p14:tracePt t="27800" x="7694613" y="3670300"/>
          <p14:tracePt t="27809" x="7785100" y="3621088"/>
          <p14:tracePt t="27813" x="7845425" y="3579813"/>
          <p14:tracePt t="27821" x="7896225" y="3530600"/>
          <p14:tracePt t="27828" x="7956550" y="3459163"/>
          <p14:tracePt t="27834" x="8007350" y="3378200"/>
          <p14:tracePt t="27841" x="8026400" y="3338513"/>
          <p14:tracePt t="27848" x="8047038" y="3297238"/>
          <p14:tracePt t="27855" x="8058150" y="3287713"/>
          <p14:tracePt t="27863" x="8067675" y="3278188"/>
          <p14:tracePt t="27870" x="8067675" y="3267075"/>
          <p14:tracePt t="27877" x="8067675" y="3257550"/>
          <p14:tracePt t="27886" x="8067675" y="3248025"/>
          <p14:tracePt t="27902" x="8067675" y="3227388"/>
          <p14:tracePt t="27910" x="8067675" y="3217863"/>
          <p14:tracePt t="27915" x="8067675" y="3206750"/>
          <p14:tracePt t="27928" x="8067675" y="3187700"/>
          <p14:tracePt t="27930" x="8067675" y="3155950"/>
          <p14:tracePt t="27939" x="8067675" y="3116263"/>
          <p14:tracePt t="27945" x="8058150" y="3086100"/>
          <p14:tracePt t="27951" x="8047038" y="3055938"/>
          <p14:tracePt t="27961" x="8037513" y="3046413"/>
          <p14:tracePt t="27964" x="8026400" y="3046413"/>
          <p14:tracePt t="27979" x="8007350" y="3016250"/>
          <p14:tracePt t="27988" x="7996238" y="3016250"/>
          <p14:tracePt t="27995" x="7986713" y="3016250"/>
          <p14:tracePt t="28000" x="7977188" y="3016250"/>
          <p14:tracePt t="28015" x="7966075" y="3016250"/>
          <p14:tracePt t="28031" x="7956550" y="3016250"/>
          <p14:tracePt t="28616" x="8077200" y="2954338"/>
          <p14:tracePt t="28625" x="8401050" y="2863850"/>
          <p14:tracePt t="28631" x="8672513" y="2773363"/>
          <p14:tracePt t="28637" x="8834438" y="2733675"/>
          <p14:tracePt t="28644" x="9024938" y="2682875"/>
          <p14:tracePt t="28652" x="9186863" y="2662238"/>
          <p14:tracePt t="28659" x="9297988" y="2632075"/>
          <p14:tracePt t="28666" x="9418638" y="2611438"/>
          <p14:tracePt t="28674" x="9580563" y="2581275"/>
          <p14:tracePt t="28678" x="9782175" y="2581275"/>
          <p14:tracePt t="28685" x="9801225" y="2581275"/>
          <p14:tracePt t="35456" x="9752013" y="2592388"/>
          <p14:tracePt t="35463" x="9610725" y="2611438"/>
          <p14:tracePt t="35470" x="9478963" y="2622550"/>
          <p14:tracePt t="35477" x="9398000" y="2622550"/>
          <p14:tracePt t="35486" x="9348788" y="2622550"/>
          <p14:tracePt t="35492" x="9307513" y="2601913"/>
          <p14:tracePt t="35499" x="9277350" y="2601913"/>
          <p14:tracePt t="35509" x="9247188" y="2581275"/>
          <p14:tracePt t="35513" x="9237663" y="2571750"/>
          <p14:tracePt t="35521" x="9217025" y="2562225"/>
          <p14:tracePt t="35526" x="9196388" y="2562225"/>
          <p14:tracePt t="35536" x="9156700" y="2562225"/>
          <p14:tracePt t="35542" x="9117013" y="2562225"/>
          <p14:tracePt t="35549" x="9055100" y="2562225"/>
          <p14:tracePt t="35559" x="8985250" y="2592388"/>
          <p14:tracePt t="35563" x="8913813" y="2601913"/>
          <p14:tracePt t="35571" x="8864600" y="2622550"/>
          <p14:tracePt t="35576" x="8813800" y="2632075"/>
          <p14:tracePt t="35586" x="8742363" y="2641600"/>
          <p14:tracePt t="35592" x="8662988" y="2641600"/>
          <p14:tracePt t="35599" x="8591550" y="2641600"/>
          <p14:tracePt t="35608" x="8531225" y="2632075"/>
          <p14:tracePt t="35614" x="8461375" y="2622550"/>
          <p14:tracePt t="35620" x="8410575" y="2611438"/>
          <p14:tracePt t="35626" x="8369300" y="2611438"/>
          <p14:tracePt t="35633" x="8329613" y="2601913"/>
          <p14:tracePt t="35640" x="8308975" y="2601913"/>
          <p14:tracePt t="35647" x="8269288" y="2601913"/>
          <p14:tracePt t="35655" x="8218488" y="2601913"/>
          <p14:tracePt t="35663" x="8137525" y="2601913"/>
          <p14:tracePt t="35670" x="8007350" y="2611438"/>
          <p14:tracePt t="35679" x="7896225" y="2641600"/>
          <p14:tracePt t="35685" x="7815263" y="2652713"/>
          <p14:tracePt t="35693" x="7745413" y="2662238"/>
          <p14:tracePt t="35700" x="7694613" y="2673350"/>
          <p14:tracePt t="35710" x="7623175" y="2673350"/>
          <p14:tracePt t="35713" x="7553325" y="2682875"/>
          <p14:tracePt t="35722" x="7493000" y="2682875"/>
          <p14:tracePt t="35728" x="7412038" y="2682875"/>
          <p14:tracePt t="35736" x="7342188" y="2682875"/>
          <p14:tracePt t="35744" x="7280275" y="2692400"/>
          <p14:tracePt t="35750" x="7210425" y="2713038"/>
          <p14:tracePt t="35762" x="7138988" y="2722563"/>
          <p14:tracePt t="35764" x="7038975" y="2743200"/>
          <p14:tracePt t="35773" x="6877050" y="2803525"/>
          <p14:tracePt t="35777" x="6726238" y="2844800"/>
          <p14:tracePt t="35785" x="6605588" y="2884488"/>
          <p14:tracePt t="35791" x="6534150" y="2905125"/>
          <p14:tracePt t="35798" x="6494463" y="2924175"/>
          <p14:tracePt t="35805" x="6454775" y="2944813"/>
          <p14:tracePt t="35812" x="6443663" y="2954338"/>
          <p14:tracePt t="35818" x="6434138" y="2954338"/>
          <p14:tracePt t="35826" x="6423025" y="2954338"/>
          <p14:tracePt t="35847" x="6413500" y="2954338"/>
          <p14:tracePt t="35864" x="6403975" y="2954338"/>
          <p14:tracePt t="35886" x="6392863" y="2954338"/>
          <p14:tracePt t="35893" x="6383338" y="2954338"/>
          <p14:tracePt t="35900" x="6353175" y="2954338"/>
          <p14:tracePt t="35910" x="6283325" y="2935288"/>
          <p14:tracePt t="35915" x="6202363" y="2935288"/>
          <p14:tracePt t="35924" x="6091238" y="2935288"/>
          <p14:tracePt t="35929" x="6010275" y="2935288"/>
          <p14:tracePt t="35935" x="5859463" y="2944813"/>
          <p14:tracePt t="35944" x="5657850" y="2974975"/>
          <p14:tracePt t="35949" x="5456238" y="2974975"/>
          <p14:tracePt t="35961" x="5314950" y="2974975"/>
          <p14:tracePt t="35966" x="5173663" y="2974975"/>
          <p14:tracePt t="35975" x="5041900" y="2954338"/>
          <p14:tracePt t="35981" x="4911725" y="2944813"/>
          <p14:tracePt t="35986" x="4840288" y="2935288"/>
          <p14:tracePt t="35999" x="4759325" y="2914650"/>
          <p14:tracePt t="36009" x="4749800" y="2914650"/>
          <p14:tracePt t="36020" x="4668838" y="2874963"/>
          <p14:tracePt t="36027" x="4598988" y="2854325"/>
          <p14:tracePt t="36035" x="4497388" y="2833688"/>
          <p14:tracePt t="36040" x="4397375" y="2824163"/>
          <p14:tracePt t="36047" x="4316413" y="2803525"/>
          <p14:tracePt t="36055" x="4244975" y="2803525"/>
          <p14:tracePt t="36062" x="4175125" y="2773363"/>
          <p14:tracePt t="36068" x="4124325" y="2773363"/>
          <p14:tracePt t="36076" x="4094163" y="2763838"/>
          <p14:tracePt t="36083" x="4064000" y="2763838"/>
          <p14:tracePt t="36090" x="4033838" y="2763838"/>
          <p14:tracePt t="36108" x="4024313" y="2763838"/>
          <p14:tracePt t="36112" x="4013200" y="2763838"/>
          <p14:tracePt t="36172" x="4024313" y="2763838"/>
          <p14:tracePt t="36185" x="4033838" y="2763838"/>
          <p14:tracePt t="36194" x="4043363" y="2763838"/>
          <p14:tracePt t="36210" x="4054475" y="2763838"/>
          <p14:tracePt t="58216" x="4154488" y="2803525"/>
          <p14:tracePt t="58224" x="4376738" y="2894013"/>
          <p14:tracePt t="58230" x="4386263" y="2905125"/>
          <p14:tracePt t="58238" x="4668838" y="3025775"/>
          <p14:tracePt t="58245" x="4849813" y="3106738"/>
          <p14:tracePt t="58252" x="5053013" y="3167063"/>
          <p14:tracePt t="58262" x="5162550" y="3206750"/>
          <p14:tracePt t="58267" x="5264150" y="3227388"/>
          <p14:tracePt t="58275" x="5345113" y="3248025"/>
          <p14:tracePt t="58280" x="5465763" y="3278188"/>
          <p14:tracePt t="58287" x="5546725" y="3278188"/>
          <p14:tracePt t="58294" x="5627688" y="3278188"/>
          <p14:tracePt t="58302" x="5676900" y="3278188"/>
          <p14:tracePt t="58308" x="5707063" y="3278188"/>
          <p14:tracePt t="58317" x="5727700" y="3278188"/>
          <p14:tracePt t="58325" x="5748338" y="3278188"/>
          <p14:tracePt t="58337" x="5768975" y="3278188"/>
          <p14:tracePt t="58345" x="5778500" y="3267075"/>
          <p14:tracePt t="58352" x="5778500" y="3257550"/>
          <p14:tracePt t="58357" x="5788025" y="3257550"/>
          <p14:tracePt t="58367" x="5799138" y="3248025"/>
          <p14:tracePt t="58374" x="5799138" y="3236913"/>
          <p14:tracePt t="58380" x="5838825" y="3217863"/>
          <p14:tracePt t="58387" x="5940425" y="3187700"/>
          <p14:tracePt t="58394" x="6070600" y="3155950"/>
          <p14:tracePt t="58402" x="6202363" y="3146425"/>
          <p14:tracePt t="58408" x="6313488" y="3136900"/>
          <p14:tracePt t="58417" x="6413500" y="3116263"/>
          <p14:tracePt t="58424" x="6494463" y="3106738"/>
          <p14:tracePt t="58430" x="6594475" y="3086100"/>
          <p14:tracePt t="58437" x="6635750" y="3076575"/>
          <p14:tracePt t="58444" x="6665913" y="3065463"/>
          <p14:tracePt t="58452" x="6686550" y="3046413"/>
          <p14:tracePt t="58458" x="6705600" y="3046413"/>
          <p14:tracePt t="58465" x="6705600" y="3025775"/>
          <p14:tracePt t="58472" x="6716713" y="3025775"/>
          <p14:tracePt t="58479" x="6726238" y="3005138"/>
          <p14:tracePt t="58486" x="6735763" y="3005138"/>
          <p14:tracePt t="58500" x="6735763" y="2995613"/>
          <p14:tracePt t="58507" x="6735763" y="2984500"/>
          <p14:tracePt t="58514" x="6746875" y="2984500"/>
          <p14:tracePt t="58532" x="6756400" y="2974975"/>
          <p14:tracePt t="58540" x="6777038" y="2965450"/>
          <p14:tracePt t="58546" x="6807200" y="2944813"/>
          <p14:tracePt t="58553" x="6827838" y="2935288"/>
          <p14:tracePt t="58565" x="6846888" y="2924175"/>
          <p14:tracePt t="58568" x="6867525" y="2924175"/>
          <p14:tracePt t="58576" x="6867525" y="2914650"/>
          <p14:tracePt t="58585" x="6877050" y="2905125"/>
          <p14:tracePt t="58598" x="6888163" y="2905125"/>
          <p14:tracePt t="58605" x="6888163" y="2894013"/>
          <p14:tracePt t="58624" x="6907213" y="2874963"/>
          <p14:tracePt t="58635" x="6907213" y="2863850"/>
          <p14:tracePt t="58639" x="6918325" y="2854325"/>
          <p14:tracePt t="58644" x="6918325" y="2833688"/>
          <p14:tracePt t="58651" x="6918325" y="2813050"/>
          <p14:tracePt t="58658" x="6927850" y="2794000"/>
          <p14:tracePt t="58665" x="6937375" y="2752725"/>
          <p14:tracePt t="58672" x="6948488" y="2703513"/>
          <p14:tracePt t="58679" x="6958013" y="2632075"/>
          <p14:tracePt t="58686" x="6988175" y="2551113"/>
          <p14:tracePt t="58694" x="6999288" y="2481263"/>
          <p14:tracePt t="58700" x="7008813" y="2439988"/>
          <p14:tracePt t="58707" x="7018338" y="2409825"/>
          <p14:tracePt t="58714" x="7029450" y="2390775"/>
          <p14:tracePt t="58723" x="7029450" y="2370138"/>
          <p14:tracePt t="58729" x="7029450" y="2360613"/>
          <p14:tracePt t="58744" x="7029450" y="2339975"/>
          <p14:tracePt t="58761" x="7029450" y="2330450"/>
          <p14:tracePt t="58767" x="7029450" y="2298700"/>
          <p14:tracePt t="58781" x="7018338" y="2208213"/>
          <p14:tracePt t="58789" x="7018338" y="2159000"/>
          <p14:tracePt t="58798" x="7008813" y="2108200"/>
          <p14:tracePt t="58802" x="6999288" y="2066925"/>
          <p14:tracePt t="58811" x="6999288" y="2047875"/>
          <p14:tracePt t="58820" x="6988175" y="2017713"/>
          <p14:tracePt t="58824" x="6978650" y="2017713"/>
          <p14:tracePt t="58840" x="6967538" y="2017713"/>
          <p14:tracePt t="58847" x="6948488" y="2017713"/>
          <p14:tracePt t="58858" x="6918325" y="2017713"/>
          <p14:tracePt t="58862" x="6897688" y="2017713"/>
          <p14:tracePt t="58870" x="6877050" y="2027238"/>
          <p14:tracePt t="58876" x="6858000" y="2036763"/>
          <p14:tracePt t="58882" x="6827838" y="2047875"/>
          <p14:tracePt t="58892" x="6786563" y="2066925"/>
          <p14:tracePt t="58894" x="6735763" y="2078038"/>
          <p14:tracePt t="58901" x="6686550" y="2087563"/>
          <p14:tracePt t="58908" x="6665913" y="2097088"/>
          <p14:tracePt t="58915" x="6624638" y="2108200"/>
          <p14:tracePt t="58922" x="6615113" y="2117725"/>
          <p14:tracePt t="58929" x="6584950" y="2138363"/>
          <p14:tracePt t="58936" x="6564313" y="2147888"/>
          <p14:tracePt t="58943" x="6554788" y="2159000"/>
          <p14:tracePt t="58950" x="6545263" y="2168525"/>
          <p14:tracePt t="58957" x="6524625" y="2178050"/>
          <p14:tracePt t="58964" x="6515100" y="2189163"/>
          <p14:tracePt t="58982" x="6515100" y="2198688"/>
          <p14:tracePt t="58990" x="6503988" y="2198688"/>
          <p14:tracePt t="58996" x="6494463" y="2208213"/>
          <p14:tracePt t="59003" x="6494463" y="2219325"/>
          <p14:tracePt t="59016" x="6494463" y="2228850"/>
          <p14:tracePt t="59026" x="6494463" y="2238375"/>
          <p14:tracePt t="59040" x="6494463" y="2259013"/>
          <p14:tracePt t="59048" x="6494463" y="2279650"/>
          <p14:tracePt t="59054" x="6494463" y="2298700"/>
          <p14:tracePt t="59061" x="6494463" y="2319338"/>
          <p14:tracePt t="59073" x="6494463" y="2349500"/>
          <p14:tracePt t="59084" x="6494463" y="2360613"/>
          <p14:tracePt t="59091" x="6494463" y="2370138"/>
          <p14:tracePt t="59096" x="6494463" y="2409825"/>
          <p14:tracePt t="59107" x="6515100" y="2520950"/>
          <p14:tracePt t="59111" x="6534150" y="2622550"/>
          <p14:tracePt t="59116" x="6564313" y="2743200"/>
          <p14:tracePt t="59122" x="6594475" y="2844800"/>
          <p14:tracePt t="59130" x="6635750" y="2974975"/>
          <p14:tracePt t="59136" x="6656388" y="3025775"/>
          <p14:tracePt t="59144" x="6675438" y="3086100"/>
          <p14:tracePt t="59150" x="6675438" y="3095625"/>
          <p14:tracePt t="59157" x="6686550" y="3116263"/>
          <p14:tracePt t="59164" x="6696075" y="3136900"/>
          <p14:tracePt t="59178" x="6705600" y="3146425"/>
          <p14:tracePt t="59189" x="6716713" y="3155950"/>
          <p14:tracePt t="59195" x="6726238" y="3155950"/>
          <p14:tracePt t="59203" x="6735763" y="3155950"/>
          <p14:tracePt t="59210" x="6765925" y="3155950"/>
          <p14:tracePt t="59217" x="6796088" y="3155950"/>
          <p14:tracePt t="59227" x="6827838" y="3136900"/>
          <p14:tracePt t="59230" x="6867525" y="3136900"/>
          <p14:tracePt t="59240" x="6897688" y="3116263"/>
          <p14:tracePt t="59245" x="6918325" y="3106738"/>
          <p14:tracePt t="59265" x="6958013" y="3086100"/>
          <p14:tracePt t="59268" x="6958013" y="3076575"/>
          <p14:tracePt t="59278" x="6967538" y="3065463"/>
          <p14:tracePt t="59282" x="6988175" y="3046413"/>
          <p14:tracePt t="59290" x="6999288" y="3025775"/>
          <p14:tracePt t="59294" x="6999288" y="3016250"/>
          <p14:tracePt t="59301" x="6999288" y="3005138"/>
          <p14:tracePt t="59307" x="7008813" y="2995613"/>
          <p14:tracePt t="59347" x="7008813" y="2984500"/>
          <p14:tracePt t="59353" x="7008813" y="2974975"/>
          <p14:tracePt t="59367" x="7008813" y="2965450"/>
          <p14:tracePt t="59382" x="7008813" y="2944813"/>
          <p14:tracePt t="59396" x="7008813" y="2935288"/>
          <p14:tracePt t="59404" x="7008813" y="2914650"/>
          <p14:tracePt t="59410" x="6999288" y="2914650"/>
          <p14:tracePt t="59417" x="6988175" y="2914650"/>
          <p14:tracePt t="59431" x="6967538" y="2914650"/>
          <p14:tracePt t="59440" x="6958013" y="2914650"/>
          <p14:tracePt t="59453" x="6937375" y="2914650"/>
          <p14:tracePt t="59460" x="6937375" y="2924175"/>
          <p14:tracePt t="59473" x="6927850" y="2935288"/>
          <p14:tracePt t="81184" x="6958013" y="3035300"/>
          <p14:tracePt t="81193" x="6958013" y="3055938"/>
          <p14:tracePt t="81197" x="7059613" y="3278188"/>
          <p14:tracePt t="81210" x="7108825" y="3389313"/>
          <p14:tracePt t="81212" x="7150100" y="3489325"/>
          <p14:tracePt t="81221" x="7200900" y="3600450"/>
          <p14:tracePt t="81227" x="7219950" y="3702050"/>
          <p14:tracePt t="81233" x="7250113" y="3762375"/>
          <p14:tracePt t="81244" x="7270750" y="3802063"/>
          <p14:tracePt t="81248" x="7280275" y="3841750"/>
          <p14:tracePt t="81260" x="7291388" y="3883025"/>
          <p14:tracePt t="81264" x="7310438" y="3922713"/>
          <p14:tracePt t="81268" x="7331075" y="3963988"/>
          <p14:tracePt t="81274" x="7351713" y="4003675"/>
          <p14:tracePt t="81282" x="7381875" y="4054475"/>
          <p14:tracePt t="81288" x="7412038" y="4114800"/>
          <p14:tracePt t="81296" x="7442200" y="4154488"/>
          <p14:tracePt t="81302" x="7462838" y="4175125"/>
          <p14:tracePt t="81311" x="7481888" y="4184650"/>
          <p14:tracePt t="81318" x="7493000" y="4205288"/>
          <p14:tracePt t="81325" x="7502525" y="4216400"/>
          <p14:tracePt t="81332" x="7502525" y="4225925"/>
          <p14:tracePt t="81339" x="7513638" y="4225925"/>
          <p14:tracePt t="81347" x="7523163" y="4225925"/>
          <p14:tracePt t="84027" x="7412038" y="4235450"/>
          <p14:tracePt t="84034" x="7210425" y="4256088"/>
          <p14:tracePt t="84040" x="7048500" y="4265613"/>
          <p14:tracePt t="84048" x="6907213" y="4276725"/>
          <p14:tracePt t="84056" x="6686550" y="4276725"/>
          <p14:tracePt t="84063" x="6515100" y="4295775"/>
          <p14:tracePt t="84069" x="6362700" y="4306888"/>
          <p14:tracePt t="84077" x="6272213" y="4306888"/>
          <p14:tracePt t="84084" x="6172200" y="4306888"/>
          <p14:tracePt t="84091" x="6070600" y="4306888"/>
          <p14:tracePt t="84098" x="6019800" y="4306888"/>
          <p14:tracePt t="84106" x="5970588" y="4306888"/>
          <p14:tracePt t="84113" x="5949950" y="4306888"/>
          <p14:tracePt t="84120" x="5919788" y="4295775"/>
          <p14:tracePt t="84127" x="5899150" y="4295775"/>
          <p14:tracePt t="84886" x="5799138" y="4295775"/>
          <p14:tracePt t="84894" x="5637213" y="4295775"/>
          <p14:tracePt t="84900" x="5435600" y="4295775"/>
          <p14:tracePt t="84910" x="5233988" y="4295775"/>
          <p14:tracePt t="84914" x="5113338" y="4316413"/>
          <p14:tracePt t="84930" x="4729163" y="4346575"/>
          <p14:tracePt t="84939" x="4568825" y="4346575"/>
          <p14:tracePt t="84944" x="4427538" y="4346575"/>
          <p14:tracePt t="84951" x="4175125" y="4356100"/>
          <p14:tracePt t="84962" x="3892550" y="4397375"/>
          <p14:tracePt t="84965" x="3751263" y="4406900"/>
          <p14:tracePt t="84973" x="3600450" y="4448175"/>
          <p14:tracePt t="84980" x="3468688" y="4497388"/>
          <p14:tracePt t="84986" x="3338513" y="4548188"/>
          <p14:tracePt t="84995" x="3246438" y="4598988"/>
          <p14:tracePt t="84999" x="3176588" y="4649788"/>
          <p14:tracePt t="85006" x="3116263" y="4710113"/>
          <p14:tracePt t="85014" x="3074988" y="4749800"/>
          <p14:tracePt t="85020" x="3025775" y="4810125"/>
          <p14:tracePt t="85028" x="2974975" y="4870450"/>
          <p14:tracePt t="85034" x="2944813" y="4911725"/>
          <p14:tracePt t="85041" x="2914650" y="4951413"/>
          <p14:tracePt t="85050" x="2894013" y="4972050"/>
          <p14:tracePt t="85061" x="2894013" y="4981575"/>
          <p14:tracePt t="85065" x="2873375" y="5041900"/>
          <p14:tracePt t="85078" x="2863850" y="5164138"/>
          <p14:tracePt t="85088" x="2863850" y="5233988"/>
          <p14:tracePt t="85093" x="2873375" y="5294313"/>
          <p14:tracePt t="85100" x="2903538" y="5354638"/>
          <p14:tracePt t="85110" x="2954338" y="5446713"/>
          <p14:tracePt t="85113" x="3035300" y="5567363"/>
          <p14:tracePt t="85124" x="3136900" y="5688013"/>
          <p14:tracePt t="85128" x="3227388" y="5789613"/>
          <p14:tracePt t="85137" x="3357563" y="5889625"/>
          <p14:tracePt t="85145" x="3468688" y="5949950"/>
          <p14:tracePt t="85151" x="3549650" y="6010275"/>
          <p14:tracePt t="85159" x="3670300" y="6081713"/>
          <p14:tracePt t="85164" x="3822700" y="6132513"/>
          <p14:tracePt t="85170" x="3973513" y="6192838"/>
          <p14:tracePt t="85178" x="4114800" y="6211888"/>
          <p14:tracePt t="85184" x="4244975" y="6273800"/>
          <p14:tracePt t="85191" x="4487863" y="6334125"/>
          <p14:tracePt t="85198" x="4789488" y="6353175"/>
          <p14:tracePt t="85205" x="4981575" y="6373813"/>
          <p14:tracePt t="85212" x="5414963" y="6424613"/>
          <p14:tracePt t="85219" x="5748338" y="6434138"/>
          <p14:tracePt t="85229" x="5949950" y="6434138"/>
          <p14:tracePt t="85236" x="6283325" y="6434138"/>
          <p14:tracePt t="85243" x="6464300" y="6424613"/>
          <p14:tracePt t="85265" x="6846888" y="6313488"/>
          <p14:tracePt t="85274" x="6978650" y="6273800"/>
          <p14:tracePt t="85281" x="7108825" y="6232525"/>
          <p14:tracePt t="85286" x="7210425" y="6181725"/>
          <p14:tracePt t="85296" x="7280275" y="6162675"/>
          <p14:tracePt t="85302" x="7342188" y="6132513"/>
          <p14:tracePt t="85309" x="7402513" y="6091238"/>
          <p14:tracePt t="85314" x="7451725" y="6070600"/>
          <p14:tracePt t="85323" x="7493000" y="6030913"/>
          <p14:tracePt t="85330" x="7553325" y="5991225"/>
          <p14:tracePt t="85337" x="7613650" y="5930900"/>
          <p14:tracePt t="85346" x="7653338" y="5889625"/>
          <p14:tracePt t="85350" x="7704138" y="5849938"/>
          <p14:tracePt t="85364" x="7815263" y="5697538"/>
          <p14:tracePt t="85371" x="7845425" y="5657850"/>
          <p14:tracePt t="85377" x="7854950" y="5627688"/>
          <p14:tracePt t="85385" x="7866063" y="5607050"/>
          <p14:tracePt t="85391" x="7875588" y="5576888"/>
          <p14:tracePt t="85398" x="7886700" y="5567363"/>
          <p14:tracePt t="85405" x="7896225" y="5556250"/>
          <p14:tracePt t="85419" x="7896225" y="5546725"/>
          <p14:tracePt t="85426" x="7905750" y="5537200"/>
          <p14:tracePt t="85443" x="7916863" y="5537200"/>
          <p14:tracePt t="85451" x="7916863" y="5526088"/>
          <p14:tracePt t="85461" x="7916863" y="5516563"/>
          <p14:tracePt t="85466" x="7916863" y="5507038"/>
          <p14:tracePt t="85478" x="7916863" y="5495925"/>
          <p14:tracePt t="85479" x="7916863" y="5486400"/>
          <p14:tracePt t="85494" x="7916863" y="5465763"/>
          <p14:tracePt t="85501" x="7916863" y="5456238"/>
          <p14:tracePt t="85510" x="7916863" y="5446713"/>
          <p14:tracePt t="85515" x="7916863" y="5435600"/>
          <p14:tracePt t="85537" x="7916863" y="5426075"/>
          <p14:tracePt t="85549" x="7916863" y="5416550"/>
          <p14:tracePt t="85564" x="7916863" y="5405438"/>
          <p14:tracePt t="85570" x="7916863" y="5384800"/>
          <p14:tracePt t="85578" x="7916863" y="5314950"/>
          <p14:tracePt t="85584" x="7905750" y="5224463"/>
          <p14:tracePt t="85591" x="7905750" y="5143500"/>
          <p14:tracePt t="85598" x="7886700" y="5073650"/>
          <p14:tracePt t="85605" x="7875588" y="4972050"/>
          <p14:tracePt t="85614" x="7866063" y="4902200"/>
          <p14:tracePt t="85623" x="7824788" y="4830763"/>
          <p14:tracePt t="85628" x="7775575" y="4770438"/>
          <p14:tracePt t="85639" x="7704138" y="4710113"/>
          <p14:tracePt t="85645" x="7573963" y="4659313"/>
          <p14:tracePt t="85652" x="7421563" y="4598988"/>
          <p14:tracePt t="85665" x="6888163" y="4527550"/>
          <p14:tracePt t="85673" x="6605588" y="4487863"/>
          <p14:tracePt t="85680" x="6353175" y="4437063"/>
          <p14:tracePt t="85687" x="5908675" y="4376738"/>
          <p14:tracePt t="85695" x="5748338" y="4346575"/>
          <p14:tracePt t="85701" x="5586413" y="4337050"/>
          <p14:tracePt t="85713" x="5162550" y="4337050"/>
          <p14:tracePt t="85724" x="5032375" y="4376738"/>
          <p14:tracePt t="85732" x="4749800" y="4478338"/>
          <p14:tracePt t="85736" x="4446588" y="4559300"/>
          <p14:tracePt t="85745" x="4235450" y="4649788"/>
          <p14:tracePt t="85750" x="4054475" y="4749800"/>
          <p14:tracePt t="85756" x="3790950" y="4891088"/>
          <p14:tracePt t="85763" x="3660775" y="4951413"/>
          <p14:tracePt t="85770" x="3559175" y="5002213"/>
          <p14:tracePt t="85777" x="3519488" y="5022850"/>
          <p14:tracePt t="85786" x="3479800" y="5041900"/>
          <p14:tracePt t="85794" x="3459163" y="5041900"/>
          <p14:tracePt t="85802" x="3449638" y="5053013"/>
          <p14:tracePt t="85815" x="3438525" y="5062538"/>
          <p14:tracePt t="85823" x="3429000" y="5073650"/>
          <p14:tracePt t="85845" x="3429000" y="5083175"/>
          <p14:tracePt t="85859" x="3438525" y="5113338"/>
          <p14:tracePt t="85871" x="3529013" y="5395913"/>
          <p14:tracePt t="85879" x="3570288" y="5516563"/>
          <p14:tracePt t="85885" x="3619500" y="5597525"/>
          <p14:tracePt t="85893" x="3640138" y="5637213"/>
          <p14:tracePt t="85900" x="3670300" y="5697538"/>
          <p14:tracePt t="85905" x="3700463" y="5727700"/>
          <p14:tracePt t="85913" x="3730625" y="5768975"/>
          <p14:tracePt t="85919" x="3771900" y="5799138"/>
          <p14:tracePt t="85927" x="3832225" y="5829300"/>
          <p14:tracePt t="85934" x="3902075" y="5880100"/>
          <p14:tracePt t="85942" x="4013200" y="5961063"/>
          <p14:tracePt t="85948" x="4184650" y="6030913"/>
          <p14:tracePt t="85956" x="4367213" y="6111875"/>
          <p14:tracePt t="85965" x="4527550" y="6162675"/>
          <p14:tracePt t="85973" x="4789488" y="6232525"/>
          <p14:tracePt t="85981" x="5122863" y="6313488"/>
          <p14:tracePt t="85992" x="5284788" y="6334125"/>
          <p14:tracePt t="86000" x="5445125" y="6364288"/>
          <p14:tracePt t="86002" x="5616575" y="6373813"/>
          <p14:tracePt t="86010" x="5768975" y="6394450"/>
          <p14:tracePt t="86017" x="5899150" y="6394450"/>
          <p14:tracePt t="86024" x="6019800" y="6383338"/>
          <p14:tracePt t="86031" x="6202363" y="6373813"/>
          <p14:tracePt t="86038" x="6403975" y="6343650"/>
          <p14:tracePt t="86046" x="6594475" y="6313488"/>
          <p14:tracePt t="86059" x="6897688" y="6253163"/>
          <p14:tracePt t="86070" x="7059613" y="6223000"/>
          <p14:tracePt t="86079" x="7310438" y="6162675"/>
          <p14:tracePt t="86090" x="7402513" y="6132513"/>
          <p14:tracePt t="86094" x="7493000" y="6111875"/>
          <p14:tracePt t="86100" x="7553325" y="6081713"/>
          <p14:tracePt t="86107" x="7623175" y="6040438"/>
          <p14:tracePt t="86115" x="7683500" y="6021388"/>
          <p14:tracePt t="86120" x="7715250" y="6000750"/>
          <p14:tracePt t="86128" x="7775575" y="5961063"/>
          <p14:tracePt t="86134" x="7815263" y="5940425"/>
          <p14:tracePt t="86142" x="7854950" y="5919788"/>
          <p14:tracePt t="86148" x="7886700" y="5910263"/>
          <p14:tracePt t="86155" x="7916863" y="5889625"/>
          <p14:tracePt t="86162" x="7935913" y="5880100"/>
          <p14:tracePt t="86177" x="7956550" y="5868988"/>
          <p14:tracePt t="86179" x="7977188" y="5838825"/>
          <p14:tracePt t="86187" x="7986713" y="5829300"/>
          <p14:tracePt t="90018" x="7977188" y="5819775"/>
          <p14:tracePt t="90024" x="7947025" y="5799138"/>
          <p14:tracePt t="90031" x="7926388" y="5789613"/>
          <p14:tracePt t="90039" x="7916863" y="5778500"/>
          <p14:tracePt t="90046" x="7896225" y="5778500"/>
          <p14:tracePt t="90051" x="7854950" y="5768975"/>
          <p14:tracePt t="90059" x="7785100" y="5748338"/>
          <p14:tracePt t="90065" x="7683500" y="5708650"/>
          <p14:tracePt t="90073" x="7523163" y="5657850"/>
          <p14:tracePt t="90080" x="7402513" y="5618163"/>
          <p14:tracePt t="90089" x="7300913" y="5576888"/>
          <p14:tracePt t="90095" x="7231063" y="5537200"/>
          <p14:tracePt t="90102" x="7170738" y="5507038"/>
          <p14:tracePt t="90110" x="7129463" y="5486400"/>
          <p14:tracePt t="90116" x="7078663" y="5476875"/>
          <p14:tracePt t="90123" x="7048500" y="5465763"/>
          <p14:tracePt t="90131" x="6978650" y="5465763"/>
          <p14:tracePt t="90139" x="6897688" y="5465763"/>
          <p14:tracePt t="90146" x="6827838" y="5476875"/>
          <p14:tracePt t="90152" x="6756400" y="5507038"/>
          <p14:tracePt t="90159" x="6716713" y="5516563"/>
          <p14:tracePt t="90166" x="6665913" y="5526088"/>
          <p14:tracePt t="90173" x="6635750" y="5526088"/>
          <p14:tracePt t="90181" x="6605588" y="5526088"/>
          <p14:tracePt t="90189" x="6594475" y="5526088"/>
          <p14:tracePt t="90196" x="6575425" y="5526088"/>
          <p14:tracePt t="90202" x="6554788" y="5526088"/>
          <p14:tracePt t="90209" x="6554788" y="5516563"/>
          <p14:tracePt t="90216" x="6545263" y="5516563"/>
          <p14:tracePt t="90223" x="6534150" y="5507038"/>
          <p14:tracePt t="90239" x="6515100" y="5507038"/>
          <p14:tracePt t="90246" x="6503988" y="5507038"/>
          <p14:tracePt t="90259" x="6484938" y="5507038"/>
          <p14:tracePt t="90266" x="6464300" y="5507038"/>
          <p14:tracePt t="90273" x="6423025" y="5507038"/>
          <p14:tracePt t="90282" x="6373813" y="5507038"/>
          <p14:tracePt t="90289" x="6332538" y="5495925"/>
          <p14:tracePt t="90295" x="6313488" y="5486400"/>
          <p14:tracePt t="90302" x="6283325" y="5486400"/>
          <p14:tracePt t="90310" x="6262688" y="5476875"/>
          <p14:tracePt t="90317" x="6251575" y="5465763"/>
          <p14:tracePt t="90324" x="6242050" y="5446713"/>
          <p14:tracePt t="90332" x="6232525" y="5446713"/>
          <p14:tracePt t="90340" x="6221413" y="5435600"/>
          <p14:tracePt t="90346" x="6211888" y="5426075"/>
          <p14:tracePt t="90352" x="6202363" y="5416550"/>
          <p14:tracePt t="90374" x="6191250" y="5416550"/>
          <p14:tracePt t="90381" x="6181725" y="5416550"/>
          <p14:tracePt t="90390" x="6172200" y="5416550"/>
          <p14:tracePt t="90395" x="6161088" y="5416550"/>
          <p14:tracePt t="90409" x="6151563" y="5416550"/>
          <p14:tracePt t="90424" x="6142038" y="5416550"/>
          <p14:tracePt t="90446" x="6130925" y="5416550"/>
          <p14:tracePt t="90452" x="6121400" y="5405438"/>
          <p14:tracePt t="90467" x="6121400" y="5395913"/>
          <p14:tracePt t="90473" x="6111875" y="5395913"/>
          <p14:tracePt t="90490" x="6111875" y="5384800"/>
          <p14:tracePt t="90495" x="6100763" y="5375275"/>
          <p14:tracePt t="90517" x="6091238" y="5375275"/>
          <p14:tracePt t="90523" x="6091238" y="5365750"/>
          <p14:tracePt t="90539" x="6091238" y="5345113"/>
          <p14:tracePt t="90545" x="6080125" y="5324475"/>
          <p14:tracePt t="90552" x="6061075" y="5284788"/>
          <p14:tracePt t="90559" x="6049963" y="5245100"/>
          <p14:tracePt t="90566" x="6040438" y="5213350"/>
          <p14:tracePt t="90574" x="6019800" y="5183188"/>
          <p14:tracePt t="90582" x="6010275" y="5164138"/>
          <p14:tracePt t="90596" x="5989638" y="5164138"/>
          <p14:tracePt t="90610" x="5980113" y="5164138"/>
          <p14:tracePt t="90617" x="5959475" y="5164138"/>
          <p14:tracePt t="90632" x="5949950" y="5164138"/>
          <p14:tracePt t="90646" x="5940425" y="5173663"/>
          <p14:tracePt t="90667" x="5929313" y="5173663"/>
          <p14:tracePt t="90674" x="5919788" y="5173663"/>
          <p14:tracePt t="90690" x="5919788" y="5164138"/>
          <p14:tracePt t="90696" x="5908675" y="5164138"/>
          <p14:tracePt t="90717" x="5899150" y="5164138"/>
          <p14:tracePt t="90746" x="5899150" y="5173663"/>
          <p14:tracePt t="90767" x="5899150" y="5183188"/>
          <p14:tracePt t="90773" x="5899150" y="5194300"/>
          <p14:tracePt t="90796" x="5899150" y="5203825"/>
          <p14:tracePt t="90802" x="5899150" y="5224463"/>
          <p14:tracePt t="90817" x="5919788" y="5245100"/>
          <p14:tracePt t="90824" x="5919788" y="5254625"/>
          <p14:tracePt t="90831" x="5929313" y="5264150"/>
          <p14:tracePt t="90840" x="5940425" y="5284788"/>
          <p14:tracePt t="90846" x="5949950" y="5284788"/>
          <p14:tracePt t="90852" x="5959475" y="5294313"/>
          <p14:tracePt t="90860" x="5980113" y="5314950"/>
          <p14:tracePt t="90867" x="5989638" y="5324475"/>
          <p14:tracePt t="90873" x="6000750" y="5324475"/>
          <p14:tracePt t="90882" x="6019800" y="5324475"/>
          <p14:tracePt t="90890" x="6019800" y="5335588"/>
          <p14:tracePt t="90896" x="6040438" y="5335588"/>
          <p14:tracePt t="90902" x="6049963" y="5345113"/>
          <p14:tracePt t="90917" x="6061075" y="5345113"/>
          <p14:tracePt t="90924" x="6070600" y="5345113"/>
          <p14:tracePt t="90960" x="6070600" y="5354638"/>
          <p14:tracePt t="91083" x="6070600" y="5345113"/>
          <p14:tracePt t="91105" x="6070600" y="5335588"/>
          <p14:tracePt t="91147" x="6061075" y="5335588"/>
          <p14:tracePt t="91176" x="6049963" y="5335588"/>
          <p14:tracePt t="91197" x="6040438" y="5335588"/>
          <p14:tracePt t="91280" x="6040438" y="5345113"/>
          <p14:tracePt t="91304" x="6040438" y="5354638"/>
          <p14:tracePt t="91312" x="6040438" y="5365750"/>
          <p14:tracePt t="91341" x="6040438" y="5375275"/>
          <p14:tracePt t="91348" x="6040438" y="5395913"/>
          <p14:tracePt t="91355" x="6040438" y="5405438"/>
          <p14:tracePt t="91361" x="6040438" y="5426075"/>
          <p14:tracePt t="91369" x="6040438" y="5446713"/>
          <p14:tracePt t="91378" x="6040438" y="5456238"/>
          <p14:tracePt t="91383" x="6030913" y="5486400"/>
          <p14:tracePt t="91396" x="6019800" y="5486400"/>
          <p14:tracePt t="91398" x="6010275" y="5526088"/>
          <p14:tracePt t="91405" x="5989638" y="5567363"/>
          <p14:tracePt t="91412" x="5980113" y="5618163"/>
          <p14:tracePt t="91420" x="5959475" y="5648325"/>
          <p14:tracePt t="91431" x="5949950" y="5697538"/>
          <p14:tracePt t="91441" x="5940425" y="5708650"/>
          <p14:tracePt t="91448" x="5929313" y="5727700"/>
          <p14:tracePt t="91463" x="5919788" y="5748338"/>
          <p14:tracePt t="91474" x="5919788" y="5759450"/>
          <p14:tracePt t="91481" x="5908675" y="5778500"/>
          <p14:tracePt t="91489" x="5899150" y="5778500"/>
          <p14:tracePt t="91495" x="5889625" y="5789613"/>
          <p14:tracePt t="91502" x="5889625" y="5808663"/>
          <p14:tracePt t="91510" x="5878513" y="5819775"/>
          <p14:tracePt t="91517" x="5868988" y="5829300"/>
          <p14:tracePt t="91523" x="5859463" y="5838825"/>
          <p14:tracePt t="91531" x="5859463" y="5859463"/>
          <p14:tracePt t="91540" x="5859463" y="5868988"/>
          <p14:tracePt t="91546" x="5848350" y="5868988"/>
          <p14:tracePt t="91552" x="5838825" y="5880100"/>
          <p14:tracePt t="91559" x="5838825" y="5889625"/>
          <p14:tracePt t="91585" x="5838825" y="5899150"/>
          <p14:tracePt t="91597" x="5838825" y="5910263"/>
          <p14:tracePt t="91648" x="5838825" y="5919788"/>
          <p14:tracePt t="91725" x="5838825" y="5910263"/>
          <p14:tracePt t="91767" x="5829300" y="5910263"/>
          <p14:tracePt t="91774" x="5829300" y="5899150"/>
          <p14:tracePt t="91791" x="5829300" y="5880100"/>
          <p14:tracePt t="91797" x="5829300" y="5868988"/>
          <p14:tracePt t="91803" x="5829300" y="5838825"/>
          <p14:tracePt t="91810" x="5818188" y="5829300"/>
          <p14:tracePt t="91817" x="5818188" y="5808663"/>
          <p14:tracePt t="91824" x="5818188" y="5789613"/>
          <p14:tracePt t="91833" x="5808663" y="5759450"/>
          <p14:tracePt t="91840" x="5808663" y="5748338"/>
          <p14:tracePt t="91853" x="5808663" y="5727700"/>
          <p14:tracePt t="91860" x="5799138" y="5708650"/>
          <p14:tracePt t="91867" x="5788025" y="5688013"/>
          <p14:tracePt t="91874" x="5788025" y="5667375"/>
          <p14:tracePt t="91883" x="5788025" y="5648325"/>
          <p14:tracePt t="91890" x="5778500" y="5627688"/>
          <p14:tracePt t="91897" x="5778500" y="5607050"/>
          <p14:tracePt t="91902" x="5778500" y="5597525"/>
          <p14:tracePt t="91911" x="5778500" y="5576888"/>
          <p14:tracePt t="91916" x="5768975" y="5567363"/>
          <p14:tracePt t="91923" x="5757863" y="5546725"/>
          <p14:tracePt t="91931" x="5757863" y="5526088"/>
          <p14:tracePt t="91939" x="5748338" y="5507038"/>
          <p14:tracePt t="91945" x="5737225" y="5486400"/>
          <p14:tracePt t="91952" x="5737225" y="5476875"/>
          <p14:tracePt t="91961" x="5737225" y="5456238"/>
          <p14:tracePt t="91967" x="5737225" y="5446713"/>
          <p14:tracePt t="91974" x="5737225" y="5435600"/>
          <p14:tracePt t="91982" x="5737225" y="5426075"/>
          <p14:tracePt t="91989" x="5737225" y="5416550"/>
          <p14:tracePt t="91996" x="5737225" y="5405438"/>
          <p14:tracePt t="92010" x="5737225" y="5395913"/>
          <p14:tracePt t="92047" x="5737225" y="5384800"/>
          <p14:tracePt t="92054" x="5737225" y="5375275"/>
          <p14:tracePt t="92070" x="5737225" y="5365750"/>
          <p14:tracePt t="92077" x="5737225" y="5335588"/>
          <p14:tracePt t="92083" x="5737225" y="5305425"/>
          <p14:tracePt t="92093" x="5737225" y="5275263"/>
          <p14:tracePt t="92098" x="5737225" y="5264150"/>
          <p14:tracePt t="92106" x="5737225" y="5254625"/>
          <p14:tracePt t="92112" x="5737225" y="5233988"/>
          <p14:tracePt t="92183" x="5737225" y="5245100"/>
          <p14:tracePt t="92197" x="5737225" y="5254625"/>
          <p14:tracePt t="92245" x="5737225" y="5264150"/>
          <p14:tracePt t="92252" x="5737225" y="5275263"/>
          <p14:tracePt t="92297" x="5748338" y="5275263"/>
          <p14:tracePt t="92311" x="5757863" y="5275263"/>
          <p14:tracePt t="92361" x="5768975" y="5275263"/>
          <p14:tracePt t="92375" x="5778500" y="5275263"/>
          <p14:tracePt t="92405" x="5788025" y="5275263"/>
          <p14:tracePt t="92411" x="5799138" y="5275263"/>
          <p14:tracePt t="92433" x="5808663" y="5275263"/>
          <p14:tracePt t="92442" x="5818188" y="5275263"/>
          <p14:tracePt t="92456" x="5829300" y="5275263"/>
          <p14:tracePt t="92475" x="5848350" y="5264150"/>
          <p14:tracePt t="92489" x="5859463" y="5254625"/>
          <p14:tracePt t="92497" x="5868988" y="5254625"/>
          <p14:tracePt t="92502" x="5878513" y="5254625"/>
          <p14:tracePt t="92510" x="5889625" y="5245100"/>
          <p14:tracePt t="92517" x="5908675" y="5233988"/>
          <p14:tracePt t="92523" x="5919788" y="5233988"/>
          <p14:tracePt t="92531" x="5929313" y="5233988"/>
          <p14:tracePt t="92538" x="5940425" y="5233988"/>
          <p14:tracePt t="92545" x="5940425" y="5224463"/>
          <p14:tracePt t="92553" x="5949950" y="5224463"/>
          <p14:tracePt t="92560" x="5970588" y="5224463"/>
          <p14:tracePt t="92574" x="5980113" y="5224463"/>
          <p14:tracePt t="92581" x="5989638" y="5213350"/>
          <p14:tracePt t="92589" x="5989638" y="5203825"/>
          <p14:tracePt t="92603" x="6000750" y="5203825"/>
          <p14:tracePt t="92610" x="6010275" y="5203825"/>
          <p14:tracePt t="92631" x="6019800" y="5194300"/>
          <p14:tracePt t="92647" x="6030913" y="5183188"/>
          <p14:tracePt t="92660" x="6049963" y="5143500"/>
          <p14:tracePt t="92667" x="6080125" y="5103813"/>
          <p14:tracePt t="92674" x="6111875" y="5062538"/>
          <p14:tracePt t="92682" x="6142038" y="4992688"/>
          <p14:tracePt t="92689" x="6161088" y="4951413"/>
          <p14:tracePt t="92697" x="6181725" y="4911725"/>
          <p14:tracePt t="92702" x="6202363" y="4870450"/>
          <p14:tracePt t="92710" x="6202363" y="4860925"/>
          <p14:tracePt t="92724" x="6202363" y="4851400"/>
          <p14:tracePt t="92739" x="6191250" y="4851400"/>
          <p14:tracePt t="92752" x="6191250" y="4840288"/>
          <p14:tracePt t="92760" x="6181725" y="4840288"/>
          <p14:tracePt t="92777" x="6161088" y="4830763"/>
          <p14:tracePt t="92794" x="6142038" y="4830763"/>
          <p14:tracePt t="92798" x="6121400" y="4830763"/>
          <p14:tracePt t="92806" x="6080125" y="4830763"/>
          <p14:tracePt t="92812" x="6049963" y="4830763"/>
          <p14:tracePt t="92819" x="6019800" y="4840288"/>
          <p14:tracePt t="92827" x="5980113" y="4840288"/>
          <p14:tracePt t="92834" x="5949950" y="4860925"/>
          <p14:tracePt t="92847" x="5889625" y="4902200"/>
          <p14:tracePt t="92856" x="5859463" y="4921250"/>
          <p14:tracePt t="92862" x="5848350" y="4932363"/>
          <p14:tracePt t="92869" x="5829300" y="4951413"/>
          <p14:tracePt t="92882" x="5788025" y="4981575"/>
          <p14:tracePt t="92891" x="5788025" y="4992688"/>
          <p14:tracePt t="92898" x="5778500" y="5011738"/>
          <p14:tracePt t="92905" x="5778500" y="5032375"/>
          <p14:tracePt t="92916" x="5768975" y="5032375"/>
          <p14:tracePt t="92918" x="5768975" y="5041900"/>
          <p14:tracePt t="92927" x="5768975" y="5053013"/>
          <p14:tracePt t="92931" x="5768975" y="5062538"/>
          <p14:tracePt t="92939" x="5768975" y="5073650"/>
          <p14:tracePt t="92952" x="5768975" y="5083175"/>
          <p14:tracePt t="92962" x="5768975" y="5103813"/>
          <p14:tracePt t="92975" x="5768975" y="5113338"/>
          <p14:tracePt t="92981" x="5768975" y="5122863"/>
          <p14:tracePt t="92988" x="5768975" y="5143500"/>
          <p14:tracePt t="92995" x="5768975" y="5153025"/>
          <p14:tracePt t="93011" x="5768975" y="5173663"/>
          <p14:tracePt t="93018" x="5768975" y="5183188"/>
          <p14:tracePt t="93025" x="5768975" y="5203825"/>
          <p14:tracePt t="93033" x="5768975" y="5213350"/>
          <p14:tracePt t="93041" x="5768975" y="5233988"/>
          <p14:tracePt t="93047" x="5768975" y="5245100"/>
          <p14:tracePt t="93055" x="5768975" y="5264150"/>
          <p14:tracePt t="93062" x="5768975" y="5275263"/>
          <p14:tracePt t="93077" x="5768975" y="5294313"/>
          <p14:tracePt t="93083" x="5768975" y="5305425"/>
          <p14:tracePt t="93092" x="5768975" y="5324475"/>
          <p14:tracePt t="93097" x="5778500" y="5345113"/>
          <p14:tracePt t="93109" x="5788025" y="5365750"/>
          <p14:tracePt t="93113" x="5808663" y="5416550"/>
          <p14:tracePt t="93121" x="5829300" y="5476875"/>
          <p14:tracePt t="93127" x="5838825" y="5526088"/>
          <p14:tracePt t="93133" x="5848350" y="5567363"/>
          <p14:tracePt t="93143" x="5868988" y="5588000"/>
          <p14:tracePt t="93147" x="5868988" y="5618163"/>
          <p14:tracePt t="93155" x="5868988" y="5627688"/>
          <p14:tracePt t="93161" x="5878513" y="5637213"/>
          <p14:tracePt t="93167" x="5878513" y="5648325"/>
          <p14:tracePt t="93174" x="5889625" y="5648325"/>
          <p14:tracePt t="93188" x="5889625" y="5657850"/>
          <p14:tracePt t="93195" x="5889625" y="5667375"/>
          <p14:tracePt t="93202" x="5899150" y="5667375"/>
          <p14:tracePt t="93209" x="5908675" y="5667375"/>
          <p14:tracePt t="93234" x="5919788" y="5657850"/>
          <p14:tracePt t="93242" x="5940425" y="5648325"/>
          <p14:tracePt t="93247" x="5949950" y="5637213"/>
          <p14:tracePt t="93255" x="5970588" y="5607050"/>
          <p14:tracePt t="93262" x="5989638" y="5597525"/>
          <p14:tracePt t="93270" x="6000750" y="5576888"/>
          <p14:tracePt t="93276" x="6000750" y="5556250"/>
          <p14:tracePt t="93294" x="6019800" y="5516563"/>
          <p14:tracePt t="93297" x="6030913" y="5507038"/>
          <p14:tracePt t="93311" x="6030913" y="5476875"/>
          <p14:tracePt t="93327" x="6030913" y="5465763"/>
          <p14:tracePt t="93333" x="6040438" y="5446713"/>
          <p14:tracePt t="93344" x="6040438" y="5435600"/>
          <p14:tracePt t="93347" x="6061075" y="5395913"/>
          <p14:tracePt t="93359" x="6080125" y="5354638"/>
          <p14:tracePt t="93361" x="6100763" y="5284788"/>
          <p14:tracePt t="93368" x="6121400" y="5245100"/>
          <p14:tracePt t="93375" x="6142038" y="5194300"/>
          <p14:tracePt t="93382" x="6151563" y="5153025"/>
          <p14:tracePt t="93389" x="6161088" y="5113338"/>
          <p14:tracePt t="93396" x="6161088" y="5092700"/>
          <p14:tracePt t="93402" x="6172200" y="5062538"/>
          <p14:tracePt t="93527" x="6161088" y="5062538"/>
          <p14:tracePt t="93548" x="6151563" y="5062538"/>
          <p14:tracePt t="93569" x="6142038" y="5062538"/>
          <p14:tracePt t="93584" x="6130925" y="5062538"/>
          <p14:tracePt t="93683" x="6130925" y="5073650"/>
          <p14:tracePt t="93726" x="6121400" y="5073650"/>
          <p14:tracePt t="93783" x="6111875" y="5073650"/>
          <p14:tracePt t="93791" x="6100763" y="5073650"/>
          <p14:tracePt t="93812" x="6091238" y="5073650"/>
          <p14:tracePt t="93834" x="6080125" y="5041900"/>
          <p14:tracePt t="93841" x="6070600" y="5032375"/>
          <p14:tracePt t="93848" x="6070600" y="5022850"/>
          <p14:tracePt t="93854" x="6070600" y="5011738"/>
          <p14:tracePt t="93862" x="6061075" y="5011738"/>
          <p14:tracePt t="93870" x="6061075" y="5002213"/>
          <p14:tracePt t="93875" x="6049963" y="5002213"/>
          <p14:tracePt t="93884" x="6040438" y="4992688"/>
          <p14:tracePt t="93891" x="6030913" y="4992688"/>
          <p14:tracePt t="93897" x="6019800" y="4992688"/>
          <p14:tracePt t="93908" x="6010275" y="4981575"/>
          <p14:tracePt t="93911" x="6000750" y="4972050"/>
          <p14:tracePt t="93918" x="5980113" y="4972050"/>
          <p14:tracePt t="93924" x="5970588" y="4972050"/>
          <p14:tracePt t="93931" x="5959475" y="4972050"/>
          <p14:tracePt t="93938" x="5949950" y="4972050"/>
          <p14:tracePt t="93962" x="5940425" y="4981575"/>
          <p14:tracePt t="93971" x="5929313" y="4992688"/>
          <p14:tracePt t="93976" x="5929313" y="5002213"/>
          <p14:tracePt t="93986" x="5919788" y="5002213"/>
          <p14:tracePt t="93993" x="5919788" y="5022850"/>
          <p14:tracePt t="93999" x="5919788" y="5032375"/>
          <p14:tracePt t="94007" x="5908675" y="5032375"/>
          <p14:tracePt t="94012" x="5908675" y="5053013"/>
          <p14:tracePt t="94027" x="5908675" y="5062538"/>
          <p14:tracePt t="94033" x="5908675" y="5083175"/>
          <p14:tracePt t="94049" x="5908675" y="5092700"/>
          <p14:tracePt t="94055" x="5908675" y="5103813"/>
          <p14:tracePt t="94064" x="5908675" y="5113338"/>
          <p14:tracePt t="94070" x="5908675" y="5122863"/>
          <p14:tracePt t="94080" x="5908675" y="5133975"/>
          <p14:tracePt t="94083" x="5908675" y="5143500"/>
          <p14:tracePt t="94092" x="5908675" y="5153025"/>
          <p14:tracePt t="94096" x="5908675" y="5164138"/>
          <p14:tracePt t="94104" x="5908675" y="5183188"/>
          <p14:tracePt t="94117" x="5908675" y="5194300"/>
          <p14:tracePt t="94124" x="5908675" y="5203825"/>
          <p14:tracePt t="94131" x="5908675" y="5224463"/>
          <p14:tracePt t="94139" x="5919788" y="5245100"/>
          <p14:tracePt t="94146" x="5919788" y="5264150"/>
          <p14:tracePt t="94153" x="5919788" y="5305425"/>
          <p14:tracePt t="94161" x="5919788" y="5335588"/>
          <p14:tracePt t="94167" x="5919788" y="5395913"/>
          <p14:tracePt t="94175" x="5919788" y="5465763"/>
          <p14:tracePt t="94182" x="5919788" y="5507038"/>
          <p14:tracePt t="94189" x="5919788" y="5537200"/>
          <p14:tracePt t="94196" x="5919788" y="5576888"/>
          <p14:tracePt t="94203" x="5919788" y="5597525"/>
          <p14:tracePt t="94210" x="5919788" y="5627688"/>
          <p14:tracePt t="94217" x="5919788" y="5637213"/>
          <p14:tracePt t="94224" x="5929313" y="5657850"/>
          <p14:tracePt t="94242" x="5940425" y="5678488"/>
          <p14:tracePt t="94249" x="5940425" y="5688013"/>
          <p14:tracePt t="94260" x="5949950" y="5718175"/>
          <p14:tracePt t="94262" x="5959475" y="5748338"/>
          <p14:tracePt t="94279" x="5980113" y="5789613"/>
          <p14:tracePt t="94284" x="5989638" y="5808663"/>
          <p14:tracePt t="94295" x="6010275" y="5819775"/>
          <p14:tracePt t="94297" x="6010275" y="5838825"/>
          <p14:tracePt t="94305" x="6019800" y="5849938"/>
          <p14:tracePt t="94316" x="6019800" y="5859463"/>
          <p14:tracePt t="94320" x="6019800" y="5868988"/>
          <p14:tracePt t="94342" x="6030913" y="5880100"/>
          <p14:tracePt t="94355" x="6040438" y="5889625"/>
          <p14:tracePt t="94379" x="6049963" y="5889625"/>
          <p14:tracePt t="94498" x="6061075" y="5889625"/>
          <p14:tracePt t="94510" x="6061075" y="5880100"/>
          <p14:tracePt t="94512" x="6061075" y="5849938"/>
          <p14:tracePt t="94521" x="6061075" y="5829300"/>
          <p14:tracePt t="94530" x="6061075" y="5819775"/>
          <p14:tracePt t="94534" x="6061075" y="5808663"/>
          <p14:tracePt t="94557" x="6061075" y="5799138"/>
          <p14:tracePt t="94563" x="6040438" y="5727700"/>
          <p14:tracePt t="94572" x="6040438" y="5708650"/>
          <p14:tracePt t="94578" x="6019800" y="5678488"/>
          <p14:tracePt t="94584" x="6019800" y="5667375"/>
          <p14:tracePt t="94599" x="6010275" y="5667375"/>
          <p14:tracePt t="94609" x="6010275" y="5648325"/>
          <p14:tracePt t="94611" x="5989638" y="5607050"/>
          <p14:tracePt t="94618" x="5970588" y="5567363"/>
          <p14:tracePt t="94625" x="5949950" y="5526088"/>
          <p14:tracePt t="94632" x="5940425" y="5465763"/>
          <p14:tracePt t="94639" x="5929313" y="5426075"/>
          <p14:tracePt t="94647" x="5919788" y="5384800"/>
          <p14:tracePt t="94653" x="5908675" y="5345113"/>
          <p14:tracePt t="94661" x="5908675" y="5314950"/>
          <p14:tracePt t="94667" x="5908675" y="5284788"/>
          <p14:tracePt t="94675" x="5908675" y="5264150"/>
          <p14:tracePt t="94681" x="5908675" y="5224463"/>
          <p14:tracePt t="94688" x="5908675" y="5194300"/>
          <p14:tracePt t="94696" x="5908675" y="5143500"/>
          <p14:tracePt t="94703" x="5919788" y="5103813"/>
          <p14:tracePt t="94710" x="5929313" y="5053013"/>
          <p14:tracePt t="94717" x="5940425" y="5002213"/>
          <p14:tracePt t="94725" x="5949950" y="4962525"/>
          <p14:tracePt t="94732" x="5949950" y="4932363"/>
          <p14:tracePt t="94740" x="5949950" y="4921250"/>
          <p14:tracePt t="94747" x="5949950" y="4911725"/>
          <p14:tracePt t="94755" x="5949950" y="4902200"/>
          <p14:tracePt t="94769" x="5940425" y="4902200"/>
          <p14:tracePt t="94783" x="5929313" y="4902200"/>
          <p14:tracePt t="94840" x="5929313" y="4911725"/>
          <p14:tracePt t="94862" x="5929313" y="4921250"/>
          <p14:tracePt t="94869" x="5929313" y="4932363"/>
          <p14:tracePt t="94875" x="5919788" y="4941888"/>
          <p14:tracePt t="94885" x="5919788" y="4962525"/>
          <p14:tracePt t="94891" x="5919788" y="4972050"/>
          <p14:tracePt t="94900" x="5919788" y="4992688"/>
          <p14:tracePt t="94908" x="5919788" y="5002213"/>
          <p14:tracePt t="94912" x="5919788" y="5022850"/>
          <p14:tracePt t="94920" x="5919788" y="5032375"/>
          <p14:tracePt t="94925" x="5919788" y="5041900"/>
          <p14:tracePt t="94934" x="5919788" y="5053013"/>
          <p14:tracePt t="94948" x="5919788" y="5062538"/>
          <p14:tracePt t="94962" x="5919788" y="5083175"/>
          <p14:tracePt t="94970" x="5919788" y="5092700"/>
          <p14:tracePt t="94976" x="5919788" y="5103813"/>
          <p14:tracePt t="94985" x="5919788" y="5113338"/>
          <p14:tracePt t="94991" x="5929313" y="5133975"/>
          <p14:tracePt t="94998" x="5929313" y="5164138"/>
          <p14:tracePt t="95007" x="5949950" y="5183188"/>
          <p14:tracePt t="95011" x="5959475" y="5224463"/>
          <p14:tracePt t="95018" x="5980113" y="5264150"/>
          <p14:tracePt t="95025" x="5989638" y="5305425"/>
          <p14:tracePt t="95032" x="6010275" y="5345113"/>
          <p14:tracePt t="95039" x="6019800" y="5375275"/>
          <p14:tracePt t="95048" x="6030913" y="5416550"/>
          <p14:tracePt t="95054" x="6030913" y="5435600"/>
          <p14:tracePt t="95061" x="6040438" y="5446713"/>
          <p14:tracePt t="95068" x="6040438" y="5465763"/>
          <p14:tracePt t="95075" x="6040438" y="5476875"/>
          <p14:tracePt t="95082" x="6040438" y="5486400"/>
          <p14:tracePt t="95089" x="6040438" y="5495925"/>
          <p14:tracePt t="95096" x="6049963" y="5507038"/>
          <p14:tracePt t="95104" x="6061075" y="5507038"/>
          <p14:tracePt t="95111" x="6061075" y="5516563"/>
          <p14:tracePt t="95118" x="6061075" y="5526088"/>
          <p14:tracePt t="95125" x="6070600" y="5526088"/>
          <p14:tracePt t="95132" x="6070600" y="5537200"/>
          <p14:tracePt t="95139" x="6080125" y="5537200"/>
          <p14:tracePt t="95146" x="6091238" y="5546725"/>
          <p14:tracePt t="95162" x="6091238" y="5567363"/>
          <p14:tracePt t="95169" x="6100763" y="5576888"/>
          <p14:tracePt t="95177" x="6100763" y="5588000"/>
          <p14:tracePt t="95184" x="6111875" y="5588000"/>
          <p14:tracePt t="95198" x="6111875" y="5597525"/>
          <p14:tracePt t="95212" x="6130925" y="5607050"/>
          <p14:tracePt t="95234" x="6142038" y="5618163"/>
          <p14:tracePt t="95245" x="6142038" y="5627688"/>
          <p14:tracePt t="95249" x="6151563" y="5627688"/>
          <p14:tracePt t="95257" x="6151563" y="5637213"/>
          <p14:tracePt t="95271" x="6161088" y="5648325"/>
          <p14:tracePt t="95292" x="6161088" y="5657850"/>
          <p14:tracePt t="98450" x="6151563" y="5607050"/>
          <p14:tracePt t="98458" x="6130925" y="5537200"/>
          <p14:tracePt t="98465" x="6080125" y="5465763"/>
          <p14:tracePt t="98472" x="6049963" y="5405438"/>
          <p14:tracePt t="98479" x="6019800" y="5354638"/>
          <p14:tracePt t="98487" x="5980113" y="5314950"/>
          <p14:tracePt t="98492" x="5959475" y="5275263"/>
          <p14:tracePt t="98502" x="5949950" y="5245100"/>
          <p14:tracePt t="98508" x="5940425" y="5213350"/>
          <p14:tracePt t="98514" x="5919788" y="5203825"/>
          <p14:tracePt t="98522" x="5919788" y="5183188"/>
          <p14:tracePt t="98528" x="5908675" y="5173663"/>
          <p14:tracePt t="98542" x="5908675" y="5164138"/>
          <p14:tracePt t="98558" x="5899150" y="5153025"/>
          <p14:tracePt t="98579" x="5899150" y="5143500"/>
          <p14:tracePt t="98592" x="5889625" y="5143500"/>
          <p14:tracePt t="98601" x="5889625" y="5122863"/>
          <p14:tracePt t="98606" x="5878513" y="5092700"/>
          <p14:tracePt t="98614" x="5868988" y="5062538"/>
          <p14:tracePt t="98620" x="5868988" y="5032375"/>
          <p14:tracePt t="98628" x="5868988" y="5011738"/>
          <p14:tracePt t="98634" x="5868988" y="4992688"/>
          <p14:tracePt t="98642" x="5859463" y="4981575"/>
          <p14:tracePt t="98648" x="5859463" y="4972050"/>
          <p14:tracePt t="98655" x="5859463" y="4962525"/>
          <p14:tracePt t="98662" x="5848350" y="4962525"/>
          <p14:tracePt t="98679" x="5838825" y="4951413"/>
          <p14:tracePt t="98687" x="5838825" y="4941888"/>
          <p14:tracePt t="98765" x="5838825" y="4951413"/>
          <p14:tracePt t="98786" x="5838825" y="4962525"/>
          <p14:tracePt t="98801" x="5838825" y="4972050"/>
          <p14:tracePt t="98810" x="5838825" y="4992688"/>
          <p14:tracePt t="98827" x="5838825" y="5002213"/>
          <p14:tracePt t="98829" x="5838825" y="5022850"/>
          <p14:tracePt t="98851" x="5889625" y="5113338"/>
          <p14:tracePt t="98865" x="5989638" y="5264150"/>
          <p14:tracePt t="98873" x="6049963" y="5335588"/>
          <p14:tracePt t="98877" x="6111875" y="5426075"/>
          <p14:tracePt t="98884" x="6142038" y="5476875"/>
          <p14:tracePt t="98891" x="6161088" y="5516563"/>
          <p14:tracePt t="98898" x="6161088" y="5546725"/>
          <p14:tracePt t="98905" x="6172200" y="5556250"/>
          <p14:tracePt t="98913" x="6172200" y="5567363"/>
          <p14:tracePt t="98919" x="6181725" y="5567363"/>
          <p14:tracePt t="98928" x="6191250" y="5588000"/>
          <p14:tracePt t="98942" x="6191250" y="5597525"/>
          <p14:tracePt t="98950" x="6202363" y="5618163"/>
          <p14:tracePt t="98960" x="6232525" y="5637213"/>
          <p14:tracePt t="98964" x="6262688" y="5678488"/>
          <p14:tracePt t="98975" x="6272213" y="5678488"/>
          <p14:tracePt t="98980" x="6343650" y="5738813"/>
          <p14:tracePt t="98988" x="6362700" y="5759450"/>
          <p14:tracePt t="98993" x="6373813" y="5759450"/>
          <p14:tracePt t="100200" x="6172200" y="5789613"/>
          <p14:tracePt t="100208" x="5808663" y="5868988"/>
          <p14:tracePt t="100215" x="5637213" y="5940425"/>
          <p14:tracePt t="100226" x="5254625" y="6132513"/>
          <p14:tracePt t="100230" x="4881563" y="6303963"/>
          <p14:tracePt t="100237" x="4659313" y="6403975"/>
          <p14:tracePt t="100243" x="4316413" y="6565900"/>
          <p14:tracePt t="100252" x="3952875" y="6665913"/>
          <p14:tracePt t="100258" x="3790950" y="6686550"/>
          <p14:tracePt t="100267" x="3540125" y="6707188"/>
          <p14:tracePt t="100277" x="3146425" y="6707188"/>
          <p14:tracePt t="100279" x="2974975" y="6707188"/>
          <p14:tracePt t="100287" x="2794000" y="6707188"/>
          <p14:tracePt t="100294" x="2571750" y="6686550"/>
          <p14:tracePt t="100302" x="2430463" y="6686550"/>
          <p14:tracePt t="100310" x="2349500" y="6686550"/>
          <p14:tracePt t="100315" x="2279650" y="6686550"/>
          <p14:tracePt t="100324" x="2228850" y="6696075"/>
          <p14:tracePt t="100329" x="2157413" y="6707188"/>
          <p14:tracePt t="100338" x="2087563" y="6737350"/>
          <p14:tracePt t="100345" x="2027238" y="6767513"/>
          <p14:tracePt t="100351" x="1976438" y="6797675"/>
          <p14:tracePt t="100357" x="1936750" y="6818313"/>
          <p14:tracePt t="100366" x="1906588" y="6837363"/>
        </p14:tracePtLst>
      </p14:laserTraceLst>
    </p:ext>
  </p:extLst>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2138</TotalTime>
  <Words>1389</Words>
  <Application>Microsoft Office PowerPoint</Application>
  <PresentationFormat>Широкоэкранный</PresentationFormat>
  <Paragraphs>103</Paragraphs>
  <Slides>13</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13</vt:i4>
      </vt:variant>
    </vt:vector>
  </HeadingPairs>
  <TitlesOfParts>
    <vt:vector size="19" baseType="lpstr">
      <vt:lpstr>Arial</vt:lpstr>
      <vt:lpstr>Calibri</vt:lpstr>
      <vt:lpstr>Calibri Light</vt:lpstr>
      <vt:lpstr>Cambria Math</vt:lpstr>
      <vt:lpstr>Times New Roman</vt:lpstr>
      <vt:lpstr>Тема Office</vt:lpstr>
      <vt:lpstr>Geoacoustic inversion of shipping noise at two closely spaced vertical arrays for estimation of gassy sediment parameters</vt:lpstr>
      <vt:lpstr>Introduction</vt:lpstr>
      <vt:lpstr>Introduction</vt:lpstr>
      <vt:lpstr>Ideal experimental scenario</vt:lpstr>
      <vt:lpstr>Experiment</vt:lpstr>
      <vt:lpstr>Mode filtration methodology</vt:lpstr>
      <vt:lpstr>Modal amplitudes on two arrays, needed to calculate attenuation:</vt:lpstr>
      <vt:lpstr>Phase compensation and calculation of attenuation coefficient</vt:lpstr>
      <vt:lpstr>Phase speed frequency dependence</vt:lpstr>
      <vt:lpstr>Презентация PowerPoint</vt:lpstr>
      <vt:lpstr>Logarithmic derivative linked to bottom impedance and reflection coefficient</vt:lpstr>
      <vt:lpstr>Phase of V on dispersion maxima</vt:lpstr>
      <vt:lpstr>Conclusions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SHIPPING NOISE PROPAGATION IN SHALLOW WATER AND ESTIMATION OF SEDIMENT PROPERTIES USING TWO SYNCHRONIZED VERTICAL ARRAYS</dc:title>
  <dc:creator>מרינה יארינה</dc:creator>
  <cp:lastModifiedBy>מרינה יארינה</cp:lastModifiedBy>
  <cp:revision>5</cp:revision>
  <dcterms:created xsi:type="dcterms:W3CDTF">2022-05-17T09:53:41Z</dcterms:created>
  <dcterms:modified xsi:type="dcterms:W3CDTF">2022-05-25T07:58:26Z</dcterms:modified>
</cp:coreProperties>
</file>