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9" r:id="rId2"/>
    <p:sldId id="264" r:id="rId3"/>
    <p:sldId id="267" r:id="rId4"/>
    <p:sldId id="268" r:id="rId5"/>
    <p:sldId id="272" r:id="rId6"/>
    <p:sldId id="271" r:id="rId7"/>
    <p:sldId id="265" r:id="rId8"/>
    <p:sldId id="266" r:id="rId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a Adelsköld" initials="NA" lastIdx="1" clrIdx="0">
    <p:extLst>
      <p:ext uri="{19B8F6BF-5375-455C-9EA6-DF929625EA0E}">
        <p15:presenceInfo xmlns:p15="http://schemas.microsoft.com/office/powerpoint/2012/main" userId="S-1-5-21-1060284298-1343024091-682003330-208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14B"/>
    <a:srgbClr val="690A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EDBB25-D749-4930-BD53-005B2588B669}" v="120" dt="2022-05-18T09:25:55.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78408" autoAdjust="0"/>
  </p:normalViewPr>
  <p:slideViewPr>
    <p:cSldViewPr snapToGrid="0">
      <p:cViewPr varScale="1">
        <p:scale>
          <a:sx n="52" d="100"/>
          <a:sy n="52" d="100"/>
        </p:scale>
        <p:origin x="1152"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Zannella" userId="876a773b-3338-41da-999f-e6cbc5bafce6" providerId="ADAL" clId="{DFEDBB25-D749-4930-BD53-005B2588B669}"/>
    <pc:docChg chg="undo custSel modSld">
      <pc:chgData name="Alberto Zannella" userId="876a773b-3338-41da-999f-e6cbc5bafce6" providerId="ADAL" clId="{DFEDBB25-D749-4930-BD53-005B2588B669}" dt="2022-05-18T09:25:55.179" v="2126"/>
      <pc:docMkLst>
        <pc:docMk/>
      </pc:docMkLst>
      <pc:sldChg chg="addSp delSp modSp modTransition modAnim">
        <pc:chgData name="Alberto Zannella" userId="876a773b-3338-41da-999f-e6cbc5bafce6" providerId="ADAL" clId="{DFEDBB25-D749-4930-BD53-005B2588B669}" dt="2022-05-18T09:25:55.179" v="2126"/>
        <pc:sldMkLst>
          <pc:docMk/>
          <pc:sldMk cId="1713511490" sldId="259"/>
        </pc:sldMkLst>
        <pc:picChg chg="add mod">
          <ac:chgData name="Alberto Zannella" userId="876a773b-3338-41da-999f-e6cbc5bafce6" providerId="ADAL" clId="{DFEDBB25-D749-4930-BD53-005B2588B669}" dt="2022-05-18T09:25:55.179" v="2126"/>
          <ac:picMkLst>
            <pc:docMk/>
            <pc:sldMk cId="1713511490" sldId="259"/>
            <ac:picMk id="2" creationId="{09BA8EB7-3F15-80A5-947A-C15AC3F585C0}"/>
          </ac:picMkLst>
        </pc:picChg>
        <pc:picChg chg="del">
          <ac:chgData name="Alberto Zannella" userId="876a773b-3338-41da-999f-e6cbc5bafce6" providerId="ADAL" clId="{DFEDBB25-D749-4930-BD53-005B2588B669}" dt="2022-05-18T07:13:20.388" v="0"/>
          <ac:picMkLst>
            <pc:docMk/>
            <pc:sldMk cId="1713511490" sldId="259"/>
            <ac:picMk id="7" creationId="{4D946FF9-CA1C-7076-938E-45859ABDC258}"/>
          </ac:picMkLst>
        </pc:picChg>
      </pc:sldChg>
      <pc:sldChg chg="addSp delSp modSp modTransition modAnim modNotesTx">
        <pc:chgData name="Alberto Zannella" userId="876a773b-3338-41da-999f-e6cbc5bafce6" providerId="ADAL" clId="{DFEDBB25-D749-4930-BD53-005B2588B669}" dt="2022-05-18T09:25:55.179" v="2126"/>
        <pc:sldMkLst>
          <pc:docMk/>
          <pc:sldMk cId="3432141293" sldId="264"/>
        </pc:sldMkLst>
        <pc:picChg chg="add mod">
          <ac:chgData name="Alberto Zannella" userId="876a773b-3338-41da-999f-e6cbc5bafce6" providerId="ADAL" clId="{DFEDBB25-D749-4930-BD53-005B2588B669}" dt="2022-05-18T09:25:55.179" v="2126"/>
          <ac:picMkLst>
            <pc:docMk/>
            <pc:sldMk cId="3432141293" sldId="264"/>
            <ac:picMk id="4" creationId="{A0628217-F0ED-2C56-3BA2-FEA95E4FCF96}"/>
          </ac:picMkLst>
        </pc:picChg>
        <pc:picChg chg="del">
          <ac:chgData name="Alberto Zannella" userId="876a773b-3338-41da-999f-e6cbc5bafce6" providerId="ADAL" clId="{DFEDBB25-D749-4930-BD53-005B2588B669}" dt="2022-05-18T07:13:20.388" v="0"/>
          <ac:picMkLst>
            <pc:docMk/>
            <pc:sldMk cId="3432141293" sldId="264"/>
            <ac:picMk id="10" creationId="{BEFE5EEA-167D-1F71-0D52-53F51778A57B}"/>
          </ac:picMkLst>
        </pc:picChg>
      </pc:sldChg>
      <pc:sldChg chg="addSp delSp modSp mod modTransition modAnim">
        <pc:chgData name="Alberto Zannella" userId="876a773b-3338-41da-999f-e6cbc5bafce6" providerId="ADAL" clId="{DFEDBB25-D749-4930-BD53-005B2588B669}" dt="2022-05-18T09:25:55.179" v="2126"/>
        <pc:sldMkLst>
          <pc:docMk/>
          <pc:sldMk cId="270961724" sldId="265"/>
        </pc:sldMkLst>
        <pc:spChg chg="mod">
          <ac:chgData name="Alberto Zannella" userId="876a773b-3338-41da-999f-e6cbc5bafce6" providerId="ADAL" clId="{DFEDBB25-D749-4930-BD53-005B2588B669}" dt="2022-05-18T08:50:18.754" v="500" actId="20577"/>
          <ac:spMkLst>
            <pc:docMk/>
            <pc:sldMk cId="270961724" sldId="265"/>
            <ac:spMk id="7" creationId="{8266D491-47CC-4E31-99AF-0760C13F7917}"/>
          </ac:spMkLst>
        </pc:spChg>
        <pc:picChg chg="del">
          <ac:chgData name="Alberto Zannella" userId="876a773b-3338-41da-999f-e6cbc5bafce6" providerId="ADAL" clId="{DFEDBB25-D749-4930-BD53-005B2588B669}" dt="2022-05-18T07:13:20.388" v="0"/>
          <ac:picMkLst>
            <pc:docMk/>
            <pc:sldMk cId="270961724" sldId="265"/>
            <ac:picMk id="2" creationId="{188CCD07-E4BD-15BA-2DBD-6ACAAE00F21E}"/>
          </ac:picMkLst>
        </pc:picChg>
        <pc:picChg chg="add mod">
          <ac:chgData name="Alberto Zannella" userId="876a773b-3338-41da-999f-e6cbc5bafce6" providerId="ADAL" clId="{DFEDBB25-D749-4930-BD53-005B2588B669}" dt="2022-05-18T09:25:55.179" v="2126"/>
          <ac:picMkLst>
            <pc:docMk/>
            <pc:sldMk cId="270961724" sldId="265"/>
            <ac:picMk id="4" creationId="{82FDE31E-7390-8225-7310-EC217061202C}"/>
          </ac:picMkLst>
        </pc:picChg>
      </pc:sldChg>
      <pc:sldChg chg="addSp delSp modSp modTransition modAnim">
        <pc:chgData name="Alberto Zannella" userId="876a773b-3338-41da-999f-e6cbc5bafce6" providerId="ADAL" clId="{DFEDBB25-D749-4930-BD53-005B2588B669}" dt="2022-05-18T09:25:55.179" v="2126"/>
        <pc:sldMkLst>
          <pc:docMk/>
          <pc:sldMk cId="1602560061" sldId="266"/>
        </pc:sldMkLst>
        <pc:picChg chg="del">
          <ac:chgData name="Alberto Zannella" userId="876a773b-3338-41da-999f-e6cbc5bafce6" providerId="ADAL" clId="{DFEDBB25-D749-4930-BD53-005B2588B669}" dt="2022-05-18T07:13:20.388" v="0"/>
          <ac:picMkLst>
            <pc:docMk/>
            <pc:sldMk cId="1602560061" sldId="266"/>
            <ac:picMk id="2" creationId="{73451656-5F63-CDB1-021D-6274EE7B3900}"/>
          </ac:picMkLst>
        </pc:picChg>
        <pc:picChg chg="add mod">
          <ac:chgData name="Alberto Zannella" userId="876a773b-3338-41da-999f-e6cbc5bafce6" providerId="ADAL" clId="{DFEDBB25-D749-4930-BD53-005B2588B669}" dt="2022-05-18T09:25:55.179" v="2126"/>
          <ac:picMkLst>
            <pc:docMk/>
            <pc:sldMk cId="1602560061" sldId="266"/>
            <ac:picMk id="3" creationId="{DDFF7451-0055-0E3E-B6BE-AD8EF4E36EF1}"/>
          </ac:picMkLst>
        </pc:picChg>
      </pc:sldChg>
      <pc:sldChg chg="addSp delSp modSp modTransition modAnim">
        <pc:chgData name="Alberto Zannella" userId="876a773b-3338-41da-999f-e6cbc5bafce6" providerId="ADAL" clId="{DFEDBB25-D749-4930-BD53-005B2588B669}" dt="2022-05-18T09:25:55.179" v="2126"/>
        <pc:sldMkLst>
          <pc:docMk/>
          <pc:sldMk cId="2326270409" sldId="267"/>
        </pc:sldMkLst>
        <pc:picChg chg="add mod">
          <ac:chgData name="Alberto Zannella" userId="876a773b-3338-41da-999f-e6cbc5bafce6" providerId="ADAL" clId="{DFEDBB25-D749-4930-BD53-005B2588B669}" dt="2022-05-18T09:25:55.179" v="2126"/>
          <ac:picMkLst>
            <pc:docMk/>
            <pc:sldMk cId="2326270409" sldId="267"/>
            <ac:picMk id="4" creationId="{A53CB570-D4FC-347F-7F58-3996569B1627}"/>
          </ac:picMkLst>
        </pc:picChg>
        <pc:picChg chg="del">
          <ac:chgData name="Alberto Zannella" userId="876a773b-3338-41da-999f-e6cbc5bafce6" providerId="ADAL" clId="{DFEDBB25-D749-4930-BD53-005B2588B669}" dt="2022-05-18T07:13:20.388" v="0"/>
          <ac:picMkLst>
            <pc:docMk/>
            <pc:sldMk cId="2326270409" sldId="267"/>
            <ac:picMk id="11" creationId="{CC5B7371-C3C8-2038-075A-182264A90125}"/>
          </ac:picMkLst>
        </pc:picChg>
      </pc:sldChg>
      <pc:sldChg chg="addSp delSp modSp mod modTransition modAnim">
        <pc:chgData name="Alberto Zannella" userId="876a773b-3338-41da-999f-e6cbc5bafce6" providerId="ADAL" clId="{DFEDBB25-D749-4930-BD53-005B2588B669}" dt="2022-05-18T09:25:55.179" v="2126"/>
        <pc:sldMkLst>
          <pc:docMk/>
          <pc:sldMk cId="799842133" sldId="268"/>
        </pc:sldMkLst>
        <pc:spChg chg="mod">
          <ac:chgData name="Alberto Zannella" userId="876a773b-3338-41da-999f-e6cbc5bafce6" providerId="ADAL" clId="{DFEDBB25-D749-4930-BD53-005B2588B669}" dt="2022-05-18T07:41:48.014" v="72" actId="1076"/>
          <ac:spMkLst>
            <pc:docMk/>
            <pc:sldMk cId="799842133" sldId="268"/>
            <ac:spMk id="4" creationId="{CB68950D-DE11-91BD-3ED5-8B9E5C29B6D5}"/>
          </ac:spMkLst>
        </pc:spChg>
        <pc:spChg chg="add del mod">
          <ac:chgData name="Alberto Zannella" userId="876a773b-3338-41da-999f-e6cbc5bafce6" providerId="ADAL" clId="{DFEDBB25-D749-4930-BD53-005B2588B669}" dt="2022-05-18T07:40:05.438" v="3" actId="931"/>
          <ac:spMkLst>
            <pc:docMk/>
            <pc:sldMk cId="799842133" sldId="268"/>
            <ac:spMk id="10" creationId="{38B908B7-254E-E2F6-5B05-AF3B0D12DABC}"/>
          </ac:spMkLst>
        </pc:spChg>
        <pc:picChg chg="del">
          <ac:chgData name="Alberto Zannella" userId="876a773b-3338-41da-999f-e6cbc5bafce6" providerId="ADAL" clId="{DFEDBB25-D749-4930-BD53-005B2588B669}" dt="2022-05-18T07:39:50.398" v="2" actId="478"/>
          <ac:picMkLst>
            <pc:docMk/>
            <pc:sldMk cId="799842133" sldId="268"/>
            <ac:picMk id="5" creationId="{8E0374F2-54FD-4279-B060-1DA5FDEABFDF}"/>
          </ac:picMkLst>
        </pc:picChg>
        <pc:picChg chg="del">
          <ac:chgData name="Alberto Zannella" userId="876a773b-3338-41da-999f-e6cbc5bafce6" providerId="ADAL" clId="{DFEDBB25-D749-4930-BD53-005B2588B669}" dt="2022-05-18T07:13:20.388" v="0"/>
          <ac:picMkLst>
            <pc:docMk/>
            <pc:sldMk cId="799842133" sldId="268"/>
            <ac:picMk id="11" creationId="{CA5F0205-A981-33B9-8D5E-D5FD17A7FE9B}"/>
          </ac:picMkLst>
        </pc:picChg>
        <pc:picChg chg="add mod ord">
          <ac:chgData name="Alberto Zannella" userId="876a773b-3338-41da-999f-e6cbc5bafce6" providerId="ADAL" clId="{DFEDBB25-D749-4930-BD53-005B2588B669}" dt="2022-05-18T07:40:59.027" v="43" actId="167"/>
          <ac:picMkLst>
            <pc:docMk/>
            <pc:sldMk cId="799842133" sldId="268"/>
            <ac:picMk id="13" creationId="{40ABC1DF-784E-4B56-7763-B86FF76B3247}"/>
          </ac:picMkLst>
        </pc:picChg>
        <pc:picChg chg="add mod">
          <ac:chgData name="Alberto Zannella" userId="876a773b-3338-41da-999f-e6cbc5bafce6" providerId="ADAL" clId="{DFEDBB25-D749-4930-BD53-005B2588B669}" dt="2022-05-18T09:25:55.179" v="2126"/>
          <ac:picMkLst>
            <pc:docMk/>
            <pc:sldMk cId="799842133" sldId="268"/>
            <ac:picMk id="14" creationId="{60AC350D-E0C0-41C6-C372-C31F2DAB6A60}"/>
          </ac:picMkLst>
        </pc:picChg>
      </pc:sldChg>
      <pc:sldChg chg="addSp delSp modSp mod modTransition modAnim modNotesTx">
        <pc:chgData name="Alberto Zannella" userId="876a773b-3338-41da-999f-e6cbc5bafce6" providerId="ADAL" clId="{DFEDBB25-D749-4930-BD53-005B2588B669}" dt="2022-05-18T09:25:55.179" v="2126"/>
        <pc:sldMkLst>
          <pc:docMk/>
          <pc:sldMk cId="2094774745" sldId="271"/>
        </pc:sldMkLst>
        <pc:spChg chg="del mod">
          <ac:chgData name="Alberto Zannella" userId="876a773b-3338-41da-999f-e6cbc5bafce6" providerId="ADAL" clId="{DFEDBB25-D749-4930-BD53-005B2588B669}" dt="2022-05-18T08:41:00.005" v="259" actId="478"/>
          <ac:spMkLst>
            <pc:docMk/>
            <pc:sldMk cId="2094774745" sldId="271"/>
            <ac:spMk id="3" creationId="{FA70203F-961C-1552-124B-FF44A11B358A}"/>
          </ac:spMkLst>
        </pc:spChg>
        <pc:spChg chg="del">
          <ac:chgData name="Alberto Zannella" userId="876a773b-3338-41da-999f-e6cbc5bafce6" providerId="ADAL" clId="{DFEDBB25-D749-4930-BD53-005B2588B669}" dt="2022-05-18T07:45:42.679" v="103" actId="21"/>
          <ac:spMkLst>
            <pc:docMk/>
            <pc:sldMk cId="2094774745" sldId="271"/>
            <ac:spMk id="6" creationId="{C2F25A91-E95E-430B-5782-6C0E1C58446B}"/>
          </ac:spMkLst>
        </pc:spChg>
        <pc:spChg chg="del">
          <ac:chgData name="Alberto Zannella" userId="876a773b-3338-41da-999f-e6cbc5bafce6" providerId="ADAL" clId="{DFEDBB25-D749-4930-BD53-005B2588B669}" dt="2022-05-18T07:50:47.027" v="174" actId="478"/>
          <ac:spMkLst>
            <pc:docMk/>
            <pc:sldMk cId="2094774745" sldId="271"/>
            <ac:spMk id="8" creationId="{7F10B527-71B7-3CF9-A384-40AAEDC6729B}"/>
          </ac:spMkLst>
        </pc:spChg>
        <pc:spChg chg="del">
          <ac:chgData name="Alberto Zannella" userId="876a773b-3338-41da-999f-e6cbc5bafce6" providerId="ADAL" clId="{DFEDBB25-D749-4930-BD53-005B2588B669}" dt="2022-05-18T07:44:13.108" v="83" actId="21"/>
          <ac:spMkLst>
            <pc:docMk/>
            <pc:sldMk cId="2094774745" sldId="271"/>
            <ac:spMk id="9" creationId="{3F3CC91A-77AC-D1D9-14B4-4BE399D5A43C}"/>
          </ac:spMkLst>
        </pc:spChg>
        <pc:spChg chg="del">
          <ac:chgData name="Alberto Zannella" userId="876a773b-3338-41da-999f-e6cbc5bafce6" providerId="ADAL" clId="{DFEDBB25-D749-4930-BD53-005B2588B669}" dt="2022-05-18T07:50:52.996" v="177" actId="478"/>
          <ac:spMkLst>
            <pc:docMk/>
            <pc:sldMk cId="2094774745" sldId="271"/>
            <ac:spMk id="10" creationId="{BEF819A8-D84F-155D-488B-41B4280D5572}"/>
          </ac:spMkLst>
        </pc:spChg>
        <pc:spChg chg="add del mod">
          <ac:chgData name="Alberto Zannella" userId="876a773b-3338-41da-999f-e6cbc5bafce6" providerId="ADAL" clId="{DFEDBB25-D749-4930-BD53-005B2588B669}" dt="2022-05-18T07:45:40.547" v="102" actId="478"/>
          <ac:spMkLst>
            <pc:docMk/>
            <pc:sldMk cId="2094774745" sldId="271"/>
            <ac:spMk id="11" creationId="{7ECF6B8D-1880-30B3-639F-E4D940CBC6DC}"/>
          </ac:spMkLst>
        </pc:spChg>
        <pc:spChg chg="add mod">
          <ac:chgData name="Alberto Zannella" userId="876a773b-3338-41da-999f-e6cbc5bafce6" providerId="ADAL" clId="{DFEDBB25-D749-4930-BD53-005B2588B669}" dt="2022-05-18T08:41:08.355" v="260"/>
          <ac:spMkLst>
            <pc:docMk/>
            <pc:sldMk cId="2094774745" sldId="271"/>
            <ac:spMk id="21" creationId="{83635E71-4D04-50A4-11D2-70DA28D7EAF2}"/>
          </ac:spMkLst>
        </pc:spChg>
        <pc:spChg chg="add mod">
          <ac:chgData name="Alberto Zannella" userId="876a773b-3338-41da-999f-e6cbc5bafce6" providerId="ADAL" clId="{DFEDBB25-D749-4930-BD53-005B2588B669}" dt="2022-05-18T08:50:04.574" v="499" actId="1038"/>
          <ac:spMkLst>
            <pc:docMk/>
            <pc:sldMk cId="2094774745" sldId="271"/>
            <ac:spMk id="22" creationId="{2C43BDC6-E0B6-FC1E-D03D-1FF58EC51998}"/>
          </ac:spMkLst>
        </pc:spChg>
        <pc:spChg chg="add mod">
          <ac:chgData name="Alberto Zannella" userId="876a773b-3338-41da-999f-e6cbc5bafce6" providerId="ADAL" clId="{DFEDBB25-D749-4930-BD53-005B2588B669}" dt="2022-05-18T08:42:40.358" v="296" actId="20577"/>
          <ac:spMkLst>
            <pc:docMk/>
            <pc:sldMk cId="2094774745" sldId="271"/>
            <ac:spMk id="23" creationId="{E103F55D-5796-F5ED-F4DF-579F86A09D45}"/>
          </ac:spMkLst>
        </pc:spChg>
        <pc:spChg chg="add mod">
          <ac:chgData name="Alberto Zannella" userId="876a773b-3338-41da-999f-e6cbc5bafce6" providerId="ADAL" clId="{DFEDBB25-D749-4930-BD53-005B2588B669}" dt="2022-05-18T09:00:16.535" v="1329" actId="20577"/>
          <ac:spMkLst>
            <pc:docMk/>
            <pc:sldMk cId="2094774745" sldId="271"/>
            <ac:spMk id="24" creationId="{9D629575-55D7-5582-6CDB-B2BA251F7415}"/>
          </ac:spMkLst>
        </pc:spChg>
        <pc:spChg chg="add mod">
          <ac:chgData name="Alberto Zannella" userId="876a773b-3338-41da-999f-e6cbc5bafce6" providerId="ADAL" clId="{DFEDBB25-D749-4930-BD53-005B2588B669}" dt="2022-05-18T09:00:28.010" v="1338" actId="20577"/>
          <ac:spMkLst>
            <pc:docMk/>
            <pc:sldMk cId="2094774745" sldId="271"/>
            <ac:spMk id="25" creationId="{B667D293-80F7-39AC-0665-3ADAA0588AA7}"/>
          </ac:spMkLst>
        </pc:spChg>
        <pc:spChg chg="add mod">
          <ac:chgData name="Alberto Zannella" userId="876a773b-3338-41da-999f-e6cbc5bafce6" providerId="ADAL" clId="{DFEDBB25-D749-4930-BD53-005B2588B669}" dt="2022-05-18T09:00:19.074" v="1331" actId="20577"/>
          <ac:spMkLst>
            <pc:docMk/>
            <pc:sldMk cId="2094774745" sldId="271"/>
            <ac:spMk id="26" creationId="{D24AEEAA-80D5-3CB0-031A-43B118A3AE6F}"/>
          </ac:spMkLst>
        </pc:spChg>
        <pc:spChg chg="add mod">
          <ac:chgData name="Alberto Zannella" userId="876a773b-3338-41da-999f-e6cbc5bafce6" providerId="ADAL" clId="{DFEDBB25-D749-4930-BD53-005B2588B669}" dt="2022-05-18T09:00:30.441" v="1340" actId="20577"/>
          <ac:spMkLst>
            <pc:docMk/>
            <pc:sldMk cId="2094774745" sldId="271"/>
            <ac:spMk id="27" creationId="{8198B76F-080A-B932-A7DB-91FE1FFD9DC5}"/>
          </ac:spMkLst>
        </pc:spChg>
        <pc:spChg chg="add del mod">
          <ac:chgData name="Alberto Zannella" userId="876a773b-3338-41da-999f-e6cbc5bafce6" providerId="ADAL" clId="{DFEDBB25-D749-4930-BD53-005B2588B669}" dt="2022-05-18T08:44:24.143" v="313" actId="478"/>
          <ac:spMkLst>
            <pc:docMk/>
            <pc:sldMk cId="2094774745" sldId="271"/>
            <ac:spMk id="28" creationId="{CE068F37-4DCD-9530-A88D-4E62CBB53EA1}"/>
          </ac:spMkLst>
        </pc:spChg>
        <pc:spChg chg="add mod">
          <ac:chgData name="Alberto Zannella" userId="876a773b-3338-41da-999f-e6cbc5bafce6" providerId="ADAL" clId="{DFEDBB25-D749-4930-BD53-005B2588B669}" dt="2022-05-18T09:00:21.571" v="1333" actId="20577"/>
          <ac:spMkLst>
            <pc:docMk/>
            <pc:sldMk cId="2094774745" sldId="271"/>
            <ac:spMk id="29" creationId="{3F07D855-F3A8-02FE-D0A6-14D030198C28}"/>
          </ac:spMkLst>
        </pc:spChg>
        <pc:spChg chg="add del mod">
          <ac:chgData name="Alberto Zannella" userId="876a773b-3338-41da-999f-e6cbc5bafce6" providerId="ADAL" clId="{DFEDBB25-D749-4930-BD53-005B2588B669}" dt="2022-05-18T08:46:57.739" v="392" actId="478"/>
          <ac:spMkLst>
            <pc:docMk/>
            <pc:sldMk cId="2094774745" sldId="271"/>
            <ac:spMk id="30" creationId="{316A9F5F-6CF9-1185-EA44-2F91ACA71E34}"/>
          </ac:spMkLst>
        </pc:spChg>
        <pc:spChg chg="add mod">
          <ac:chgData name="Alberto Zannella" userId="876a773b-3338-41da-999f-e6cbc5bafce6" providerId="ADAL" clId="{DFEDBB25-D749-4930-BD53-005B2588B669}" dt="2022-05-18T09:00:35.514" v="1345" actId="20577"/>
          <ac:spMkLst>
            <pc:docMk/>
            <pc:sldMk cId="2094774745" sldId="271"/>
            <ac:spMk id="31" creationId="{B07EF80C-7E9B-5423-DBD2-493782962B68}"/>
          </ac:spMkLst>
        </pc:spChg>
        <pc:spChg chg="add mod">
          <ac:chgData name="Alberto Zannella" userId="876a773b-3338-41da-999f-e6cbc5bafce6" providerId="ADAL" clId="{DFEDBB25-D749-4930-BD53-005B2588B669}" dt="2022-05-18T09:00:25.372" v="1336" actId="20577"/>
          <ac:spMkLst>
            <pc:docMk/>
            <pc:sldMk cId="2094774745" sldId="271"/>
            <ac:spMk id="32" creationId="{12A95738-8789-BDF3-87EF-C0F4DAA0C6C6}"/>
          </ac:spMkLst>
        </pc:spChg>
        <pc:spChg chg="add mod">
          <ac:chgData name="Alberto Zannella" userId="876a773b-3338-41da-999f-e6cbc5bafce6" providerId="ADAL" clId="{DFEDBB25-D749-4930-BD53-005B2588B669}" dt="2022-05-18T09:00:32.902" v="1342" actId="20577"/>
          <ac:spMkLst>
            <pc:docMk/>
            <pc:sldMk cId="2094774745" sldId="271"/>
            <ac:spMk id="33" creationId="{83822842-0D5F-97F3-07DA-048183587E35}"/>
          </ac:spMkLst>
        </pc:spChg>
        <pc:spChg chg="add mod">
          <ac:chgData name="Alberto Zannella" userId="876a773b-3338-41da-999f-e6cbc5bafce6" providerId="ADAL" clId="{DFEDBB25-D749-4930-BD53-005B2588B669}" dt="2022-05-18T08:51:09.215" v="522" actId="947"/>
          <ac:spMkLst>
            <pc:docMk/>
            <pc:sldMk cId="2094774745" sldId="271"/>
            <ac:spMk id="34" creationId="{FE15C2DA-F06C-0866-F8AA-7B5AE7DF9531}"/>
          </ac:spMkLst>
        </pc:spChg>
        <pc:spChg chg="add del mod">
          <ac:chgData name="Alberto Zannella" userId="876a773b-3338-41da-999f-e6cbc5bafce6" providerId="ADAL" clId="{DFEDBB25-D749-4930-BD53-005B2588B669}" dt="2022-05-18T08:48:56.872" v="482" actId="478"/>
          <ac:spMkLst>
            <pc:docMk/>
            <pc:sldMk cId="2094774745" sldId="271"/>
            <ac:spMk id="35" creationId="{CD26F73F-60DA-AA36-BFB6-0985810066BB}"/>
          </ac:spMkLst>
        </pc:spChg>
        <pc:grpChg chg="add mod">
          <ac:chgData name="Alberto Zannella" userId="876a773b-3338-41da-999f-e6cbc5bafce6" providerId="ADAL" clId="{DFEDBB25-D749-4930-BD53-005B2588B669}" dt="2022-05-18T08:49:58.932" v="490" actId="1076"/>
          <ac:grpSpMkLst>
            <pc:docMk/>
            <pc:sldMk cId="2094774745" sldId="271"/>
            <ac:grpSpMk id="20" creationId="{27A0A7AE-4FD6-C709-C88D-FA454064B061}"/>
          </ac:grpSpMkLst>
        </pc:grpChg>
        <pc:grpChg chg="add mod">
          <ac:chgData name="Alberto Zannella" userId="876a773b-3338-41da-999f-e6cbc5bafce6" providerId="ADAL" clId="{DFEDBB25-D749-4930-BD53-005B2588B669}" dt="2022-05-18T08:49:26.902" v="486" actId="1076"/>
          <ac:grpSpMkLst>
            <pc:docMk/>
            <pc:sldMk cId="2094774745" sldId="271"/>
            <ac:grpSpMk id="36" creationId="{11FD7545-8462-D516-305B-88D641171771}"/>
          </ac:grpSpMkLst>
        </pc:grpChg>
        <pc:graphicFrameChg chg="add mod">
          <ac:chgData name="Alberto Zannella" userId="876a773b-3338-41da-999f-e6cbc5bafce6" providerId="ADAL" clId="{DFEDBB25-D749-4930-BD53-005B2588B669}" dt="2022-05-18T08:40:15.964" v="254" actId="164"/>
          <ac:graphicFrameMkLst>
            <pc:docMk/>
            <pc:sldMk cId="2094774745" sldId="271"/>
            <ac:graphicFrameMk id="15" creationId="{19B03E52-05D2-4FFF-843C-72F346C26963}"/>
          </ac:graphicFrameMkLst>
        </pc:graphicFrameChg>
        <pc:graphicFrameChg chg="add del mod">
          <ac:chgData name="Alberto Zannella" userId="876a773b-3338-41da-999f-e6cbc5bafce6" providerId="ADAL" clId="{DFEDBB25-D749-4930-BD53-005B2588B669}" dt="2022-05-18T08:39:06.001" v="239" actId="478"/>
          <ac:graphicFrameMkLst>
            <pc:docMk/>
            <pc:sldMk cId="2094774745" sldId="271"/>
            <ac:graphicFrameMk id="16" creationId="{23A29A13-D899-4244-AC25-647A470DC9BF}"/>
          </ac:graphicFrameMkLst>
        </pc:graphicFrameChg>
        <pc:graphicFrameChg chg="add mod">
          <ac:chgData name="Alberto Zannella" userId="876a773b-3338-41da-999f-e6cbc5bafce6" providerId="ADAL" clId="{DFEDBB25-D749-4930-BD53-005B2588B669}" dt="2022-05-18T08:40:15.964" v="254" actId="164"/>
          <ac:graphicFrameMkLst>
            <pc:docMk/>
            <pc:sldMk cId="2094774745" sldId="271"/>
            <ac:graphicFrameMk id="17" creationId="{D9C4A5CA-2905-4682-A797-1909A00B863C}"/>
          </ac:graphicFrameMkLst>
        </pc:graphicFrameChg>
        <pc:graphicFrameChg chg="add mod">
          <ac:chgData name="Alberto Zannella" userId="876a773b-3338-41da-999f-e6cbc5bafce6" providerId="ADAL" clId="{DFEDBB25-D749-4930-BD53-005B2588B669}" dt="2022-05-18T08:40:15.964" v="254" actId="164"/>
          <ac:graphicFrameMkLst>
            <pc:docMk/>
            <pc:sldMk cId="2094774745" sldId="271"/>
            <ac:graphicFrameMk id="18" creationId="{62DE6A6C-5254-4F12-95B2-92BA8413BBCB}"/>
          </ac:graphicFrameMkLst>
        </pc:graphicFrameChg>
        <pc:graphicFrameChg chg="add mod">
          <ac:chgData name="Alberto Zannella" userId="876a773b-3338-41da-999f-e6cbc5bafce6" providerId="ADAL" clId="{DFEDBB25-D749-4930-BD53-005B2588B669}" dt="2022-05-18T08:40:15.964" v="254" actId="164"/>
          <ac:graphicFrameMkLst>
            <pc:docMk/>
            <pc:sldMk cId="2094774745" sldId="271"/>
            <ac:graphicFrameMk id="19" creationId="{0539C767-104B-4754-94AC-C7D3A32AB325}"/>
          </ac:graphicFrameMkLst>
        </pc:graphicFrameChg>
        <pc:picChg chg="del">
          <ac:chgData name="Alberto Zannella" userId="876a773b-3338-41da-999f-e6cbc5bafce6" providerId="ADAL" clId="{DFEDBB25-D749-4930-BD53-005B2588B669}" dt="2022-05-18T07:50:49.807" v="176" actId="478"/>
          <ac:picMkLst>
            <pc:docMk/>
            <pc:sldMk cId="2094774745" sldId="271"/>
            <ac:picMk id="4" creationId="{ABB8AFE2-276B-E8AA-6488-7E084AC1D034}"/>
          </ac:picMkLst>
        </pc:picChg>
        <pc:picChg chg="del">
          <ac:chgData name="Alberto Zannella" userId="876a773b-3338-41da-999f-e6cbc5bafce6" providerId="ADAL" clId="{DFEDBB25-D749-4930-BD53-005B2588B669}" dt="2022-05-18T07:44:13.108" v="83" actId="21"/>
          <ac:picMkLst>
            <pc:docMk/>
            <pc:sldMk cId="2094774745" sldId="271"/>
            <ac:picMk id="5" creationId="{487BC8B6-D58F-4B00-B480-C992F13723D7}"/>
          </ac:picMkLst>
        </pc:picChg>
        <pc:picChg chg="del">
          <ac:chgData name="Alberto Zannella" userId="876a773b-3338-41da-999f-e6cbc5bafce6" providerId="ADAL" clId="{DFEDBB25-D749-4930-BD53-005B2588B669}" dt="2022-05-18T07:50:48.606" v="175" actId="478"/>
          <ac:picMkLst>
            <pc:docMk/>
            <pc:sldMk cId="2094774745" sldId="271"/>
            <ac:picMk id="7" creationId="{18BBC675-DE45-F2D2-2C81-3A7A3FBAA899}"/>
          </ac:picMkLst>
        </pc:picChg>
        <pc:picChg chg="add mod">
          <ac:chgData name="Alberto Zannella" userId="876a773b-3338-41da-999f-e6cbc5bafce6" providerId="ADAL" clId="{DFEDBB25-D749-4930-BD53-005B2588B669}" dt="2022-05-18T08:49:21.756" v="485" actId="164"/>
          <ac:picMkLst>
            <pc:docMk/>
            <pc:sldMk cId="2094774745" sldId="271"/>
            <ac:picMk id="13" creationId="{619F9703-003D-5804-24AC-6B8CB3BBC55E}"/>
          </ac:picMkLst>
        </pc:picChg>
        <pc:picChg chg="del">
          <ac:chgData name="Alberto Zannella" userId="876a773b-3338-41da-999f-e6cbc5bafce6" providerId="ADAL" clId="{DFEDBB25-D749-4930-BD53-005B2588B669}" dt="2022-05-18T07:13:20.388" v="0"/>
          <ac:picMkLst>
            <pc:docMk/>
            <pc:sldMk cId="2094774745" sldId="271"/>
            <ac:picMk id="14" creationId="{5C3E5505-EB83-0AEA-79EC-DC7D0EF1001C}"/>
          </ac:picMkLst>
        </pc:picChg>
        <pc:picChg chg="add mod">
          <ac:chgData name="Alberto Zannella" userId="876a773b-3338-41da-999f-e6cbc5bafce6" providerId="ADAL" clId="{DFEDBB25-D749-4930-BD53-005B2588B669}" dt="2022-05-18T09:25:55.179" v="2126"/>
          <ac:picMkLst>
            <pc:docMk/>
            <pc:sldMk cId="2094774745" sldId="271"/>
            <ac:picMk id="37" creationId="{DDEE911D-58A7-49D9-CA45-94D26C8F4D4C}"/>
          </ac:picMkLst>
        </pc:picChg>
      </pc:sldChg>
      <pc:sldChg chg="addSp delSp modSp mod modTransition modAnim modNotesTx">
        <pc:chgData name="Alberto Zannella" userId="876a773b-3338-41da-999f-e6cbc5bafce6" providerId="ADAL" clId="{DFEDBB25-D749-4930-BD53-005B2588B669}" dt="2022-05-18T09:25:55.179" v="2126"/>
        <pc:sldMkLst>
          <pc:docMk/>
          <pc:sldMk cId="163824652" sldId="272"/>
        </pc:sldMkLst>
        <pc:spChg chg="add mod topLvl">
          <ac:chgData name="Alberto Zannella" userId="876a773b-3338-41da-999f-e6cbc5bafce6" providerId="ADAL" clId="{DFEDBB25-D749-4930-BD53-005B2588B669}" dt="2022-05-18T07:48:51.093" v="151" actId="1076"/>
          <ac:spMkLst>
            <pc:docMk/>
            <pc:sldMk cId="163824652" sldId="272"/>
            <ac:spMk id="2" creationId="{1F04108B-E534-648F-E037-AC20197D4900}"/>
          </ac:spMkLst>
        </pc:spChg>
        <pc:spChg chg="mod">
          <ac:chgData name="Alberto Zannella" userId="876a773b-3338-41da-999f-e6cbc5bafce6" providerId="ADAL" clId="{DFEDBB25-D749-4930-BD53-005B2588B669}" dt="2022-05-18T07:48:45.750" v="150" actId="1076"/>
          <ac:spMkLst>
            <pc:docMk/>
            <pc:sldMk cId="163824652" sldId="272"/>
            <ac:spMk id="3" creationId="{524E971E-EE3C-4C6E-53E7-C62D245FFF8C}"/>
          </ac:spMkLst>
        </pc:spChg>
        <pc:spChg chg="del mod">
          <ac:chgData name="Alberto Zannella" userId="876a773b-3338-41da-999f-e6cbc5bafce6" providerId="ADAL" clId="{DFEDBB25-D749-4930-BD53-005B2588B669}" dt="2022-05-18T07:46:37.399" v="113" actId="478"/>
          <ac:spMkLst>
            <pc:docMk/>
            <pc:sldMk cId="163824652" sldId="272"/>
            <ac:spMk id="6" creationId="{EED12319-003A-0999-3925-3C2E04DFA1C4}"/>
          </ac:spMkLst>
        </pc:spChg>
        <pc:spChg chg="mod">
          <ac:chgData name="Alberto Zannella" userId="876a773b-3338-41da-999f-e6cbc5bafce6" providerId="ADAL" clId="{DFEDBB25-D749-4930-BD53-005B2588B669}" dt="2022-05-18T07:48:42.078" v="149" actId="1076"/>
          <ac:spMkLst>
            <pc:docMk/>
            <pc:sldMk cId="163824652" sldId="272"/>
            <ac:spMk id="8" creationId="{C9014313-9AAA-127C-C2E1-E0EF267ED65E}"/>
          </ac:spMkLst>
        </pc:spChg>
        <pc:spChg chg="del">
          <ac:chgData name="Alberto Zannella" userId="876a773b-3338-41da-999f-e6cbc5bafce6" providerId="ADAL" clId="{DFEDBB25-D749-4930-BD53-005B2588B669}" dt="2022-05-18T07:43:48.324" v="80" actId="478"/>
          <ac:spMkLst>
            <pc:docMk/>
            <pc:sldMk cId="163824652" sldId="272"/>
            <ac:spMk id="10" creationId="{7495EDA2-959A-746D-F39D-6184EF2C7153}"/>
          </ac:spMkLst>
        </pc:spChg>
        <pc:spChg chg="add del mod">
          <ac:chgData name="Alberto Zannella" userId="876a773b-3338-41da-999f-e6cbc5bafce6" providerId="ADAL" clId="{DFEDBB25-D749-4930-BD53-005B2588B669}" dt="2022-05-18T07:44:51.970" v="91" actId="478"/>
          <ac:spMkLst>
            <pc:docMk/>
            <pc:sldMk cId="163824652" sldId="272"/>
            <ac:spMk id="11" creationId="{8AE44CE2-0100-ABB8-C6DA-0CE006F9B6B6}"/>
          </ac:spMkLst>
        </pc:spChg>
        <pc:spChg chg="add mod">
          <ac:chgData name="Alberto Zannella" userId="876a773b-3338-41da-999f-e6cbc5bafce6" providerId="ADAL" clId="{DFEDBB25-D749-4930-BD53-005B2588B669}" dt="2022-05-18T07:50:36.451" v="172" actId="20577"/>
          <ac:spMkLst>
            <pc:docMk/>
            <pc:sldMk cId="163824652" sldId="272"/>
            <ac:spMk id="12" creationId="{E018429C-413E-21AC-DAD4-93E41AB2EDAF}"/>
          </ac:spMkLst>
        </pc:spChg>
        <pc:spChg chg="add mod">
          <ac:chgData name="Alberto Zannella" userId="876a773b-3338-41da-999f-e6cbc5bafce6" providerId="ADAL" clId="{DFEDBB25-D749-4930-BD53-005B2588B669}" dt="2022-05-18T07:47:58.118" v="142" actId="1076"/>
          <ac:spMkLst>
            <pc:docMk/>
            <pc:sldMk cId="163824652" sldId="272"/>
            <ac:spMk id="13" creationId="{3DFAE2B0-2509-5EE6-B05F-AFFD54345B0C}"/>
          </ac:spMkLst>
        </pc:spChg>
        <pc:grpChg chg="add del mod">
          <ac:chgData name="Alberto Zannella" userId="876a773b-3338-41da-999f-e6cbc5bafce6" providerId="ADAL" clId="{DFEDBB25-D749-4930-BD53-005B2588B669}" dt="2022-05-18T07:47:20.615" v="128" actId="165"/>
          <ac:grpSpMkLst>
            <pc:docMk/>
            <pc:sldMk cId="163824652" sldId="272"/>
            <ac:grpSpMk id="4" creationId="{8266C4A3-8FEE-49B4-07A0-F7F6ED81A550}"/>
          </ac:grpSpMkLst>
        </pc:grpChg>
        <pc:picChg chg="mod">
          <ac:chgData name="Alberto Zannella" userId="876a773b-3338-41da-999f-e6cbc5bafce6" providerId="ADAL" clId="{DFEDBB25-D749-4930-BD53-005B2588B669}" dt="2022-05-18T07:47:34.070" v="131" actId="14100"/>
          <ac:picMkLst>
            <pc:docMk/>
            <pc:sldMk cId="163824652" sldId="272"/>
            <ac:picMk id="5" creationId="{230F9160-92B1-0DE0-5F8B-C1FBEB2E6E13}"/>
          </ac:picMkLst>
        </pc:picChg>
        <pc:picChg chg="del">
          <ac:chgData name="Alberto Zannella" userId="876a773b-3338-41da-999f-e6cbc5bafce6" providerId="ADAL" clId="{DFEDBB25-D749-4930-BD53-005B2588B669}" dt="2022-05-18T07:43:43.986" v="79" actId="478"/>
          <ac:picMkLst>
            <pc:docMk/>
            <pc:sldMk cId="163824652" sldId="272"/>
            <ac:picMk id="7" creationId="{4D25173B-4424-944E-9A7D-2481586F9951}"/>
          </ac:picMkLst>
        </pc:picChg>
        <pc:picChg chg="add mod topLvl">
          <ac:chgData name="Alberto Zannella" userId="876a773b-3338-41da-999f-e6cbc5bafce6" providerId="ADAL" clId="{DFEDBB25-D749-4930-BD53-005B2588B669}" dt="2022-05-18T07:47:45.559" v="141" actId="1035"/>
          <ac:picMkLst>
            <pc:docMk/>
            <pc:sldMk cId="163824652" sldId="272"/>
            <ac:picMk id="9" creationId="{70940DF4-F77D-234C-81FD-48D2C0AF2433}"/>
          </ac:picMkLst>
        </pc:picChg>
        <pc:picChg chg="add mod">
          <ac:chgData name="Alberto Zannella" userId="876a773b-3338-41da-999f-e6cbc5bafce6" providerId="ADAL" clId="{DFEDBB25-D749-4930-BD53-005B2588B669}" dt="2022-05-18T09:25:55.179" v="2126"/>
          <ac:picMkLst>
            <pc:docMk/>
            <pc:sldMk cId="163824652" sldId="272"/>
            <ac:picMk id="14" creationId="{9C7A35C1-0A16-5FBA-CC43-6E905D796A95}"/>
          </ac:picMkLst>
        </pc:picChg>
        <pc:picChg chg="del">
          <ac:chgData name="Alberto Zannella" userId="876a773b-3338-41da-999f-e6cbc5bafce6" providerId="ADAL" clId="{DFEDBB25-D749-4930-BD53-005B2588B669}" dt="2022-05-18T07:13:20.388" v="0"/>
          <ac:picMkLst>
            <pc:docMk/>
            <pc:sldMk cId="163824652" sldId="272"/>
            <ac:picMk id="17" creationId="{E2536B9F-19C6-31DD-D471-ED9C3703770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svelantbruksuniversitet-my.sharepoint.com/personal/alberto_zannella_slu_se/Documents/Data%20analysis/Events/events_discharge.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https://svelantbruksuniversitet-my.sharepoint.com/personal/alberto_zannella_slu_se/Documents/Data%20analysis/Events/events_discharge.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https://svelantbruksuniversitet-my.sharepoint.com/personal/alberto_zannella_slu_se/Documents/Data%20analysis/Events/events_discharge.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oleObject" Target="https://svelantbruksuniversitet-my.sharepoint.com/personal/alberto_zannella_slu_se/Documents/Data%20analysis/Events/events_discharg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433058822289158"/>
          <c:y val="5.4176071523840387E-2"/>
          <c:w val="0.75523082024590027"/>
          <c:h val="0.81592651346158263"/>
        </c:manualLayout>
      </c:layout>
      <c:scatterChart>
        <c:scatterStyle val="lineMarker"/>
        <c:varyColors val="0"/>
        <c:ser>
          <c:idx val="0"/>
          <c:order val="0"/>
          <c:spPr>
            <a:ln w="19050" cap="rnd">
              <a:solidFill>
                <a:schemeClr val="tx1"/>
              </a:solidFill>
              <a:round/>
            </a:ln>
            <a:effectLst/>
          </c:spPr>
          <c:marker>
            <c:symbol val="x"/>
            <c:size val="6"/>
            <c:spPr>
              <a:noFill/>
              <a:ln w="9525">
                <a:solidFill>
                  <a:schemeClr val="tx1"/>
                </a:solidFill>
              </a:ln>
              <a:effectLst/>
            </c:spPr>
          </c:marker>
          <c:xVal>
            <c:numRef>
              <c:f>'1'!$B$2:$B$125</c:f>
              <c:numCache>
                <c:formatCode>0.00</c:formatCode>
                <c:ptCount val="124"/>
                <c:pt idx="0">
                  <c:v>0.49561682126658391</c:v>
                </c:pt>
                <c:pt idx="1">
                  <c:v>0.49561682126658391</c:v>
                </c:pt>
                <c:pt idx="2">
                  <c:v>0.49217274954510665</c:v>
                </c:pt>
                <c:pt idx="3">
                  <c:v>0.49217274954510665</c:v>
                </c:pt>
                <c:pt idx="4">
                  <c:v>0.48532564125729211</c:v>
                </c:pt>
                <c:pt idx="5">
                  <c:v>0.4887423606727988</c:v>
                </c:pt>
                <c:pt idx="6">
                  <c:v>0.48532564125729211</c:v>
                </c:pt>
                <c:pt idx="7">
                  <c:v>0.48532564125729211</c:v>
                </c:pt>
                <c:pt idx="8">
                  <c:v>0.52723139140791209</c:v>
                </c:pt>
                <c:pt idx="9">
                  <c:v>0.55996498730178368</c:v>
                </c:pt>
                <c:pt idx="10">
                  <c:v>0.55259366099911023</c:v>
                </c:pt>
                <c:pt idx="11">
                  <c:v>0.55627236444746186</c:v>
                </c:pt>
                <c:pt idx="12">
                  <c:v>0.55996498730178368</c:v>
                </c:pt>
                <c:pt idx="13">
                  <c:v>0.55996498730178368</c:v>
                </c:pt>
                <c:pt idx="14">
                  <c:v>0.5636715424618336</c:v>
                </c:pt>
                <c:pt idx="15">
                  <c:v>0.56739204280267952</c:v>
                </c:pt>
                <c:pt idx="16">
                  <c:v>0.57112650117481767</c:v>
                </c:pt>
                <c:pt idx="17">
                  <c:v>0.57112650117481767</c:v>
                </c:pt>
                <c:pt idx="18">
                  <c:v>0.57112650117481767</c:v>
                </c:pt>
                <c:pt idx="19">
                  <c:v>0.60536684624745063</c:v>
                </c:pt>
                <c:pt idx="20">
                  <c:v>0.723503389185711</c:v>
                </c:pt>
                <c:pt idx="21">
                  <c:v>0.77147482290293345</c:v>
                </c:pt>
                <c:pt idx="22">
                  <c:v>0.78038587203870846</c:v>
                </c:pt>
                <c:pt idx="23">
                  <c:v>0.79838320401670104</c:v>
                </c:pt>
                <c:pt idx="24">
                  <c:v>0.91131258890368549</c:v>
                </c:pt>
                <c:pt idx="25">
                  <c:v>1.0806488413634707</c:v>
                </c:pt>
                <c:pt idx="26">
                  <c:v>1.3263143126561217</c:v>
                </c:pt>
                <c:pt idx="27">
                  <c:v>1.6899394610263021</c:v>
                </c:pt>
                <c:pt idx="28">
                  <c:v>2.2001892218233321</c:v>
                </c:pt>
                <c:pt idx="29">
                  <c:v>2.7333377684920936</c:v>
                </c:pt>
                <c:pt idx="30">
                  <c:v>3.112664408058508</c:v>
                </c:pt>
                <c:pt idx="31">
                  <c:v>3.2520987828459407</c:v>
                </c:pt>
                <c:pt idx="32">
                  <c:v>3.3027422749537996</c:v>
                </c:pt>
                <c:pt idx="33">
                  <c:v>3.2621918037034092</c:v>
                </c:pt>
                <c:pt idx="34">
                  <c:v>3.1919146763195068</c:v>
                </c:pt>
                <c:pt idx="35">
                  <c:v>3.1028379210426822</c:v>
                </c:pt>
                <c:pt idx="36">
                  <c:v>3.0055456093467434</c:v>
                </c:pt>
                <c:pt idx="37">
                  <c:v>2.9100160581573244</c:v>
                </c:pt>
                <c:pt idx="38">
                  <c:v>2.8162413135775517</c:v>
                </c:pt>
                <c:pt idx="39">
                  <c:v>2.7333377684920936</c:v>
                </c:pt>
                <c:pt idx="40">
                  <c:v>2.6428749720450839</c:v>
                </c:pt>
                <c:pt idx="41">
                  <c:v>2.5629389578814203</c:v>
                </c:pt>
                <c:pt idx="42">
                  <c:v>2.4930571497854239</c:v>
                </c:pt>
                <c:pt idx="43">
                  <c:v>2.4242743635989883</c:v>
                </c:pt>
                <c:pt idx="44">
                  <c:v>2.3565863027601424</c:v>
                </c:pt>
                <c:pt idx="45">
                  <c:v>2.29825386193935</c:v>
                </c:pt>
                <c:pt idx="46">
                  <c:v>2.2326067073974469</c:v>
                </c:pt>
                <c:pt idx="47">
                  <c:v>2.1760533193515386</c:v>
                </c:pt>
                <c:pt idx="48">
                  <c:v>2.1282361855550573</c:v>
                </c:pt>
                <c:pt idx="49">
                  <c:v>2.0732136157365844</c:v>
                </c:pt>
                <c:pt idx="50">
                  <c:v>2.0190110380341544</c:v>
                </c:pt>
                <c:pt idx="51">
                  <c:v>1.9807952663705735</c:v>
                </c:pt>
                <c:pt idx="52">
                  <c:v>1.9354849675741734</c:v>
                </c:pt>
                <c:pt idx="53">
                  <c:v>1.8907713419646266</c:v>
                </c:pt>
                <c:pt idx="54">
                  <c:v>1.8393569726181145</c:v>
                </c:pt>
                <c:pt idx="55">
                  <c:v>1.7959294336743752</c:v>
                </c:pt>
                <c:pt idx="56">
                  <c:v>1.7460101003065793</c:v>
                </c:pt>
                <c:pt idx="57">
                  <c:v>1.7038593595474276</c:v>
                </c:pt>
                <c:pt idx="58">
                  <c:v>1.655424143457574</c:v>
                </c:pt>
                <c:pt idx="59">
                  <c:v>1.6145407702863248</c:v>
                </c:pt>
                <c:pt idx="60">
                  <c:v>1.5809157472173294</c:v>
                </c:pt>
                <c:pt idx="61">
                  <c:v>1.5410972868574639</c:v>
                </c:pt>
                <c:pt idx="62">
                  <c:v>1.5148728516003864</c:v>
                </c:pt>
                <c:pt idx="63">
                  <c:v>1.4889046615343324</c:v>
                </c:pt>
                <c:pt idx="64">
                  <c:v>1.4568038245640642</c:v>
                </c:pt>
                <c:pt idx="65">
                  <c:v>1.4314099160743727</c:v>
                </c:pt>
                <c:pt idx="66">
                  <c:v>1.4062702276523746</c:v>
                </c:pt>
                <c:pt idx="67">
                  <c:v>1.3813841294130742</c:v>
                </c:pt>
                <c:pt idx="68">
                  <c:v>1.3628855935399276</c:v>
                </c:pt>
                <c:pt idx="69">
                  <c:v>1.3384417526381955</c:v>
                </c:pt>
                <c:pt idx="70">
                  <c:v>1.3202741777366449</c:v>
                </c:pt>
                <c:pt idx="71">
                  <c:v>1.2962706373811055</c:v>
                </c:pt>
                <c:pt idx="72">
                  <c:v>1.2784325490808981</c:v>
                </c:pt>
                <c:pt idx="73">
                  <c:v>1.2607352145794837</c:v>
                </c:pt>
                <c:pt idx="74">
                  <c:v>1.231551697410654</c:v>
                </c:pt>
                <c:pt idx="75">
                  <c:v>1.2257617081141992</c:v>
                </c:pt>
                <c:pt idx="76">
                  <c:v>1.2084849839221468</c:v>
                </c:pt>
                <c:pt idx="77">
                  <c:v>1.1970447679457046</c:v>
                </c:pt>
                <c:pt idx="78">
                  <c:v>1.1856665357582761</c:v>
                </c:pt>
                <c:pt idx="79">
                  <c:v>1.1687152258334483</c:v>
                </c:pt>
                <c:pt idx="80">
                  <c:v>1.1574915902441854</c:v>
                </c:pt>
                <c:pt idx="81">
                  <c:v>1.1463296475370368</c:v>
                </c:pt>
                <c:pt idx="82">
                  <c:v>1.1407717848858829</c:v>
                </c:pt>
                <c:pt idx="83">
                  <c:v>1.1241905059723731</c:v>
                </c:pt>
                <c:pt idx="84">
                  <c:v>1.1186941476586845</c:v>
                </c:pt>
                <c:pt idx="85">
                  <c:v>1.1022971291775447</c:v>
                </c:pt>
                <c:pt idx="86">
                  <c:v>1.0968621066149584</c:v>
                </c:pt>
                <c:pt idx="87">
                  <c:v>1.0914423915357145</c:v>
                </c:pt>
                <c:pt idx="88">
                  <c:v>1.0806488413634707</c:v>
                </c:pt>
                <c:pt idx="89">
                  <c:v>1.075274985000356</c:v>
                </c:pt>
                <c:pt idx="90">
                  <c:v>1.064573056429565</c:v>
                </c:pt>
                <c:pt idx="91">
                  <c:v>1.0539321021649273</c:v>
                </c:pt>
                <c:pt idx="92">
                  <c:v>1.0433520365073048</c:v>
                </c:pt>
                <c:pt idx="93">
                  <c:v>1.0328327735069855</c:v>
                </c:pt>
                <c:pt idx="94">
                  <c:v>1.0223742269618699</c:v>
                </c:pt>
                <c:pt idx="95">
                  <c:v>1.0119763104156227</c:v>
                </c:pt>
                <c:pt idx="96">
                  <c:v>1.0016389371557939</c:v>
                </c:pt>
                <c:pt idx="97">
                  <c:v>0.99649292709014969</c:v>
                </c:pt>
                <c:pt idx="98">
                  <c:v>0.98624620560920651</c:v>
                </c:pt>
                <c:pt idx="99">
                  <c:v>0.96593365114046881</c:v>
                </c:pt>
                <c:pt idx="100">
                  <c:v>0.95085716704924306</c:v>
                </c:pt>
                <c:pt idx="101">
                  <c:v>0.94088121796310731</c:v>
                </c:pt>
                <c:pt idx="102">
                  <c:v>0.93096519784337928</c:v>
                </c:pt>
                <c:pt idx="103">
                  <c:v>0.91620334008231852</c:v>
                </c:pt>
                <c:pt idx="104">
                  <c:v>0.90157582159694938</c:v>
                </c:pt>
                <c:pt idx="105">
                  <c:v>0.89672978305396678</c:v>
                </c:pt>
                <c:pt idx="106">
                  <c:v>0.8870823400202571</c:v>
                </c:pt>
                <c:pt idx="107">
                  <c:v>0.87749433395930321</c:v>
                </c:pt>
                <c:pt idx="108">
                  <c:v>0.87272259156578225</c:v>
                </c:pt>
                <c:pt idx="109">
                  <c:v>0.86322357144089668</c:v>
                </c:pt>
                <c:pt idx="110">
                  <c:v>0.85378376184025362</c:v>
                </c:pt>
                <c:pt idx="111">
                  <c:v>0.8444030716801747</c:v>
                </c:pt>
                <c:pt idx="112">
                  <c:v>0.839734867847028</c:v>
                </c:pt>
                <c:pt idx="113">
                  <c:v>0.83044268542739608</c:v>
                </c:pt>
                <c:pt idx="114">
                  <c:v>0.82120939345830812</c:v>
                </c:pt>
                <c:pt idx="115">
                  <c:v>0.81661480261862118</c:v>
                </c:pt>
                <c:pt idx="116">
                  <c:v>0.81203489982525945</c:v>
                </c:pt>
                <c:pt idx="117">
                  <c:v>0.80291911211386435</c:v>
                </c:pt>
                <c:pt idx="118">
                  <c:v>0.80291911211386435</c:v>
                </c:pt>
                <c:pt idx="119">
                  <c:v>0.79386193760743906</c:v>
                </c:pt>
                <c:pt idx="120">
                  <c:v>0.78935530124885611</c:v>
                </c:pt>
                <c:pt idx="121">
                  <c:v>0.7848632832845166</c:v>
                </c:pt>
                <c:pt idx="122">
                  <c:v>0.78038587203870846</c:v>
                </c:pt>
                <c:pt idx="123">
                  <c:v>0.78038587203870846</c:v>
                </c:pt>
              </c:numCache>
            </c:numRef>
          </c:xVal>
          <c:yVal>
            <c:numRef>
              <c:f>'1'!$C$2:$C$125</c:f>
              <c:numCache>
                <c:formatCode>0.00</c:formatCode>
                <c:ptCount val="124"/>
                <c:pt idx="0">
                  <c:v>1.0554157651999763</c:v>
                </c:pt>
                <c:pt idx="1">
                  <c:v>1.0485536863760447</c:v>
                </c:pt>
                <c:pt idx="2">
                  <c:v>1.0405855680967324</c:v>
                </c:pt>
                <c:pt idx="3">
                  <c:v>1.0410776484647517</c:v>
                </c:pt>
                <c:pt idx="4">
                  <c:v>1.0451284765002193</c:v>
                </c:pt>
                <c:pt idx="5">
                  <c:v>1.0602290388544111</c:v>
                </c:pt>
                <c:pt idx="6">
                  <c:v>1.070670936437514</c:v>
                </c:pt>
                <c:pt idx="7">
                  <c:v>1.0895832965991215</c:v>
                </c:pt>
                <c:pt idx="8">
                  <c:v>1.1230288548655665</c:v>
                </c:pt>
                <c:pt idx="9">
                  <c:v>1.1476869968662842</c:v>
                </c:pt>
                <c:pt idx="10">
                  <c:v>1.157163829618185</c:v>
                </c:pt>
                <c:pt idx="11">
                  <c:v>1.1578677501084356</c:v>
                </c:pt>
                <c:pt idx="12">
                  <c:v>1.164030851572587</c:v>
                </c:pt>
                <c:pt idx="13">
                  <c:v>1.1836087719147423</c:v>
                </c:pt>
                <c:pt idx="14">
                  <c:v>1.2052589993470595</c:v>
                </c:pt>
                <c:pt idx="15">
                  <c:v>1.2201690853276617</c:v>
                </c:pt>
                <c:pt idx="16">
                  <c:v>1.228398365414368</c:v>
                </c:pt>
                <c:pt idx="17">
                  <c:v>1.2283080875568326</c:v>
                </c:pt>
                <c:pt idx="18">
                  <c:v>1.2389693309299403</c:v>
                </c:pt>
                <c:pt idx="19">
                  <c:v>1.2460112896317086</c:v>
                </c:pt>
                <c:pt idx="20">
                  <c:v>1.2434099411335979</c:v>
                </c:pt>
                <c:pt idx="21">
                  <c:v>1.2222572660966622</c:v>
                </c:pt>
                <c:pt idx="22">
                  <c:v>1.2003306558113149</c:v>
                </c:pt>
                <c:pt idx="23">
                  <c:v>1.180607073525656</c:v>
                </c:pt>
                <c:pt idx="24">
                  <c:v>1.1575043906271585</c:v>
                </c:pt>
                <c:pt idx="25">
                  <c:v>1.1149109312848988</c:v>
                </c:pt>
                <c:pt idx="26">
                  <c:v>1.0788672914150137</c:v>
                </c:pt>
                <c:pt idx="27">
                  <c:v>1.0438504743993149</c:v>
                </c:pt>
                <c:pt idx="28">
                  <c:v>1.0015215808627778</c:v>
                </c:pt>
                <c:pt idx="29">
                  <c:v>0.98032307611618541</c:v>
                </c:pt>
                <c:pt idx="30">
                  <c:v>0.98070552392109589</c:v>
                </c:pt>
                <c:pt idx="31">
                  <c:v>0.97787786449446412</c:v>
                </c:pt>
                <c:pt idx="32">
                  <c:v>0.96347599905892589</c:v>
                </c:pt>
                <c:pt idx="33">
                  <c:v>0.94528464924199584</c:v>
                </c:pt>
                <c:pt idx="34">
                  <c:v>0.92798816264871442</c:v>
                </c:pt>
                <c:pt idx="35">
                  <c:v>0.91491081768677129</c:v>
                </c:pt>
                <c:pt idx="36">
                  <c:v>0.90755025451619309</c:v>
                </c:pt>
                <c:pt idx="37">
                  <c:v>0.89559985487352323</c:v>
                </c:pt>
                <c:pt idx="38">
                  <c:v>0.88288893988300465</c:v>
                </c:pt>
                <c:pt idx="39">
                  <c:v>0.87105685122275356</c:v>
                </c:pt>
                <c:pt idx="40">
                  <c:v>0.85640661458311185</c:v>
                </c:pt>
                <c:pt idx="41">
                  <c:v>0.84237586232429673</c:v>
                </c:pt>
                <c:pt idx="42">
                  <c:v>0.82793252866181566</c:v>
                </c:pt>
                <c:pt idx="43">
                  <c:v>0.81316053934592669</c:v>
                </c:pt>
                <c:pt idx="44">
                  <c:v>0.80351033160747976</c:v>
                </c:pt>
                <c:pt idx="45">
                  <c:v>0.79475280163322259</c:v>
                </c:pt>
                <c:pt idx="46">
                  <c:v>0.78160712861170456</c:v>
                </c:pt>
                <c:pt idx="47">
                  <c:v>0.77053827673754149</c:v>
                </c:pt>
                <c:pt idx="48">
                  <c:v>0.75827417075093728</c:v>
                </c:pt>
                <c:pt idx="49">
                  <c:v>0.74799576543618962</c:v>
                </c:pt>
                <c:pt idx="50">
                  <c:v>0.74145009826532582</c:v>
                </c:pt>
                <c:pt idx="51">
                  <c:v>0.73505804268330777</c:v>
                </c:pt>
                <c:pt idx="52">
                  <c:v>0.7299650268287059</c:v>
                </c:pt>
                <c:pt idx="53">
                  <c:v>0.72602928633058172</c:v>
                </c:pt>
                <c:pt idx="54">
                  <c:v>0.72883447530992351</c:v>
                </c:pt>
                <c:pt idx="55">
                  <c:v>0.73541754652436675</c:v>
                </c:pt>
                <c:pt idx="56">
                  <c:v>0.7444030845706181</c:v>
                </c:pt>
                <c:pt idx="57">
                  <c:v>0.76565665791856619</c:v>
                </c:pt>
                <c:pt idx="58">
                  <c:v>0.78690281560401865</c:v>
                </c:pt>
                <c:pt idx="59">
                  <c:v>0.81115587220251162</c:v>
                </c:pt>
                <c:pt idx="60">
                  <c:v>0.83988038828573297</c:v>
                </c:pt>
                <c:pt idx="61">
                  <c:v>0.86994286357967843</c:v>
                </c:pt>
                <c:pt idx="62">
                  <c:v>0.89102407740679734</c:v>
                </c:pt>
                <c:pt idx="63">
                  <c:v>0.91693047704688879</c:v>
                </c:pt>
                <c:pt idx="64">
                  <c:v>0.94543999850113503</c:v>
                </c:pt>
                <c:pt idx="65">
                  <c:v>0.96554189301925908</c:v>
                </c:pt>
                <c:pt idx="66">
                  <c:v>0.98686101653566038</c:v>
                </c:pt>
                <c:pt idx="67">
                  <c:v>1.0027833724479931</c:v>
                </c:pt>
                <c:pt idx="68">
                  <c:v>1.0179072553029598</c:v>
                </c:pt>
                <c:pt idx="69">
                  <c:v>1.0291638432577281</c:v>
                </c:pt>
                <c:pt idx="70">
                  <c:v>1.0402909546642314</c:v>
                </c:pt>
                <c:pt idx="71">
                  <c:v>1.0529525673685081</c:v>
                </c:pt>
                <c:pt idx="72">
                  <c:v>1.0620290135158275</c:v>
                </c:pt>
                <c:pt idx="73">
                  <c:v>1.0632496612010933</c:v>
                </c:pt>
                <c:pt idx="74">
                  <c:v>1.0651983389081641</c:v>
                </c:pt>
                <c:pt idx="75">
                  <c:v>1.0676188291343127</c:v>
                </c:pt>
                <c:pt idx="76">
                  <c:v>1.069193186027644</c:v>
                </c:pt>
                <c:pt idx="77">
                  <c:v>1.0671265708759863</c:v>
                </c:pt>
                <c:pt idx="78">
                  <c:v>1.0625023428680902</c:v>
                </c:pt>
                <c:pt idx="79">
                  <c:v>1.0593503775511577</c:v>
                </c:pt>
                <c:pt idx="80">
                  <c:v>1.0586322740136325</c:v>
                </c:pt>
                <c:pt idx="81">
                  <c:v>1.0550563680296978</c:v>
                </c:pt>
                <c:pt idx="82">
                  <c:v>1.0513076205760863</c:v>
                </c:pt>
                <c:pt idx="83">
                  <c:v>1.0482039374273815</c:v>
                </c:pt>
                <c:pt idx="84">
                  <c:v>1.0414396459956903</c:v>
                </c:pt>
                <c:pt idx="85">
                  <c:v>1.0343715920665371</c:v>
                </c:pt>
                <c:pt idx="86">
                  <c:v>1.0202184232760079</c:v>
                </c:pt>
                <c:pt idx="87">
                  <c:v>1.0060884458056838</c:v>
                </c:pt>
                <c:pt idx="88">
                  <c:v>0.9923270578003256</c:v>
                </c:pt>
                <c:pt idx="89">
                  <c:v>0.97434625614950354</c:v>
                </c:pt>
                <c:pt idx="90">
                  <c:v>0.95748929532537486</c:v>
                </c:pt>
                <c:pt idx="91">
                  <c:v>0.93718404144027045</c:v>
                </c:pt>
                <c:pt idx="92">
                  <c:v>0.92313886388799105</c:v>
                </c:pt>
                <c:pt idx="93">
                  <c:v>0.89794133195153791</c:v>
                </c:pt>
                <c:pt idx="94">
                  <c:v>0.88049666634328172</c:v>
                </c:pt>
                <c:pt idx="95">
                  <c:v>0.87073879100478835</c:v>
                </c:pt>
                <c:pt idx="96">
                  <c:v>0.86654711350360392</c:v>
                </c:pt>
                <c:pt idx="97">
                  <c:v>0.86223477150175321</c:v>
                </c:pt>
                <c:pt idx="98">
                  <c:v>0.85800447233589205</c:v>
                </c:pt>
                <c:pt idx="99">
                  <c:v>0.85679696046360221</c:v>
                </c:pt>
                <c:pt idx="100">
                  <c:v>0.86390019250412631</c:v>
                </c:pt>
                <c:pt idx="101">
                  <c:v>0.87105099065603797</c:v>
                </c:pt>
                <c:pt idx="102">
                  <c:v>0.87816138532253474</c:v>
                </c:pt>
                <c:pt idx="103">
                  <c:v>0.89232104076300511</c:v>
                </c:pt>
                <c:pt idx="104">
                  <c:v>0.90463580185925718</c:v>
                </c:pt>
                <c:pt idx="105">
                  <c:v>0.92535466602166028</c:v>
                </c:pt>
                <c:pt idx="106">
                  <c:v>0.94477883097577242</c:v>
                </c:pt>
                <c:pt idx="107">
                  <c:v>0.95581454872284599</c:v>
                </c:pt>
                <c:pt idx="108">
                  <c:v>0.96034287643615379</c:v>
                </c:pt>
                <c:pt idx="109">
                  <c:v>0.96809617456763719</c:v>
                </c:pt>
                <c:pt idx="110">
                  <c:v>0.97278012586796936</c:v>
                </c:pt>
                <c:pt idx="111">
                  <c:v>0.98369522787013042</c:v>
                </c:pt>
                <c:pt idx="112">
                  <c:v>0.99266471659853883</c:v>
                </c:pt>
                <c:pt idx="113">
                  <c:v>1.0046508637907829</c:v>
                </c:pt>
                <c:pt idx="114">
                  <c:v>1.0153548506340098</c:v>
                </c:pt>
                <c:pt idx="115">
                  <c:v>1.0276627959780218</c:v>
                </c:pt>
                <c:pt idx="116">
                  <c:v>1.0423575869398103</c:v>
                </c:pt>
                <c:pt idx="117">
                  <c:v>1.0589005773935158</c:v>
                </c:pt>
                <c:pt idx="118">
                  <c:v>1.0788677339354764</c:v>
                </c:pt>
                <c:pt idx="119">
                  <c:v>1.0962364787674013</c:v>
                </c:pt>
                <c:pt idx="120">
                  <c:v>1.1129667190026242</c:v>
                </c:pt>
                <c:pt idx="121">
                  <c:v>1.1276852011185206</c:v>
                </c:pt>
                <c:pt idx="122">
                  <c:v>1.1346001160736252</c:v>
                </c:pt>
                <c:pt idx="123">
                  <c:v>1.142933722185715</c:v>
                </c:pt>
              </c:numCache>
            </c:numRef>
          </c:yVal>
          <c:smooth val="0"/>
          <c:extLst>
            <c:ext xmlns:c16="http://schemas.microsoft.com/office/drawing/2014/chart" uri="{C3380CC4-5D6E-409C-BE32-E72D297353CC}">
              <c16:uniqueId val="{00000000-AB82-442D-BAA6-00DCED83AD2D}"/>
            </c:ext>
          </c:extLst>
        </c:ser>
        <c:dLbls>
          <c:showLegendKey val="0"/>
          <c:showVal val="0"/>
          <c:showCatName val="0"/>
          <c:showSerName val="0"/>
          <c:showPercent val="0"/>
          <c:showBubbleSize val="0"/>
        </c:dLbls>
        <c:axId val="792944976"/>
        <c:axId val="792945808"/>
      </c:scatterChart>
      <c:valAx>
        <c:axId val="792944976"/>
        <c:scaling>
          <c:orientation val="minMax"/>
        </c:scaling>
        <c:delete val="0"/>
        <c:axPos val="b"/>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crossAx val="792945808"/>
        <c:crosses val="autoZero"/>
        <c:crossBetween val="midCat"/>
      </c:valAx>
      <c:valAx>
        <c:axId val="792945808"/>
        <c:scaling>
          <c:orientation val="minMax"/>
          <c:min val="0.60000000000000009"/>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sv-SE" dirty="0"/>
              </a:p>
              <a:p>
                <a:pPr>
                  <a:defRPr sz="1400" b="0" i="0" u="none" strike="noStrike" kern="1200" baseline="0">
                    <a:solidFill>
                      <a:sysClr val="windowText" lastClr="000000"/>
                    </a:solidFill>
                    <a:latin typeface="+mn-lt"/>
                    <a:ea typeface="+mn-ea"/>
                    <a:cs typeface="+mn-cs"/>
                  </a:defRPr>
                </a:pPr>
                <a:endParaRPr lang="sv-SE" dirty="0"/>
              </a:p>
              <a:p>
                <a:pPr>
                  <a:defRPr sz="1400" b="0" i="0" u="none" strike="noStrike" kern="1200" baseline="0">
                    <a:solidFill>
                      <a:sysClr val="windowText" lastClr="000000"/>
                    </a:solidFill>
                    <a:latin typeface="+mn-lt"/>
                    <a:ea typeface="+mn-ea"/>
                    <a:cs typeface="+mn-cs"/>
                  </a:defRPr>
                </a:pPr>
                <a:endParaRPr lang="sv-SE" dirty="0"/>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title>
        <c:numFmt formatCode="0.0" sourceLinked="0"/>
        <c:majorTickMark val="none"/>
        <c:minorTickMark val="none"/>
        <c:tickLblPos val="nextTo"/>
        <c:spPr>
          <a:solidFill>
            <a:sysClr val="window" lastClr="FFFFFF"/>
          </a:solid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crossAx val="792944976"/>
        <c:crosses val="autoZero"/>
        <c:crossBetween val="midCat"/>
      </c:valAx>
      <c:spPr>
        <a:noFill/>
        <a:ln w="9525">
          <a:solidFill>
            <a:schemeClr val="dk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SE"/>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'6'!$C$1</c:f>
              <c:strCache>
                <c:ptCount val="1"/>
                <c:pt idx="0">
                  <c:v>CO2-C (mg/L)</c:v>
                </c:pt>
              </c:strCache>
            </c:strRef>
          </c:tx>
          <c:spPr>
            <a:ln w="19050" cap="rnd">
              <a:solidFill>
                <a:schemeClr val="tx1"/>
              </a:solidFill>
              <a:round/>
            </a:ln>
            <a:effectLst/>
          </c:spPr>
          <c:marker>
            <c:symbol val="x"/>
            <c:size val="6"/>
            <c:spPr>
              <a:noFill/>
              <a:ln w="9525">
                <a:solidFill>
                  <a:schemeClr val="tx1"/>
                </a:solidFill>
              </a:ln>
              <a:effectLst/>
            </c:spPr>
          </c:marker>
          <c:xVal>
            <c:numRef>
              <c:f>'6'!$B$2:$B$112</c:f>
              <c:numCache>
                <c:formatCode>0.00</c:formatCode>
                <c:ptCount val="111"/>
                <c:pt idx="0">
                  <c:v>2.2284872674576107E-2</c:v>
                </c:pt>
                <c:pt idx="1">
                  <c:v>2.2878242244386879E-2</c:v>
                </c:pt>
                <c:pt idx="2">
                  <c:v>2.4711905014599272E-2</c:v>
                </c:pt>
                <c:pt idx="3">
                  <c:v>2.5979296770742993E-2</c:v>
                </c:pt>
                <c:pt idx="4">
                  <c:v>0.27929323639857995</c:v>
                </c:pt>
                <c:pt idx="5">
                  <c:v>2.1361636667577883</c:v>
                </c:pt>
                <c:pt idx="6">
                  <c:v>7.7913340065498851</c:v>
                </c:pt>
                <c:pt idx="7">
                  <c:v>13.541814105213483</c:v>
                </c:pt>
                <c:pt idx="8">
                  <c:v>19.190575147733274</c:v>
                </c:pt>
                <c:pt idx="9">
                  <c:v>33.823067738087396</c:v>
                </c:pt>
                <c:pt idx="10">
                  <c:v>34.516733761409014</c:v>
                </c:pt>
                <c:pt idx="11">
                  <c:v>30.114689639337456</c:v>
                </c:pt>
                <c:pt idx="12">
                  <c:v>26.250062710908253</c:v>
                </c:pt>
                <c:pt idx="13">
                  <c:v>24.749905577853465</c:v>
                </c:pt>
                <c:pt idx="14">
                  <c:v>24.526023855471067</c:v>
                </c:pt>
                <c:pt idx="15">
                  <c:v>34.983642067653328</c:v>
                </c:pt>
                <c:pt idx="16">
                  <c:v>47.000552773523545</c:v>
                </c:pt>
                <c:pt idx="17">
                  <c:v>38.889797005141254</c:v>
                </c:pt>
                <c:pt idx="18">
                  <c:v>31.164883194837572</c:v>
                </c:pt>
                <c:pt idx="19">
                  <c:v>25.919658080054781</c:v>
                </c:pt>
                <c:pt idx="20">
                  <c:v>23.548457421234605</c:v>
                </c:pt>
                <c:pt idx="21">
                  <c:v>22.502268163930616</c:v>
                </c:pt>
                <c:pt idx="22">
                  <c:v>20.033003603401088</c:v>
                </c:pt>
                <c:pt idx="23">
                  <c:v>17.435700738348885</c:v>
                </c:pt>
                <c:pt idx="24">
                  <c:v>15.211405661680455</c:v>
                </c:pt>
                <c:pt idx="25">
                  <c:v>13.632942325055966</c:v>
                </c:pt>
                <c:pt idx="26">
                  <c:v>12.302431353861024</c:v>
                </c:pt>
                <c:pt idx="27">
                  <c:v>11.191481549769012</c:v>
                </c:pt>
                <c:pt idx="28">
                  <c:v>10.217347628677603</c:v>
                </c:pt>
                <c:pt idx="29">
                  <c:v>9.3485793062000742</c:v>
                </c:pt>
                <c:pt idx="30">
                  <c:v>8.558502687872469</c:v>
                </c:pt>
                <c:pt idx="31">
                  <c:v>7.8745507775358581</c:v>
                </c:pt>
                <c:pt idx="32">
                  <c:v>7.2706388875700592</c:v>
                </c:pt>
                <c:pt idx="33">
                  <c:v>6.7245105003530936</c:v>
                </c:pt>
                <c:pt idx="34">
                  <c:v>6.2317324527674343</c:v>
                </c:pt>
                <c:pt idx="35">
                  <c:v>5.8162430696346519</c:v>
                </c:pt>
                <c:pt idx="36">
                  <c:v>5.4575641253349634</c:v>
                </c:pt>
                <c:pt idx="37">
                  <c:v>5.1379762798102293</c:v>
                </c:pt>
                <c:pt idx="38">
                  <c:v>4.8419762420408938</c:v>
                </c:pt>
                <c:pt idx="39">
                  <c:v>4.5804236335795343</c:v>
                </c:pt>
                <c:pt idx="40">
                  <c:v>4.3389932963177378</c:v>
                </c:pt>
                <c:pt idx="41">
                  <c:v>4.128054245920131</c:v>
                </c:pt>
                <c:pt idx="42">
                  <c:v>3.9230859902899686</c:v>
                </c:pt>
                <c:pt idx="43">
                  <c:v>3.7349490779585786</c:v>
                </c:pt>
                <c:pt idx="44">
                  <c:v>3.5626771039991914</c:v>
                </c:pt>
                <c:pt idx="45">
                  <c:v>3.4157311582912042</c:v>
                </c:pt>
                <c:pt idx="46">
                  <c:v>3.2621918037034092</c:v>
                </c:pt>
                <c:pt idx="47">
                  <c:v>3.1422501862739747</c:v>
                </c:pt>
                <c:pt idx="48">
                  <c:v>3.0055456093467434</c:v>
                </c:pt>
                <c:pt idx="49">
                  <c:v>2.9194899151545131</c:v>
                </c:pt>
                <c:pt idx="50">
                  <c:v>2.806960045018327</c:v>
                </c:pt>
                <c:pt idx="51">
                  <c:v>2.696944367863686</c:v>
                </c:pt>
                <c:pt idx="52">
                  <c:v>2.5982933283652114</c:v>
                </c:pt>
                <c:pt idx="53">
                  <c:v>2.5104244014346011</c:v>
                </c:pt>
                <c:pt idx="54">
                  <c:v>2.4242743635989883</c:v>
                </c:pt>
                <c:pt idx="55">
                  <c:v>2.3314846308402428</c:v>
                </c:pt>
                <c:pt idx="56">
                  <c:v>2.248916869718887</c:v>
                </c:pt>
                <c:pt idx="57">
                  <c:v>2.1760533193515386</c:v>
                </c:pt>
                <c:pt idx="58">
                  <c:v>2.088850545124795</c:v>
                </c:pt>
                <c:pt idx="59">
                  <c:v>2.0190110380341544</c:v>
                </c:pt>
                <c:pt idx="60">
                  <c:v>1.9505220075995315</c:v>
                </c:pt>
                <c:pt idx="61">
                  <c:v>1.8981822598260669</c:v>
                </c:pt>
                <c:pt idx="62">
                  <c:v>1.8466524401641167</c:v>
                </c:pt>
                <c:pt idx="63">
                  <c:v>1.7887489694143013</c:v>
                </c:pt>
                <c:pt idx="64">
                  <c:v>1.7389441886744879</c:v>
                </c:pt>
                <c:pt idx="65">
                  <c:v>1.7108437258347564</c:v>
                </c:pt>
                <c:pt idx="66">
                  <c:v>1.7038593595474276</c:v>
                </c:pt>
                <c:pt idx="67">
                  <c:v>1.6830039101043159</c:v>
                </c:pt>
                <c:pt idx="68">
                  <c:v>1.6899394610263021</c:v>
                </c:pt>
                <c:pt idx="69">
                  <c:v>1.6622947383294784</c:v>
                </c:pt>
                <c:pt idx="70">
                  <c:v>1.6349096143207109</c:v>
                </c:pt>
                <c:pt idx="71">
                  <c:v>1.5943173558625976</c:v>
                </c:pt>
                <c:pt idx="72">
                  <c:v>1.5609341451802805</c:v>
                </c:pt>
                <c:pt idx="73">
                  <c:v>1.5345171212897297</c:v>
                </c:pt>
                <c:pt idx="74">
                  <c:v>1.5018567645693826</c:v>
                </c:pt>
                <c:pt idx="75">
                  <c:v>1.4760164649510381</c:v>
                </c:pt>
                <c:pt idx="76">
                  <c:v>1.4568038245640642</c:v>
                </c:pt>
                <c:pt idx="77">
                  <c:v>1.4314099160743727</c:v>
                </c:pt>
                <c:pt idx="78">
                  <c:v>1.4062702276523746</c:v>
                </c:pt>
                <c:pt idx="79">
                  <c:v>1.3875819144621833</c:v>
                </c:pt>
                <c:pt idx="80">
                  <c:v>1.3690359788833244</c:v>
                </c:pt>
                <c:pt idx="81">
                  <c:v>1.3445290777466534</c:v>
                </c:pt>
                <c:pt idx="82">
                  <c:v>1.3263143126561217</c:v>
                </c:pt>
                <c:pt idx="83">
                  <c:v>1.3082410278267096</c:v>
                </c:pt>
                <c:pt idx="84">
                  <c:v>1.2903089517417807</c:v>
                </c:pt>
                <c:pt idx="85">
                  <c:v>1.2666187036866343</c:v>
                </c:pt>
                <c:pt idx="86">
                  <c:v>1.2490150526552517</c:v>
                </c:pt>
                <c:pt idx="87">
                  <c:v>1.2373572444371321</c:v>
                </c:pt>
                <c:pt idx="88">
                  <c:v>1.2199872662865141</c:v>
                </c:pt>
                <c:pt idx="89">
                  <c:v>1.2027571227925267</c:v>
                </c:pt>
                <c:pt idx="90">
                  <c:v>1.1913479090497037</c:v>
                </c:pt>
                <c:pt idx="91">
                  <c:v>1.1687152258334483</c:v>
                </c:pt>
                <c:pt idx="92">
                  <c:v>1.1519029125023532</c:v>
                </c:pt>
                <c:pt idx="93">
                  <c:v>1.1352293140717877</c:v>
                </c:pt>
                <c:pt idx="94">
                  <c:v>1.1186941476586845</c:v>
                </c:pt>
                <c:pt idx="95">
                  <c:v>1.0968621066149584</c:v>
                </c:pt>
                <c:pt idx="96">
                  <c:v>1.0806488413634707</c:v>
                </c:pt>
                <c:pt idx="97">
                  <c:v>1.0699163935802318</c:v>
                </c:pt>
                <c:pt idx="98">
                  <c:v>1.0539321021649273</c:v>
                </c:pt>
                <c:pt idx="99">
                  <c:v>1.0380848100566755</c:v>
                </c:pt>
                <c:pt idx="100">
                  <c:v>1.0223742269618699</c:v>
                </c:pt>
                <c:pt idx="101">
                  <c:v>1.0068000613044907</c:v>
                </c:pt>
                <c:pt idx="102">
                  <c:v>0.98114547235367144</c:v>
                </c:pt>
                <c:pt idx="103">
                  <c:v>0.96089313366126039</c:v>
                </c:pt>
                <c:pt idx="104">
                  <c:v>0.93591572232800624</c:v>
                </c:pt>
                <c:pt idx="105">
                  <c:v>0.91131258890368549</c:v>
                </c:pt>
                <c:pt idx="106">
                  <c:v>0.8870823400202571</c:v>
                </c:pt>
                <c:pt idx="107">
                  <c:v>0.8584962710109677</c:v>
                </c:pt>
                <c:pt idx="108">
                  <c:v>0.839734867847028</c:v>
                </c:pt>
                <c:pt idx="109">
                  <c:v>0.82120939345830812</c:v>
                </c:pt>
                <c:pt idx="110">
                  <c:v>0.80291911211386435</c:v>
                </c:pt>
              </c:numCache>
            </c:numRef>
          </c:xVal>
          <c:yVal>
            <c:numRef>
              <c:f>'6'!$C$2:$C$112</c:f>
              <c:numCache>
                <c:formatCode>0.00</c:formatCode>
                <c:ptCount val="111"/>
                <c:pt idx="0">
                  <c:v>3.4547446811367331</c:v>
                </c:pt>
                <c:pt idx="1">
                  <c:v>3.4187367894535869</c:v>
                </c:pt>
                <c:pt idx="2">
                  <c:v>3.3805311821351576</c:v>
                </c:pt>
                <c:pt idx="3">
                  <c:v>3.3555457337625452</c:v>
                </c:pt>
                <c:pt idx="4">
                  <c:v>3.2758514299358028</c:v>
                </c:pt>
                <c:pt idx="5">
                  <c:v>3.0316170421598359</c:v>
                </c:pt>
                <c:pt idx="6">
                  <c:v>2.3490589960972508</c:v>
                </c:pt>
                <c:pt idx="7">
                  <c:v>1.9098431786194872</c:v>
                </c:pt>
                <c:pt idx="8">
                  <c:v>1.7498982840998862</c:v>
                </c:pt>
                <c:pt idx="9">
                  <c:v>1.5801571494380175</c:v>
                </c:pt>
                <c:pt idx="10">
                  <c:v>1.5569597130377275</c:v>
                </c:pt>
                <c:pt idx="11">
                  <c:v>1.6090983806909247</c:v>
                </c:pt>
                <c:pt idx="12">
                  <c:v>1.6478352948350794</c:v>
                </c:pt>
                <c:pt idx="13">
                  <c:v>1.6552315940216831</c:v>
                </c:pt>
                <c:pt idx="14">
                  <c:v>1.7094096670634582</c:v>
                </c:pt>
                <c:pt idx="15">
                  <c:v>1.688025654095533</c:v>
                </c:pt>
                <c:pt idx="16">
                  <c:v>1.5215512932220312</c:v>
                </c:pt>
                <c:pt idx="17">
                  <c:v>1.4988490977983322</c:v>
                </c:pt>
                <c:pt idx="18">
                  <c:v>1.5377227398013826</c:v>
                </c:pt>
                <c:pt idx="19">
                  <c:v>1.5610799300996332</c:v>
                </c:pt>
                <c:pt idx="20">
                  <c:v>1.6294529554364054</c:v>
                </c:pt>
                <c:pt idx="21">
                  <c:v>1.7119504697636918</c:v>
                </c:pt>
                <c:pt idx="22">
                  <c:v>1.7904889394797885</c:v>
                </c:pt>
                <c:pt idx="23">
                  <c:v>1.8310256990445462</c:v>
                </c:pt>
                <c:pt idx="24">
                  <c:v>1.9101748435875419</c:v>
                </c:pt>
                <c:pt idx="25">
                  <c:v>1.9879259689758195</c:v>
                </c:pt>
                <c:pt idx="26">
                  <c:v>2.0566376123271066</c:v>
                </c:pt>
                <c:pt idx="27">
                  <c:v>2.102616223690486</c:v>
                </c:pt>
                <c:pt idx="28">
                  <c:v>2.1543696215499621</c:v>
                </c:pt>
                <c:pt idx="29">
                  <c:v>2.22143025330926</c:v>
                </c:pt>
                <c:pt idx="30">
                  <c:v>2.2834611208300211</c:v>
                </c:pt>
                <c:pt idx="31">
                  <c:v>2.3388314525012572</c:v>
                </c:pt>
                <c:pt idx="32">
                  <c:v>2.3718045023897116</c:v>
                </c:pt>
                <c:pt idx="33">
                  <c:v>2.3979660226616515</c:v>
                </c:pt>
                <c:pt idx="34">
                  <c:v>2.4196229277244439</c:v>
                </c:pt>
                <c:pt idx="35">
                  <c:v>2.4273935042262087</c:v>
                </c:pt>
                <c:pt idx="36">
                  <c:v>2.4407484505686208</c:v>
                </c:pt>
                <c:pt idx="37">
                  <c:v>2.451634537331159</c:v>
                </c:pt>
                <c:pt idx="38">
                  <c:v>2.4542649393705194</c:v>
                </c:pt>
                <c:pt idx="39">
                  <c:v>2.4595689449070544</c:v>
                </c:pt>
                <c:pt idx="40">
                  <c:v>2.4728358429747246</c:v>
                </c:pt>
                <c:pt idx="41">
                  <c:v>2.4827870376401422</c:v>
                </c:pt>
                <c:pt idx="42">
                  <c:v>2.48583065192827</c:v>
                </c:pt>
                <c:pt idx="43">
                  <c:v>2.4802576044210682</c:v>
                </c:pt>
                <c:pt idx="44">
                  <c:v>2.4735957347836397</c:v>
                </c:pt>
                <c:pt idx="45">
                  <c:v>2.4688650463460657</c:v>
                </c:pt>
                <c:pt idx="46">
                  <c:v>2.464292532062812</c:v>
                </c:pt>
                <c:pt idx="47">
                  <c:v>2.4371004459521313</c:v>
                </c:pt>
                <c:pt idx="48">
                  <c:v>2.4031967655563298</c:v>
                </c:pt>
                <c:pt idx="49">
                  <c:v>2.3650111536715479</c:v>
                </c:pt>
                <c:pt idx="50">
                  <c:v>2.3181897547872863</c:v>
                </c:pt>
                <c:pt idx="51">
                  <c:v>2.2512711205114151</c:v>
                </c:pt>
                <c:pt idx="52">
                  <c:v>2.1844159908076515</c:v>
                </c:pt>
                <c:pt idx="53">
                  <c:v>2.1340940553479455</c:v>
                </c:pt>
                <c:pt idx="54">
                  <c:v>2.0837223767364104</c:v>
                </c:pt>
                <c:pt idx="55">
                  <c:v>2.0839751547235208</c:v>
                </c:pt>
                <c:pt idx="56">
                  <c:v>2.0584600328735214</c:v>
                </c:pt>
                <c:pt idx="57">
                  <c:v>2.0427625186972165</c:v>
                </c:pt>
                <c:pt idx="58">
                  <c:v>2.0255990044288876</c:v>
                </c:pt>
                <c:pt idx="59">
                  <c:v>2.0025179570743292</c:v>
                </c:pt>
                <c:pt idx="60">
                  <c:v>2.0011707622943637</c:v>
                </c:pt>
                <c:pt idx="61">
                  <c:v>2.0104331247705081</c:v>
                </c:pt>
                <c:pt idx="62">
                  <c:v>2.028775769724998</c:v>
                </c:pt>
                <c:pt idx="63">
                  <c:v>2.049156986076289</c:v>
                </c:pt>
                <c:pt idx="64">
                  <c:v>2.0788528848376204</c:v>
                </c:pt>
                <c:pt idx="65">
                  <c:v>2.1038954678304673</c:v>
                </c:pt>
                <c:pt idx="66">
                  <c:v>2.1872144647537346</c:v>
                </c:pt>
                <c:pt idx="67">
                  <c:v>2.2634602089569671</c:v>
                </c:pt>
                <c:pt idx="68">
                  <c:v>2.3314798205502134</c:v>
                </c:pt>
                <c:pt idx="69">
                  <c:v>2.3909737070386909</c:v>
                </c:pt>
                <c:pt idx="70">
                  <c:v>2.4359777350602694</c:v>
                </c:pt>
                <c:pt idx="71">
                  <c:v>2.4557428461925062</c:v>
                </c:pt>
                <c:pt idx="72">
                  <c:v>2.481499867591487</c:v>
                </c:pt>
                <c:pt idx="73">
                  <c:v>2.5242982774614662</c:v>
                </c:pt>
                <c:pt idx="74">
                  <c:v>2.5769487241519475</c:v>
                </c:pt>
                <c:pt idx="75">
                  <c:v>2.6160859777342673</c:v>
                </c:pt>
                <c:pt idx="76">
                  <c:v>2.6573387585106549</c:v>
                </c:pt>
                <c:pt idx="77">
                  <c:v>2.7058764694689379</c:v>
                </c:pt>
                <c:pt idx="78">
                  <c:v>2.7532208839021366</c:v>
                </c:pt>
                <c:pt idx="79">
                  <c:v>2.7837170288220352</c:v>
                </c:pt>
                <c:pt idx="80">
                  <c:v>2.7961597585119464</c:v>
                </c:pt>
                <c:pt idx="81">
                  <c:v>2.8099710016413053</c:v>
                </c:pt>
                <c:pt idx="82">
                  <c:v>2.8251456653882334</c:v>
                </c:pt>
                <c:pt idx="83">
                  <c:v>2.8261044515106235</c:v>
                </c:pt>
                <c:pt idx="84">
                  <c:v>2.8297283258692363</c:v>
                </c:pt>
                <c:pt idx="85">
                  <c:v>2.8359583358024825</c:v>
                </c:pt>
                <c:pt idx="86">
                  <c:v>2.8423155569320468</c:v>
                </c:pt>
                <c:pt idx="87">
                  <c:v>2.8437449375610808</c:v>
                </c:pt>
                <c:pt idx="88">
                  <c:v>2.8373214226656431</c:v>
                </c:pt>
                <c:pt idx="89">
                  <c:v>2.8267202801567279</c:v>
                </c:pt>
                <c:pt idx="90">
                  <c:v>2.8137315762372541</c:v>
                </c:pt>
                <c:pt idx="91">
                  <c:v>2.8110032202202024</c:v>
                </c:pt>
                <c:pt idx="92">
                  <c:v>2.800245098108292</c:v>
                </c:pt>
                <c:pt idx="93">
                  <c:v>2.7645825012140461</c:v>
                </c:pt>
                <c:pt idx="94">
                  <c:v>2.7110260964413588</c:v>
                </c:pt>
                <c:pt idx="95">
                  <c:v>2.6831099860561802</c:v>
                </c:pt>
                <c:pt idx="96">
                  <c:v>2.6309131700565236</c:v>
                </c:pt>
                <c:pt idx="97">
                  <c:v>2.5617590351336004</c:v>
                </c:pt>
                <c:pt idx="98">
                  <c:v>2.5031891481780395</c:v>
                </c:pt>
                <c:pt idx="99">
                  <c:v>2.4509939908473908</c:v>
                </c:pt>
                <c:pt idx="100">
                  <c:v>2.3980232214926391</c:v>
                </c:pt>
                <c:pt idx="101">
                  <c:v>2.3571619312346908</c:v>
                </c:pt>
                <c:pt idx="102">
                  <c:v>2.3313580301332477</c:v>
                </c:pt>
                <c:pt idx="103">
                  <c:v>2.2596617813371251</c:v>
                </c:pt>
                <c:pt idx="104">
                  <c:v>2.2091261673314038</c:v>
                </c:pt>
                <c:pt idx="105">
                  <c:v>2.174406486078952</c:v>
                </c:pt>
                <c:pt idx="106">
                  <c:v>2.1464033133128941</c:v>
                </c:pt>
                <c:pt idx="107">
                  <c:v>2.1241563077865986</c:v>
                </c:pt>
                <c:pt idx="108">
                  <c:v>2.1120943176866054</c:v>
                </c:pt>
                <c:pt idx="109">
                  <c:v>2.1236383024959027</c:v>
                </c:pt>
                <c:pt idx="110">
                  <c:v>2.1344192038000664</c:v>
                </c:pt>
              </c:numCache>
            </c:numRef>
          </c:yVal>
          <c:smooth val="0"/>
          <c:extLst>
            <c:ext xmlns:c16="http://schemas.microsoft.com/office/drawing/2014/chart" uri="{C3380CC4-5D6E-409C-BE32-E72D297353CC}">
              <c16:uniqueId val="{00000000-3A76-4C7C-9BF1-6012182B162B}"/>
            </c:ext>
          </c:extLst>
        </c:ser>
        <c:dLbls>
          <c:showLegendKey val="0"/>
          <c:showVal val="0"/>
          <c:showCatName val="0"/>
          <c:showSerName val="0"/>
          <c:showPercent val="0"/>
          <c:showBubbleSize val="0"/>
        </c:dLbls>
        <c:axId val="792944976"/>
        <c:axId val="792945808"/>
      </c:scatterChart>
      <c:valAx>
        <c:axId val="792944976"/>
        <c:scaling>
          <c:orientation val="minMax"/>
        </c:scaling>
        <c:delete val="0"/>
        <c:axPos val="b"/>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crossAx val="792945808"/>
        <c:crosses val="autoZero"/>
        <c:crossBetween val="midCat"/>
      </c:valAx>
      <c:valAx>
        <c:axId val="792945808"/>
        <c:scaling>
          <c:orientation val="minMax"/>
          <c:min val="1.1000000000000001"/>
        </c:scaling>
        <c:delete val="0"/>
        <c:axPos val="l"/>
        <c:numFmt formatCode="0.0" sourceLinked="0"/>
        <c:majorTickMark val="none"/>
        <c:minorTickMark val="none"/>
        <c:tickLblPos val="nextTo"/>
        <c:spPr>
          <a:solidFill>
            <a:sysClr val="window" lastClr="FFFFFF"/>
          </a:solid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crossAx val="792944976"/>
        <c:crosses val="autoZero"/>
        <c:crossBetween val="midCat"/>
      </c:valAx>
      <c:spPr>
        <a:noFill/>
        <a:ln w="9525">
          <a:solidFill>
            <a:schemeClr val="dk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SE"/>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'9'!$C$1</c:f>
              <c:strCache>
                <c:ptCount val="1"/>
                <c:pt idx="0">
                  <c:v>CO2-C (mg/L)</c:v>
                </c:pt>
              </c:strCache>
            </c:strRef>
          </c:tx>
          <c:spPr>
            <a:ln w="19050" cap="rnd">
              <a:solidFill>
                <a:schemeClr val="tx1"/>
              </a:solidFill>
              <a:round/>
            </a:ln>
            <a:effectLst/>
          </c:spPr>
          <c:marker>
            <c:symbol val="x"/>
            <c:size val="6"/>
            <c:spPr>
              <a:noFill/>
              <a:ln w="9525">
                <a:solidFill>
                  <a:schemeClr val="tx1"/>
                </a:solidFill>
              </a:ln>
              <a:effectLst/>
            </c:spPr>
          </c:marker>
          <c:xVal>
            <c:numRef>
              <c:f>'9'!$B$2:$B$108</c:f>
              <c:numCache>
                <c:formatCode>0.00</c:formatCode>
                <c:ptCount val="107"/>
                <c:pt idx="0">
                  <c:v>0.42614673573764761</c:v>
                </c:pt>
                <c:pt idx="1">
                  <c:v>0.44214606572262649</c:v>
                </c:pt>
                <c:pt idx="2">
                  <c:v>0.46179021942640508</c:v>
                </c:pt>
                <c:pt idx="3">
                  <c:v>0.4887423606727988</c:v>
                </c:pt>
                <c:pt idx="4">
                  <c:v>0.52723139140791209</c:v>
                </c:pt>
                <c:pt idx="5">
                  <c:v>0.59000861156653717</c:v>
                </c:pt>
                <c:pt idx="6">
                  <c:v>0.75821750657773546</c:v>
                </c:pt>
                <c:pt idx="7">
                  <c:v>1.0806488413634707</c:v>
                </c:pt>
                <c:pt idx="8">
                  <c:v>1.4889046615343324</c:v>
                </c:pt>
                <c:pt idx="9">
                  <c:v>1.9580654115023068</c:v>
                </c:pt>
                <c:pt idx="10">
                  <c:v>2.458528646671613</c:v>
                </c:pt>
                <c:pt idx="11">
                  <c:v>3.1225086093814771</c:v>
                </c:pt>
                <c:pt idx="12">
                  <c:v>4.1627949792085195</c:v>
                </c:pt>
                <c:pt idx="13">
                  <c:v>6.15892938837953</c:v>
                </c:pt>
                <c:pt idx="14">
                  <c:v>8.1102430636245799</c:v>
                </c:pt>
                <c:pt idx="15">
                  <c:v>9.0205587482975158</c:v>
                </c:pt>
                <c:pt idx="16">
                  <c:v>9.3485793062000742</c:v>
                </c:pt>
                <c:pt idx="17">
                  <c:v>9.3854386855721561</c:v>
                </c:pt>
                <c:pt idx="18">
                  <c:v>9.1655212763735356</c:v>
                </c:pt>
                <c:pt idx="19">
                  <c:v>8.7877997555061125</c:v>
                </c:pt>
                <c:pt idx="20">
                  <c:v>8.3326547540380247</c:v>
                </c:pt>
                <c:pt idx="21">
                  <c:v>7.8412035935442059</c:v>
                </c:pt>
                <c:pt idx="22">
                  <c:v>7.3346045696182562</c:v>
                </c:pt>
                <c:pt idx="23">
                  <c:v>6.8780690617306917</c:v>
                </c:pt>
                <c:pt idx="24">
                  <c:v>6.453073198721663</c:v>
                </c:pt>
                <c:pt idx="25">
                  <c:v>6.1299446396548154</c:v>
                </c:pt>
                <c:pt idx="26">
                  <c:v>5.8302986933012271</c:v>
                </c:pt>
                <c:pt idx="27">
                  <c:v>5.5391821584800622</c:v>
                </c:pt>
                <c:pt idx="28">
                  <c:v>5.2830897788700124</c:v>
                </c:pt>
                <c:pt idx="29">
                  <c:v>5.1510732711083085</c:v>
                </c:pt>
                <c:pt idx="30">
                  <c:v>5.0597931354112413</c:v>
                </c:pt>
                <c:pt idx="31">
                  <c:v>4.9694420972500017</c:v>
                </c:pt>
                <c:pt idx="32">
                  <c:v>4.8673184349764105</c:v>
                </c:pt>
                <c:pt idx="33">
                  <c:v>4.7413607074627473</c:v>
                </c:pt>
                <c:pt idx="34">
                  <c:v>4.6049771123182248</c:v>
                </c:pt>
                <c:pt idx="35">
                  <c:v>4.47085775886588</c:v>
                </c:pt>
                <c:pt idx="36">
                  <c:v>4.3034203676493608</c:v>
                </c:pt>
                <c:pt idx="37">
                  <c:v>4.1511962942168239</c:v>
                </c:pt>
                <c:pt idx="38">
                  <c:v>4.0020890682595986</c:v>
                </c:pt>
                <c:pt idx="39">
                  <c:v>3.8783440824251851</c:v>
                </c:pt>
                <c:pt idx="40">
                  <c:v>3.7568095466563047</c:v>
                </c:pt>
                <c:pt idx="41">
                  <c:v>3.6374756294427897</c:v>
                </c:pt>
                <c:pt idx="42">
                  <c:v>3.541468681109325</c:v>
                </c:pt>
                <c:pt idx="43">
                  <c:v>3.4678069792200072</c:v>
                </c:pt>
                <c:pt idx="44">
                  <c:v>3.4157311582912042</c:v>
                </c:pt>
                <c:pt idx="45">
                  <c:v>3.3950265069771626</c:v>
                </c:pt>
                <c:pt idx="46">
                  <c:v>3.3743935795642597</c:v>
                </c:pt>
                <c:pt idx="47">
                  <c:v>3.3743935795642597</c:v>
                </c:pt>
                <c:pt idx="48">
                  <c:v>3.3950265069771626</c:v>
                </c:pt>
                <c:pt idx="49">
                  <c:v>3.4469227511610248</c:v>
                </c:pt>
                <c:pt idx="50">
                  <c:v>3.5308915293986018</c:v>
                </c:pt>
                <c:pt idx="51">
                  <c:v>3.605310638698592</c:v>
                </c:pt>
                <c:pt idx="52">
                  <c:v>3.6806157884004462</c:v>
                </c:pt>
                <c:pt idx="53">
                  <c:v>3.724046105533322</c:v>
                </c:pt>
                <c:pt idx="54">
                  <c:v>3.7458702225228744</c:v>
                </c:pt>
                <c:pt idx="55">
                  <c:v>3.724046105533322</c:v>
                </c:pt>
                <c:pt idx="56">
                  <c:v>3.6914461466964807</c:v>
                </c:pt>
                <c:pt idx="57">
                  <c:v>3.6374756294427897</c:v>
                </c:pt>
                <c:pt idx="58">
                  <c:v>3.5946251500898079</c:v>
                </c:pt>
                <c:pt idx="59">
                  <c:v>3.5520638701276841</c:v>
                </c:pt>
                <c:pt idx="60">
                  <c:v>3.4992682225589635</c:v>
                </c:pt>
                <c:pt idx="61">
                  <c:v>3.4782760659079801</c:v>
                </c:pt>
                <c:pt idx="62">
                  <c:v>3.4469227511610248</c:v>
                </c:pt>
                <c:pt idx="63">
                  <c:v>3.4365075945868493</c:v>
                </c:pt>
                <c:pt idx="64">
                  <c:v>3.4782760659079801</c:v>
                </c:pt>
                <c:pt idx="65">
                  <c:v>3.5626771039991914</c:v>
                </c:pt>
                <c:pt idx="66">
                  <c:v>3.6698035649983152</c:v>
                </c:pt>
                <c:pt idx="67">
                  <c:v>3.7787427633194572</c:v>
                </c:pt>
                <c:pt idx="68">
                  <c:v>3.867204294433976</c:v>
                </c:pt>
                <c:pt idx="69">
                  <c:v>3.8895021386600472</c:v>
                </c:pt>
                <c:pt idx="70">
                  <c:v>3.8895021386600472</c:v>
                </c:pt>
                <c:pt idx="71">
                  <c:v>3.8560827673308924</c:v>
                </c:pt>
                <c:pt idx="72">
                  <c:v>3.8338944663362722</c:v>
                </c:pt>
                <c:pt idx="73">
                  <c:v>3.7897366706779705</c:v>
                </c:pt>
                <c:pt idx="74">
                  <c:v>3.7458702225228744</c:v>
                </c:pt>
                <c:pt idx="75">
                  <c:v>3.7022946473481295</c:v>
                </c:pt>
                <c:pt idx="76">
                  <c:v>3.6267358708717721</c:v>
                </c:pt>
                <c:pt idx="77">
                  <c:v>3.5520638701276841</c:v>
                </c:pt>
                <c:pt idx="78">
                  <c:v>3.4782760659079801</c:v>
                </c:pt>
                <c:pt idx="79">
                  <c:v>3.3950265069771626</c:v>
                </c:pt>
                <c:pt idx="80">
                  <c:v>3.3129245283060542</c:v>
                </c:pt>
                <c:pt idx="81">
                  <c:v>3.2319662033618419</c:v>
                </c:pt>
                <c:pt idx="82">
                  <c:v>3.1422501862739747</c:v>
                </c:pt>
                <c:pt idx="83">
                  <c:v>3.0734646673995734</c:v>
                </c:pt>
                <c:pt idx="84">
                  <c:v>2.9767020145996437</c:v>
                </c:pt>
                <c:pt idx="85">
                  <c:v>2.8911209805528735</c:v>
                </c:pt>
                <c:pt idx="86">
                  <c:v>2.806960045018327</c:v>
                </c:pt>
                <c:pt idx="87">
                  <c:v>2.7151063109331375</c:v>
                </c:pt>
                <c:pt idx="88">
                  <c:v>2.6428749720450839</c:v>
                </c:pt>
                <c:pt idx="89">
                  <c:v>2.5717516715127862</c:v>
                </c:pt>
                <c:pt idx="90">
                  <c:v>2.5104244014346011</c:v>
                </c:pt>
                <c:pt idx="91">
                  <c:v>2.4413672612134651</c:v>
                </c:pt>
                <c:pt idx="92">
                  <c:v>2.3649875902888589</c:v>
                </c:pt>
                <c:pt idx="93">
                  <c:v>2.3065360661498553</c:v>
                </c:pt>
                <c:pt idx="94">
                  <c:v>2.2570973359582918</c:v>
                </c:pt>
                <c:pt idx="95">
                  <c:v>2.2001892218233321</c:v>
                </c:pt>
                <c:pt idx="96">
                  <c:v>2.1441079527606557</c:v>
                </c:pt>
                <c:pt idx="97">
                  <c:v>2.0966941336964715</c:v>
                </c:pt>
                <c:pt idx="98">
                  <c:v>2.0421405011773959</c:v>
                </c:pt>
                <c:pt idx="99">
                  <c:v>1.9960316283822763</c:v>
                </c:pt>
                <c:pt idx="100">
                  <c:v>1.9580654115023068</c:v>
                </c:pt>
                <c:pt idx="101">
                  <c:v>1.9130536921474754</c:v>
                </c:pt>
                <c:pt idx="102">
                  <c:v>1.8759990575884902</c:v>
                </c:pt>
                <c:pt idx="103">
                  <c:v>1.8393569726181145</c:v>
                </c:pt>
                <c:pt idx="104">
                  <c:v>1.8031262994694117</c:v>
                </c:pt>
                <c:pt idx="105">
                  <c:v>1.7673058938205455</c:v>
                </c:pt>
                <c:pt idx="106">
                  <c:v>1.7318946047001926</c:v>
                </c:pt>
              </c:numCache>
            </c:numRef>
          </c:xVal>
          <c:yVal>
            <c:numRef>
              <c:f>'9'!$C$2:$C$108</c:f>
              <c:numCache>
                <c:formatCode>0.00</c:formatCode>
                <c:ptCount val="107"/>
                <c:pt idx="0">
                  <c:v>1.6219904096714033</c:v>
                </c:pt>
                <c:pt idx="1">
                  <c:v>1.6697001942755454</c:v>
                </c:pt>
                <c:pt idx="2">
                  <c:v>1.7143418119018214</c:v>
                </c:pt>
                <c:pt idx="3">
                  <c:v>1.7554805837598069</c:v>
                </c:pt>
                <c:pt idx="4">
                  <c:v>1.7867014719162377</c:v>
                </c:pt>
                <c:pt idx="5">
                  <c:v>1.8087259084829652</c:v>
                </c:pt>
                <c:pt idx="6">
                  <c:v>1.8121052261295043</c:v>
                </c:pt>
                <c:pt idx="7">
                  <c:v>1.8049404466719365</c:v>
                </c:pt>
                <c:pt idx="8">
                  <c:v>1.8036806442007438</c:v>
                </c:pt>
                <c:pt idx="9">
                  <c:v>1.809324256116488</c:v>
                </c:pt>
                <c:pt idx="10">
                  <c:v>1.8079380410866217</c:v>
                </c:pt>
                <c:pt idx="11">
                  <c:v>1.8051830196748921</c:v>
                </c:pt>
                <c:pt idx="12">
                  <c:v>1.8213382114490597</c:v>
                </c:pt>
                <c:pt idx="13">
                  <c:v>1.8879976588547678</c:v>
                </c:pt>
                <c:pt idx="14">
                  <c:v>1.9909271230546615</c:v>
                </c:pt>
                <c:pt idx="15">
                  <c:v>2.0693759792935023</c:v>
                </c:pt>
                <c:pt idx="16">
                  <c:v>2.1134026093644063</c:v>
                </c:pt>
                <c:pt idx="17">
                  <c:v>2.1442221054113904</c:v>
                </c:pt>
                <c:pt idx="18">
                  <c:v>2.1554326782327959</c:v>
                </c:pt>
                <c:pt idx="19">
                  <c:v>2.1652899085563342</c:v>
                </c:pt>
                <c:pt idx="20">
                  <c:v>2.1698523759745991</c:v>
                </c:pt>
                <c:pt idx="21">
                  <c:v>2.1680942098997451</c:v>
                </c:pt>
                <c:pt idx="22">
                  <c:v>2.1536097884689682</c:v>
                </c:pt>
                <c:pt idx="23">
                  <c:v>2.1286849028126915</c:v>
                </c:pt>
                <c:pt idx="24">
                  <c:v>2.091830958509806</c:v>
                </c:pt>
                <c:pt idx="25">
                  <c:v>2.0501784610027176</c:v>
                </c:pt>
                <c:pt idx="26">
                  <c:v>1.9958293874845898</c:v>
                </c:pt>
                <c:pt idx="27">
                  <c:v>1.9381721013037774</c:v>
                </c:pt>
                <c:pt idx="28">
                  <c:v>1.8576004380941409</c:v>
                </c:pt>
                <c:pt idx="29">
                  <c:v>1.7643144145213434</c:v>
                </c:pt>
                <c:pt idx="30">
                  <c:v>1.6901296810069131</c:v>
                </c:pt>
                <c:pt idx="31">
                  <c:v>1.6065315489565457</c:v>
                </c:pt>
                <c:pt idx="32">
                  <c:v>1.5438412658187106</c:v>
                </c:pt>
                <c:pt idx="33">
                  <c:v>1.5061394087549127</c:v>
                </c:pt>
                <c:pt idx="34">
                  <c:v>1.4845515879376314</c:v>
                </c:pt>
                <c:pt idx="35">
                  <c:v>1.4740132473101391</c:v>
                </c:pt>
                <c:pt idx="36">
                  <c:v>1.460276341811616</c:v>
                </c:pt>
                <c:pt idx="37">
                  <c:v>1.4483207298131815</c:v>
                </c:pt>
                <c:pt idx="38">
                  <c:v>1.4475034065279648</c:v>
                </c:pt>
                <c:pt idx="39">
                  <c:v>1.4553169062804663</c:v>
                </c:pt>
                <c:pt idx="40">
                  <c:v>1.4571692151985198</c:v>
                </c:pt>
                <c:pt idx="41">
                  <c:v>1.4662109741691125</c:v>
                </c:pt>
                <c:pt idx="42">
                  <c:v>1.4803761564752633</c:v>
                </c:pt>
                <c:pt idx="43">
                  <c:v>1.5038483192441101</c:v>
                </c:pt>
                <c:pt idx="44">
                  <c:v>1.5388227954964766</c:v>
                </c:pt>
                <c:pt idx="45">
                  <c:v>1.576733679751753</c:v>
                </c:pt>
                <c:pt idx="46">
                  <c:v>1.6238051734016956</c:v>
                </c:pt>
                <c:pt idx="47">
                  <c:v>1.6698598745175761</c:v>
                </c:pt>
                <c:pt idx="48">
                  <c:v>1.7160249165310142</c:v>
                </c:pt>
                <c:pt idx="49">
                  <c:v>1.7499321192172876</c:v>
                </c:pt>
                <c:pt idx="50">
                  <c:v>1.782422951266216</c:v>
                </c:pt>
                <c:pt idx="51">
                  <c:v>1.8106170853323775</c:v>
                </c:pt>
                <c:pt idx="52">
                  <c:v>1.8335998550182375</c:v>
                </c:pt>
                <c:pt idx="53">
                  <c:v>1.8545299570256926</c:v>
                </c:pt>
                <c:pt idx="54">
                  <c:v>1.8718432663617337</c:v>
                </c:pt>
                <c:pt idx="55">
                  <c:v>1.8866618382837435</c:v>
                </c:pt>
                <c:pt idx="56">
                  <c:v>1.9056114667350159</c:v>
                </c:pt>
                <c:pt idx="57">
                  <c:v>1.9212158996887228</c:v>
                </c:pt>
                <c:pt idx="58">
                  <c:v>1.937876632635025</c:v>
                </c:pt>
                <c:pt idx="59">
                  <c:v>1.9512161773271477</c:v>
                </c:pt>
                <c:pt idx="60">
                  <c:v>1.962935910353139</c:v>
                </c:pt>
                <c:pt idx="61">
                  <c:v>1.9734511706176348</c:v>
                </c:pt>
                <c:pt idx="62">
                  <c:v>1.9838987898043607</c:v>
                </c:pt>
                <c:pt idx="63">
                  <c:v>1.9926296577105311</c:v>
                </c:pt>
                <c:pt idx="64">
                  <c:v>1.9929437959893348</c:v>
                </c:pt>
                <c:pt idx="65">
                  <c:v>1.9884394730238639</c:v>
                </c:pt>
                <c:pt idx="66">
                  <c:v>1.9832081696422192</c:v>
                </c:pt>
                <c:pt idx="67">
                  <c:v>1.9738961547745129</c:v>
                </c:pt>
                <c:pt idx="68">
                  <c:v>1.9681499471466646</c:v>
                </c:pt>
                <c:pt idx="69">
                  <c:v>1.9586797305060282</c:v>
                </c:pt>
                <c:pt idx="70">
                  <c:v>1.9454988226065164</c:v>
                </c:pt>
                <c:pt idx="71">
                  <c:v>1.9302580238403666</c:v>
                </c:pt>
                <c:pt idx="72">
                  <c:v>1.9207730153169329</c:v>
                </c:pt>
                <c:pt idx="73">
                  <c:v>1.9086689895089726</c:v>
                </c:pt>
                <c:pt idx="74">
                  <c:v>1.886492006760099</c:v>
                </c:pt>
                <c:pt idx="75">
                  <c:v>1.8260586765016664</c:v>
                </c:pt>
                <c:pt idx="76">
                  <c:v>1.7695187951234592</c:v>
                </c:pt>
                <c:pt idx="77">
                  <c:v>1.6985500108792106</c:v>
                </c:pt>
                <c:pt idx="78">
                  <c:v>1.6356488629228108</c:v>
                </c:pt>
                <c:pt idx="79">
                  <c:v>1.5733280531463494</c:v>
                </c:pt>
                <c:pt idx="80">
                  <c:v>1.4992582890046062</c:v>
                </c:pt>
                <c:pt idx="81">
                  <c:v>1.4307392858758632</c:v>
                </c:pt>
                <c:pt idx="82">
                  <c:v>1.3572548875200825</c:v>
                </c:pt>
                <c:pt idx="83">
                  <c:v>1.283958580977534</c:v>
                </c:pt>
                <c:pt idx="84">
                  <c:v>1.230969469464644</c:v>
                </c:pt>
                <c:pt idx="85">
                  <c:v>1.2106075237164433</c:v>
                </c:pt>
                <c:pt idx="86">
                  <c:v>1.2416295364614891</c:v>
                </c:pt>
                <c:pt idx="87">
                  <c:v>1.29449739966526</c:v>
                </c:pt>
                <c:pt idx="88">
                  <c:v>1.3374482715025366</c:v>
                </c:pt>
                <c:pt idx="89">
                  <c:v>1.3575845046163242</c:v>
                </c:pt>
                <c:pt idx="90">
                  <c:v>1.3905232509890757</c:v>
                </c:pt>
                <c:pt idx="91">
                  <c:v>1.4316116348604093</c:v>
                </c:pt>
                <c:pt idx="92">
                  <c:v>1.4724062652472716</c:v>
                </c:pt>
                <c:pt idx="93">
                  <c:v>1.5086109718665874</c:v>
                </c:pt>
                <c:pt idx="94">
                  <c:v>1.5373699059402774</c:v>
                </c:pt>
                <c:pt idx="95">
                  <c:v>1.5751886932725965</c:v>
                </c:pt>
                <c:pt idx="96">
                  <c:v>1.6106201456544122</c:v>
                </c:pt>
                <c:pt idx="97">
                  <c:v>1.6566642575368731</c:v>
                </c:pt>
                <c:pt idx="98">
                  <c:v>1.7139819711738755</c:v>
                </c:pt>
                <c:pt idx="99">
                  <c:v>1.7775133227030606</c:v>
                </c:pt>
                <c:pt idx="100">
                  <c:v>1.8415840671124986</c:v>
                </c:pt>
                <c:pt idx="101">
                  <c:v>1.8939012837572575</c:v>
                </c:pt>
                <c:pt idx="102">
                  <c:v>1.9387396499736169</c:v>
                </c:pt>
                <c:pt idx="103">
                  <c:v>1.9755552862399861</c:v>
                </c:pt>
                <c:pt idx="104">
                  <c:v>2.0073077918205953</c:v>
                </c:pt>
                <c:pt idx="105">
                  <c:v>2.0204546076562631</c:v>
                </c:pt>
                <c:pt idx="106">
                  <c:v>2.0449695015510594</c:v>
                </c:pt>
              </c:numCache>
            </c:numRef>
          </c:yVal>
          <c:smooth val="0"/>
          <c:extLst>
            <c:ext xmlns:c16="http://schemas.microsoft.com/office/drawing/2014/chart" uri="{C3380CC4-5D6E-409C-BE32-E72D297353CC}">
              <c16:uniqueId val="{00000000-A8AA-40AA-9E03-517DC27839B9}"/>
            </c:ext>
          </c:extLst>
        </c:ser>
        <c:dLbls>
          <c:showLegendKey val="0"/>
          <c:showVal val="0"/>
          <c:showCatName val="0"/>
          <c:showSerName val="0"/>
          <c:showPercent val="0"/>
          <c:showBubbleSize val="0"/>
        </c:dLbls>
        <c:axId val="792944976"/>
        <c:axId val="792945808"/>
      </c:scatterChart>
      <c:valAx>
        <c:axId val="792944976"/>
        <c:scaling>
          <c:orientation val="minMax"/>
        </c:scaling>
        <c:delete val="0"/>
        <c:axPos val="b"/>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crossAx val="792945808"/>
        <c:crosses val="autoZero"/>
        <c:crossBetween val="midCat"/>
      </c:valAx>
      <c:valAx>
        <c:axId val="792945808"/>
        <c:scaling>
          <c:orientation val="minMax"/>
          <c:min val="1"/>
        </c:scaling>
        <c:delete val="0"/>
        <c:axPos val="l"/>
        <c:numFmt formatCode="0.0" sourceLinked="0"/>
        <c:majorTickMark val="none"/>
        <c:minorTickMark val="none"/>
        <c:tickLblPos val="nextTo"/>
        <c:spPr>
          <a:solidFill>
            <a:sysClr val="window" lastClr="FFFFFF"/>
          </a:solid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crossAx val="792944976"/>
        <c:crosses val="autoZero"/>
        <c:crossBetween val="midCat"/>
      </c:valAx>
      <c:spPr>
        <a:noFill/>
        <a:ln w="9525">
          <a:solidFill>
            <a:schemeClr val="dk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S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'13'!$C$1</c:f>
              <c:strCache>
                <c:ptCount val="1"/>
                <c:pt idx="0">
                  <c:v>CO2-C (mg/L)</c:v>
                </c:pt>
              </c:strCache>
            </c:strRef>
          </c:tx>
          <c:spPr>
            <a:ln w="19050" cap="rnd">
              <a:solidFill>
                <a:schemeClr val="tx1"/>
              </a:solidFill>
              <a:round/>
            </a:ln>
            <a:effectLst/>
          </c:spPr>
          <c:marker>
            <c:symbol val="x"/>
            <c:size val="6"/>
            <c:spPr>
              <a:noFill/>
              <a:ln w="9525">
                <a:solidFill>
                  <a:schemeClr val="tx1"/>
                </a:solidFill>
              </a:ln>
              <a:effectLst/>
            </c:spPr>
          </c:marker>
          <c:xVal>
            <c:numRef>
              <c:f>'13'!$B$2:$B$55</c:f>
              <c:numCache>
                <c:formatCode>0.00</c:formatCode>
                <c:ptCount val="54"/>
                <c:pt idx="0">
                  <c:v>2.248916869718887</c:v>
                </c:pt>
                <c:pt idx="1">
                  <c:v>2.3565863027601424</c:v>
                </c:pt>
                <c:pt idx="2">
                  <c:v>2.4072498864906735</c:v>
                </c:pt>
                <c:pt idx="3">
                  <c:v>1.3752021541950927</c:v>
                </c:pt>
                <c:pt idx="4">
                  <c:v>1.0433520365073048</c:v>
                </c:pt>
                <c:pt idx="5">
                  <c:v>1.3263143126561217</c:v>
                </c:pt>
                <c:pt idx="6">
                  <c:v>1.6899394610263021</c:v>
                </c:pt>
                <c:pt idx="7">
                  <c:v>2.2326067073974469</c:v>
                </c:pt>
                <c:pt idx="8">
                  <c:v>3.112664408058508</c:v>
                </c:pt>
                <c:pt idx="9">
                  <c:v>4.2093742928699065</c:v>
                </c:pt>
                <c:pt idx="10">
                  <c:v>5.2565340833383898</c:v>
                </c:pt>
                <c:pt idx="11">
                  <c:v>5.9150388296783785</c:v>
                </c:pt>
                <c:pt idx="12">
                  <c:v>6.2609902903452301</c:v>
                </c:pt>
                <c:pt idx="13">
                  <c:v>6.3788035596750436</c:v>
                </c:pt>
                <c:pt idx="14">
                  <c:v>6.3936182895477556</c:v>
                </c:pt>
                <c:pt idx="15">
                  <c:v>6.3492328523125972</c:v>
                </c:pt>
                <c:pt idx="16">
                  <c:v>6.2609902903452301</c:v>
                </c:pt>
                <c:pt idx="17">
                  <c:v>6.15892938837953</c:v>
                </c:pt>
                <c:pt idx="18">
                  <c:v>6.0291112196276249</c:v>
                </c:pt>
                <c:pt idx="19">
                  <c:v>5.8725816378389064</c:v>
                </c:pt>
                <c:pt idx="20">
                  <c:v>5.7044935796676572</c:v>
                </c:pt>
                <c:pt idx="21">
                  <c:v>5.5665417229605545</c:v>
                </c:pt>
                <c:pt idx="22">
                  <c:v>5.4170139012063752</c:v>
                </c:pt>
                <c:pt idx="23">
                  <c:v>5.2830897788700124</c:v>
                </c:pt>
                <c:pt idx="24">
                  <c:v>5.1641892711249451</c:v>
                </c:pt>
                <c:pt idx="25">
                  <c:v>5.0338838493487463</c:v>
                </c:pt>
                <c:pt idx="26">
                  <c:v>4.9054731804529732</c:v>
                </c:pt>
                <c:pt idx="27">
                  <c:v>4.8041042709308979</c:v>
                </c:pt>
                <c:pt idx="28">
                  <c:v>4.6666884053602669</c:v>
                </c:pt>
                <c:pt idx="29">
                  <c:v>4.5681749459029239</c:v>
                </c:pt>
                <c:pt idx="30">
                  <c:v>4.47085775886588</c:v>
                </c:pt>
                <c:pt idx="31">
                  <c:v>4.3747332430800325</c:v>
                </c:pt>
                <c:pt idx="32">
                  <c:v>4.2680142646858981</c:v>
                </c:pt>
                <c:pt idx="33">
                  <c:v>4.1511962942168239</c:v>
                </c:pt>
                <c:pt idx="34">
                  <c:v>4.0476371961177584</c:v>
                </c:pt>
                <c:pt idx="35">
                  <c:v>3.9568345203248092</c:v>
                </c:pt>
                <c:pt idx="36">
                  <c:v>3.8560827673308924</c:v>
                </c:pt>
                <c:pt idx="37">
                  <c:v>3.7677670577826601</c:v>
                </c:pt>
                <c:pt idx="38">
                  <c:v>3.6590094690220285</c:v>
                </c:pt>
                <c:pt idx="39">
                  <c:v>3.5626771039991914</c:v>
                </c:pt>
                <c:pt idx="40">
                  <c:v>3.4678069792200072</c:v>
                </c:pt>
                <c:pt idx="41">
                  <c:v>3.3743935795642597</c:v>
                </c:pt>
                <c:pt idx="42">
                  <c:v>3.2925778835274029</c:v>
                </c:pt>
                <c:pt idx="43">
                  <c:v>3.2119048552094318</c:v>
                </c:pt>
                <c:pt idx="44">
                  <c:v>3.1323705328446683</c:v>
                </c:pt>
                <c:pt idx="45">
                  <c:v>3.053970925909737</c:v>
                </c:pt>
                <c:pt idx="46">
                  <c:v>2.9862989317216657</c:v>
                </c:pt>
                <c:pt idx="47">
                  <c:v>2.9194899151545131</c:v>
                </c:pt>
                <c:pt idx="48">
                  <c:v>2.8535411467810694</c:v>
                </c:pt>
                <c:pt idx="49">
                  <c:v>2.7884498791178727</c:v>
                </c:pt>
                <c:pt idx="50">
                  <c:v>2.7333377684920936</c:v>
                </c:pt>
                <c:pt idx="51">
                  <c:v>2.6788518739927722</c:v>
                </c:pt>
                <c:pt idx="52">
                  <c:v>2.6249904327469502</c:v>
                </c:pt>
                <c:pt idx="53">
                  <c:v>2.5805816322861843</c:v>
                </c:pt>
              </c:numCache>
            </c:numRef>
          </c:xVal>
          <c:yVal>
            <c:numRef>
              <c:f>'13'!$C$2:$C$55</c:f>
              <c:numCache>
                <c:formatCode>0.00</c:formatCode>
                <c:ptCount val="54"/>
                <c:pt idx="0">
                  <c:v>1.4549666027734922</c:v>
                </c:pt>
                <c:pt idx="1">
                  <c:v>1.4609707478616523</c:v>
                </c:pt>
                <c:pt idx="2">
                  <c:v>1.46959282479763</c:v>
                </c:pt>
                <c:pt idx="3">
                  <c:v>1.4614112289953518</c:v>
                </c:pt>
                <c:pt idx="4">
                  <c:v>1.4124291968656379</c:v>
                </c:pt>
                <c:pt idx="5">
                  <c:v>1.3675622645727783</c:v>
                </c:pt>
                <c:pt idx="6">
                  <c:v>1.3301042457610737</c:v>
                </c:pt>
                <c:pt idx="7">
                  <c:v>1.264007005713405</c:v>
                </c:pt>
                <c:pt idx="8">
                  <c:v>1.1561105232516427</c:v>
                </c:pt>
                <c:pt idx="9">
                  <c:v>1.0735477045253237</c:v>
                </c:pt>
                <c:pt idx="10">
                  <c:v>1.0341587336345071</c:v>
                </c:pt>
                <c:pt idx="11">
                  <c:v>1.0005518342911177</c:v>
                </c:pt>
                <c:pt idx="12">
                  <c:v>0.96418679735134283</c:v>
                </c:pt>
                <c:pt idx="13">
                  <c:v>0.93083469186718526</c:v>
                </c:pt>
                <c:pt idx="14">
                  <c:v>0.90702177729088207</c:v>
                </c:pt>
                <c:pt idx="15">
                  <c:v>0.89180865568237466</c:v>
                </c:pt>
                <c:pt idx="16">
                  <c:v>0.88454121181570267</c:v>
                </c:pt>
                <c:pt idx="17">
                  <c:v>0.8803646857661438</c:v>
                </c:pt>
                <c:pt idx="18">
                  <c:v>0.88000175043700279</c:v>
                </c:pt>
                <c:pt idx="19">
                  <c:v>0.88309628549065333</c:v>
                </c:pt>
                <c:pt idx="20">
                  <c:v>0.88395850573329204</c:v>
                </c:pt>
                <c:pt idx="21">
                  <c:v>0.88429738519191403</c:v>
                </c:pt>
                <c:pt idx="22">
                  <c:v>0.88464831705732205</c:v>
                </c:pt>
                <c:pt idx="23">
                  <c:v>0.8837527935304883</c:v>
                </c:pt>
                <c:pt idx="24">
                  <c:v>0.88220638166738952</c:v>
                </c:pt>
                <c:pt idx="25">
                  <c:v>0.87993702365720416</c:v>
                </c:pt>
                <c:pt idx="26">
                  <c:v>0.87894634071371358</c:v>
                </c:pt>
                <c:pt idx="27">
                  <c:v>0.8783132130831468</c:v>
                </c:pt>
                <c:pt idx="28">
                  <c:v>0.87890725648915058</c:v>
                </c:pt>
                <c:pt idx="29">
                  <c:v>0.87743491766309523</c:v>
                </c:pt>
                <c:pt idx="30">
                  <c:v>0.87535166256458685</c:v>
                </c:pt>
                <c:pt idx="31">
                  <c:v>0.87470247831032366</c:v>
                </c:pt>
                <c:pt idx="32">
                  <c:v>0.87402954805849442</c:v>
                </c:pt>
                <c:pt idx="33">
                  <c:v>0.87699844382693148</c:v>
                </c:pt>
                <c:pt idx="34">
                  <c:v>0.88009703231605352</c:v>
                </c:pt>
                <c:pt idx="35">
                  <c:v>0.88337764377949113</c:v>
                </c:pt>
                <c:pt idx="36">
                  <c:v>0.88476453889165951</c:v>
                </c:pt>
                <c:pt idx="37">
                  <c:v>0.88773318104807875</c:v>
                </c:pt>
                <c:pt idx="38">
                  <c:v>0.89236830490146446</c:v>
                </c:pt>
                <c:pt idx="39">
                  <c:v>0.89800389306349149</c:v>
                </c:pt>
                <c:pt idx="40">
                  <c:v>0.90344849296721119</c:v>
                </c:pt>
                <c:pt idx="41">
                  <c:v>0.9112521230130457</c:v>
                </c:pt>
                <c:pt idx="42">
                  <c:v>0.9186730904639927</c:v>
                </c:pt>
                <c:pt idx="43">
                  <c:v>0.92620754397830918</c:v>
                </c:pt>
                <c:pt idx="44">
                  <c:v>0.93270378665215659</c:v>
                </c:pt>
                <c:pt idx="45">
                  <c:v>0.93830880720136423</c:v>
                </c:pt>
                <c:pt idx="46">
                  <c:v>0.94756034869619787</c:v>
                </c:pt>
                <c:pt idx="47">
                  <c:v>0.94833170334842176</c:v>
                </c:pt>
                <c:pt idx="48">
                  <c:v>0.94347989839872004</c:v>
                </c:pt>
                <c:pt idx="49">
                  <c:v>0.93581890430490633</c:v>
                </c:pt>
                <c:pt idx="50">
                  <c:v>0.9257737757946124</c:v>
                </c:pt>
                <c:pt idx="51">
                  <c:v>0.9104891082629889</c:v>
                </c:pt>
                <c:pt idx="52">
                  <c:v>0.89215634204656624</c:v>
                </c:pt>
                <c:pt idx="53">
                  <c:v>0.86933483223719954</c:v>
                </c:pt>
              </c:numCache>
            </c:numRef>
          </c:yVal>
          <c:smooth val="0"/>
          <c:extLst>
            <c:ext xmlns:c16="http://schemas.microsoft.com/office/drawing/2014/chart" uri="{C3380CC4-5D6E-409C-BE32-E72D297353CC}">
              <c16:uniqueId val="{00000000-DB6D-4471-A871-78E4E5E41A4F}"/>
            </c:ext>
          </c:extLst>
        </c:ser>
        <c:dLbls>
          <c:showLegendKey val="0"/>
          <c:showVal val="0"/>
          <c:showCatName val="0"/>
          <c:showSerName val="0"/>
          <c:showPercent val="0"/>
          <c:showBubbleSize val="0"/>
        </c:dLbls>
        <c:axId val="792944976"/>
        <c:axId val="792945808"/>
      </c:scatterChart>
      <c:valAx>
        <c:axId val="792944976"/>
        <c:scaling>
          <c:orientation val="minMax"/>
        </c:scaling>
        <c:delete val="0"/>
        <c:axPos val="b"/>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crossAx val="792945808"/>
        <c:crosses val="autoZero"/>
        <c:crossBetween val="midCat"/>
      </c:valAx>
      <c:valAx>
        <c:axId val="792945808"/>
        <c:scaling>
          <c:orientation val="minMax"/>
          <c:min val="0.60000000000000009"/>
        </c:scaling>
        <c:delete val="0"/>
        <c:axPos val="l"/>
        <c:numFmt formatCode="0.0" sourceLinked="0"/>
        <c:majorTickMark val="none"/>
        <c:minorTickMark val="none"/>
        <c:tickLblPos val="nextTo"/>
        <c:spPr>
          <a:solidFill>
            <a:sysClr val="window" lastClr="FFFFFF"/>
          </a:solid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SE"/>
          </a:p>
        </c:txPr>
        <c:crossAx val="792944976"/>
        <c:crosses val="autoZero"/>
        <c:crossBetween val="midCat"/>
      </c:valAx>
      <c:spPr>
        <a:noFill/>
        <a:ln w="9525">
          <a:solidFill>
            <a:schemeClr val="dk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SE"/>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0.56692</cdr:x>
      <cdr:y>0.32656</cdr:y>
    </cdr:from>
    <cdr:to>
      <cdr:x>0.63308</cdr:x>
      <cdr:y>0.3547</cdr:y>
    </cdr:to>
    <cdr:cxnSp macro="">
      <cdr:nvCxnSpPr>
        <cdr:cNvPr id="3" name="Straight Arrow Connector 2">
          <a:extLst xmlns:a="http://schemas.openxmlformats.org/drawingml/2006/main">
            <a:ext uri="{FF2B5EF4-FFF2-40B4-BE49-F238E27FC236}">
              <a16:creationId xmlns:a16="http://schemas.microsoft.com/office/drawing/2014/main" id="{27C91284-06D8-4748-A01C-4C16E19E6C1F}"/>
            </a:ext>
          </a:extLst>
        </cdr:cNvPr>
        <cdr:cNvCxnSpPr/>
      </cdr:nvCxnSpPr>
      <cdr:spPr>
        <a:xfrm xmlns:a="http://schemas.openxmlformats.org/drawingml/2006/main">
          <a:off x="3590925" y="1989138"/>
          <a:ext cx="419100" cy="171450"/>
        </a:xfrm>
        <a:prstGeom xmlns:a="http://schemas.openxmlformats.org/drawingml/2006/main" prst="straightConnector1">
          <a:avLst/>
        </a:prstGeom>
        <a:ln xmlns:a="http://schemas.openxmlformats.org/drawingml/2006/main" w="25400">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0.2759</cdr:x>
      <cdr:y>0.34003</cdr:y>
    </cdr:from>
    <cdr:to>
      <cdr:x>0.33351</cdr:x>
      <cdr:y>0.41645</cdr:y>
    </cdr:to>
    <cdr:cxnSp macro="">
      <cdr:nvCxnSpPr>
        <cdr:cNvPr id="3" name="Straight Arrow Connector 2">
          <a:extLst xmlns:a="http://schemas.openxmlformats.org/drawingml/2006/main">
            <a:ext uri="{FF2B5EF4-FFF2-40B4-BE49-F238E27FC236}">
              <a16:creationId xmlns:a16="http://schemas.microsoft.com/office/drawing/2014/main" id="{27C91284-06D8-4748-A01C-4C16E19E6C1F}"/>
            </a:ext>
          </a:extLst>
        </cdr:cNvPr>
        <cdr:cNvCxnSpPr/>
      </cdr:nvCxnSpPr>
      <cdr:spPr>
        <a:xfrm xmlns:a="http://schemas.openxmlformats.org/drawingml/2006/main">
          <a:off x="801537" y="882579"/>
          <a:ext cx="167390" cy="198370"/>
        </a:xfrm>
        <a:prstGeom xmlns:a="http://schemas.openxmlformats.org/drawingml/2006/main" prst="straightConnector1">
          <a:avLst/>
        </a:prstGeom>
        <a:ln xmlns:a="http://schemas.openxmlformats.org/drawingml/2006/main" w="25400">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0.70053</cdr:x>
      <cdr:y>0.34672</cdr:y>
    </cdr:from>
    <cdr:to>
      <cdr:x>0.77986</cdr:x>
      <cdr:y>0.371</cdr:y>
    </cdr:to>
    <cdr:cxnSp macro="">
      <cdr:nvCxnSpPr>
        <cdr:cNvPr id="3" name="Straight Arrow Connector 2">
          <a:extLst xmlns:a="http://schemas.openxmlformats.org/drawingml/2006/main">
            <a:ext uri="{FF2B5EF4-FFF2-40B4-BE49-F238E27FC236}">
              <a16:creationId xmlns:a16="http://schemas.microsoft.com/office/drawing/2014/main" id="{27C91284-06D8-4748-A01C-4C16E19E6C1F}"/>
            </a:ext>
          </a:extLst>
        </cdr:cNvPr>
        <cdr:cNvCxnSpPr/>
      </cdr:nvCxnSpPr>
      <cdr:spPr>
        <a:xfrm xmlns:a="http://schemas.openxmlformats.org/drawingml/2006/main" flipV="1">
          <a:off x="2035180" y="899958"/>
          <a:ext cx="230469" cy="63021"/>
        </a:xfrm>
        <a:prstGeom xmlns:a="http://schemas.openxmlformats.org/drawingml/2006/main" prst="straightConnector1">
          <a:avLst/>
        </a:prstGeom>
        <a:ln xmlns:a="http://schemas.openxmlformats.org/drawingml/2006/main" w="25400">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0.4039</cdr:x>
      <cdr:y>0.32471</cdr:y>
    </cdr:from>
    <cdr:to>
      <cdr:x>0.46074</cdr:x>
      <cdr:y>0.36658</cdr:y>
    </cdr:to>
    <cdr:cxnSp macro="">
      <cdr:nvCxnSpPr>
        <cdr:cNvPr id="3" name="Straight Arrow Connector 2">
          <a:extLst xmlns:a="http://schemas.openxmlformats.org/drawingml/2006/main">
            <a:ext uri="{FF2B5EF4-FFF2-40B4-BE49-F238E27FC236}">
              <a16:creationId xmlns:a16="http://schemas.microsoft.com/office/drawing/2014/main" id="{27C91284-06D8-4748-A01C-4C16E19E6C1F}"/>
            </a:ext>
          </a:extLst>
        </cdr:cNvPr>
        <cdr:cNvCxnSpPr/>
      </cdr:nvCxnSpPr>
      <cdr:spPr>
        <a:xfrm xmlns:a="http://schemas.openxmlformats.org/drawingml/2006/main">
          <a:off x="1173407" y="842819"/>
          <a:ext cx="165132" cy="108678"/>
        </a:xfrm>
        <a:prstGeom xmlns:a="http://schemas.openxmlformats.org/drawingml/2006/main" prst="straightConnector1">
          <a:avLst/>
        </a:prstGeom>
        <a:ln xmlns:a="http://schemas.openxmlformats.org/drawingml/2006/main" w="25400">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0BF7E-503A-467D-9E82-A1B4D7C9B50C}" type="datetimeFigureOut">
              <a:rPr lang="sv-SE" smtClean="0"/>
              <a:t>2022-05-18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EC1FB-13EF-42EF-A461-A142226BD7EB}" type="slidenum">
              <a:rPr lang="sv-SE" smtClean="0"/>
              <a:t>‹#›</a:t>
            </a:fld>
            <a:endParaRPr lang="sv-SE"/>
          </a:p>
        </p:txBody>
      </p:sp>
    </p:spTree>
    <p:extLst>
      <p:ext uri="{BB962C8B-B14F-4D97-AF65-F5344CB8AC3E}">
        <p14:creationId xmlns:p14="http://schemas.microsoft.com/office/powerpoint/2010/main" val="280023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A9EC1FB-13EF-42EF-A461-A142226BD7EB}" type="slidenum">
              <a:rPr lang="sv-SE" smtClean="0"/>
              <a:t>1</a:t>
            </a:fld>
            <a:endParaRPr lang="sv-SE"/>
          </a:p>
        </p:txBody>
      </p:sp>
    </p:spTree>
    <p:extLst>
      <p:ext uri="{BB962C8B-B14F-4D97-AF65-F5344CB8AC3E}">
        <p14:creationId xmlns:p14="http://schemas.microsoft.com/office/powerpoint/2010/main" val="319282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A9EC1FB-13EF-42EF-A461-A142226BD7EB}" type="slidenum">
              <a:rPr lang="sv-SE" smtClean="0"/>
              <a:t>2</a:t>
            </a:fld>
            <a:endParaRPr lang="sv-SE"/>
          </a:p>
        </p:txBody>
      </p:sp>
    </p:spTree>
    <p:extLst>
      <p:ext uri="{BB962C8B-B14F-4D97-AF65-F5344CB8AC3E}">
        <p14:creationId xmlns:p14="http://schemas.microsoft.com/office/powerpoint/2010/main" val="162402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A9EC1FB-13EF-42EF-A461-A142226BD7EB}" type="slidenum">
              <a:rPr lang="sv-SE" smtClean="0"/>
              <a:t>3</a:t>
            </a:fld>
            <a:endParaRPr lang="sv-SE"/>
          </a:p>
        </p:txBody>
      </p:sp>
    </p:spTree>
    <p:extLst>
      <p:ext uri="{BB962C8B-B14F-4D97-AF65-F5344CB8AC3E}">
        <p14:creationId xmlns:p14="http://schemas.microsoft.com/office/powerpoint/2010/main" val="99770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A9EC1FB-13EF-42EF-A461-A142226BD7EB}" type="slidenum">
              <a:rPr lang="sv-SE" smtClean="0"/>
              <a:t>4</a:t>
            </a:fld>
            <a:endParaRPr lang="sv-SE"/>
          </a:p>
        </p:txBody>
      </p:sp>
    </p:spTree>
    <p:extLst>
      <p:ext uri="{BB962C8B-B14F-4D97-AF65-F5344CB8AC3E}">
        <p14:creationId xmlns:p14="http://schemas.microsoft.com/office/powerpoint/2010/main" val="315682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9EC1FB-13EF-42EF-A461-A142226BD7EB}" type="slidenum">
              <a:rPr lang="sv-SE" smtClean="0"/>
              <a:t>5</a:t>
            </a:fld>
            <a:endParaRPr lang="sv-SE"/>
          </a:p>
        </p:txBody>
      </p:sp>
    </p:spTree>
    <p:extLst>
      <p:ext uri="{BB962C8B-B14F-4D97-AF65-F5344CB8AC3E}">
        <p14:creationId xmlns:p14="http://schemas.microsoft.com/office/powerpoint/2010/main" val="269831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A9EC1FB-13EF-42EF-A461-A142226BD7EB}" type="slidenum">
              <a:rPr lang="sv-SE" smtClean="0"/>
              <a:t>6</a:t>
            </a:fld>
            <a:endParaRPr lang="sv-SE"/>
          </a:p>
        </p:txBody>
      </p:sp>
    </p:spTree>
    <p:extLst>
      <p:ext uri="{BB962C8B-B14F-4D97-AF65-F5344CB8AC3E}">
        <p14:creationId xmlns:p14="http://schemas.microsoft.com/office/powerpoint/2010/main" val="399870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gn="just">
              <a:lnSpc>
                <a:spcPct val="107000"/>
              </a:lnSpc>
              <a:buFont typeface="+mj-lt"/>
              <a:buNone/>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E1706C-E72E-4288-B38A-CFEE4F344B7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1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A9EC1FB-13EF-42EF-A461-A142226BD7EB}" type="slidenum">
              <a:rPr lang="sv-SE" smtClean="0"/>
              <a:t>8</a:t>
            </a:fld>
            <a:endParaRPr lang="sv-SE"/>
          </a:p>
        </p:txBody>
      </p:sp>
    </p:spTree>
    <p:extLst>
      <p:ext uri="{BB962C8B-B14F-4D97-AF65-F5344CB8AC3E}">
        <p14:creationId xmlns:p14="http://schemas.microsoft.com/office/powerpoint/2010/main" val="175111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0"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96234F76-746D-4B5C-A15E-02625704ED21}"/>
              </a:ext>
            </a:extLst>
          </p:cNvPr>
          <p:cNvSpPr/>
          <p:nvPr userDrawn="1"/>
        </p:nvSpPr>
        <p:spPr>
          <a:xfrm>
            <a:off x="-2264735" y="24063"/>
            <a:ext cx="2160000" cy="1466940"/>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534591" algn="l"/>
              </a:tabLst>
            </a:pPr>
            <a:r>
              <a:rPr lang="en-US" sz="1200" i="1" u="none">
                <a:effectLst/>
                <a:latin typeface="Calibri" panose="020F0502020204030204" pitchFamily="34" charset="0"/>
                <a:ea typeface="Calibri" panose="020F0502020204030204" pitchFamily="34" charset="0"/>
                <a:cs typeface="Times New Roman" panose="02020603050405020304" pitchFamily="18" charset="0"/>
              </a:rPr>
              <a:t>The Start slide </a:t>
            </a:r>
            <a:r>
              <a:rPr lang="en-US" sz="1200" i="0" u="none">
                <a:effectLst/>
                <a:latin typeface="Calibri" panose="020F0502020204030204" pitchFamily="34" charset="0"/>
                <a:ea typeface="Calibri" panose="020F0502020204030204" pitchFamily="34" charset="0"/>
                <a:cs typeface="Times New Roman" panose="02020603050405020304" pitchFamily="18" charset="0"/>
              </a:rPr>
              <a:t>is a fixed default start page and can also be chosen as a pause page, for example for use during a coffee break in the presentation. You can see all slide templates under “New Slide/Layout”. </a:t>
            </a:r>
            <a:endParaRPr lang="sv-SE" sz="1200" i="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4">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8" y="793750"/>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24167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1226128"/>
            <a:ext cx="10643755" cy="911374"/>
          </a:xfrm>
        </p:spPr>
        <p:txBody>
          <a:bodyPr/>
          <a:lstStyle>
            <a:lvl1pPr>
              <a:defRPr/>
            </a:lvl1pPr>
          </a:lstStyle>
          <a:p>
            <a:r>
              <a:rPr lang="en-GB" noProof="0"/>
              <a:t>Header</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755072" y="2407521"/>
            <a:ext cx="10654146" cy="3681552"/>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4" name="Rektangel 3">
            <a:extLst>
              <a:ext uri="{FF2B5EF4-FFF2-40B4-BE49-F238E27FC236}">
                <a16:creationId xmlns:a16="http://schemas.microsoft.com/office/drawing/2014/main" id="{1A3F9988-970A-4CA2-AFCD-21F25D8AD082}"/>
              </a:ext>
            </a:extLst>
          </p:cNvPr>
          <p:cNvSpPr/>
          <p:nvPr userDrawn="1"/>
        </p:nvSpPr>
        <p:spPr>
          <a:xfrm>
            <a:off x="-2074460" y="24063"/>
            <a:ext cx="1990236" cy="882806"/>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198835" algn="l"/>
              </a:tabLst>
            </a:pPr>
            <a:r>
              <a:rPr lang="en-GB" sz="1200" b="0" i="1" u="none" noProof="0" dirty="0">
                <a:effectLst/>
                <a:latin typeface="Calibri" panose="020F0502020204030204" pitchFamily="34" charset="0"/>
                <a:ea typeface="Calibri" panose="020F0502020204030204" pitchFamily="34" charset="0"/>
                <a:cs typeface="Times New Roman" panose="02020603050405020304" pitchFamily="18" charset="0"/>
              </a:rPr>
              <a:t>Headline and content</a:t>
            </a:r>
            <a: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t>: for a headline and text or other content over the full width of the slide. </a:t>
            </a:r>
          </a:p>
        </p:txBody>
      </p:sp>
    </p:spTree>
    <p:extLst>
      <p:ext uri="{BB962C8B-B14F-4D97-AF65-F5344CB8AC3E}">
        <p14:creationId xmlns:p14="http://schemas.microsoft.com/office/powerpoint/2010/main" val="339107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1226128"/>
            <a:ext cx="10643755" cy="911374"/>
          </a:xfrm>
        </p:spPr>
        <p:txBody>
          <a:bodyPr/>
          <a:lstStyle>
            <a:lvl1pPr>
              <a:defRPr/>
            </a:lvl1pPr>
          </a:lstStyle>
          <a:p>
            <a:r>
              <a:rPr lang="en-GB" noProof="0"/>
              <a:t>Header</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755072" y="2407521"/>
            <a:ext cx="5198919" cy="3681552"/>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hasCustomPrompt="1"/>
          </p:nvPr>
        </p:nvSpPr>
        <p:spPr>
          <a:xfrm>
            <a:off x="6231083" y="2407521"/>
            <a:ext cx="5198919" cy="3681552"/>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6140310"/>
            <a:ext cx="5205413" cy="260350"/>
          </a:xfrm>
        </p:spPr>
        <p:txBody>
          <a:bodyPr/>
          <a:lstStyle>
            <a:lvl1pPr marL="0" indent="0">
              <a:lnSpc>
                <a:spcPct val="100000"/>
              </a:lnSpc>
              <a:spcBef>
                <a:spcPts val="0"/>
              </a:spcBef>
              <a:buFontTx/>
              <a:buNone/>
              <a:defRPr sz="1000"/>
            </a:lvl1pPr>
          </a:lstStyle>
          <a:p>
            <a:pPr lvl="0"/>
            <a:r>
              <a:rPr lang="en-GB" noProof="0"/>
              <a:t>Caption</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4" y="6140310"/>
            <a:ext cx="5205413" cy="260350"/>
          </a:xfrm>
        </p:spPr>
        <p:txBody>
          <a:bodyPr/>
          <a:lstStyle>
            <a:lvl1pPr marL="0" indent="0">
              <a:lnSpc>
                <a:spcPct val="100000"/>
              </a:lnSpc>
              <a:spcBef>
                <a:spcPts val="0"/>
              </a:spcBef>
              <a:buFontTx/>
              <a:buNone/>
              <a:defRPr sz="1000"/>
            </a:lvl1pPr>
          </a:lstStyle>
          <a:p>
            <a:pPr lvl="0"/>
            <a:r>
              <a:rPr lang="en-GB" noProof="0"/>
              <a:t>Caption</a:t>
            </a:r>
          </a:p>
        </p:txBody>
      </p:sp>
      <p:sp>
        <p:nvSpPr>
          <p:cNvPr id="7" name="Rektangel 6">
            <a:extLst>
              <a:ext uri="{FF2B5EF4-FFF2-40B4-BE49-F238E27FC236}">
                <a16:creationId xmlns:a16="http://schemas.microsoft.com/office/drawing/2014/main" id="{6D8929DC-ABE9-4B31-816A-840B7C28DBBC}"/>
              </a:ext>
            </a:extLst>
          </p:cNvPr>
          <p:cNvSpPr/>
          <p:nvPr userDrawn="1"/>
        </p:nvSpPr>
        <p:spPr>
          <a:xfrm>
            <a:off x="-2088107" y="24063"/>
            <a:ext cx="2003883" cy="1071704"/>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198835" algn="l"/>
              </a:tabLst>
            </a:pPr>
            <a:r>
              <a:rPr lang="en-GB" sz="1200" b="0" i="1" u="none" noProof="0" dirty="0">
                <a:effectLst/>
                <a:latin typeface="Calibri" panose="020F0502020204030204" pitchFamily="34" charset="0"/>
                <a:ea typeface="Calibri" panose="020F0502020204030204" pitchFamily="34" charset="0"/>
                <a:cs typeface="Times New Roman" panose="02020603050405020304" pitchFamily="18" charset="0"/>
              </a:rPr>
              <a:t>Headline and content, 2 columns: </a:t>
            </a:r>
            <a: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t>for a headline and content in two columns (text, picture, diagram, film etc.). You can also insert captions</a:t>
            </a:r>
            <a:r>
              <a:rPr lang="en-GB" sz="1200" b="0" i="1" u="none" noProof="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56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page image">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12192000" cy="6858000"/>
          </a:xfrm>
        </p:spPr>
        <p:txBody>
          <a:bodyPr tIns="2088000"/>
          <a:lstStyle>
            <a:lvl1pPr marL="0" indent="0" algn="ctr">
              <a:buNone/>
              <a:defRPr sz="2000"/>
            </a:lvl1pPr>
            <a:lvl2pPr algn="ctr">
              <a:defRPr/>
            </a:lvl2pPr>
            <a:lvl3pPr algn="ctr">
              <a:defRPr/>
            </a:lvl3pPr>
            <a:lvl4pPr algn="ctr">
              <a:defRPr/>
            </a:lvl4pPr>
            <a:lvl5pPr algn="ctr">
              <a:defRPr/>
            </a:lvl5pPr>
          </a:lstStyle>
          <a:p>
            <a:pPr lvl="0"/>
            <a:r>
              <a:rPr lang="en-GB" noProof="0"/>
              <a:t>Picture/movie</a:t>
            </a:r>
          </a:p>
        </p:txBody>
      </p:sp>
      <p:sp>
        <p:nvSpPr>
          <p:cNvPr id="11" name="Platshållare för text 5">
            <a:extLst>
              <a:ext uri="{FF2B5EF4-FFF2-40B4-BE49-F238E27FC236}">
                <a16:creationId xmlns:a16="http://schemas.microsoft.com/office/drawing/2014/main" id="{F9B4EFBB-3C19-4225-8B81-20FAE00BBB28}"/>
              </a:ext>
            </a:extLst>
          </p:cNvPr>
          <p:cNvSpPr>
            <a:spLocks noGrp="1" noChangeAspect="1"/>
          </p:cNvSpPr>
          <p:nvPr>
            <p:ph type="body" sz="quarter" idx="10" hasCustomPrompt="1"/>
          </p:nvPr>
        </p:nvSpPr>
        <p:spPr>
          <a:xfrm>
            <a:off x="259917" y="262659"/>
            <a:ext cx="504000" cy="504000"/>
          </a:xfrm>
          <a:blipFill>
            <a:blip r:embed="rId2" cstate="email">
              <a:extLst>
                <a:ext uri="{28A0092B-C50C-407E-A947-70E740481C1C}">
                  <a14:useLocalDpi xmlns:a14="http://schemas.microsoft.com/office/drawing/2010/main"/>
                </a:ext>
              </a:extLst>
            </a:blip>
            <a:stretch>
              <a:fillRect/>
            </a:stretch>
          </a:blipFill>
          <a:ln>
            <a:solidFill>
              <a:srgbClr val="FFFFFF">
                <a:alpha val="0"/>
              </a:srgbClr>
            </a:solidFill>
          </a:ln>
        </p:spPr>
        <p:txBody>
          <a:bodyPr/>
          <a:lstStyle>
            <a:lvl1pPr marL="0" indent="0">
              <a:lnSpc>
                <a:spcPct val="100000"/>
              </a:lnSpc>
              <a:spcBef>
                <a:spcPts val="0"/>
              </a:spcBef>
              <a:buFontTx/>
              <a:buNone/>
              <a:defRPr sz="100"/>
            </a:lvl1pPr>
          </a:lstStyle>
          <a:p>
            <a:pPr lvl="0"/>
            <a:r>
              <a:rPr lang="en-GB" noProof="0"/>
              <a:t>.</a:t>
            </a:r>
          </a:p>
          <a:p>
            <a:pPr lvl="0"/>
            <a:endParaRPr lang="en-GB" noProof="0"/>
          </a:p>
        </p:txBody>
      </p:sp>
      <p:sp>
        <p:nvSpPr>
          <p:cNvPr id="4" name="Rektangel 3">
            <a:extLst>
              <a:ext uri="{FF2B5EF4-FFF2-40B4-BE49-F238E27FC236}">
                <a16:creationId xmlns:a16="http://schemas.microsoft.com/office/drawing/2014/main" id="{8D20A69E-B8A7-4EB8-9640-CFF681BD9E42}"/>
              </a:ext>
            </a:extLst>
          </p:cNvPr>
          <p:cNvSpPr/>
          <p:nvPr userDrawn="1"/>
        </p:nvSpPr>
        <p:spPr>
          <a:xfrm>
            <a:off x="-2088107" y="24063"/>
            <a:ext cx="2003883" cy="882806"/>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198835" algn="l"/>
              </a:tabLst>
            </a:pPr>
            <a:r>
              <a:rPr lang="en-GB" sz="1200" b="0" i="1" u="none" noProof="0" dirty="0">
                <a:effectLst/>
                <a:latin typeface="Calibri" panose="020F0502020204030204" pitchFamily="34" charset="0"/>
                <a:ea typeface="Calibri" panose="020F0502020204030204" pitchFamily="34" charset="0"/>
                <a:cs typeface="Times New Roman" panose="02020603050405020304" pitchFamily="18" charset="0"/>
              </a:rPr>
              <a:t>Full-page image</a:t>
            </a:r>
            <a: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t>: On this template, you can, for example, insert a full-page picture or a film.</a:t>
            </a:r>
          </a:p>
        </p:txBody>
      </p:sp>
    </p:spTree>
    <p:extLst>
      <p:ext uri="{BB962C8B-B14F-4D97-AF65-F5344CB8AC3E}">
        <p14:creationId xmlns:p14="http://schemas.microsoft.com/office/powerpoint/2010/main" val="35535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entred objects">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gn="ctr">
              <a:lnSpc>
                <a:spcPts val="1200"/>
              </a:lnSpc>
              <a:spcBef>
                <a:spcPts val="0"/>
              </a:spcBef>
              <a:buFontTx/>
              <a:buNone/>
              <a:defRPr sz="1000"/>
            </a:lvl1pPr>
          </a:lstStyle>
          <a:p>
            <a:pPr lvl="0"/>
            <a:r>
              <a:rPr lang="en-GB" noProof="0"/>
              <a:t>Caption</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768927" y="1278080"/>
            <a:ext cx="5195455" cy="2275611"/>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en-GB" noProof="0"/>
              <a:t>Object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gn="ctr">
              <a:lnSpc>
                <a:spcPts val="1200"/>
              </a:lnSpc>
              <a:spcBef>
                <a:spcPts val="0"/>
              </a:spcBef>
              <a:buFontTx/>
              <a:buNone/>
              <a:defRPr sz="1000"/>
            </a:lvl1pPr>
          </a:lstStyle>
          <a:p>
            <a:pPr lvl="0"/>
            <a:r>
              <a:rPr lang="en-GB" noProof="0"/>
              <a:t>Caption</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238541" y="1278080"/>
            <a:ext cx="5195455" cy="2275611"/>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en-GB" noProof="0"/>
              <a:t>Object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gn="ctr">
              <a:lnSpc>
                <a:spcPts val="1200"/>
              </a:lnSpc>
              <a:spcBef>
                <a:spcPts val="0"/>
              </a:spcBef>
              <a:buFontTx/>
              <a:buNone/>
              <a:defRPr sz="1000"/>
            </a:lvl1pPr>
          </a:lstStyle>
          <a:p>
            <a:pPr lvl="0"/>
            <a:r>
              <a:rPr lang="en-GB" noProof="0"/>
              <a:t>Caption</a:t>
            </a:r>
          </a:p>
        </p:txBody>
      </p:sp>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768927" y="3917105"/>
            <a:ext cx="5195455" cy="2275611"/>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en-GB" noProof="0"/>
              <a:t>Object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gn="ctr">
              <a:lnSpc>
                <a:spcPts val="1200"/>
              </a:lnSpc>
              <a:spcBef>
                <a:spcPts val="0"/>
              </a:spcBef>
              <a:buFontTx/>
              <a:buNone/>
              <a:defRPr sz="1000"/>
            </a:lvl1pPr>
          </a:lstStyle>
          <a:p>
            <a:pPr lvl="0"/>
            <a:r>
              <a:rPr lang="en-GB" noProof="0"/>
              <a:t>Caption</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238541" y="3917105"/>
            <a:ext cx="5195455" cy="2275611"/>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en-GB" noProof="0"/>
              <a:t>Object</a:t>
            </a:r>
          </a:p>
        </p:txBody>
      </p:sp>
      <p:sp>
        <p:nvSpPr>
          <p:cNvPr id="10" name="Rektangel 9">
            <a:extLst>
              <a:ext uri="{FF2B5EF4-FFF2-40B4-BE49-F238E27FC236}">
                <a16:creationId xmlns:a16="http://schemas.microsoft.com/office/drawing/2014/main" id="{67EF4E7C-C7CD-4699-97EF-2CC794367847}"/>
              </a:ext>
            </a:extLst>
          </p:cNvPr>
          <p:cNvSpPr/>
          <p:nvPr userDrawn="1"/>
        </p:nvSpPr>
        <p:spPr>
          <a:xfrm>
            <a:off x="-2074460" y="24063"/>
            <a:ext cx="1990236" cy="1862176"/>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63104" algn="l"/>
                <a:tab pos="198835" algn="l"/>
              </a:tabLst>
            </a:pPr>
            <a:r>
              <a:rPr lang="en-GB" sz="1200" b="0" i="1" u="none" noProof="0">
                <a:effectLst/>
                <a:latin typeface="Calibri" panose="020F0502020204030204" pitchFamily="34" charset="0"/>
                <a:ea typeface="Calibri" panose="020F0502020204030204" pitchFamily="34" charset="0"/>
                <a:cs typeface="Times New Roman" panose="02020603050405020304" pitchFamily="18" charset="0"/>
              </a:rPr>
              <a:t>4 centred objects: </a:t>
            </a: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space for four objects, each with their own caption, centred. This is good for when you want to compare pictures from different years etc. If you need to create more or fewer boxes, you can copy or delete placeholders.</a:t>
            </a:r>
          </a:p>
        </p:txBody>
      </p:sp>
    </p:spTree>
    <p:extLst>
      <p:ext uri="{BB962C8B-B14F-4D97-AF65-F5344CB8AC3E}">
        <p14:creationId xmlns:p14="http://schemas.microsoft.com/office/powerpoint/2010/main" val="98062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set left">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nSpc>
                <a:spcPts val="1200"/>
              </a:lnSpc>
              <a:spcBef>
                <a:spcPts val="0"/>
              </a:spcBef>
              <a:buFontTx/>
              <a:buNone/>
              <a:defRPr sz="1000"/>
            </a:lvl1pPr>
          </a:lstStyle>
          <a:p>
            <a:pPr lvl="0"/>
            <a:r>
              <a:rPr lang="en-GB" noProof="0"/>
              <a:t>Caption</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nSpc>
                <a:spcPts val="1200"/>
              </a:lnSpc>
              <a:spcBef>
                <a:spcPts val="0"/>
              </a:spcBef>
              <a:buFontTx/>
              <a:buNone/>
              <a:defRPr sz="1000"/>
            </a:lvl1pPr>
          </a:lstStyle>
          <a:p>
            <a:pPr lvl="0"/>
            <a:r>
              <a:rPr lang="en-GB" noProof="0"/>
              <a:t>Caption</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nSpc>
                <a:spcPts val="1200"/>
              </a:lnSpc>
              <a:spcBef>
                <a:spcPts val="0"/>
              </a:spcBef>
              <a:buFontTx/>
              <a:buNone/>
              <a:defRPr sz="1000"/>
            </a:lvl1pPr>
          </a:lstStyle>
          <a:p>
            <a:pPr lvl="0"/>
            <a:r>
              <a:rPr lang="en-GB" noProof="0"/>
              <a:t>Caption</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nSpc>
                <a:spcPts val="1200"/>
              </a:lnSpc>
              <a:spcBef>
                <a:spcPts val="0"/>
              </a:spcBef>
              <a:buFontTx/>
              <a:buNone/>
              <a:defRPr sz="1000"/>
            </a:lvl1pPr>
          </a:lstStyle>
          <a:p>
            <a:pPr lvl="0"/>
            <a:r>
              <a:rPr lang="en-GB" noProof="0"/>
              <a:t>Caption</a:t>
            </a:r>
          </a:p>
        </p:txBody>
      </p:sp>
      <p:sp>
        <p:nvSpPr>
          <p:cNvPr id="10" name="Rektangel 9">
            <a:extLst>
              <a:ext uri="{FF2B5EF4-FFF2-40B4-BE49-F238E27FC236}">
                <a16:creationId xmlns:a16="http://schemas.microsoft.com/office/drawing/2014/main" id="{67EF4E7C-C7CD-4699-97EF-2CC794367847}"/>
              </a:ext>
            </a:extLst>
          </p:cNvPr>
          <p:cNvSpPr/>
          <p:nvPr userDrawn="1"/>
        </p:nvSpPr>
        <p:spPr>
          <a:xfrm>
            <a:off x="-2074460" y="24063"/>
            <a:ext cx="1990236" cy="1862176"/>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63104" algn="l"/>
                <a:tab pos="198835" algn="l"/>
              </a:tabLst>
            </a:pPr>
            <a:r>
              <a:rPr lang="en-GB" sz="1200" b="0" i="1" u="none" noProof="0" dirty="0">
                <a:effectLst/>
                <a:latin typeface="Calibri" panose="020F0502020204030204" pitchFamily="34" charset="0"/>
                <a:ea typeface="Calibri" panose="020F0502020204030204" pitchFamily="34" charset="0"/>
                <a:cs typeface="Times New Roman" panose="02020603050405020304" pitchFamily="18" charset="0"/>
              </a:rPr>
              <a:t>4 images, set left: </a:t>
            </a:r>
            <a: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t>space for four images, each with a caption, aligned to the left. Good when you want to compare pictures from different years etc. If you need to create more or fewer boxes, you can copy or delete placeholders.</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3"/>
            <a:ext cx="5187950" cy="2233613"/>
          </a:xfrm>
        </p:spPr>
        <p:txBody>
          <a:bodyPr/>
          <a:lstStyle>
            <a:lvl1pPr marL="0" indent="0" algn="ctr">
              <a:buNone/>
              <a:defRPr sz="1600"/>
            </a:lvl1pPr>
          </a:lstStyle>
          <a:p>
            <a:r>
              <a:rPr lang="en-GB" noProof="0"/>
              <a:t>Picture</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3"/>
            <a:ext cx="5187950" cy="2233613"/>
          </a:xfrm>
        </p:spPr>
        <p:txBody>
          <a:bodyPr/>
          <a:lstStyle>
            <a:lvl1pPr marL="0" indent="0" algn="ctr">
              <a:buNone/>
              <a:defRPr sz="1600"/>
            </a:lvl1pPr>
          </a:lstStyle>
          <a:p>
            <a:r>
              <a:rPr lang="en-GB" noProof="0"/>
              <a:t>Picture</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08"/>
            <a:ext cx="5187950" cy="2233613"/>
          </a:xfrm>
        </p:spPr>
        <p:txBody>
          <a:bodyPr/>
          <a:lstStyle>
            <a:lvl1pPr marL="0" indent="0" algn="ctr">
              <a:buNone/>
              <a:defRPr sz="1600"/>
            </a:lvl1pPr>
          </a:lstStyle>
          <a:p>
            <a:r>
              <a:rPr lang="en-GB" noProof="0"/>
              <a:t>Picture</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08"/>
            <a:ext cx="5187950" cy="2233613"/>
          </a:xfrm>
        </p:spPr>
        <p:txBody>
          <a:bodyPr/>
          <a:lstStyle>
            <a:lvl1pPr marL="0" indent="0" algn="ctr">
              <a:buNone/>
              <a:defRPr sz="1600"/>
            </a:lvl1pPr>
          </a:lstStyle>
          <a:p>
            <a:r>
              <a:rPr lang="en-GB" noProof="0"/>
              <a:t>Picture</a:t>
            </a:r>
          </a:p>
        </p:txBody>
      </p:sp>
    </p:spTree>
    <p:extLst>
      <p:ext uri="{BB962C8B-B14F-4D97-AF65-F5344CB8AC3E}">
        <p14:creationId xmlns:p14="http://schemas.microsoft.com/office/powerpoint/2010/main" val="295551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black sli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9" name="Rektangel 8">
            <a:extLst>
              <a:ext uri="{FF2B5EF4-FFF2-40B4-BE49-F238E27FC236}">
                <a16:creationId xmlns:a16="http://schemas.microsoft.com/office/drawing/2014/main" id="{F7A80C34-BE5B-48ED-9F8E-B78B0BD14B19}"/>
              </a:ext>
            </a:extLst>
          </p:cNvPr>
          <p:cNvSpPr/>
          <p:nvPr userDrawn="1"/>
        </p:nvSpPr>
        <p:spPr>
          <a:xfrm>
            <a:off x="-2088107" y="24063"/>
            <a:ext cx="2003883" cy="1071704"/>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63104" algn="l"/>
                <a:tab pos="198835" algn="l"/>
              </a:tabLst>
            </a:pPr>
            <a:r>
              <a:rPr lang="en-GB" sz="1200" b="0" i="1" u="none" noProof="0" dirty="0">
                <a:effectLst/>
                <a:latin typeface="Calibri" panose="020F0502020204030204" pitchFamily="34" charset="0"/>
                <a:ea typeface="Calibri" panose="020F0502020204030204" pitchFamily="34" charset="0"/>
                <a:cs typeface="Times New Roman" panose="02020603050405020304" pitchFamily="18" charset="0"/>
              </a:rPr>
              <a:t>Blank black slide: </a:t>
            </a:r>
            <a: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t>choose this slide to use during a break or insert it if you want to discuss something separate from the presentation.</a:t>
            </a:r>
          </a:p>
        </p:txBody>
      </p:sp>
    </p:spTree>
    <p:extLst>
      <p:ext uri="{BB962C8B-B14F-4D97-AF65-F5344CB8AC3E}">
        <p14:creationId xmlns:p14="http://schemas.microsoft.com/office/powerpoint/2010/main" val="2468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5600"/>
              </a:lnSpc>
              <a:defRPr sz="4600">
                <a:solidFill>
                  <a:schemeClr val="bg1"/>
                </a:solidFill>
              </a:defRPr>
            </a:lvl1pPr>
          </a:lstStyle>
          <a:p>
            <a:r>
              <a:rPr lang="en-GB" noProof="0"/>
              <a:t>Section header </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0" name="Rektangel 9">
            <a:extLst>
              <a:ext uri="{FF2B5EF4-FFF2-40B4-BE49-F238E27FC236}">
                <a16:creationId xmlns:a16="http://schemas.microsoft.com/office/drawing/2014/main" id="{42B662A0-10BF-4655-924F-2045658ACA81}"/>
              </a:ext>
            </a:extLst>
          </p:cNvPr>
          <p:cNvSpPr/>
          <p:nvPr userDrawn="1"/>
        </p:nvSpPr>
        <p:spPr>
          <a:xfrm>
            <a:off x="-2088107" y="24063"/>
            <a:ext cx="2003883" cy="882806"/>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63104" algn="l"/>
                <a:tab pos="198835" algn="l"/>
              </a:tabLst>
            </a:pPr>
            <a:r>
              <a:rPr lang="en-GB" sz="1200" b="0" i="1" u="none" noProof="0" dirty="0">
                <a:effectLst/>
                <a:latin typeface="Calibri" panose="020F0502020204030204" pitchFamily="34" charset="0"/>
                <a:ea typeface="Calibri" panose="020F0502020204030204" pitchFamily="34" charset="0"/>
                <a:cs typeface="Times New Roman" panose="02020603050405020304" pitchFamily="18" charset="0"/>
              </a:rPr>
              <a:t>Section header black page: </a:t>
            </a:r>
            <a: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t>centred white text to write single words, questions or section headers.</a:t>
            </a:r>
          </a:p>
        </p:txBody>
      </p:sp>
    </p:spTree>
    <p:extLst>
      <p:ext uri="{BB962C8B-B14F-4D97-AF65-F5344CB8AC3E}">
        <p14:creationId xmlns:p14="http://schemas.microsoft.com/office/powerpoint/2010/main" val="403483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887104"/>
            <a:ext cx="8181111" cy="1529246"/>
          </a:xfrm>
        </p:spPr>
        <p:txBody>
          <a:bodyPr/>
          <a:lstStyle>
            <a:lvl1pPr>
              <a:defRPr baseline="0"/>
            </a:lvl1pPr>
          </a:lstStyle>
          <a:p>
            <a:r>
              <a:rPr lang="en-GB" noProof="0" dirty="0"/>
              <a:t>Thank you for your attention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58825" y="3195449"/>
            <a:ext cx="6501784" cy="2427429"/>
          </a:xfrm>
        </p:spPr>
        <p:txBody>
          <a:bodyPr/>
          <a:lstStyle>
            <a:lvl1pPr marL="0" indent="0">
              <a:lnSpc>
                <a:spcPct val="100000"/>
              </a:lnSpc>
              <a:spcBef>
                <a:spcPts val="0"/>
              </a:spcBef>
              <a:buNone/>
              <a:defRPr sz="1800" baseline="0"/>
            </a:lvl1pPr>
          </a:lstStyle>
          <a:p>
            <a:pPr lvl="0"/>
            <a:r>
              <a:rPr lang="en-GB" noProof="0" dirty="0"/>
              <a:t>Name, organisation, phone, email, web address etc.</a:t>
            </a:r>
          </a:p>
        </p:txBody>
      </p:sp>
      <p:pic>
        <p:nvPicPr>
          <p:cNvPr id="4" name="Bildobjekt 3">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0" name="Rektangel 9">
            <a:extLst>
              <a:ext uri="{FF2B5EF4-FFF2-40B4-BE49-F238E27FC236}">
                <a16:creationId xmlns:a16="http://schemas.microsoft.com/office/drawing/2014/main" id="{6297439C-DE2D-4496-B897-CC792D86B486}"/>
              </a:ext>
            </a:extLst>
          </p:cNvPr>
          <p:cNvSpPr/>
          <p:nvPr userDrawn="1"/>
        </p:nvSpPr>
        <p:spPr>
          <a:xfrm>
            <a:off x="-2033516" y="24063"/>
            <a:ext cx="1949292" cy="1071704"/>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tabLst>
                <a:tab pos="198835" algn="l"/>
              </a:tabLst>
            </a:pPr>
            <a:r>
              <a:rPr lang="en-GB" sz="1200" b="0" i="1" u="none" noProof="0">
                <a:effectLst/>
                <a:latin typeface="Calibri" panose="020F0502020204030204" pitchFamily="34" charset="0"/>
                <a:ea typeface="Calibri" panose="020F0502020204030204" pitchFamily="34" charset="0"/>
                <a:cs typeface="Times New Roman" panose="02020603050405020304" pitchFamily="18" charset="0"/>
              </a:rPr>
              <a:t>Final slide</a:t>
            </a: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 insert contact details or what you want people to remember when the presentation has finished.</a:t>
            </a:r>
          </a:p>
        </p:txBody>
      </p:sp>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58825" y="2868783"/>
            <a:ext cx="6501784" cy="291089"/>
          </a:xfrm>
        </p:spPr>
        <p:txBody>
          <a:bodyPr anchor="b"/>
          <a:lstStyle>
            <a:lvl1pPr marL="0" indent="0">
              <a:lnSpc>
                <a:spcPts val="2400"/>
              </a:lnSpc>
              <a:spcBef>
                <a:spcPts val="0"/>
              </a:spcBef>
              <a:buNone/>
              <a:defRPr sz="1800" cap="all" baseline="0"/>
            </a:lvl1pPr>
          </a:lstStyle>
          <a:p>
            <a:r>
              <a:rPr lang="en-GB" sz="1600" noProof="0" dirty="0"/>
              <a:t>contact details</a:t>
            </a:r>
          </a:p>
        </p:txBody>
      </p:sp>
    </p:spTree>
    <p:extLst>
      <p:ext uri="{BB962C8B-B14F-4D97-AF65-F5344CB8AC3E}">
        <p14:creationId xmlns:p14="http://schemas.microsoft.com/office/powerpoint/2010/main" val="218625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hapter slide – klorofyll">
    <p:spTree>
      <p:nvGrpSpPr>
        <p:cNvPr id="1" name=""/>
        <p:cNvGrpSpPr/>
        <p:nvPr/>
      </p:nvGrpSpPr>
      <p:grpSpPr>
        <a:xfrm>
          <a:off x="0" y="0"/>
          <a:ext cx="0" cy="0"/>
          <a:chOff x="0" y="0"/>
          <a:chExt cx="0" cy="0"/>
        </a:xfrm>
      </p:grpSpPr>
      <p:pic>
        <p:nvPicPr>
          <p:cNvPr id="7" name="Bildobjekt 6" title="Detail of the SLU collage. Chlorophyll.">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7" name="Rektangel 16">
            <a:extLst>
              <a:ext uri="{FF2B5EF4-FFF2-40B4-BE49-F238E27FC236}">
                <a16:creationId xmlns:a16="http://schemas.microsoft.com/office/drawing/2014/main" id="{CF59F3B0-1A21-4D08-96F8-33B3411C5648}"/>
              </a:ext>
            </a:extLst>
          </p:cNvPr>
          <p:cNvSpPr/>
          <p:nvPr userDrawn="1"/>
        </p:nvSpPr>
        <p:spPr>
          <a:xfrm>
            <a:off x="-2129051" y="24063"/>
            <a:ext cx="2044827" cy="2059795"/>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b="0" i="1" u="none" noProof="0" dirty="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t>, </a:t>
            </a:r>
            <a:b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br>
            <a:r>
              <a:rPr lang="en-GB" sz="1200" b="0" i="0" u="none" noProof="0" dirty="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
        <p:nvSpPr>
          <p:cNvPr id="18"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1950436"/>
            <a:ext cx="9144000" cy="2387600"/>
          </a:xfrm>
        </p:spPr>
        <p:txBody>
          <a:bodyPr anchor="b"/>
          <a:lstStyle>
            <a:lvl1pPr algn="l">
              <a:lnSpc>
                <a:spcPts val="5600"/>
              </a:lnSpc>
              <a:defRPr sz="4600">
                <a:solidFill>
                  <a:schemeClr val="bg1"/>
                </a:solidFill>
              </a:defRPr>
            </a:lvl1pPr>
          </a:lstStyle>
          <a:p>
            <a:r>
              <a:rPr lang="en-GB" noProof="0" dirty="0"/>
              <a:t>Title of the presentation </a:t>
            </a:r>
            <a:br>
              <a:rPr lang="en-GB" noProof="0" dirty="0"/>
            </a:br>
            <a:r>
              <a:rPr lang="en-GB" noProof="0" dirty="0"/>
              <a:t>or the chapter</a:t>
            </a:r>
          </a:p>
        </p:txBody>
      </p:sp>
      <p:sp>
        <p:nvSpPr>
          <p:cNvPr id="19"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527226"/>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spTree>
    <p:extLst>
      <p:ext uri="{BB962C8B-B14F-4D97-AF65-F5344CB8AC3E}">
        <p14:creationId xmlns:p14="http://schemas.microsoft.com/office/powerpoint/2010/main" val="388113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1974755"/>
            <a:ext cx="9144000" cy="2387600"/>
          </a:xfrm>
        </p:spPr>
        <p:txBody>
          <a:bodyPr anchor="b"/>
          <a:lstStyle>
            <a:lvl1pPr algn="l">
              <a:lnSpc>
                <a:spcPts val="5600"/>
              </a:lnSpc>
              <a:defRPr sz="4600">
                <a:solidFill>
                  <a:schemeClr val="tx1"/>
                </a:solidFill>
              </a:defRPr>
            </a:lvl1pPr>
          </a:lstStyle>
          <a:p>
            <a:r>
              <a:rPr lang="en-GB" noProof="0" dirty="0"/>
              <a:t>Title of the presentation </a:t>
            </a:r>
            <a:br>
              <a:rPr lang="en-GB" noProof="0" dirty="0"/>
            </a:br>
            <a:r>
              <a:rPr lang="en-GB" noProof="0" dirty="0"/>
              <a:t>or the chapter</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551545"/>
            <a:ext cx="9144000" cy="581891"/>
          </a:xfrm>
        </p:spPr>
        <p:txBody>
          <a:bodyPr/>
          <a:lstStyle>
            <a:lvl1pPr marL="0" indent="0" algn="l">
              <a:lnSpc>
                <a:spcPct val="100000"/>
              </a:lnSpc>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7" name="Rektangel 16">
            <a:extLst>
              <a:ext uri="{FF2B5EF4-FFF2-40B4-BE49-F238E27FC236}">
                <a16:creationId xmlns:a16="http://schemas.microsoft.com/office/drawing/2014/main" id="{A869A8FD-7819-4E27-8383-8602F42D8C67}"/>
              </a:ext>
            </a:extLst>
          </p:cNvPr>
          <p:cNvSpPr/>
          <p:nvPr userDrawn="1"/>
        </p:nvSpPr>
        <p:spPr>
          <a:xfrm>
            <a:off x="-2129051" y="24063"/>
            <a:ext cx="2044827" cy="2059795"/>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b="0" i="1" u="none" noProof="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 </a:t>
            </a:r>
            <a:b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b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Tree>
    <p:extLst>
      <p:ext uri="{BB962C8B-B14F-4D97-AF65-F5344CB8AC3E}">
        <p14:creationId xmlns:p14="http://schemas.microsoft.com/office/powerpoint/2010/main" val="222341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and chapter slide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4224" y="24063"/>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1950436"/>
            <a:ext cx="9144000" cy="2387600"/>
          </a:xfrm>
        </p:spPr>
        <p:txBody>
          <a:bodyPr anchor="b"/>
          <a:lstStyle>
            <a:lvl1pPr algn="l">
              <a:lnSpc>
                <a:spcPts val="5600"/>
              </a:lnSpc>
              <a:defRPr sz="4600">
                <a:solidFill>
                  <a:schemeClr val="bg1"/>
                </a:solidFill>
              </a:defRPr>
            </a:lvl1pPr>
          </a:lstStyle>
          <a:p>
            <a:r>
              <a:rPr lang="en-GB" noProof="0" dirty="0"/>
              <a:t>Title of the presentation </a:t>
            </a:r>
            <a:br>
              <a:rPr lang="en-GB" noProof="0" dirty="0"/>
            </a:br>
            <a:r>
              <a:rPr lang="en-GB" noProof="0" dirty="0"/>
              <a:t>or the chapter</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527226"/>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7" name="Rektangel 16">
            <a:extLst>
              <a:ext uri="{FF2B5EF4-FFF2-40B4-BE49-F238E27FC236}">
                <a16:creationId xmlns:a16="http://schemas.microsoft.com/office/drawing/2014/main" id="{55B6A2C6-5A5E-4C59-9FF4-96A68ADB3B71}"/>
              </a:ext>
            </a:extLst>
          </p:cNvPr>
          <p:cNvSpPr/>
          <p:nvPr userDrawn="1"/>
        </p:nvSpPr>
        <p:spPr>
          <a:xfrm>
            <a:off x="-2129051" y="24063"/>
            <a:ext cx="2044827" cy="2059795"/>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b="0" i="1" u="none" noProof="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 </a:t>
            </a:r>
            <a:b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b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Tree>
    <p:extLst>
      <p:ext uri="{BB962C8B-B14F-4D97-AF65-F5344CB8AC3E}">
        <p14:creationId xmlns:p14="http://schemas.microsoft.com/office/powerpoint/2010/main" val="355281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hapter slide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7" name="Rektangel 16">
            <a:extLst>
              <a:ext uri="{FF2B5EF4-FFF2-40B4-BE49-F238E27FC236}">
                <a16:creationId xmlns:a16="http://schemas.microsoft.com/office/drawing/2014/main" id="{8E950D7F-C06C-4075-BD6B-9B742F936C49}"/>
              </a:ext>
            </a:extLst>
          </p:cNvPr>
          <p:cNvSpPr/>
          <p:nvPr userDrawn="1"/>
        </p:nvSpPr>
        <p:spPr>
          <a:xfrm>
            <a:off x="-2129051" y="24063"/>
            <a:ext cx="2044827" cy="2059795"/>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b="0" i="1" u="none" noProof="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 </a:t>
            </a:r>
            <a:b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b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1950436"/>
            <a:ext cx="9144000" cy="2387600"/>
          </a:xfrm>
        </p:spPr>
        <p:txBody>
          <a:bodyPr anchor="b"/>
          <a:lstStyle>
            <a:lvl1pPr algn="l">
              <a:lnSpc>
                <a:spcPts val="5600"/>
              </a:lnSpc>
              <a:defRPr sz="4600">
                <a:solidFill>
                  <a:schemeClr val="bg1"/>
                </a:solidFill>
              </a:defRPr>
            </a:lvl1pPr>
          </a:lstStyle>
          <a:p>
            <a:r>
              <a:rPr lang="en-GB" noProof="0" dirty="0"/>
              <a:t>Title of the presentation </a:t>
            </a:r>
            <a:br>
              <a:rPr lang="en-GB" noProof="0" dirty="0"/>
            </a:br>
            <a:r>
              <a:rPr lang="en-GB" noProof="0" dirty="0"/>
              <a:t>or the chapter</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527226"/>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spTree>
    <p:extLst>
      <p:ext uri="{BB962C8B-B14F-4D97-AF65-F5344CB8AC3E}">
        <p14:creationId xmlns:p14="http://schemas.microsoft.com/office/powerpoint/2010/main" val="13088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hapter slide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7" name="Rektangel 16">
            <a:extLst>
              <a:ext uri="{FF2B5EF4-FFF2-40B4-BE49-F238E27FC236}">
                <a16:creationId xmlns:a16="http://schemas.microsoft.com/office/drawing/2014/main" id="{38E6F990-5417-4B35-AE8C-59B9F25EA90A}"/>
              </a:ext>
            </a:extLst>
          </p:cNvPr>
          <p:cNvSpPr/>
          <p:nvPr userDrawn="1"/>
        </p:nvSpPr>
        <p:spPr>
          <a:xfrm>
            <a:off x="-2129051" y="24063"/>
            <a:ext cx="2044827" cy="2059795"/>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b="0" i="1" u="none" noProof="0">
                <a:effectLst/>
                <a:latin typeface="Calibri" panose="020F0502020204030204" pitchFamily="34" charset="0"/>
                <a:ea typeface="Calibri" panose="020F0502020204030204" pitchFamily="34" charset="0"/>
                <a:cs typeface="Times New Roman" panose="02020603050405020304" pitchFamily="18" charset="0"/>
              </a:rPr>
              <a:t>Title and chapter slide</a:t>
            </a: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 </a:t>
            </a:r>
            <a:b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b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five colours. This is where you insert the title of the presentation, your name and who you are. This template can also be used as a chapter slide where you insert the name of the section or meeting point in the title field.</a:t>
            </a:r>
          </a:p>
        </p:txBody>
      </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1950436"/>
            <a:ext cx="9144000" cy="2387600"/>
          </a:xfrm>
        </p:spPr>
        <p:txBody>
          <a:bodyPr anchor="b"/>
          <a:lstStyle>
            <a:lvl1pPr algn="l">
              <a:lnSpc>
                <a:spcPts val="5600"/>
              </a:lnSpc>
              <a:defRPr sz="4600">
                <a:solidFill>
                  <a:schemeClr val="bg1"/>
                </a:solidFill>
              </a:defRPr>
            </a:lvl1pPr>
          </a:lstStyle>
          <a:p>
            <a:r>
              <a:rPr lang="en-GB" noProof="0" dirty="0"/>
              <a:t>Title of the presentation </a:t>
            </a:r>
            <a:br>
              <a:rPr lang="en-GB" noProof="0" dirty="0"/>
            </a:br>
            <a:r>
              <a:rPr lang="en-GB" noProof="0" dirty="0"/>
              <a:t>or the chapter</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527226"/>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spTree>
    <p:extLst>
      <p:ext uri="{BB962C8B-B14F-4D97-AF65-F5344CB8AC3E}">
        <p14:creationId xmlns:p14="http://schemas.microsoft.com/office/powerpoint/2010/main" val="38717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0" y="0"/>
            <a:ext cx="806823" cy="68580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pic>
        <p:nvPicPr>
          <p:cNvPr id="14" name="Bildobjekt 13">
            <a:extLst>
              <a:ext uri="{FF2B5EF4-FFF2-40B4-BE49-F238E27FC236}">
                <a16:creationId xmlns:a16="http://schemas.microsoft.com/office/drawing/2014/main" id="{D077B0EB-C7B7-43AB-8A6A-B3EB0DEE2B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94"/>
          <a:stretch/>
        </p:blipFill>
        <p:spPr>
          <a:xfrm>
            <a:off x="35861" y="0"/>
            <a:ext cx="12156139"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2" y="800100"/>
            <a:ext cx="8669483" cy="880197"/>
          </a:xfrm>
        </p:spPr>
        <p:txBody>
          <a:bodyPr/>
          <a:lstStyle>
            <a:lvl1pPr>
              <a:lnSpc>
                <a:spcPct val="100000"/>
              </a:lnSpc>
              <a:defRPr sz="3600">
                <a:solidFill>
                  <a:schemeClr val="bg1"/>
                </a:solidFill>
              </a:defRPr>
            </a:lvl1pPr>
          </a:lstStyle>
          <a:p>
            <a:r>
              <a:rPr lang="en-GB" noProof="0"/>
              <a:t>Table of contents</a:t>
            </a:r>
          </a:p>
        </p:txBody>
      </p:sp>
      <p:grpSp>
        <p:nvGrpSpPr>
          <p:cNvPr id="7" name="Grupp 6">
            <a:extLst>
              <a:ext uri="{FF2B5EF4-FFF2-40B4-BE49-F238E27FC236}">
                <a16:creationId xmlns:a16="http://schemas.microsoft.com/office/drawing/2014/main" id="{281B56D4-D572-4F77-ADFE-A496E83B0B07}"/>
              </a:ext>
            </a:extLst>
          </p:cNvPr>
          <p:cNvGrpSpPr/>
          <p:nvPr userDrawn="1"/>
        </p:nvGrpSpPr>
        <p:grpSpPr>
          <a:xfrm>
            <a:off x="260350"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3" name="Rektangel 12">
            <a:extLst>
              <a:ext uri="{FF2B5EF4-FFF2-40B4-BE49-F238E27FC236}">
                <a16:creationId xmlns:a16="http://schemas.microsoft.com/office/drawing/2014/main" id="{ABEB415B-90BD-4B90-9A47-EE31D58C43FE}"/>
              </a:ext>
            </a:extLst>
          </p:cNvPr>
          <p:cNvSpPr/>
          <p:nvPr userDrawn="1"/>
        </p:nvSpPr>
        <p:spPr>
          <a:xfrm>
            <a:off x="-2211572" y="24063"/>
            <a:ext cx="2127348" cy="1071704"/>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b="0" i="1" u="none" noProof="0">
                <a:effectLst/>
                <a:latin typeface="Calibri" panose="020F0502020204030204" pitchFamily="34" charset="0"/>
                <a:ea typeface="Calibri" panose="020F0502020204030204" pitchFamily="34" charset="0"/>
                <a:cs typeface="Times New Roman" panose="02020603050405020304" pitchFamily="18" charset="0"/>
              </a:rPr>
              <a:t>Table of contents slide</a:t>
            </a:r>
            <a:r>
              <a:rPr lang="en-GB" sz="1200" b="0" i="0" u="none" noProof="0">
                <a:effectLst/>
                <a:latin typeface="Calibri" panose="020F0502020204030204" pitchFamily="34" charset="0"/>
                <a:ea typeface="Calibri" panose="020F0502020204030204" pitchFamily="34" charset="0"/>
                <a:cs typeface="Times New Roman" panose="02020603050405020304" pitchFamily="18" charset="0"/>
              </a:rPr>
              <a:t>: this is where you insert the various points (chapters) that the presentation or meeting contains.</a:t>
            </a:r>
          </a:p>
        </p:txBody>
      </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hasCustomPrompt="1"/>
          </p:nvPr>
        </p:nvSpPr>
        <p:spPr>
          <a:xfrm>
            <a:off x="722313" y="1960814"/>
            <a:ext cx="8710445" cy="4343400"/>
          </a:xfrm>
        </p:spPr>
        <p:txBody>
          <a:bodyPr/>
          <a:lstStyle>
            <a:lvl1pPr marL="457200" indent="-457200">
              <a:buFont typeface="+mj-lt"/>
              <a:buAutoNum type="arabicPeriod"/>
              <a:defRPr>
                <a:solidFill>
                  <a:schemeClr val="bg1"/>
                </a:solidFill>
              </a:defRPr>
            </a:lvl1pPr>
            <a:lvl2pPr marL="901700" indent="-457200">
              <a:buFont typeface="+mj-lt"/>
              <a:buAutoNum type="alphaLcParenR"/>
              <a:defRPr>
                <a:solidFill>
                  <a:schemeClr val="bg1"/>
                </a:solidFill>
              </a:defRPr>
            </a:lvl2pPr>
            <a:lvl3pPr marL="901700" indent="-457200">
              <a:buFont typeface="+mj-lt"/>
              <a:buAutoNum type="alphaLcParenR"/>
              <a:defRPr>
                <a:solidFill>
                  <a:schemeClr val="bg1"/>
                </a:solidFill>
              </a:defRPr>
            </a:lvl3pPr>
            <a:lvl4pPr marL="901700" indent="-457200">
              <a:buFont typeface="+mj-lt"/>
              <a:buAutoNum type="alphaLcParenR"/>
              <a:defRPr>
                <a:solidFill>
                  <a:schemeClr val="bg1"/>
                </a:solidFill>
              </a:defRPr>
            </a:lvl4pPr>
            <a:lvl5pPr marL="901700" indent="-457200">
              <a:buFont typeface="+mj-lt"/>
              <a:buAutoNum type="alphaLcParenR"/>
              <a:defRPr>
                <a:solidFill>
                  <a:schemeClr val="bg1"/>
                </a:solidFill>
              </a:defRPr>
            </a:lvl5pPr>
          </a:lstStyle>
          <a:p>
            <a:pPr lvl="0"/>
            <a:r>
              <a:rPr lang="en-GB" noProof="0" dirty="0"/>
              <a:t>Chapter</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Tree>
    <p:extLst>
      <p:ext uri="{BB962C8B-B14F-4D97-AF65-F5344CB8AC3E}">
        <p14:creationId xmlns:p14="http://schemas.microsoft.com/office/powerpoint/2010/main" val="298676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hape and small image: ">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en-GB" noProof="0"/>
              <a:t>.</a:t>
            </a:r>
          </a:p>
        </p:txBody>
      </p:sp>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en-GB" noProof="0"/>
              <a:t>.</a:t>
            </a:r>
          </a:p>
        </p:txBody>
      </p:sp>
      <p:sp>
        <p:nvSpPr>
          <p:cNvPr id="6" name="Rektangel 5">
            <a:extLst>
              <a:ext uri="{FF2B5EF4-FFF2-40B4-BE49-F238E27FC236}">
                <a16:creationId xmlns:a16="http://schemas.microsoft.com/office/drawing/2014/main" id="{22CE84D2-A6B0-47F2-BD7C-842E6783A3CA}"/>
              </a:ext>
            </a:extLst>
          </p:cNvPr>
          <p:cNvSpPr/>
          <p:nvPr userDrawn="1"/>
        </p:nvSpPr>
        <p:spPr>
          <a:xfrm>
            <a:off x="-2074460" y="24063"/>
            <a:ext cx="1990236" cy="4473148"/>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i="1" u="none" noProof="0" dirty="0">
                <a:effectLst/>
                <a:latin typeface="Calibri" panose="020F0502020204030204" pitchFamily="34" charset="0"/>
                <a:ea typeface="Calibri" panose="020F0502020204030204" pitchFamily="34" charset="0"/>
                <a:cs typeface="Times New Roman" panose="02020603050405020304" pitchFamily="18" charset="0"/>
              </a:rPr>
              <a:t>Text, shape and interchangeable small image: </a:t>
            </a:r>
          </a:p>
          <a:p>
            <a:pPr marL="0" lvl="0" indent="0">
              <a:lnSpc>
                <a:spcPct val="107000"/>
              </a:lnSpc>
              <a:spcAft>
                <a:spcPts val="600"/>
              </a:spcAft>
              <a:buFont typeface="+mj-lt"/>
              <a:buNone/>
            </a:pPr>
            <a:r>
              <a:rPr lang="en-GB" sz="1200" i="0" u="none" noProof="0" dirty="0">
                <a:effectLst/>
                <a:latin typeface="Calibri" panose="020F0502020204030204" pitchFamily="34" charset="0"/>
                <a:ea typeface="Calibri" panose="020F0502020204030204" pitchFamily="34" charset="0"/>
                <a:cs typeface="Times New Roman" panose="02020603050405020304" pitchFamily="18" charset="0"/>
              </a:rPr>
              <a:t>a. To use your own image, click on the “Picture” icon in the placeholder and insert an image, which should not be too detailed. </a:t>
            </a:r>
          </a:p>
          <a:p>
            <a:pPr marL="0" lvl="0" indent="0">
              <a:lnSpc>
                <a:spcPct val="107000"/>
              </a:lnSpc>
              <a:spcAft>
                <a:spcPts val="600"/>
              </a:spcAft>
              <a:buFont typeface="+mj-lt"/>
              <a:buNone/>
            </a:pPr>
            <a:r>
              <a:rPr lang="en-GB" sz="1200" i="0" u="none" noProof="0" dirty="0">
                <a:effectLst/>
                <a:latin typeface="Calibri" panose="020F0502020204030204" pitchFamily="34" charset="0"/>
                <a:ea typeface="Calibri" panose="020F0502020204030204" pitchFamily="34" charset="0"/>
                <a:cs typeface="Times New Roman" panose="02020603050405020304" pitchFamily="18" charset="0"/>
              </a:rPr>
              <a:t>b. To move the image within the image area: click on the picture, select “Crop”, select the picture again and move it or change the size of it.</a:t>
            </a:r>
          </a:p>
          <a:p>
            <a:pPr marL="0" lvl="0" indent="0">
              <a:lnSpc>
                <a:spcPct val="107000"/>
              </a:lnSpc>
              <a:spcAft>
                <a:spcPts val="600"/>
              </a:spcAft>
              <a:buFont typeface="+mj-lt"/>
              <a:buNone/>
            </a:pPr>
            <a:r>
              <a:rPr lang="en-GB" sz="1200" i="0" u="none" noProof="0" dirty="0">
                <a:effectLst/>
                <a:latin typeface="Calibri" panose="020F0502020204030204" pitchFamily="34" charset="0"/>
                <a:ea typeface="Calibri" panose="020F0502020204030204" pitchFamily="34" charset="0"/>
                <a:cs typeface="Times New Roman" panose="02020603050405020304" pitchFamily="18" charset="0"/>
              </a:rPr>
              <a:t>c. To change the colour of the shape: click on the shape and select a different SLU colour theme from “Shape fill”. If it is impossible to click on the shape, click on the image area and select “Send backward”.</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hasCustomPrompt="1"/>
          </p:nvPr>
        </p:nvSpPr>
        <p:spPr>
          <a:xfrm>
            <a:off x="768720" y="1250479"/>
            <a:ext cx="9862886" cy="880197"/>
          </a:xfrm>
        </p:spPr>
        <p:txBody>
          <a:bodyPr/>
          <a:lstStyle>
            <a:lvl1pPr>
              <a:defRPr/>
            </a:lvl1pPr>
          </a:lstStyle>
          <a:p>
            <a:r>
              <a:rPr lang="en-GB" noProof="0"/>
              <a:t>Header</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hasCustomPrompt="1"/>
          </p:nvPr>
        </p:nvSpPr>
        <p:spPr>
          <a:xfrm>
            <a:off x="768720" y="2397440"/>
            <a:ext cx="9862886" cy="3648517"/>
          </a:xfrm>
        </p:spPr>
        <p:txBody>
          <a:bodyPr/>
          <a:lstStyle>
            <a:lvl1pPr>
              <a:defRPr/>
            </a:lvl1pPr>
            <a:lvl2pPr>
              <a:defRPr/>
            </a:lvl2pPr>
            <a:lvl3pPr>
              <a:defRPr/>
            </a:lvl3pPr>
            <a:lvl4pPr>
              <a:defRPr/>
            </a:lvl4pPr>
            <a:lvl5pPr>
              <a:defRPr/>
            </a:lvl5pPr>
          </a:lstStyle>
          <a:p>
            <a:pPr lvl="0"/>
            <a:r>
              <a:rPr lang="en-GB" noProof="0" dirty="0"/>
              <a:t>Text</a:t>
            </a:r>
          </a:p>
          <a:p>
            <a:pPr lvl="1"/>
            <a:r>
              <a:rPr lang="en-GB" noProof="0" dirty="0"/>
              <a:t>Level two</a:t>
            </a:r>
          </a:p>
          <a:p>
            <a:pPr lvl="2"/>
            <a:r>
              <a:rPr lang="en-GB" noProof="0" dirty="0"/>
              <a:t>Level three</a:t>
            </a:r>
          </a:p>
          <a:p>
            <a:pPr lvl="3"/>
            <a:r>
              <a:rPr lang="en-GB" noProof="0" dirty="0"/>
              <a:t>Level four</a:t>
            </a:r>
          </a:p>
          <a:p>
            <a:pPr lvl="4"/>
            <a:r>
              <a:rPr lang="en-GB" noProof="0" dirty="0"/>
              <a:t>Level </a:t>
            </a:r>
            <a:r>
              <a:rPr lang="en-GB" noProof="0" dirty="0" err="1"/>
              <a:t>fiv</a:t>
            </a:r>
            <a:endParaRPr lang="en-GB" noProof="0" dirty="0"/>
          </a:p>
        </p:txBody>
      </p:sp>
    </p:spTree>
    <p:extLst>
      <p:ext uri="{BB962C8B-B14F-4D97-AF65-F5344CB8AC3E}">
        <p14:creationId xmlns:p14="http://schemas.microsoft.com/office/powerpoint/2010/main" val="41833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hape and large image: ">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Lst>
          </p:cNvPr>
          <p:cNvSpPr>
            <a:spLocks noGrp="1"/>
          </p:cNvSpPr>
          <p:nvPr>
            <p:ph type="pic" sz="quarter" idx="10" hasCustomPrompt="1"/>
          </p:nvPr>
        </p:nvSpPr>
        <p:spPr>
          <a:xfrm>
            <a:off x="5817330" y="-13285"/>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en-GB" noProof="0"/>
              <a:t>.</a:t>
            </a:r>
          </a:p>
        </p:txBody>
      </p:sp>
      <p:sp>
        <p:nvSpPr>
          <p:cNvPr id="6" name="Rektangel 5">
            <a:extLst>
              <a:ext uri="{FF2B5EF4-FFF2-40B4-BE49-F238E27FC236}">
                <a16:creationId xmlns:a16="http://schemas.microsoft.com/office/drawing/2014/main" id="{1A5E3EC2-7DB2-4C8C-8E35-255720F3AAA6}"/>
              </a:ext>
            </a:extLst>
          </p:cNvPr>
          <p:cNvSpPr/>
          <p:nvPr userDrawn="1"/>
        </p:nvSpPr>
        <p:spPr>
          <a:xfrm>
            <a:off x="-2088107" y="24063"/>
            <a:ext cx="2003883" cy="4473148"/>
          </a:xfrm>
          <a:prstGeom prst="rect">
            <a:avLst/>
          </a:prstGeom>
          <a:solidFill>
            <a:schemeClr val="bg1">
              <a:lumMod val="75000"/>
            </a:schemeClr>
          </a:solidFill>
        </p:spPr>
        <p:txBody>
          <a:bodyPr wrap="square">
            <a:spAutoFit/>
          </a:bodyPr>
          <a:lstStyle/>
          <a:p>
            <a:pPr marL="0" lvl="0" indent="0">
              <a:lnSpc>
                <a:spcPct val="107000"/>
              </a:lnSpc>
              <a:spcAft>
                <a:spcPts val="600"/>
              </a:spcAft>
              <a:buFont typeface="+mj-lt"/>
              <a:buNone/>
            </a:pPr>
            <a:r>
              <a:rPr lang="en-GB" sz="1200" i="1" u="none" noProof="0" dirty="0">
                <a:effectLst/>
                <a:latin typeface="Calibri" panose="020F0502020204030204" pitchFamily="34" charset="0"/>
                <a:ea typeface="Calibri" panose="020F0502020204030204" pitchFamily="34" charset="0"/>
                <a:cs typeface="Times New Roman" panose="02020603050405020304" pitchFamily="18" charset="0"/>
              </a:rPr>
              <a:t>Text, shape and interchangeable large image: </a:t>
            </a:r>
          </a:p>
          <a:p>
            <a:pPr marL="0" lvl="0" indent="0">
              <a:lnSpc>
                <a:spcPct val="107000"/>
              </a:lnSpc>
              <a:spcAft>
                <a:spcPts val="600"/>
              </a:spcAft>
              <a:buFont typeface="+mj-lt"/>
              <a:buNone/>
            </a:pPr>
            <a:r>
              <a:rPr lang="en-GB" sz="1200" i="0" u="none" noProof="0" dirty="0">
                <a:effectLst/>
                <a:latin typeface="Calibri" panose="020F0502020204030204" pitchFamily="34" charset="0"/>
                <a:ea typeface="Calibri" panose="020F0502020204030204" pitchFamily="34" charset="0"/>
                <a:cs typeface="Times New Roman" panose="02020603050405020304" pitchFamily="18" charset="0"/>
              </a:rPr>
              <a:t>a. To use your own image to the right: click on the “Picture” icon in the placeholder and insert an image, which should not be too detailed. </a:t>
            </a:r>
          </a:p>
          <a:p>
            <a:pPr marL="0" lvl="0" indent="0">
              <a:lnSpc>
                <a:spcPct val="107000"/>
              </a:lnSpc>
              <a:spcAft>
                <a:spcPts val="600"/>
              </a:spcAft>
              <a:buFont typeface="+mj-lt"/>
              <a:buNone/>
            </a:pPr>
            <a:r>
              <a:rPr lang="en-GB" sz="1200" i="0" u="none" noProof="0" dirty="0">
                <a:effectLst/>
                <a:latin typeface="Calibri" panose="020F0502020204030204" pitchFamily="34" charset="0"/>
                <a:ea typeface="Calibri" panose="020F0502020204030204" pitchFamily="34" charset="0"/>
                <a:cs typeface="Times New Roman" panose="02020603050405020304" pitchFamily="18" charset="0"/>
              </a:rPr>
              <a:t>b. To move the image within the image area: click on the picture, select “Crop”, select the picture again and move it or change the size of it.</a:t>
            </a:r>
          </a:p>
          <a:p>
            <a:pPr marL="0" lvl="0" indent="0">
              <a:lnSpc>
                <a:spcPct val="107000"/>
              </a:lnSpc>
              <a:spcAft>
                <a:spcPts val="600"/>
              </a:spcAft>
              <a:buFont typeface="+mj-lt"/>
              <a:buNone/>
            </a:pPr>
            <a:r>
              <a:rPr lang="en-GB" sz="1200" i="0" u="none" noProof="0" dirty="0">
                <a:effectLst/>
                <a:latin typeface="Calibri" panose="020F0502020204030204" pitchFamily="34" charset="0"/>
                <a:ea typeface="Calibri" panose="020F0502020204030204" pitchFamily="34" charset="0"/>
                <a:cs typeface="Times New Roman" panose="02020603050405020304" pitchFamily="18" charset="0"/>
              </a:rPr>
              <a:t>c. To change the colour of the shape: click on the shape and select a different SLU colour theme from “Shape fill”. If it is impossible to click on the shape, click on the image area and select “Send backward”.</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hasCustomPrompt="1"/>
          </p:nvPr>
        </p:nvSpPr>
        <p:spPr>
          <a:xfrm>
            <a:off x="768720" y="1250479"/>
            <a:ext cx="5168055" cy="880197"/>
          </a:xfrm>
        </p:spPr>
        <p:txBody>
          <a:bodyPr/>
          <a:lstStyle>
            <a:lvl1pPr>
              <a:defRPr/>
            </a:lvl1pPr>
          </a:lstStyle>
          <a:p>
            <a:r>
              <a:rPr lang="en-GB" noProof="0"/>
              <a:t>Header</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hasCustomPrompt="1"/>
          </p:nvPr>
        </p:nvSpPr>
        <p:spPr>
          <a:xfrm>
            <a:off x="768720" y="2397440"/>
            <a:ext cx="5168055" cy="3648517"/>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098BC990-E3F0-4969-A62C-2B2DAB821CFD}"/>
              </a:ext>
            </a:extLst>
          </p:cNvPr>
          <p:cNvSpPr>
            <a:spLocks noGrp="1"/>
          </p:cNvSpPr>
          <p:nvPr>
            <p:ph type="body" sz="quarter" idx="11" hasCustomPrompt="1"/>
          </p:nvPr>
        </p:nvSpPr>
        <p:spPr>
          <a:xfrm>
            <a:off x="5523045" y="-26568"/>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en-GB" noProof="0"/>
              <a:t>.</a:t>
            </a:r>
          </a:p>
        </p:txBody>
      </p:sp>
    </p:spTree>
    <p:extLst>
      <p:ext uri="{BB962C8B-B14F-4D97-AF65-F5344CB8AC3E}">
        <p14:creationId xmlns:p14="http://schemas.microsoft.com/office/powerpoint/2010/main" val="78361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0"/>
            <a:ext cx="10515600" cy="880197"/>
          </a:xfrm>
          <a:prstGeom prst="rect">
            <a:avLst/>
          </a:prstGeom>
        </p:spPr>
        <p:txBody>
          <a:bodyPr vert="horz" lIns="0" tIns="0" rIns="0" bIns="0" rtlCol="0" anchor="b" anchorCtr="0">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pic>
        <p:nvPicPr>
          <p:cNvPr id="10" name="Bildobjekt 9">
            <a:extLst>
              <a:ext uri="{FF2B5EF4-FFF2-40B4-BE49-F238E27FC236}">
                <a16:creationId xmlns:a16="http://schemas.microsoft.com/office/drawing/2014/main" id="{6CBB460D-1B7A-4441-A3D9-64BD73112B98}"/>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60072" y="258978"/>
            <a:ext cx="503569" cy="506904"/>
          </a:xfrm>
          <a:prstGeom prst="rect">
            <a:avLst/>
          </a:prstGeom>
        </p:spPr>
      </p:pic>
    </p:spTree>
    <p:extLst>
      <p:ext uri="{BB962C8B-B14F-4D97-AF65-F5344CB8AC3E}">
        <p14:creationId xmlns:p14="http://schemas.microsoft.com/office/powerpoint/2010/main" val="1733971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12.xml"/><Relationship Id="rId7" Type="http://schemas.openxmlformats.org/officeDocument/2006/relationships/chart" Target="../charts/char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hyperlink" Target="mailto:alberto.zannella@slu.se"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763588" y="1866205"/>
            <a:ext cx="9144000" cy="2387600"/>
          </a:xfrm>
        </p:spPr>
        <p:txBody>
          <a:bodyPr/>
          <a:lstStyle/>
          <a:p>
            <a:r>
              <a:rPr lang="en-US" sz="6600" b="1" i="0" u="none" strike="noStrike" baseline="0" dirty="0">
                <a:latin typeface="OpenSans-Bold"/>
              </a:rPr>
              <a:t>Carbon dioxide dynamics in a boreal forest ditch affected by clearcut </a:t>
            </a:r>
            <a:r>
              <a:rPr lang="sv-SE" sz="6600" b="1" i="0" u="none" strike="noStrike" baseline="0" dirty="0">
                <a:latin typeface="OpenSans-Bold"/>
              </a:rPr>
              <a:t>forestry</a:t>
            </a:r>
            <a:endParaRPr lang="sv-SE" dirty="0"/>
          </a:p>
        </p:txBody>
      </p:sp>
      <p:sp>
        <p:nvSpPr>
          <p:cNvPr id="8" name="Underrubrik 2">
            <a:extLst>
              <a:ext uri="{FF2B5EF4-FFF2-40B4-BE49-F238E27FC236}">
                <a16:creationId xmlns:a16="http://schemas.microsoft.com/office/drawing/2014/main" id="{6A58DD48-D489-423E-BCE6-8C5A7BB71BD9}"/>
              </a:ext>
            </a:extLst>
          </p:cNvPr>
          <p:cNvSpPr>
            <a:spLocks noGrp="1"/>
          </p:cNvSpPr>
          <p:nvPr>
            <p:ph type="subTitle" idx="1"/>
          </p:nvPr>
        </p:nvSpPr>
        <p:spPr>
          <a:xfrm>
            <a:off x="765459" y="4398867"/>
            <a:ext cx="9144000" cy="1541745"/>
          </a:xfrm>
        </p:spPr>
        <p:txBody>
          <a:bodyPr/>
          <a:lstStyle/>
          <a:p>
            <a:r>
              <a:rPr lang="sv-SE" sz="2400" b="1" i="0" u="none" strike="noStrike" baseline="0" dirty="0">
                <a:latin typeface="OpenSans-Bold"/>
              </a:rPr>
              <a:t>Alberto Zannella</a:t>
            </a:r>
            <a:r>
              <a:rPr lang="sv-SE" sz="2400" b="0" i="0" u="none" strike="noStrike" baseline="30000" dirty="0">
                <a:latin typeface="OpenSans"/>
              </a:rPr>
              <a:t>1</a:t>
            </a:r>
            <a:r>
              <a:rPr lang="sv-SE" sz="2400" b="0" i="0" u="none" strike="noStrike" baseline="0" dirty="0">
                <a:latin typeface="OpenSans"/>
              </a:rPr>
              <a:t>, Karin Eklöf</a:t>
            </a:r>
            <a:r>
              <a:rPr lang="sv-SE" sz="2400" b="0" i="0" u="none" strike="noStrike" baseline="30000" dirty="0">
                <a:latin typeface="OpenSans"/>
              </a:rPr>
              <a:t>1</a:t>
            </a:r>
            <a:r>
              <a:rPr lang="sv-SE" sz="2400" b="0" i="0" u="none" strike="noStrike" baseline="0" dirty="0">
                <a:latin typeface="OpenSans"/>
              </a:rPr>
              <a:t>, Hjalmar Laudon</a:t>
            </a:r>
            <a:r>
              <a:rPr lang="sv-SE" sz="2400" b="0" i="0" u="none" strike="noStrike" baseline="30000" dirty="0">
                <a:latin typeface="OpenSans"/>
              </a:rPr>
              <a:t>2</a:t>
            </a:r>
            <a:r>
              <a:rPr lang="sv-SE" sz="2400" b="0" i="0" u="none" strike="noStrike" baseline="0" dirty="0">
                <a:latin typeface="OpenSans"/>
              </a:rPr>
              <a:t>, Eliza Maher Hasselquist</a:t>
            </a:r>
            <a:r>
              <a:rPr lang="sv-SE" sz="2400" b="0" i="0" u="none" strike="noStrike" baseline="30000" dirty="0">
                <a:latin typeface="OpenSans"/>
              </a:rPr>
              <a:t>2</a:t>
            </a:r>
            <a:r>
              <a:rPr lang="sv-SE" sz="2400" b="0" i="0" u="none" strike="noStrike" baseline="0" dirty="0">
                <a:latin typeface="OpenSans"/>
              </a:rPr>
              <a:t>, and Marcus Wallin</a:t>
            </a:r>
            <a:r>
              <a:rPr lang="sv-SE" sz="2400" b="0" i="0" u="none" strike="noStrike" baseline="30000" dirty="0">
                <a:latin typeface="OpenSans"/>
              </a:rPr>
              <a:t>1</a:t>
            </a:r>
          </a:p>
          <a:p>
            <a:br>
              <a:rPr lang="sv-SE" sz="2400" b="0" i="0" u="none" strike="noStrike" baseline="0" dirty="0">
                <a:latin typeface="OpenSans"/>
              </a:rPr>
            </a:br>
            <a:r>
              <a:rPr lang="en-US" sz="1400" b="0" i="0" u="none" strike="noStrike" baseline="30000" dirty="0">
                <a:latin typeface="OpenSans"/>
              </a:rPr>
              <a:t>1</a:t>
            </a:r>
            <a:r>
              <a:rPr lang="en-US" sz="1400" b="0" i="0" u="none" strike="noStrike" baseline="0" dirty="0">
                <a:latin typeface="OpenSans"/>
              </a:rPr>
              <a:t>Department of Aquatic Sciences and Assessment, Swedish University of Agricultural Sciences, Uppsala, Sweden</a:t>
            </a:r>
            <a:br>
              <a:rPr lang="en-US" sz="1400" b="0" i="0" u="none" strike="noStrike" baseline="0" dirty="0">
                <a:latin typeface="OpenSans"/>
              </a:rPr>
            </a:br>
            <a:r>
              <a:rPr lang="en-US" sz="1400" b="0" i="0" u="none" strike="noStrike" baseline="30000" dirty="0">
                <a:latin typeface="OpenSans"/>
              </a:rPr>
              <a:t>2</a:t>
            </a:r>
            <a:r>
              <a:rPr lang="en-US" sz="1400" b="0" i="0" u="none" strike="noStrike" baseline="0" dirty="0">
                <a:latin typeface="OpenSans"/>
              </a:rPr>
              <a:t>Department of Forest Ecology and Management, Swedish University of Agricultural Sciences, Umeå, Sweden</a:t>
            </a:r>
            <a:endParaRPr lang="en-GB" sz="2400" dirty="0"/>
          </a:p>
        </p:txBody>
      </p:sp>
      <p:pic>
        <p:nvPicPr>
          <p:cNvPr id="2" name="Audio 1">
            <a:hlinkClick r:id="" action="ppaction://media"/>
            <a:extLst>
              <a:ext uri="{FF2B5EF4-FFF2-40B4-BE49-F238E27FC236}">
                <a16:creationId xmlns:a16="http://schemas.microsoft.com/office/drawing/2014/main" id="{09BA8EB7-3F15-80A5-947A-C15AC3F585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3511490"/>
      </p:ext>
    </p:extLst>
  </p:cSld>
  <p:clrMapOvr>
    <a:masterClrMapping/>
  </p:clrMapOvr>
  <mc:AlternateContent xmlns:mc="http://schemas.openxmlformats.org/markup-compatibility/2006">
    <mc:Choice xmlns:p14="http://schemas.microsoft.com/office/powerpoint/2010/main" Requires="p14">
      <p:transition spd="med" p14:dur="700" advTm="11596">
        <p:fade/>
      </p:transition>
    </mc:Choice>
    <mc:Fallback>
      <p:transition spd="med" advTm="115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mall stream in a forest&#10;&#10;Description automatically generated with low confidence">
            <a:extLst>
              <a:ext uri="{FF2B5EF4-FFF2-40B4-BE49-F238E27FC236}">
                <a16:creationId xmlns:a16="http://schemas.microsoft.com/office/drawing/2014/main" id="{15477F66-5EA3-05DB-A1EC-02D535772F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855" y="1082573"/>
            <a:ext cx="3890309" cy="5187078"/>
          </a:xfrm>
          <a:custGeom>
            <a:avLst/>
            <a:gdLst>
              <a:gd name="connsiteX0" fmla="*/ 0 w 3890309"/>
              <a:gd name="connsiteY0" fmla="*/ 0 h 5187078"/>
              <a:gd name="connsiteX1" fmla="*/ 3890309 w 3890309"/>
              <a:gd name="connsiteY1" fmla="*/ 0 h 5187078"/>
              <a:gd name="connsiteX2" fmla="*/ 3890309 w 3890309"/>
              <a:gd name="connsiteY2" fmla="*/ 5187078 h 5187078"/>
              <a:gd name="connsiteX3" fmla="*/ 0 w 3890309"/>
              <a:gd name="connsiteY3" fmla="*/ 5187078 h 5187078"/>
              <a:gd name="connsiteX4" fmla="*/ 0 w 3890309"/>
              <a:gd name="connsiteY4" fmla="*/ 0 h 518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09" h="5187078" fill="none" extrusionOk="0">
                <a:moveTo>
                  <a:pt x="0" y="0"/>
                </a:moveTo>
                <a:cubicBezTo>
                  <a:pt x="1870948" y="113819"/>
                  <a:pt x="2670903" y="13992"/>
                  <a:pt x="3890309" y="0"/>
                </a:cubicBezTo>
                <a:cubicBezTo>
                  <a:pt x="4012829" y="1614070"/>
                  <a:pt x="3852201" y="3589937"/>
                  <a:pt x="3890309" y="5187078"/>
                </a:cubicBezTo>
                <a:cubicBezTo>
                  <a:pt x="3388582" y="5046514"/>
                  <a:pt x="1101089" y="5253145"/>
                  <a:pt x="0" y="5187078"/>
                </a:cubicBezTo>
                <a:cubicBezTo>
                  <a:pt x="14413" y="4658157"/>
                  <a:pt x="-27437" y="1794365"/>
                  <a:pt x="0" y="0"/>
                </a:cubicBezTo>
                <a:close/>
              </a:path>
              <a:path w="3890309" h="5187078" stroke="0" extrusionOk="0">
                <a:moveTo>
                  <a:pt x="0" y="0"/>
                </a:moveTo>
                <a:cubicBezTo>
                  <a:pt x="440672" y="-68606"/>
                  <a:pt x="2083402" y="132942"/>
                  <a:pt x="3890309" y="0"/>
                </a:cubicBezTo>
                <a:cubicBezTo>
                  <a:pt x="3905819" y="1723456"/>
                  <a:pt x="3920797" y="4576474"/>
                  <a:pt x="3890309" y="5187078"/>
                </a:cubicBezTo>
                <a:cubicBezTo>
                  <a:pt x="2519998" y="5142179"/>
                  <a:pt x="468658" y="5331501"/>
                  <a:pt x="0" y="5187078"/>
                </a:cubicBezTo>
                <a:cubicBezTo>
                  <a:pt x="-63240" y="4573153"/>
                  <a:pt x="-139824" y="655117"/>
                  <a:pt x="0" y="0"/>
                </a:cubicBezTo>
                <a:close/>
              </a:path>
            </a:pathLst>
          </a:custGeom>
          <a:ln>
            <a:solidFill>
              <a:schemeClr val="tx1"/>
            </a:solidFill>
            <a:extLst>
              <a:ext uri="{C807C97D-BFC1-408E-A445-0C87EB9F89A2}">
                <ask:lineSketchStyleProps xmlns:ask="http://schemas.microsoft.com/office/drawing/2018/sketchyshapes" sd="3611402362">
                  <a:prstGeom prst="rect">
                    <a:avLst/>
                  </a:prstGeom>
                  <ask:type>
                    <ask:lineSketchCurved/>
                  </ask:type>
                </ask:lineSketchStyleProps>
              </a:ext>
            </a:extLst>
          </a:ln>
        </p:spPr>
      </p:pic>
      <p:sp>
        <p:nvSpPr>
          <p:cNvPr id="11" name="Arrow: Right 10">
            <a:extLst>
              <a:ext uri="{FF2B5EF4-FFF2-40B4-BE49-F238E27FC236}">
                <a16:creationId xmlns:a16="http://schemas.microsoft.com/office/drawing/2014/main" id="{D4BB0763-72A3-7FCB-FCDF-F2CA6485FBFA}"/>
              </a:ext>
            </a:extLst>
          </p:cNvPr>
          <p:cNvSpPr/>
          <p:nvPr/>
        </p:nvSpPr>
        <p:spPr>
          <a:xfrm rot="2096412">
            <a:off x="1509071" y="4957518"/>
            <a:ext cx="1392518" cy="340659"/>
          </a:xfrm>
          <a:custGeom>
            <a:avLst/>
            <a:gdLst>
              <a:gd name="connsiteX0" fmla="*/ 0 w 1392518"/>
              <a:gd name="connsiteY0" fmla="*/ 85165 h 340659"/>
              <a:gd name="connsiteX1" fmla="*/ 395174 w 1392518"/>
              <a:gd name="connsiteY1" fmla="*/ 85165 h 340659"/>
              <a:gd name="connsiteX2" fmla="*/ 802571 w 1392518"/>
              <a:gd name="connsiteY2" fmla="*/ 85165 h 340659"/>
              <a:gd name="connsiteX3" fmla="*/ 1222189 w 1392518"/>
              <a:gd name="connsiteY3" fmla="*/ 85165 h 340659"/>
              <a:gd name="connsiteX4" fmla="*/ 1222189 w 1392518"/>
              <a:gd name="connsiteY4" fmla="*/ 0 h 340659"/>
              <a:gd name="connsiteX5" fmla="*/ 1392518 w 1392518"/>
              <a:gd name="connsiteY5" fmla="*/ 170330 h 340659"/>
              <a:gd name="connsiteX6" fmla="*/ 1222189 w 1392518"/>
              <a:gd name="connsiteY6" fmla="*/ 340659 h 340659"/>
              <a:gd name="connsiteX7" fmla="*/ 1222189 w 1392518"/>
              <a:gd name="connsiteY7" fmla="*/ 255494 h 340659"/>
              <a:gd name="connsiteX8" fmla="*/ 814793 w 1392518"/>
              <a:gd name="connsiteY8" fmla="*/ 255494 h 340659"/>
              <a:gd name="connsiteX9" fmla="*/ 395174 w 1392518"/>
              <a:gd name="connsiteY9" fmla="*/ 255494 h 340659"/>
              <a:gd name="connsiteX10" fmla="*/ 0 w 1392518"/>
              <a:gd name="connsiteY10" fmla="*/ 255494 h 340659"/>
              <a:gd name="connsiteX11" fmla="*/ 0 w 1392518"/>
              <a:gd name="connsiteY11" fmla="*/ 85165 h 34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2518" h="340659" fill="none" extrusionOk="0">
                <a:moveTo>
                  <a:pt x="0" y="85165"/>
                </a:moveTo>
                <a:cubicBezTo>
                  <a:pt x="155425" y="58279"/>
                  <a:pt x="255285" y="122351"/>
                  <a:pt x="395174" y="85165"/>
                </a:cubicBezTo>
                <a:cubicBezTo>
                  <a:pt x="535063" y="47979"/>
                  <a:pt x="666345" y="119688"/>
                  <a:pt x="802571" y="85165"/>
                </a:cubicBezTo>
                <a:cubicBezTo>
                  <a:pt x="938797" y="50642"/>
                  <a:pt x="1135157" y="118813"/>
                  <a:pt x="1222189" y="85165"/>
                </a:cubicBezTo>
                <a:cubicBezTo>
                  <a:pt x="1215525" y="66693"/>
                  <a:pt x="1229788" y="38301"/>
                  <a:pt x="1222189" y="0"/>
                </a:cubicBezTo>
                <a:cubicBezTo>
                  <a:pt x="1289402" y="28517"/>
                  <a:pt x="1330072" y="137068"/>
                  <a:pt x="1392518" y="170330"/>
                </a:cubicBezTo>
                <a:cubicBezTo>
                  <a:pt x="1356849" y="228910"/>
                  <a:pt x="1292745" y="263522"/>
                  <a:pt x="1222189" y="340659"/>
                </a:cubicBezTo>
                <a:cubicBezTo>
                  <a:pt x="1217601" y="312253"/>
                  <a:pt x="1224708" y="283903"/>
                  <a:pt x="1222189" y="255494"/>
                </a:cubicBezTo>
                <a:cubicBezTo>
                  <a:pt x="1104847" y="295333"/>
                  <a:pt x="991232" y="219645"/>
                  <a:pt x="814793" y="255494"/>
                </a:cubicBezTo>
                <a:cubicBezTo>
                  <a:pt x="638354" y="291343"/>
                  <a:pt x="484679" y="217845"/>
                  <a:pt x="395174" y="255494"/>
                </a:cubicBezTo>
                <a:cubicBezTo>
                  <a:pt x="305669" y="293143"/>
                  <a:pt x="186421" y="248723"/>
                  <a:pt x="0" y="255494"/>
                </a:cubicBezTo>
                <a:cubicBezTo>
                  <a:pt x="-6896" y="202765"/>
                  <a:pt x="20058" y="158861"/>
                  <a:pt x="0" y="85165"/>
                </a:cubicBezTo>
                <a:close/>
              </a:path>
              <a:path w="1392518" h="340659" stroke="0" extrusionOk="0">
                <a:moveTo>
                  <a:pt x="0" y="85165"/>
                </a:moveTo>
                <a:cubicBezTo>
                  <a:pt x="97137" y="51564"/>
                  <a:pt x="187328" y="99445"/>
                  <a:pt x="370731" y="85165"/>
                </a:cubicBezTo>
                <a:cubicBezTo>
                  <a:pt x="554134" y="70885"/>
                  <a:pt x="631414" y="131188"/>
                  <a:pt x="802571" y="85165"/>
                </a:cubicBezTo>
                <a:cubicBezTo>
                  <a:pt x="973728" y="39142"/>
                  <a:pt x="1108822" y="132602"/>
                  <a:pt x="1222189" y="85165"/>
                </a:cubicBezTo>
                <a:cubicBezTo>
                  <a:pt x="1219887" y="46124"/>
                  <a:pt x="1226100" y="34089"/>
                  <a:pt x="1222189" y="0"/>
                </a:cubicBezTo>
                <a:cubicBezTo>
                  <a:pt x="1300233" y="60897"/>
                  <a:pt x="1308359" y="118143"/>
                  <a:pt x="1392518" y="170330"/>
                </a:cubicBezTo>
                <a:cubicBezTo>
                  <a:pt x="1353440" y="224039"/>
                  <a:pt x="1263750" y="284001"/>
                  <a:pt x="1222189" y="340659"/>
                </a:cubicBezTo>
                <a:cubicBezTo>
                  <a:pt x="1212487" y="322639"/>
                  <a:pt x="1226889" y="280728"/>
                  <a:pt x="1222189" y="255494"/>
                </a:cubicBezTo>
                <a:cubicBezTo>
                  <a:pt x="1071674" y="267195"/>
                  <a:pt x="900585" y="240506"/>
                  <a:pt x="790349" y="255494"/>
                </a:cubicBezTo>
                <a:cubicBezTo>
                  <a:pt x="680113" y="270482"/>
                  <a:pt x="488135" y="214599"/>
                  <a:pt x="370731" y="255494"/>
                </a:cubicBezTo>
                <a:cubicBezTo>
                  <a:pt x="253327" y="296389"/>
                  <a:pt x="86979" y="236212"/>
                  <a:pt x="0" y="255494"/>
                </a:cubicBezTo>
                <a:cubicBezTo>
                  <a:pt x="-10091" y="218429"/>
                  <a:pt x="4668" y="152712"/>
                  <a:pt x="0" y="85165"/>
                </a:cubicBezTo>
                <a:close/>
              </a:path>
            </a:pathLst>
          </a:custGeom>
          <a:solidFill>
            <a:schemeClr val="bg1"/>
          </a:solidFill>
          <a:ln>
            <a:solidFill>
              <a:schemeClr val="tx1"/>
            </a:solidFill>
            <a:extLst>
              <a:ext uri="{C807C97D-BFC1-408E-A445-0C87EB9F89A2}">
                <ask:lineSketchStyleProps xmlns:ask="http://schemas.microsoft.com/office/drawing/2018/sketchyshapes" sd="1221199090">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400"/>
          </a:p>
        </p:txBody>
      </p:sp>
      <p:pic>
        <p:nvPicPr>
          <p:cNvPr id="12" name="Picture 11" descr="A picture containing outdoor&#10;&#10;Description automatically generated">
            <a:extLst>
              <a:ext uri="{FF2B5EF4-FFF2-40B4-BE49-F238E27FC236}">
                <a16:creationId xmlns:a16="http://schemas.microsoft.com/office/drawing/2014/main" id="{64C6474F-2279-DC77-04A9-8B25DC18D6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4085" y="1082573"/>
            <a:ext cx="3890309" cy="5187079"/>
          </a:xfrm>
          <a:custGeom>
            <a:avLst/>
            <a:gdLst>
              <a:gd name="connsiteX0" fmla="*/ 0 w 3890309"/>
              <a:gd name="connsiteY0" fmla="*/ 0 h 5187079"/>
              <a:gd name="connsiteX1" fmla="*/ 3890309 w 3890309"/>
              <a:gd name="connsiteY1" fmla="*/ 0 h 5187079"/>
              <a:gd name="connsiteX2" fmla="*/ 3890309 w 3890309"/>
              <a:gd name="connsiteY2" fmla="*/ 5187079 h 5187079"/>
              <a:gd name="connsiteX3" fmla="*/ 0 w 3890309"/>
              <a:gd name="connsiteY3" fmla="*/ 5187079 h 5187079"/>
              <a:gd name="connsiteX4" fmla="*/ 0 w 3890309"/>
              <a:gd name="connsiteY4" fmla="*/ 0 h 5187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309" h="5187079" fill="none" extrusionOk="0">
                <a:moveTo>
                  <a:pt x="0" y="0"/>
                </a:moveTo>
                <a:cubicBezTo>
                  <a:pt x="1145683" y="-55948"/>
                  <a:pt x="3318822" y="-162898"/>
                  <a:pt x="3890309" y="0"/>
                </a:cubicBezTo>
                <a:cubicBezTo>
                  <a:pt x="3981826" y="1041086"/>
                  <a:pt x="3946604" y="4333795"/>
                  <a:pt x="3890309" y="5187079"/>
                </a:cubicBezTo>
                <a:cubicBezTo>
                  <a:pt x="3205520" y="5036980"/>
                  <a:pt x="628490" y="5188093"/>
                  <a:pt x="0" y="5187079"/>
                </a:cubicBezTo>
                <a:cubicBezTo>
                  <a:pt x="-100109" y="4046531"/>
                  <a:pt x="13925" y="1938395"/>
                  <a:pt x="0" y="0"/>
                </a:cubicBezTo>
                <a:close/>
              </a:path>
              <a:path w="3890309" h="5187079" stroke="0" extrusionOk="0">
                <a:moveTo>
                  <a:pt x="0" y="0"/>
                </a:moveTo>
                <a:cubicBezTo>
                  <a:pt x="466020" y="104518"/>
                  <a:pt x="1995737" y="-65148"/>
                  <a:pt x="3890309" y="0"/>
                </a:cubicBezTo>
                <a:cubicBezTo>
                  <a:pt x="3978408" y="1917903"/>
                  <a:pt x="4020947" y="2826116"/>
                  <a:pt x="3890309" y="5187079"/>
                </a:cubicBezTo>
                <a:cubicBezTo>
                  <a:pt x="3420756" y="5216566"/>
                  <a:pt x="861765" y="5043007"/>
                  <a:pt x="0" y="5187079"/>
                </a:cubicBezTo>
                <a:cubicBezTo>
                  <a:pt x="-50207" y="4554312"/>
                  <a:pt x="127847" y="1904667"/>
                  <a:pt x="0" y="0"/>
                </a:cubicBezTo>
                <a:close/>
              </a:path>
            </a:pathLst>
          </a:custGeom>
          <a:ln>
            <a:solidFill>
              <a:schemeClr val="tx1"/>
            </a:solidFill>
            <a:extLst>
              <a:ext uri="{C807C97D-BFC1-408E-A445-0C87EB9F89A2}">
                <ask:lineSketchStyleProps xmlns:ask="http://schemas.microsoft.com/office/drawing/2018/sketchyshapes" sd="1066835458">
                  <a:prstGeom prst="rect">
                    <a:avLst/>
                  </a:prstGeom>
                  <ask:type>
                    <ask:lineSketchCurved/>
                  </ask:type>
                </ask:lineSketchStyleProps>
              </a:ext>
            </a:extLst>
          </a:ln>
        </p:spPr>
      </p:pic>
      <p:sp>
        <p:nvSpPr>
          <p:cNvPr id="14" name="Sun 13">
            <a:extLst>
              <a:ext uri="{FF2B5EF4-FFF2-40B4-BE49-F238E27FC236}">
                <a16:creationId xmlns:a16="http://schemas.microsoft.com/office/drawing/2014/main" id="{72479003-5908-9D32-5485-95A60AF97AEA}"/>
              </a:ext>
            </a:extLst>
          </p:cNvPr>
          <p:cNvSpPr/>
          <p:nvPr/>
        </p:nvSpPr>
        <p:spPr>
          <a:xfrm>
            <a:off x="7438677" y="1082573"/>
            <a:ext cx="1080000" cy="1080000"/>
          </a:xfrm>
          <a:custGeom>
            <a:avLst/>
            <a:gdLst>
              <a:gd name="connsiteX0" fmla="*/ 1080000 w 1080000"/>
              <a:gd name="connsiteY0" fmla="*/ 540000 h 1080000"/>
              <a:gd name="connsiteX1" fmla="*/ 862088 w 1080000"/>
              <a:gd name="connsiteY1" fmla="*/ 617495 h 1080000"/>
              <a:gd name="connsiteX2" fmla="*/ 862088 w 1080000"/>
              <a:gd name="connsiteY2" fmla="*/ 462505 h 1080000"/>
              <a:gd name="connsiteX3" fmla="*/ 1080000 w 1080000"/>
              <a:gd name="connsiteY3" fmla="*/ 540000 h 1080000"/>
              <a:gd name="connsiteX4" fmla="*/ 921800 w 1080000"/>
              <a:gd name="connsiteY4" fmla="*/ 158150 h 1080000"/>
              <a:gd name="connsiteX5" fmla="*/ 822538 w 1080000"/>
              <a:gd name="connsiteY5" fmla="*/ 367055 h 1080000"/>
              <a:gd name="connsiteX6" fmla="*/ 712945 w 1080000"/>
              <a:gd name="connsiteY6" fmla="*/ 257462 h 1080000"/>
              <a:gd name="connsiteX7" fmla="*/ 921800 w 1080000"/>
              <a:gd name="connsiteY7" fmla="*/ 158150 h 1080000"/>
              <a:gd name="connsiteX8" fmla="*/ 540000 w 1080000"/>
              <a:gd name="connsiteY8" fmla="*/ 0 h 1080000"/>
              <a:gd name="connsiteX9" fmla="*/ 617495 w 1080000"/>
              <a:gd name="connsiteY9" fmla="*/ 217912 h 1080000"/>
              <a:gd name="connsiteX10" fmla="*/ 462505 w 1080000"/>
              <a:gd name="connsiteY10" fmla="*/ 217912 h 1080000"/>
              <a:gd name="connsiteX11" fmla="*/ 540000 w 1080000"/>
              <a:gd name="connsiteY11" fmla="*/ 0 h 1080000"/>
              <a:gd name="connsiteX12" fmla="*/ 158150 w 1080000"/>
              <a:gd name="connsiteY12" fmla="*/ 158150 h 1080000"/>
              <a:gd name="connsiteX13" fmla="*/ 367055 w 1080000"/>
              <a:gd name="connsiteY13" fmla="*/ 257462 h 1080000"/>
              <a:gd name="connsiteX14" fmla="*/ 257462 w 1080000"/>
              <a:gd name="connsiteY14" fmla="*/ 367055 h 1080000"/>
              <a:gd name="connsiteX15" fmla="*/ 158150 w 1080000"/>
              <a:gd name="connsiteY15" fmla="*/ 158150 h 1080000"/>
              <a:gd name="connsiteX16" fmla="*/ 0 w 1080000"/>
              <a:gd name="connsiteY16" fmla="*/ 540000 h 1080000"/>
              <a:gd name="connsiteX17" fmla="*/ 217912 w 1080000"/>
              <a:gd name="connsiteY17" fmla="*/ 462505 h 1080000"/>
              <a:gd name="connsiteX18" fmla="*/ 217912 w 1080000"/>
              <a:gd name="connsiteY18" fmla="*/ 617495 h 1080000"/>
              <a:gd name="connsiteX19" fmla="*/ 0 w 1080000"/>
              <a:gd name="connsiteY19" fmla="*/ 540000 h 1080000"/>
              <a:gd name="connsiteX20" fmla="*/ 158150 w 1080000"/>
              <a:gd name="connsiteY20" fmla="*/ 921800 h 1080000"/>
              <a:gd name="connsiteX21" fmla="*/ 257462 w 1080000"/>
              <a:gd name="connsiteY21" fmla="*/ 712945 h 1080000"/>
              <a:gd name="connsiteX22" fmla="*/ 367055 w 1080000"/>
              <a:gd name="connsiteY22" fmla="*/ 822538 h 1080000"/>
              <a:gd name="connsiteX23" fmla="*/ 158150 w 1080000"/>
              <a:gd name="connsiteY23" fmla="*/ 921800 h 1080000"/>
              <a:gd name="connsiteX24" fmla="*/ 540000 w 1080000"/>
              <a:gd name="connsiteY24" fmla="*/ 1080000 h 1080000"/>
              <a:gd name="connsiteX25" fmla="*/ 462505 w 1080000"/>
              <a:gd name="connsiteY25" fmla="*/ 862088 h 1080000"/>
              <a:gd name="connsiteX26" fmla="*/ 617495 w 1080000"/>
              <a:gd name="connsiteY26" fmla="*/ 862088 h 1080000"/>
              <a:gd name="connsiteX27" fmla="*/ 540000 w 1080000"/>
              <a:gd name="connsiteY27" fmla="*/ 1080000 h 1080000"/>
              <a:gd name="connsiteX28" fmla="*/ 921800 w 1080000"/>
              <a:gd name="connsiteY28" fmla="*/ 921800 h 1080000"/>
              <a:gd name="connsiteX29" fmla="*/ 712945 w 1080000"/>
              <a:gd name="connsiteY29" fmla="*/ 822538 h 1080000"/>
              <a:gd name="connsiteX30" fmla="*/ 822538 w 1080000"/>
              <a:gd name="connsiteY30" fmla="*/ 712945 h 1080000"/>
              <a:gd name="connsiteX31" fmla="*/ 921800 w 1080000"/>
              <a:gd name="connsiteY31" fmla="*/ 921800 h 1080000"/>
              <a:gd name="connsiteX32" fmla="*/ 270000 w 1080000"/>
              <a:gd name="connsiteY32" fmla="*/ 540000 h 1080000"/>
              <a:gd name="connsiteX33" fmla="*/ 540000 w 1080000"/>
              <a:gd name="connsiteY33" fmla="*/ 270000 h 1080000"/>
              <a:gd name="connsiteX34" fmla="*/ 810000 w 1080000"/>
              <a:gd name="connsiteY34" fmla="*/ 540000 h 1080000"/>
              <a:gd name="connsiteX35" fmla="*/ 540000 w 1080000"/>
              <a:gd name="connsiteY35" fmla="*/ 810000 h 1080000"/>
              <a:gd name="connsiteX36" fmla="*/ 270000 w 1080000"/>
              <a:gd name="connsiteY3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0000" h="1080000" fill="none" extrusionOk="0">
                <a:moveTo>
                  <a:pt x="1080000" y="540000"/>
                </a:moveTo>
                <a:cubicBezTo>
                  <a:pt x="1002123" y="557659"/>
                  <a:pt x="934095" y="600298"/>
                  <a:pt x="862088" y="617495"/>
                </a:cubicBezTo>
                <a:cubicBezTo>
                  <a:pt x="861725" y="556886"/>
                  <a:pt x="857978" y="535728"/>
                  <a:pt x="862088" y="462505"/>
                </a:cubicBezTo>
                <a:cubicBezTo>
                  <a:pt x="939754" y="495509"/>
                  <a:pt x="992998" y="502958"/>
                  <a:pt x="1080000" y="540000"/>
                </a:cubicBezTo>
                <a:close/>
                <a:moveTo>
                  <a:pt x="921800" y="158150"/>
                </a:moveTo>
                <a:cubicBezTo>
                  <a:pt x="866876" y="247362"/>
                  <a:pt x="862060" y="264869"/>
                  <a:pt x="822538" y="367055"/>
                </a:cubicBezTo>
                <a:cubicBezTo>
                  <a:pt x="776333" y="316787"/>
                  <a:pt x="740193" y="289707"/>
                  <a:pt x="712945" y="257462"/>
                </a:cubicBezTo>
                <a:cubicBezTo>
                  <a:pt x="802164" y="218044"/>
                  <a:pt x="844358" y="195636"/>
                  <a:pt x="921800" y="158150"/>
                </a:cubicBezTo>
                <a:close/>
                <a:moveTo>
                  <a:pt x="540000" y="0"/>
                </a:moveTo>
                <a:cubicBezTo>
                  <a:pt x="563347" y="74393"/>
                  <a:pt x="577440" y="120728"/>
                  <a:pt x="617495" y="217912"/>
                </a:cubicBezTo>
                <a:cubicBezTo>
                  <a:pt x="546118" y="225573"/>
                  <a:pt x="506973" y="215937"/>
                  <a:pt x="462505" y="217912"/>
                </a:cubicBezTo>
                <a:cubicBezTo>
                  <a:pt x="473944" y="154033"/>
                  <a:pt x="515155" y="60004"/>
                  <a:pt x="540000" y="0"/>
                </a:cubicBezTo>
                <a:close/>
                <a:moveTo>
                  <a:pt x="158150" y="158150"/>
                </a:moveTo>
                <a:cubicBezTo>
                  <a:pt x="229022" y="189765"/>
                  <a:pt x="287794" y="211890"/>
                  <a:pt x="367055" y="257462"/>
                </a:cubicBezTo>
                <a:cubicBezTo>
                  <a:pt x="318193" y="317207"/>
                  <a:pt x="277791" y="338398"/>
                  <a:pt x="257462" y="367055"/>
                </a:cubicBezTo>
                <a:cubicBezTo>
                  <a:pt x="220869" y="289016"/>
                  <a:pt x="197176" y="226263"/>
                  <a:pt x="158150" y="158150"/>
                </a:cubicBezTo>
                <a:close/>
                <a:moveTo>
                  <a:pt x="0" y="540000"/>
                </a:moveTo>
                <a:cubicBezTo>
                  <a:pt x="85096" y="498026"/>
                  <a:pt x="163127" y="474943"/>
                  <a:pt x="217912" y="462505"/>
                </a:cubicBezTo>
                <a:cubicBezTo>
                  <a:pt x="211734" y="536464"/>
                  <a:pt x="223005" y="585556"/>
                  <a:pt x="217912" y="617495"/>
                </a:cubicBezTo>
                <a:cubicBezTo>
                  <a:pt x="170988" y="598724"/>
                  <a:pt x="66790" y="552218"/>
                  <a:pt x="0" y="540000"/>
                </a:cubicBezTo>
                <a:close/>
                <a:moveTo>
                  <a:pt x="158150" y="921800"/>
                </a:moveTo>
                <a:cubicBezTo>
                  <a:pt x="183661" y="878833"/>
                  <a:pt x="206019" y="800863"/>
                  <a:pt x="257462" y="712945"/>
                </a:cubicBezTo>
                <a:cubicBezTo>
                  <a:pt x="292673" y="741839"/>
                  <a:pt x="318465" y="772732"/>
                  <a:pt x="367055" y="822538"/>
                </a:cubicBezTo>
                <a:cubicBezTo>
                  <a:pt x="303651" y="861640"/>
                  <a:pt x="203958" y="907653"/>
                  <a:pt x="158150" y="921800"/>
                </a:cubicBezTo>
                <a:close/>
                <a:moveTo>
                  <a:pt x="540000" y="1080000"/>
                </a:moveTo>
                <a:cubicBezTo>
                  <a:pt x="511795" y="1026472"/>
                  <a:pt x="501028" y="967501"/>
                  <a:pt x="462505" y="862088"/>
                </a:cubicBezTo>
                <a:cubicBezTo>
                  <a:pt x="499832" y="854950"/>
                  <a:pt x="542822" y="863395"/>
                  <a:pt x="617495" y="862088"/>
                </a:cubicBezTo>
                <a:cubicBezTo>
                  <a:pt x="587581" y="965868"/>
                  <a:pt x="572049" y="991372"/>
                  <a:pt x="540000" y="1080000"/>
                </a:cubicBezTo>
                <a:close/>
                <a:moveTo>
                  <a:pt x="921800" y="921800"/>
                </a:moveTo>
                <a:cubicBezTo>
                  <a:pt x="827579" y="873824"/>
                  <a:pt x="780164" y="859494"/>
                  <a:pt x="712945" y="822538"/>
                </a:cubicBezTo>
                <a:cubicBezTo>
                  <a:pt x="748296" y="793644"/>
                  <a:pt x="788413" y="747233"/>
                  <a:pt x="822538" y="712945"/>
                </a:cubicBezTo>
                <a:cubicBezTo>
                  <a:pt x="849757" y="752842"/>
                  <a:pt x="883074" y="818586"/>
                  <a:pt x="921800" y="921800"/>
                </a:cubicBezTo>
                <a:close/>
                <a:moveTo>
                  <a:pt x="270000" y="540000"/>
                </a:moveTo>
                <a:cubicBezTo>
                  <a:pt x="293279" y="409667"/>
                  <a:pt x="411844" y="256971"/>
                  <a:pt x="540000" y="270000"/>
                </a:cubicBezTo>
                <a:cubicBezTo>
                  <a:pt x="694267" y="277008"/>
                  <a:pt x="778796" y="385188"/>
                  <a:pt x="810000" y="540000"/>
                </a:cubicBezTo>
                <a:cubicBezTo>
                  <a:pt x="823289" y="678960"/>
                  <a:pt x="696514" y="796834"/>
                  <a:pt x="540000" y="810000"/>
                </a:cubicBezTo>
                <a:cubicBezTo>
                  <a:pt x="423162" y="801990"/>
                  <a:pt x="261973" y="703753"/>
                  <a:pt x="270000" y="540000"/>
                </a:cubicBezTo>
                <a:close/>
              </a:path>
              <a:path w="1080000" h="1080000" stroke="0" extrusionOk="0">
                <a:moveTo>
                  <a:pt x="1080000" y="540000"/>
                </a:moveTo>
                <a:cubicBezTo>
                  <a:pt x="974771" y="567008"/>
                  <a:pt x="935879" y="598392"/>
                  <a:pt x="862088" y="617495"/>
                </a:cubicBezTo>
                <a:cubicBezTo>
                  <a:pt x="858907" y="556238"/>
                  <a:pt x="855197" y="536907"/>
                  <a:pt x="862088" y="462505"/>
                </a:cubicBezTo>
                <a:cubicBezTo>
                  <a:pt x="952885" y="497829"/>
                  <a:pt x="1016486" y="506650"/>
                  <a:pt x="1080000" y="540000"/>
                </a:cubicBezTo>
                <a:close/>
                <a:moveTo>
                  <a:pt x="921800" y="158150"/>
                </a:moveTo>
                <a:cubicBezTo>
                  <a:pt x="864891" y="255426"/>
                  <a:pt x="848753" y="291761"/>
                  <a:pt x="822538" y="367055"/>
                </a:cubicBezTo>
                <a:cubicBezTo>
                  <a:pt x="798531" y="334546"/>
                  <a:pt x="762298" y="301834"/>
                  <a:pt x="712945" y="257462"/>
                </a:cubicBezTo>
                <a:cubicBezTo>
                  <a:pt x="762904" y="231629"/>
                  <a:pt x="867041" y="180219"/>
                  <a:pt x="921800" y="158150"/>
                </a:cubicBezTo>
                <a:close/>
                <a:moveTo>
                  <a:pt x="540000" y="0"/>
                </a:moveTo>
                <a:cubicBezTo>
                  <a:pt x="565726" y="98289"/>
                  <a:pt x="594172" y="155047"/>
                  <a:pt x="617495" y="217912"/>
                </a:cubicBezTo>
                <a:cubicBezTo>
                  <a:pt x="550937" y="216950"/>
                  <a:pt x="529825" y="214647"/>
                  <a:pt x="462505" y="217912"/>
                </a:cubicBezTo>
                <a:cubicBezTo>
                  <a:pt x="500033" y="128979"/>
                  <a:pt x="520179" y="70936"/>
                  <a:pt x="540000" y="0"/>
                </a:cubicBezTo>
                <a:close/>
                <a:moveTo>
                  <a:pt x="158150" y="158150"/>
                </a:moveTo>
                <a:cubicBezTo>
                  <a:pt x="208406" y="177417"/>
                  <a:pt x="311072" y="224802"/>
                  <a:pt x="367055" y="257462"/>
                </a:cubicBezTo>
                <a:cubicBezTo>
                  <a:pt x="324580" y="310824"/>
                  <a:pt x="307779" y="320323"/>
                  <a:pt x="257462" y="367055"/>
                </a:cubicBezTo>
                <a:cubicBezTo>
                  <a:pt x="222352" y="314443"/>
                  <a:pt x="195990" y="243288"/>
                  <a:pt x="158150" y="158150"/>
                </a:cubicBezTo>
                <a:close/>
                <a:moveTo>
                  <a:pt x="0" y="540000"/>
                </a:moveTo>
                <a:cubicBezTo>
                  <a:pt x="94108" y="515428"/>
                  <a:pt x="141559" y="487792"/>
                  <a:pt x="217912" y="462505"/>
                </a:cubicBezTo>
                <a:cubicBezTo>
                  <a:pt x="211609" y="500078"/>
                  <a:pt x="219280" y="548015"/>
                  <a:pt x="217912" y="617495"/>
                </a:cubicBezTo>
                <a:cubicBezTo>
                  <a:pt x="136876" y="582533"/>
                  <a:pt x="75114" y="575376"/>
                  <a:pt x="0" y="540000"/>
                </a:cubicBezTo>
                <a:close/>
                <a:moveTo>
                  <a:pt x="158150" y="921800"/>
                </a:moveTo>
                <a:cubicBezTo>
                  <a:pt x="197050" y="837440"/>
                  <a:pt x="222258" y="763497"/>
                  <a:pt x="257462" y="712945"/>
                </a:cubicBezTo>
                <a:cubicBezTo>
                  <a:pt x="308756" y="758449"/>
                  <a:pt x="322768" y="779717"/>
                  <a:pt x="367055" y="822538"/>
                </a:cubicBezTo>
                <a:cubicBezTo>
                  <a:pt x="276301" y="861905"/>
                  <a:pt x="245692" y="886821"/>
                  <a:pt x="158150" y="921800"/>
                </a:cubicBezTo>
                <a:close/>
                <a:moveTo>
                  <a:pt x="540000" y="1080000"/>
                </a:moveTo>
                <a:cubicBezTo>
                  <a:pt x="506220" y="995489"/>
                  <a:pt x="486702" y="930340"/>
                  <a:pt x="462505" y="862088"/>
                </a:cubicBezTo>
                <a:cubicBezTo>
                  <a:pt x="519074" y="861546"/>
                  <a:pt x="556929" y="856570"/>
                  <a:pt x="617495" y="862088"/>
                </a:cubicBezTo>
                <a:cubicBezTo>
                  <a:pt x="596210" y="908263"/>
                  <a:pt x="558485" y="997528"/>
                  <a:pt x="540000" y="1080000"/>
                </a:cubicBezTo>
                <a:close/>
                <a:moveTo>
                  <a:pt x="921800" y="921800"/>
                </a:moveTo>
                <a:cubicBezTo>
                  <a:pt x="857393" y="888455"/>
                  <a:pt x="818242" y="861022"/>
                  <a:pt x="712945" y="822538"/>
                </a:cubicBezTo>
                <a:cubicBezTo>
                  <a:pt x="737438" y="799267"/>
                  <a:pt x="772423" y="770789"/>
                  <a:pt x="822538" y="712945"/>
                </a:cubicBezTo>
                <a:cubicBezTo>
                  <a:pt x="875450" y="810698"/>
                  <a:pt x="884617" y="828820"/>
                  <a:pt x="921800" y="921800"/>
                </a:cubicBezTo>
                <a:close/>
                <a:moveTo>
                  <a:pt x="270000" y="540000"/>
                </a:moveTo>
                <a:cubicBezTo>
                  <a:pt x="247524" y="383576"/>
                  <a:pt x="393948" y="285825"/>
                  <a:pt x="540000" y="270000"/>
                </a:cubicBezTo>
                <a:cubicBezTo>
                  <a:pt x="715288" y="257122"/>
                  <a:pt x="808831" y="383248"/>
                  <a:pt x="810000" y="540000"/>
                </a:cubicBezTo>
                <a:cubicBezTo>
                  <a:pt x="811135" y="678038"/>
                  <a:pt x="695654" y="805002"/>
                  <a:pt x="540000" y="810000"/>
                </a:cubicBezTo>
                <a:cubicBezTo>
                  <a:pt x="374506" y="843347"/>
                  <a:pt x="269156" y="656047"/>
                  <a:pt x="270000" y="540000"/>
                </a:cubicBezTo>
                <a:close/>
              </a:path>
            </a:pathLst>
          </a:custGeom>
          <a:solidFill>
            <a:schemeClr val="tx2">
              <a:lumMod val="60000"/>
              <a:lumOff val="40000"/>
            </a:schemeClr>
          </a:solidFill>
          <a:ln>
            <a:solidFill>
              <a:schemeClr val="tx1"/>
            </a:solidFill>
            <a:extLst>
              <a:ext uri="{C807C97D-BFC1-408E-A445-0C87EB9F89A2}">
                <ask:lineSketchStyleProps xmlns:ask="http://schemas.microsoft.com/office/drawing/2018/sketchyshapes" sd="1200590683">
                  <a:prstGeom prst="sun">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400" dirty="0"/>
          </a:p>
        </p:txBody>
      </p:sp>
      <p:sp>
        <p:nvSpPr>
          <p:cNvPr id="15" name="Arrow: Down 14">
            <a:extLst>
              <a:ext uri="{FF2B5EF4-FFF2-40B4-BE49-F238E27FC236}">
                <a16:creationId xmlns:a16="http://schemas.microsoft.com/office/drawing/2014/main" id="{F0B85583-EA47-31F9-B2DC-A355864F3A94}"/>
              </a:ext>
            </a:extLst>
          </p:cNvPr>
          <p:cNvSpPr/>
          <p:nvPr/>
        </p:nvSpPr>
        <p:spPr>
          <a:xfrm rot="2144681">
            <a:off x="7104250" y="1948481"/>
            <a:ext cx="152715" cy="1942353"/>
          </a:xfrm>
          <a:custGeom>
            <a:avLst/>
            <a:gdLst>
              <a:gd name="connsiteX0" fmla="*/ 0 w 152715"/>
              <a:gd name="connsiteY0" fmla="*/ 1865996 h 1942353"/>
              <a:gd name="connsiteX1" fmla="*/ 38179 w 152715"/>
              <a:gd name="connsiteY1" fmla="*/ 1865996 h 1942353"/>
              <a:gd name="connsiteX2" fmla="*/ 38179 w 152715"/>
              <a:gd name="connsiteY2" fmla="*/ 1362177 h 1942353"/>
              <a:gd name="connsiteX3" fmla="*/ 38179 w 152715"/>
              <a:gd name="connsiteY3" fmla="*/ 914338 h 1942353"/>
              <a:gd name="connsiteX4" fmla="*/ 38179 w 152715"/>
              <a:gd name="connsiteY4" fmla="*/ 410519 h 1942353"/>
              <a:gd name="connsiteX5" fmla="*/ 38179 w 152715"/>
              <a:gd name="connsiteY5" fmla="*/ 0 h 1942353"/>
              <a:gd name="connsiteX6" fmla="*/ 114536 w 152715"/>
              <a:gd name="connsiteY6" fmla="*/ 0 h 1942353"/>
              <a:gd name="connsiteX7" fmla="*/ 114536 w 152715"/>
              <a:gd name="connsiteY7" fmla="*/ 429179 h 1942353"/>
              <a:gd name="connsiteX8" fmla="*/ 114536 w 152715"/>
              <a:gd name="connsiteY8" fmla="*/ 858358 h 1942353"/>
              <a:gd name="connsiteX9" fmla="*/ 114536 w 152715"/>
              <a:gd name="connsiteY9" fmla="*/ 1287537 h 1942353"/>
              <a:gd name="connsiteX10" fmla="*/ 114536 w 152715"/>
              <a:gd name="connsiteY10" fmla="*/ 1865996 h 1942353"/>
              <a:gd name="connsiteX11" fmla="*/ 152715 w 152715"/>
              <a:gd name="connsiteY11" fmla="*/ 1865996 h 1942353"/>
              <a:gd name="connsiteX12" fmla="*/ 76358 w 152715"/>
              <a:gd name="connsiteY12" fmla="*/ 1942353 h 1942353"/>
              <a:gd name="connsiteX13" fmla="*/ 0 w 152715"/>
              <a:gd name="connsiteY13" fmla="*/ 1865996 h 194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15" h="1942353" fill="none" extrusionOk="0">
                <a:moveTo>
                  <a:pt x="0" y="1865996"/>
                </a:moveTo>
                <a:cubicBezTo>
                  <a:pt x="16382" y="1864675"/>
                  <a:pt x="19492" y="1870071"/>
                  <a:pt x="38179" y="1865996"/>
                </a:cubicBezTo>
                <a:cubicBezTo>
                  <a:pt x="-12492" y="1668247"/>
                  <a:pt x="72627" y="1482218"/>
                  <a:pt x="38179" y="1362177"/>
                </a:cubicBezTo>
                <a:cubicBezTo>
                  <a:pt x="3731" y="1242136"/>
                  <a:pt x="46253" y="1070999"/>
                  <a:pt x="38179" y="914338"/>
                </a:cubicBezTo>
                <a:cubicBezTo>
                  <a:pt x="30105" y="757677"/>
                  <a:pt x="88890" y="560396"/>
                  <a:pt x="38179" y="410519"/>
                </a:cubicBezTo>
                <a:cubicBezTo>
                  <a:pt x="-12532" y="260642"/>
                  <a:pt x="53517" y="97403"/>
                  <a:pt x="38179" y="0"/>
                </a:cubicBezTo>
                <a:cubicBezTo>
                  <a:pt x="72017" y="-1723"/>
                  <a:pt x="89299" y="8328"/>
                  <a:pt x="114536" y="0"/>
                </a:cubicBezTo>
                <a:cubicBezTo>
                  <a:pt x="152395" y="95813"/>
                  <a:pt x="63903" y="295414"/>
                  <a:pt x="114536" y="429179"/>
                </a:cubicBezTo>
                <a:cubicBezTo>
                  <a:pt x="165169" y="562944"/>
                  <a:pt x="101953" y="689067"/>
                  <a:pt x="114536" y="858358"/>
                </a:cubicBezTo>
                <a:cubicBezTo>
                  <a:pt x="127119" y="1027649"/>
                  <a:pt x="72720" y="1156924"/>
                  <a:pt x="114536" y="1287537"/>
                </a:cubicBezTo>
                <a:cubicBezTo>
                  <a:pt x="156352" y="1418150"/>
                  <a:pt x="110805" y="1642274"/>
                  <a:pt x="114536" y="1865996"/>
                </a:cubicBezTo>
                <a:cubicBezTo>
                  <a:pt x="132641" y="1865701"/>
                  <a:pt x="139101" y="1869502"/>
                  <a:pt x="152715" y="1865996"/>
                </a:cubicBezTo>
                <a:cubicBezTo>
                  <a:pt x="123403" y="1898728"/>
                  <a:pt x="108039" y="1901555"/>
                  <a:pt x="76358" y="1942353"/>
                </a:cubicBezTo>
                <a:cubicBezTo>
                  <a:pt x="41553" y="1911350"/>
                  <a:pt x="26620" y="1878193"/>
                  <a:pt x="0" y="1865996"/>
                </a:cubicBezTo>
                <a:close/>
              </a:path>
              <a:path w="152715" h="1942353" stroke="0" extrusionOk="0">
                <a:moveTo>
                  <a:pt x="0" y="1865996"/>
                </a:moveTo>
                <a:cubicBezTo>
                  <a:pt x="14133" y="1862664"/>
                  <a:pt x="25270" y="1869244"/>
                  <a:pt x="38179" y="1865996"/>
                </a:cubicBezTo>
                <a:cubicBezTo>
                  <a:pt x="16462" y="1740138"/>
                  <a:pt x="44614" y="1573513"/>
                  <a:pt x="38179" y="1380837"/>
                </a:cubicBezTo>
                <a:cubicBezTo>
                  <a:pt x="31744" y="1188161"/>
                  <a:pt x="57164" y="981344"/>
                  <a:pt x="38179" y="877018"/>
                </a:cubicBezTo>
                <a:cubicBezTo>
                  <a:pt x="19194" y="772692"/>
                  <a:pt x="50070" y="557737"/>
                  <a:pt x="38179" y="429179"/>
                </a:cubicBezTo>
                <a:cubicBezTo>
                  <a:pt x="26288" y="300621"/>
                  <a:pt x="83489" y="122310"/>
                  <a:pt x="38179" y="0"/>
                </a:cubicBezTo>
                <a:cubicBezTo>
                  <a:pt x="54750" y="-5422"/>
                  <a:pt x="80421" y="2473"/>
                  <a:pt x="114536" y="0"/>
                </a:cubicBezTo>
                <a:cubicBezTo>
                  <a:pt x="164830" y="124597"/>
                  <a:pt x="95861" y="285850"/>
                  <a:pt x="114536" y="466499"/>
                </a:cubicBezTo>
                <a:cubicBezTo>
                  <a:pt x="133211" y="647148"/>
                  <a:pt x="75524" y="809741"/>
                  <a:pt x="114536" y="895678"/>
                </a:cubicBezTo>
                <a:cubicBezTo>
                  <a:pt x="153548" y="981615"/>
                  <a:pt x="103778" y="1260606"/>
                  <a:pt x="114536" y="1380837"/>
                </a:cubicBezTo>
                <a:cubicBezTo>
                  <a:pt x="125294" y="1501068"/>
                  <a:pt x="85452" y="1685560"/>
                  <a:pt x="114536" y="1865996"/>
                </a:cubicBezTo>
                <a:cubicBezTo>
                  <a:pt x="131120" y="1864678"/>
                  <a:pt x="134126" y="1869022"/>
                  <a:pt x="152715" y="1865996"/>
                </a:cubicBezTo>
                <a:cubicBezTo>
                  <a:pt x="123884" y="1902115"/>
                  <a:pt x="96206" y="1912978"/>
                  <a:pt x="76358" y="1942353"/>
                </a:cubicBezTo>
                <a:cubicBezTo>
                  <a:pt x="54528" y="1932455"/>
                  <a:pt x="27325" y="1876527"/>
                  <a:pt x="0" y="1865996"/>
                </a:cubicBezTo>
                <a:close/>
              </a:path>
            </a:pathLst>
          </a:custGeom>
          <a:solidFill>
            <a:schemeClr val="tx2">
              <a:lumMod val="60000"/>
              <a:lumOff val="40000"/>
            </a:schemeClr>
          </a:solidFill>
          <a:ln>
            <a:solidFill>
              <a:schemeClr val="tx1"/>
            </a:solidFill>
            <a:extLst>
              <a:ext uri="{C807C97D-BFC1-408E-A445-0C87EB9F89A2}">
                <ask:lineSketchStyleProps xmlns:ask="http://schemas.microsoft.com/office/drawing/2018/sketchyshapes" sd="3982689944">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400"/>
          </a:p>
        </p:txBody>
      </p:sp>
      <p:sp>
        <p:nvSpPr>
          <p:cNvPr id="18" name="TextBox 17">
            <a:extLst>
              <a:ext uri="{FF2B5EF4-FFF2-40B4-BE49-F238E27FC236}">
                <a16:creationId xmlns:a16="http://schemas.microsoft.com/office/drawing/2014/main" id="{66A71D5D-649D-6917-7F7E-B829314DB41C}"/>
              </a:ext>
            </a:extLst>
          </p:cNvPr>
          <p:cNvSpPr txBox="1"/>
          <p:nvPr/>
        </p:nvSpPr>
        <p:spPr>
          <a:xfrm>
            <a:off x="1907543" y="4379157"/>
            <a:ext cx="695267" cy="420599"/>
          </a:xfrm>
          <a:custGeom>
            <a:avLst/>
            <a:gdLst>
              <a:gd name="connsiteX0" fmla="*/ 0 w 695267"/>
              <a:gd name="connsiteY0" fmla="*/ 0 h 420599"/>
              <a:gd name="connsiteX1" fmla="*/ 695267 w 695267"/>
              <a:gd name="connsiteY1" fmla="*/ 0 h 420599"/>
              <a:gd name="connsiteX2" fmla="*/ 695267 w 695267"/>
              <a:gd name="connsiteY2" fmla="*/ 420599 h 420599"/>
              <a:gd name="connsiteX3" fmla="*/ 0 w 695267"/>
              <a:gd name="connsiteY3" fmla="*/ 420599 h 420599"/>
              <a:gd name="connsiteX4" fmla="*/ 0 w 695267"/>
              <a:gd name="connsiteY4" fmla="*/ 0 h 420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267" h="420599" fill="none" extrusionOk="0">
                <a:moveTo>
                  <a:pt x="0" y="0"/>
                </a:moveTo>
                <a:cubicBezTo>
                  <a:pt x="124393" y="-58775"/>
                  <a:pt x="436992" y="-20695"/>
                  <a:pt x="695267" y="0"/>
                </a:cubicBezTo>
                <a:cubicBezTo>
                  <a:pt x="676800" y="131659"/>
                  <a:pt x="694678" y="225560"/>
                  <a:pt x="695267" y="420599"/>
                </a:cubicBezTo>
                <a:cubicBezTo>
                  <a:pt x="551825" y="378257"/>
                  <a:pt x="229739" y="482844"/>
                  <a:pt x="0" y="420599"/>
                </a:cubicBezTo>
                <a:cubicBezTo>
                  <a:pt x="-19699" y="351881"/>
                  <a:pt x="-28606" y="88859"/>
                  <a:pt x="0" y="0"/>
                </a:cubicBezTo>
                <a:close/>
              </a:path>
              <a:path w="695267" h="420599" stroke="0" extrusionOk="0">
                <a:moveTo>
                  <a:pt x="0" y="0"/>
                </a:moveTo>
                <a:cubicBezTo>
                  <a:pt x="183135" y="32079"/>
                  <a:pt x="546442" y="-53819"/>
                  <a:pt x="695267" y="0"/>
                </a:cubicBezTo>
                <a:cubicBezTo>
                  <a:pt x="699807" y="179151"/>
                  <a:pt x="677555" y="356993"/>
                  <a:pt x="695267" y="420599"/>
                </a:cubicBezTo>
                <a:cubicBezTo>
                  <a:pt x="371390" y="403306"/>
                  <a:pt x="96678" y="380969"/>
                  <a:pt x="0" y="420599"/>
                </a:cubicBezTo>
                <a:cubicBezTo>
                  <a:pt x="11349" y="231929"/>
                  <a:pt x="-16670" y="114910"/>
                  <a:pt x="0" y="0"/>
                </a:cubicBezTo>
                <a:close/>
              </a:path>
            </a:pathLst>
          </a:custGeom>
          <a:solidFill>
            <a:schemeClr val="bg1"/>
          </a:solidFill>
          <a:ln>
            <a:solidFill>
              <a:schemeClr val="tx1"/>
            </a:solidFill>
            <a:extLst>
              <a:ext uri="{C807C97D-BFC1-408E-A445-0C87EB9F89A2}">
                <ask:lineSketchStyleProps xmlns:ask="http://schemas.microsoft.com/office/drawing/2018/sketchyshapes" sd="4223569361">
                  <a:prstGeom prst="rect">
                    <a:avLst/>
                  </a:prstGeom>
                  <ask:type>
                    <ask:lineSketchCurved/>
                  </ask:type>
                </ask:lineSketchStyleProps>
              </a:ext>
            </a:extLst>
          </a:ln>
        </p:spPr>
        <p:txBody>
          <a:bodyPr wrap="none" lIns="0" tIns="0" rIns="0" bIns="0" rtlCol="0">
            <a:noAutofit/>
          </a:bodyPr>
          <a:lstStyle/>
          <a:p>
            <a:pPr algn="l">
              <a:lnSpc>
                <a:spcPts val="3000"/>
              </a:lnSpc>
            </a:pPr>
            <a:r>
              <a:rPr lang="en-US" sz="2400" b="1" dirty="0"/>
              <a:t>LCE</a:t>
            </a:r>
            <a:endParaRPr lang="en-SE" sz="2400" b="1" dirty="0"/>
          </a:p>
        </p:txBody>
      </p:sp>
      <p:sp>
        <p:nvSpPr>
          <p:cNvPr id="2" name="TextBox 1">
            <a:extLst>
              <a:ext uri="{FF2B5EF4-FFF2-40B4-BE49-F238E27FC236}">
                <a16:creationId xmlns:a16="http://schemas.microsoft.com/office/drawing/2014/main" id="{C713D000-E85B-CD1A-0D95-4D1731C792FE}"/>
              </a:ext>
            </a:extLst>
          </p:cNvPr>
          <p:cNvSpPr txBox="1"/>
          <p:nvPr/>
        </p:nvSpPr>
        <p:spPr>
          <a:xfrm>
            <a:off x="941446" y="363639"/>
            <a:ext cx="1932194" cy="1188070"/>
          </a:xfrm>
          <a:prstGeom prst="rect">
            <a:avLst/>
          </a:prstGeom>
          <a:noFill/>
        </p:spPr>
        <p:txBody>
          <a:bodyPr wrap="none" lIns="0" tIns="0" rIns="0" bIns="0" rtlCol="0">
            <a:noAutofit/>
          </a:bodyPr>
          <a:lstStyle/>
          <a:p>
            <a:pPr algn="l">
              <a:lnSpc>
                <a:spcPts val="3000"/>
              </a:lnSpc>
            </a:pPr>
            <a:r>
              <a:rPr lang="en-US" sz="2400" dirty="0"/>
              <a:t>Introduction</a:t>
            </a:r>
            <a:endParaRPr lang="en-SE" sz="2400" dirty="0"/>
          </a:p>
        </p:txBody>
      </p:sp>
      <p:sp>
        <p:nvSpPr>
          <p:cNvPr id="3" name="Rectangle 2">
            <a:extLst>
              <a:ext uri="{FF2B5EF4-FFF2-40B4-BE49-F238E27FC236}">
                <a16:creationId xmlns:a16="http://schemas.microsoft.com/office/drawing/2014/main" id="{9FD8A5DD-C8C2-EA55-76DC-29034062A794}"/>
              </a:ext>
            </a:extLst>
          </p:cNvPr>
          <p:cNvSpPr/>
          <p:nvPr/>
        </p:nvSpPr>
        <p:spPr>
          <a:xfrm>
            <a:off x="8814431" y="4684609"/>
            <a:ext cx="2940051" cy="1585042"/>
          </a:xfrm>
          <a:custGeom>
            <a:avLst/>
            <a:gdLst>
              <a:gd name="connsiteX0" fmla="*/ 0 w 2940051"/>
              <a:gd name="connsiteY0" fmla="*/ 0 h 1585042"/>
              <a:gd name="connsiteX1" fmla="*/ 588010 w 2940051"/>
              <a:gd name="connsiteY1" fmla="*/ 0 h 1585042"/>
              <a:gd name="connsiteX2" fmla="*/ 1176020 w 2940051"/>
              <a:gd name="connsiteY2" fmla="*/ 0 h 1585042"/>
              <a:gd name="connsiteX3" fmla="*/ 1764031 w 2940051"/>
              <a:gd name="connsiteY3" fmla="*/ 0 h 1585042"/>
              <a:gd name="connsiteX4" fmla="*/ 2322640 w 2940051"/>
              <a:gd name="connsiteY4" fmla="*/ 0 h 1585042"/>
              <a:gd name="connsiteX5" fmla="*/ 2940051 w 2940051"/>
              <a:gd name="connsiteY5" fmla="*/ 0 h 1585042"/>
              <a:gd name="connsiteX6" fmla="*/ 2940051 w 2940051"/>
              <a:gd name="connsiteY6" fmla="*/ 528347 h 1585042"/>
              <a:gd name="connsiteX7" fmla="*/ 2940051 w 2940051"/>
              <a:gd name="connsiteY7" fmla="*/ 1056695 h 1585042"/>
              <a:gd name="connsiteX8" fmla="*/ 2940051 w 2940051"/>
              <a:gd name="connsiteY8" fmla="*/ 1585042 h 1585042"/>
              <a:gd name="connsiteX9" fmla="*/ 2410842 w 2940051"/>
              <a:gd name="connsiteY9" fmla="*/ 1585042 h 1585042"/>
              <a:gd name="connsiteX10" fmla="*/ 1764031 w 2940051"/>
              <a:gd name="connsiteY10" fmla="*/ 1585042 h 1585042"/>
              <a:gd name="connsiteX11" fmla="*/ 1264222 w 2940051"/>
              <a:gd name="connsiteY11" fmla="*/ 1585042 h 1585042"/>
              <a:gd name="connsiteX12" fmla="*/ 617411 w 2940051"/>
              <a:gd name="connsiteY12" fmla="*/ 1585042 h 1585042"/>
              <a:gd name="connsiteX13" fmla="*/ 0 w 2940051"/>
              <a:gd name="connsiteY13" fmla="*/ 1585042 h 1585042"/>
              <a:gd name="connsiteX14" fmla="*/ 0 w 2940051"/>
              <a:gd name="connsiteY14" fmla="*/ 1072545 h 1585042"/>
              <a:gd name="connsiteX15" fmla="*/ 0 w 2940051"/>
              <a:gd name="connsiteY15" fmla="*/ 591749 h 1585042"/>
              <a:gd name="connsiteX16" fmla="*/ 0 w 2940051"/>
              <a:gd name="connsiteY16" fmla="*/ 0 h 158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0051" h="1585042" fill="none" extrusionOk="0">
                <a:moveTo>
                  <a:pt x="0" y="0"/>
                </a:moveTo>
                <a:cubicBezTo>
                  <a:pt x="195366" y="12541"/>
                  <a:pt x="350576" y="-24726"/>
                  <a:pt x="588010" y="0"/>
                </a:cubicBezTo>
                <a:cubicBezTo>
                  <a:pt x="825444" y="24726"/>
                  <a:pt x="926683" y="-8128"/>
                  <a:pt x="1176020" y="0"/>
                </a:cubicBezTo>
                <a:cubicBezTo>
                  <a:pt x="1425357" y="8128"/>
                  <a:pt x="1481484" y="-18432"/>
                  <a:pt x="1764031" y="0"/>
                </a:cubicBezTo>
                <a:cubicBezTo>
                  <a:pt x="2046578" y="18432"/>
                  <a:pt x="2209885" y="2475"/>
                  <a:pt x="2322640" y="0"/>
                </a:cubicBezTo>
                <a:cubicBezTo>
                  <a:pt x="2435395" y="-2475"/>
                  <a:pt x="2739834" y="8575"/>
                  <a:pt x="2940051" y="0"/>
                </a:cubicBezTo>
                <a:cubicBezTo>
                  <a:pt x="2957649" y="213678"/>
                  <a:pt x="2927279" y="340595"/>
                  <a:pt x="2940051" y="528347"/>
                </a:cubicBezTo>
                <a:cubicBezTo>
                  <a:pt x="2952823" y="716099"/>
                  <a:pt x="2914187" y="825174"/>
                  <a:pt x="2940051" y="1056695"/>
                </a:cubicBezTo>
                <a:cubicBezTo>
                  <a:pt x="2965915" y="1288216"/>
                  <a:pt x="2924167" y="1454525"/>
                  <a:pt x="2940051" y="1585042"/>
                </a:cubicBezTo>
                <a:cubicBezTo>
                  <a:pt x="2796989" y="1609781"/>
                  <a:pt x="2548577" y="1560682"/>
                  <a:pt x="2410842" y="1585042"/>
                </a:cubicBezTo>
                <a:cubicBezTo>
                  <a:pt x="2273107" y="1609402"/>
                  <a:pt x="1963987" y="1600314"/>
                  <a:pt x="1764031" y="1585042"/>
                </a:cubicBezTo>
                <a:cubicBezTo>
                  <a:pt x="1564075" y="1569770"/>
                  <a:pt x="1371939" y="1609203"/>
                  <a:pt x="1264222" y="1585042"/>
                </a:cubicBezTo>
                <a:cubicBezTo>
                  <a:pt x="1156505" y="1560881"/>
                  <a:pt x="829565" y="1577964"/>
                  <a:pt x="617411" y="1585042"/>
                </a:cubicBezTo>
                <a:cubicBezTo>
                  <a:pt x="405257" y="1592120"/>
                  <a:pt x="247500" y="1612321"/>
                  <a:pt x="0" y="1585042"/>
                </a:cubicBezTo>
                <a:cubicBezTo>
                  <a:pt x="15359" y="1435173"/>
                  <a:pt x="-23169" y="1304485"/>
                  <a:pt x="0" y="1072545"/>
                </a:cubicBezTo>
                <a:cubicBezTo>
                  <a:pt x="23169" y="840605"/>
                  <a:pt x="6062" y="781197"/>
                  <a:pt x="0" y="591749"/>
                </a:cubicBezTo>
                <a:cubicBezTo>
                  <a:pt x="-6062" y="402301"/>
                  <a:pt x="20244" y="184483"/>
                  <a:pt x="0" y="0"/>
                </a:cubicBezTo>
                <a:close/>
              </a:path>
              <a:path w="2940051" h="1585042" stroke="0" extrusionOk="0">
                <a:moveTo>
                  <a:pt x="0" y="0"/>
                </a:moveTo>
                <a:cubicBezTo>
                  <a:pt x="178133" y="4120"/>
                  <a:pt x="397606" y="11301"/>
                  <a:pt x="617411" y="0"/>
                </a:cubicBezTo>
                <a:cubicBezTo>
                  <a:pt x="837216" y="-11301"/>
                  <a:pt x="1109105" y="-2871"/>
                  <a:pt x="1264222" y="0"/>
                </a:cubicBezTo>
                <a:cubicBezTo>
                  <a:pt x="1419339" y="2871"/>
                  <a:pt x="1567087" y="593"/>
                  <a:pt x="1852232" y="0"/>
                </a:cubicBezTo>
                <a:cubicBezTo>
                  <a:pt x="2137377" y="-593"/>
                  <a:pt x="2210335" y="-23287"/>
                  <a:pt x="2381441" y="0"/>
                </a:cubicBezTo>
                <a:cubicBezTo>
                  <a:pt x="2552547" y="23287"/>
                  <a:pt x="2684610" y="14383"/>
                  <a:pt x="2940051" y="0"/>
                </a:cubicBezTo>
                <a:cubicBezTo>
                  <a:pt x="2929761" y="141699"/>
                  <a:pt x="2962482" y="382429"/>
                  <a:pt x="2940051" y="544198"/>
                </a:cubicBezTo>
                <a:cubicBezTo>
                  <a:pt x="2917620" y="705967"/>
                  <a:pt x="2928974" y="921750"/>
                  <a:pt x="2940051" y="1056695"/>
                </a:cubicBezTo>
                <a:cubicBezTo>
                  <a:pt x="2951128" y="1191640"/>
                  <a:pt x="2964693" y="1412789"/>
                  <a:pt x="2940051" y="1585042"/>
                </a:cubicBezTo>
                <a:cubicBezTo>
                  <a:pt x="2695497" y="1583594"/>
                  <a:pt x="2571755" y="1563883"/>
                  <a:pt x="2440242" y="1585042"/>
                </a:cubicBezTo>
                <a:cubicBezTo>
                  <a:pt x="2308729" y="1606201"/>
                  <a:pt x="2007737" y="1593721"/>
                  <a:pt x="1852232" y="1585042"/>
                </a:cubicBezTo>
                <a:cubicBezTo>
                  <a:pt x="1696727" y="1576364"/>
                  <a:pt x="1496488" y="1585495"/>
                  <a:pt x="1352423" y="1585042"/>
                </a:cubicBezTo>
                <a:cubicBezTo>
                  <a:pt x="1208358" y="1584589"/>
                  <a:pt x="938494" y="1615020"/>
                  <a:pt x="705612" y="1585042"/>
                </a:cubicBezTo>
                <a:cubicBezTo>
                  <a:pt x="472730" y="1555064"/>
                  <a:pt x="349362" y="1591909"/>
                  <a:pt x="0" y="1585042"/>
                </a:cubicBezTo>
                <a:cubicBezTo>
                  <a:pt x="-4398" y="1436536"/>
                  <a:pt x="-9066" y="1196252"/>
                  <a:pt x="0" y="1040844"/>
                </a:cubicBezTo>
                <a:cubicBezTo>
                  <a:pt x="9066" y="885436"/>
                  <a:pt x="6514" y="783694"/>
                  <a:pt x="0" y="544198"/>
                </a:cubicBezTo>
                <a:cubicBezTo>
                  <a:pt x="-6514" y="304702"/>
                  <a:pt x="-9562" y="245499"/>
                  <a:pt x="0" y="0"/>
                </a:cubicBezTo>
                <a:close/>
              </a:path>
            </a:pathLst>
          </a:custGeom>
          <a:ln>
            <a:solidFill>
              <a:schemeClr val="tx1"/>
            </a:solidFill>
            <a:extLst>
              <a:ext uri="{C807C97D-BFC1-408E-A445-0C87EB9F89A2}">
                <ask:lineSketchStyleProps xmlns:ask="http://schemas.microsoft.com/office/drawing/2018/sketchyshapes" sd="45045029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happens to CO</a:t>
            </a:r>
            <a:r>
              <a:rPr lang="en-US" sz="2400" baseline="-25000" dirty="0"/>
              <a:t>2</a:t>
            </a:r>
            <a:r>
              <a:rPr lang="en-US" sz="2400" dirty="0"/>
              <a:t> dynamics when we harvest all the trees?</a:t>
            </a:r>
            <a:endParaRPr lang="en-SE" sz="2400" dirty="0"/>
          </a:p>
        </p:txBody>
      </p:sp>
      <p:sp>
        <p:nvSpPr>
          <p:cNvPr id="7" name="Rectangle 6">
            <a:extLst>
              <a:ext uri="{FF2B5EF4-FFF2-40B4-BE49-F238E27FC236}">
                <a16:creationId xmlns:a16="http://schemas.microsoft.com/office/drawing/2014/main" id="{B717D5D0-0941-B5FF-4409-3F9B1EDD3803}"/>
              </a:ext>
            </a:extLst>
          </p:cNvPr>
          <p:cNvSpPr/>
          <p:nvPr/>
        </p:nvSpPr>
        <p:spPr>
          <a:xfrm>
            <a:off x="8616315" y="1082573"/>
            <a:ext cx="3548639" cy="2732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solidFill>
                <a:latin typeface="+mj-lt"/>
              </a:rPr>
              <a:t>Boreal forests carbon (C) cycle influenced by terrestrial sources and driven by hydrology;</a:t>
            </a:r>
          </a:p>
          <a:p>
            <a:endParaRPr lang="en-US" sz="2000" dirty="0">
              <a:solidFill>
                <a:schemeClr val="tx1"/>
              </a:solidFill>
              <a:latin typeface="+mj-lt"/>
            </a:endParaRPr>
          </a:p>
          <a:p>
            <a:pPr marL="285750" indent="-285750" algn="l">
              <a:buFont typeface="Arial" panose="020B0604020202020204" pitchFamily="34" charset="0"/>
              <a:buChar char="•"/>
            </a:pPr>
            <a:r>
              <a:rPr lang="en-US" sz="2000" dirty="0">
                <a:solidFill>
                  <a:schemeClr val="tx1"/>
                </a:solidFill>
                <a:latin typeface="+mj-lt"/>
                <a:cs typeface="Calibri" panose="020F0502020204030204" pitchFamily="34" charset="0"/>
              </a:rPr>
              <a:t>Lateral C Export (LCE) identified as important component of boreal C cycling and CO</a:t>
            </a:r>
            <a:r>
              <a:rPr lang="en-US" sz="2000" baseline="-25000" dirty="0">
                <a:solidFill>
                  <a:schemeClr val="tx1"/>
                </a:solidFill>
                <a:latin typeface="+mj-lt"/>
                <a:cs typeface="Calibri" panose="020F0502020204030204" pitchFamily="34" charset="0"/>
              </a:rPr>
              <a:t>2</a:t>
            </a:r>
            <a:r>
              <a:rPr lang="en-US" sz="2000" dirty="0">
                <a:solidFill>
                  <a:schemeClr val="tx1"/>
                </a:solidFill>
                <a:latin typeface="+mj-lt"/>
                <a:cs typeface="Calibri" panose="020F0502020204030204" pitchFamily="34" charset="0"/>
              </a:rPr>
              <a:t> source</a:t>
            </a:r>
          </a:p>
          <a:p>
            <a:pPr marL="285750" indent="-285750" algn="l">
              <a:buFont typeface="Arial" panose="020B0604020202020204" pitchFamily="34" charset="0"/>
              <a:buChar char="•"/>
            </a:pPr>
            <a:endParaRPr lang="en-US" sz="2000" dirty="0">
              <a:solidFill>
                <a:schemeClr val="tx1"/>
              </a:solidFill>
              <a:latin typeface="+mj-lt"/>
              <a:cs typeface="Calibri" panose="020F0502020204030204" pitchFamily="34" charset="0"/>
            </a:endParaRPr>
          </a:p>
          <a:p>
            <a:pPr marL="285750" indent="-285750" algn="l">
              <a:buFont typeface="Arial" panose="020B0604020202020204" pitchFamily="34" charset="0"/>
              <a:buChar char="•"/>
            </a:pPr>
            <a:r>
              <a:rPr lang="en-US" sz="2000" dirty="0">
                <a:solidFill>
                  <a:schemeClr val="tx1"/>
                </a:solidFill>
                <a:latin typeface="+mj-lt"/>
                <a:cs typeface="Calibri" panose="020F0502020204030204" pitchFamily="34" charset="0"/>
              </a:rPr>
              <a:t>Changes in land use modifies CO</a:t>
            </a:r>
            <a:r>
              <a:rPr lang="en-US" sz="2000" baseline="-25000" dirty="0">
                <a:solidFill>
                  <a:schemeClr val="tx1"/>
                </a:solidFill>
                <a:latin typeface="+mj-lt"/>
                <a:cs typeface="Calibri" panose="020F0502020204030204" pitchFamily="34" charset="0"/>
              </a:rPr>
              <a:t>2</a:t>
            </a:r>
            <a:r>
              <a:rPr lang="en-US" sz="2000" dirty="0">
                <a:solidFill>
                  <a:schemeClr val="tx1"/>
                </a:solidFill>
                <a:latin typeface="+mj-lt"/>
                <a:cs typeface="Calibri" panose="020F0502020204030204" pitchFamily="34" charset="0"/>
              </a:rPr>
              <a:t> dynamics</a:t>
            </a:r>
          </a:p>
        </p:txBody>
      </p:sp>
      <p:sp>
        <p:nvSpPr>
          <p:cNvPr id="8" name="Rectangle 7">
            <a:extLst>
              <a:ext uri="{FF2B5EF4-FFF2-40B4-BE49-F238E27FC236}">
                <a16:creationId xmlns:a16="http://schemas.microsoft.com/office/drawing/2014/main" id="{4E3776D7-C71D-5C9E-9AE3-F4EBDD69E2B1}"/>
              </a:ext>
            </a:extLst>
          </p:cNvPr>
          <p:cNvSpPr/>
          <p:nvPr/>
        </p:nvSpPr>
        <p:spPr>
          <a:xfrm>
            <a:off x="211855" y="6158287"/>
            <a:ext cx="3622975" cy="490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rPr>
              <a:t>Stream in a fully grown Swedish forest.</a:t>
            </a:r>
            <a:endParaRPr lang="en-SE" sz="1300" dirty="0">
              <a:solidFill>
                <a:schemeClr val="tx1"/>
              </a:solidFill>
            </a:endParaRPr>
          </a:p>
        </p:txBody>
      </p:sp>
      <p:sp>
        <p:nvSpPr>
          <p:cNvPr id="20" name="Rectangle 19">
            <a:extLst>
              <a:ext uri="{FF2B5EF4-FFF2-40B4-BE49-F238E27FC236}">
                <a16:creationId xmlns:a16="http://schemas.microsoft.com/office/drawing/2014/main" id="{8345B1C3-6D81-EE36-9B6C-EE4EBF47279F}"/>
              </a:ext>
            </a:extLst>
          </p:cNvPr>
          <p:cNvSpPr/>
          <p:nvPr/>
        </p:nvSpPr>
        <p:spPr>
          <a:xfrm>
            <a:off x="4414085" y="6158286"/>
            <a:ext cx="3943087" cy="490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rPr>
              <a:t>Stream in a fully harvested Swedish forest.</a:t>
            </a:r>
            <a:endParaRPr lang="en-SE" sz="1300" dirty="0">
              <a:solidFill>
                <a:schemeClr val="tx1"/>
              </a:solidFill>
            </a:endParaRPr>
          </a:p>
        </p:txBody>
      </p:sp>
      <p:pic>
        <p:nvPicPr>
          <p:cNvPr id="4" name="Audio 3">
            <a:hlinkClick r:id="" action="ppaction://media"/>
            <a:extLst>
              <a:ext uri="{FF2B5EF4-FFF2-40B4-BE49-F238E27FC236}">
                <a16:creationId xmlns:a16="http://schemas.microsoft.com/office/drawing/2014/main" id="{A0628217-F0ED-2C56-3BA2-FEA95E4FCF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32141293"/>
      </p:ext>
    </p:extLst>
  </p:cSld>
  <p:clrMapOvr>
    <a:masterClrMapping/>
  </p:clrMapOvr>
  <mc:AlternateContent xmlns:mc="http://schemas.openxmlformats.org/markup-compatibility/2006">
    <mc:Choice xmlns:p14="http://schemas.microsoft.com/office/powerpoint/2010/main" Requires="p14">
      <p:transition spd="med" p14:dur="700" advTm="72340">
        <p:fade/>
      </p:transition>
    </mc:Choice>
    <mc:Fallback>
      <p:transition spd="med" advTm="723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C170E9-41EE-C7CA-1390-B309129C22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33" r="61566"/>
          <a:stretch/>
        </p:blipFill>
        <p:spPr>
          <a:xfrm>
            <a:off x="9475365" y="3187700"/>
            <a:ext cx="2601570" cy="2414816"/>
          </a:xfrm>
          <a:prstGeom prst="rect">
            <a:avLst/>
          </a:prstGeom>
        </p:spPr>
      </p:pic>
      <p:pic>
        <p:nvPicPr>
          <p:cNvPr id="17" name="Picture Placeholder 16" descr="A picture containing tree, outdoor, grass&#10;&#10;Description automatically generated">
            <a:extLst>
              <a:ext uri="{FF2B5EF4-FFF2-40B4-BE49-F238E27FC236}">
                <a16:creationId xmlns:a16="http://schemas.microsoft.com/office/drawing/2014/main" id="{FDFFF3CD-D3E8-7023-D2BB-E462FAD8D7DD}"/>
              </a:ext>
            </a:extLst>
          </p:cNvPr>
          <p:cNvPicPr>
            <a:picLocks noGrp="1" noChangeAspect="1"/>
          </p:cNvPicPr>
          <p:nvPr>
            <p:ph sz="quarter" idx="11"/>
          </p:nvPr>
        </p:nvPicPr>
        <p:blipFill rotWithShape="1">
          <a:blip r:embed="rId6" cstate="print">
            <a:extLst>
              <a:ext uri="{28A0092B-C50C-407E-A947-70E740481C1C}">
                <a14:useLocalDpi xmlns:a14="http://schemas.microsoft.com/office/drawing/2010/main" val="0"/>
              </a:ext>
            </a:extLst>
          </a:blip>
          <a:srcRect l="4889" r="4888" b="-1"/>
          <a:stretch/>
        </p:blipFill>
        <p:spPr>
          <a:xfrm>
            <a:off x="763917" y="1534475"/>
            <a:ext cx="8618070" cy="4847665"/>
          </a:xfrm>
          <a:custGeom>
            <a:avLst/>
            <a:gdLst>
              <a:gd name="connsiteX0" fmla="*/ 0 w 8618070"/>
              <a:gd name="connsiteY0" fmla="*/ 0 h 4847665"/>
              <a:gd name="connsiteX1" fmla="*/ 662928 w 8618070"/>
              <a:gd name="connsiteY1" fmla="*/ 0 h 4847665"/>
              <a:gd name="connsiteX2" fmla="*/ 1239676 w 8618070"/>
              <a:gd name="connsiteY2" fmla="*/ 0 h 4847665"/>
              <a:gd name="connsiteX3" fmla="*/ 2074966 w 8618070"/>
              <a:gd name="connsiteY3" fmla="*/ 0 h 4847665"/>
              <a:gd name="connsiteX4" fmla="*/ 2737895 w 8618070"/>
              <a:gd name="connsiteY4" fmla="*/ 0 h 4847665"/>
              <a:gd name="connsiteX5" fmla="*/ 3314642 w 8618070"/>
              <a:gd name="connsiteY5" fmla="*/ 0 h 4847665"/>
              <a:gd name="connsiteX6" fmla="*/ 3805209 w 8618070"/>
              <a:gd name="connsiteY6" fmla="*/ 0 h 4847665"/>
              <a:gd name="connsiteX7" fmla="*/ 4381957 w 8618070"/>
              <a:gd name="connsiteY7" fmla="*/ 0 h 4847665"/>
              <a:gd name="connsiteX8" fmla="*/ 4786343 w 8618070"/>
              <a:gd name="connsiteY8" fmla="*/ 0 h 4847665"/>
              <a:gd name="connsiteX9" fmla="*/ 5363091 w 8618070"/>
              <a:gd name="connsiteY9" fmla="*/ 0 h 4847665"/>
              <a:gd name="connsiteX10" fmla="*/ 5939839 w 8618070"/>
              <a:gd name="connsiteY10" fmla="*/ 0 h 4847665"/>
              <a:gd name="connsiteX11" fmla="*/ 6516587 w 8618070"/>
              <a:gd name="connsiteY11" fmla="*/ 0 h 4847665"/>
              <a:gd name="connsiteX12" fmla="*/ 7007154 w 8618070"/>
              <a:gd name="connsiteY12" fmla="*/ 0 h 4847665"/>
              <a:gd name="connsiteX13" fmla="*/ 7411540 w 8618070"/>
              <a:gd name="connsiteY13" fmla="*/ 0 h 4847665"/>
              <a:gd name="connsiteX14" fmla="*/ 8618070 w 8618070"/>
              <a:gd name="connsiteY14" fmla="*/ 0 h 4847665"/>
              <a:gd name="connsiteX15" fmla="*/ 8618070 w 8618070"/>
              <a:gd name="connsiteY15" fmla="*/ 547094 h 4847665"/>
              <a:gd name="connsiteX16" fmla="*/ 8618070 w 8618070"/>
              <a:gd name="connsiteY16" fmla="*/ 1094187 h 4847665"/>
              <a:gd name="connsiteX17" fmla="*/ 8618070 w 8618070"/>
              <a:gd name="connsiteY17" fmla="*/ 1738234 h 4847665"/>
              <a:gd name="connsiteX18" fmla="*/ 8618070 w 8618070"/>
              <a:gd name="connsiteY18" fmla="*/ 2382281 h 4847665"/>
              <a:gd name="connsiteX19" fmla="*/ 8618070 w 8618070"/>
              <a:gd name="connsiteY19" fmla="*/ 2977851 h 4847665"/>
              <a:gd name="connsiteX20" fmla="*/ 8618070 w 8618070"/>
              <a:gd name="connsiteY20" fmla="*/ 3718852 h 4847665"/>
              <a:gd name="connsiteX21" fmla="*/ 8618070 w 8618070"/>
              <a:gd name="connsiteY21" fmla="*/ 4847665 h 4847665"/>
              <a:gd name="connsiteX22" fmla="*/ 8041322 w 8618070"/>
              <a:gd name="connsiteY22" fmla="*/ 4847665 h 4847665"/>
              <a:gd name="connsiteX23" fmla="*/ 7206032 w 8618070"/>
              <a:gd name="connsiteY23" fmla="*/ 4847665 h 4847665"/>
              <a:gd name="connsiteX24" fmla="*/ 6543104 w 8618070"/>
              <a:gd name="connsiteY24" fmla="*/ 4847665 h 4847665"/>
              <a:gd name="connsiteX25" fmla="*/ 5966356 w 8618070"/>
              <a:gd name="connsiteY25" fmla="*/ 4847665 h 4847665"/>
              <a:gd name="connsiteX26" fmla="*/ 5561970 w 8618070"/>
              <a:gd name="connsiteY26" fmla="*/ 4847665 h 4847665"/>
              <a:gd name="connsiteX27" fmla="*/ 4812861 w 8618070"/>
              <a:gd name="connsiteY27" fmla="*/ 4847665 h 4847665"/>
              <a:gd name="connsiteX28" fmla="*/ 3977571 w 8618070"/>
              <a:gd name="connsiteY28" fmla="*/ 4847665 h 4847665"/>
              <a:gd name="connsiteX29" fmla="*/ 3487004 w 8618070"/>
              <a:gd name="connsiteY29" fmla="*/ 4847665 h 4847665"/>
              <a:gd name="connsiteX30" fmla="*/ 2824075 w 8618070"/>
              <a:gd name="connsiteY30" fmla="*/ 4847665 h 4847665"/>
              <a:gd name="connsiteX31" fmla="*/ 2419689 w 8618070"/>
              <a:gd name="connsiteY31" fmla="*/ 4847665 h 4847665"/>
              <a:gd name="connsiteX32" fmla="*/ 1842941 w 8618070"/>
              <a:gd name="connsiteY32" fmla="*/ 4847665 h 4847665"/>
              <a:gd name="connsiteX33" fmla="*/ 1352374 w 8618070"/>
              <a:gd name="connsiteY33" fmla="*/ 4847665 h 4847665"/>
              <a:gd name="connsiteX34" fmla="*/ 861807 w 8618070"/>
              <a:gd name="connsiteY34" fmla="*/ 4847665 h 4847665"/>
              <a:gd name="connsiteX35" fmla="*/ 0 w 8618070"/>
              <a:gd name="connsiteY35" fmla="*/ 4847665 h 4847665"/>
              <a:gd name="connsiteX36" fmla="*/ 0 w 8618070"/>
              <a:gd name="connsiteY36" fmla="*/ 4203618 h 4847665"/>
              <a:gd name="connsiteX37" fmla="*/ 0 w 8618070"/>
              <a:gd name="connsiteY37" fmla="*/ 3414141 h 4847665"/>
              <a:gd name="connsiteX38" fmla="*/ 0 w 8618070"/>
              <a:gd name="connsiteY38" fmla="*/ 2624664 h 4847665"/>
              <a:gd name="connsiteX39" fmla="*/ 0 w 8618070"/>
              <a:gd name="connsiteY39" fmla="*/ 1883664 h 4847665"/>
              <a:gd name="connsiteX40" fmla="*/ 0 w 8618070"/>
              <a:gd name="connsiteY40" fmla="*/ 1288094 h 4847665"/>
              <a:gd name="connsiteX41" fmla="*/ 0 w 8618070"/>
              <a:gd name="connsiteY41" fmla="*/ 0 h 484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18070" h="4847665" extrusionOk="0">
                <a:moveTo>
                  <a:pt x="0" y="0"/>
                </a:moveTo>
                <a:cubicBezTo>
                  <a:pt x="197863" y="-4036"/>
                  <a:pt x="393831" y="23060"/>
                  <a:pt x="662928" y="0"/>
                </a:cubicBezTo>
                <a:cubicBezTo>
                  <a:pt x="932025" y="-23060"/>
                  <a:pt x="1072700" y="-2087"/>
                  <a:pt x="1239676" y="0"/>
                </a:cubicBezTo>
                <a:cubicBezTo>
                  <a:pt x="1406652" y="2087"/>
                  <a:pt x="1906519" y="26251"/>
                  <a:pt x="2074966" y="0"/>
                </a:cubicBezTo>
                <a:cubicBezTo>
                  <a:pt x="2243413" y="-26251"/>
                  <a:pt x="2561420" y="25119"/>
                  <a:pt x="2737895" y="0"/>
                </a:cubicBezTo>
                <a:cubicBezTo>
                  <a:pt x="2914370" y="-25119"/>
                  <a:pt x="3148283" y="-26330"/>
                  <a:pt x="3314642" y="0"/>
                </a:cubicBezTo>
                <a:cubicBezTo>
                  <a:pt x="3481001" y="26330"/>
                  <a:pt x="3679385" y="7584"/>
                  <a:pt x="3805209" y="0"/>
                </a:cubicBezTo>
                <a:cubicBezTo>
                  <a:pt x="3931033" y="-7584"/>
                  <a:pt x="4245705" y="-6183"/>
                  <a:pt x="4381957" y="0"/>
                </a:cubicBezTo>
                <a:cubicBezTo>
                  <a:pt x="4518209" y="6183"/>
                  <a:pt x="4610350" y="-17194"/>
                  <a:pt x="4786343" y="0"/>
                </a:cubicBezTo>
                <a:cubicBezTo>
                  <a:pt x="4962336" y="17194"/>
                  <a:pt x="5209247" y="-18977"/>
                  <a:pt x="5363091" y="0"/>
                </a:cubicBezTo>
                <a:cubicBezTo>
                  <a:pt x="5516935" y="18977"/>
                  <a:pt x="5814587" y="-13454"/>
                  <a:pt x="5939839" y="0"/>
                </a:cubicBezTo>
                <a:cubicBezTo>
                  <a:pt x="6065091" y="13454"/>
                  <a:pt x="6274624" y="13800"/>
                  <a:pt x="6516587" y="0"/>
                </a:cubicBezTo>
                <a:cubicBezTo>
                  <a:pt x="6758550" y="-13800"/>
                  <a:pt x="6837115" y="5521"/>
                  <a:pt x="7007154" y="0"/>
                </a:cubicBezTo>
                <a:cubicBezTo>
                  <a:pt x="7177193" y="-5521"/>
                  <a:pt x="7236715" y="14059"/>
                  <a:pt x="7411540" y="0"/>
                </a:cubicBezTo>
                <a:cubicBezTo>
                  <a:pt x="7586365" y="-14059"/>
                  <a:pt x="8311315" y="-29997"/>
                  <a:pt x="8618070" y="0"/>
                </a:cubicBezTo>
                <a:cubicBezTo>
                  <a:pt x="8630193" y="149620"/>
                  <a:pt x="8597622" y="436662"/>
                  <a:pt x="8618070" y="547094"/>
                </a:cubicBezTo>
                <a:cubicBezTo>
                  <a:pt x="8638518" y="657526"/>
                  <a:pt x="8625319" y="932456"/>
                  <a:pt x="8618070" y="1094187"/>
                </a:cubicBezTo>
                <a:cubicBezTo>
                  <a:pt x="8610821" y="1255918"/>
                  <a:pt x="8604603" y="1525631"/>
                  <a:pt x="8618070" y="1738234"/>
                </a:cubicBezTo>
                <a:cubicBezTo>
                  <a:pt x="8631537" y="1950837"/>
                  <a:pt x="8633402" y="2102625"/>
                  <a:pt x="8618070" y="2382281"/>
                </a:cubicBezTo>
                <a:cubicBezTo>
                  <a:pt x="8602738" y="2661937"/>
                  <a:pt x="8644219" y="2782710"/>
                  <a:pt x="8618070" y="2977851"/>
                </a:cubicBezTo>
                <a:cubicBezTo>
                  <a:pt x="8591922" y="3172992"/>
                  <a:pt x="8609400" y="3448803"/>
                  <a:pt x="8618070" y="3718852"/>
                </a:cubicBezTo>
                <a:cubicBezTo>
                  <a:pt x="8626740" y="3988901"/>
                  <a:pt x="8662990" y="4455877"/>
                  <a:pt x="8618070" y="4847665"/>
                </a:cubicBezTo>
                <a:cubicBezTo>
                  <a:pt x="8437413" y="4831269"/>
                  <a:pt x="8251497" y="4839167"/>
                  <a:pt x="8041322" y="4847665"/>
                </a:cubicBezTo>
                <a:cubicBezTo>
                  <a:pt x="7831147" y="4856163"/>
                  <a:pt x="7468147" y="4842330"/>
                  <a:pt x="7206032" y="4847665"/>
                </a:cubicBezTo>
                <a:cubicBezTo>
                  <a:pt x="6943917" y="4853001"/>
                  <a:pt x="6750597" y="4858756"/>
                  <a:pt x="6543104" y="4847665"/>
                </a:cubicBezTo>
                <a:cubicBezTo>
                  <a:pt x="6335611" y="4836574"/>
                  <a:pt x="6246382" y="4869030"/>
                  <a:pt x="5966356" y="4847665"/>
                </a:cubicBezTo>
                <a:cubicBezTo>
                  <a:pt x="5686330" y="4826300"/>
                  <a:pt x="5715788" y="4828169"/>
                  <a:pt x="5561970" y="4847665"/>
                </a:cubicBezTo>
                <a:cubicBezTo>
                  <a:pt x="5408152" y="4867161"/>
                  <a:pt x="5021441" y="4843168"/>
                  <a:pt x="4812861" y="4847665"/>
                </a:cubicBezTo>
                <a:cubicBezTo>
                  <a:pt x="4604281" y="4852162"/>
                  <a:pt x="4217287" y="4878300"/>
                  <a:pt x="3977571" y="4847665"/>
                </a:cubicBezTo>
                <a:cubicBezTo>
                  <a:pt x="3737855" y="4817031"/>
                  <a:pt x="3592743" y="4850318"/>
                  <a:pt x="3487004" y="4847665"/>
                </a:cubicBezTo>
                <a:cubicBezTo>
                  <a:pt x="3381265" y="4845012"/>
                  <a:pt x="2958626" y="4819234"/>
                  <a:pt x="2824075" y="4847665"/>
                </a:cubicBezTo>
                <a:cubicBezTo>
                  <a:pt x="2689524" y="4876096"/>
                  <a:pt x="2571394" y="4832819"/>
                  <a:pt x="2419689" y="4847665"/>
                </a:cubicBezTo>
                <a:cubicBezTo>
                  <a:pt x="2267984" y="4862511"/>
                  <a:pt x="2073044" y="4872851"/>
                  <a:pt x="1842941" y="4847665"/>
                </a:cubicBezTo>
                <a:cubicBezTo>
                  <a:pt x="1612838" y="4822479"/>
                  <a:pt x="1578496" y="4823284"/>
                  <a:pt x="1352374" y="4847665"/>
                </a:cubicBezTo>
                <a:cubicBezTo>
                  <a:pt x="1126252" y="4872046"/>
                  <a:pt x="1065737" y="4871073"/>
                  <a:pt x="861807" y="4847665"/>
                </a:cubicBezTo>
                <a:cubicBezTo>
                  <a:pt x="657877" y="4824257"/>
                  <a:pt x="330141" y="4806198"/>
                  <a:pt x="0" y="4847665"/>
                </a:cubicBezTo>
                <a:cubicBezTo>
                  <a:pt x="-15038" y="4537245"/>
                  <a:pt x="-25851" y="4383609"/>
                  <a:pt x="0" y="4203618"/>
                </a:cubicBezTo>
                <a:cubicBezTo>
                  <a:pt x="25851" y="4023627"/>
                  <a:pt x="-33405" y="3760446"/>
                  <a:pt x="0" y="3414141"/>
                </a:cubicBezTo>
                <a:cubicBezTo>
                  <a:pt x="33405" y="3067836"/>
                  <a:pt x="-33609" y="2830821"/>
                  <a:pt x="0" y="2624664"/>
                </a:cubicBezTo>
                <a:cubicBezTo>
                  <a:pt x="33609" y="2418507"/>
                  <a:pt x="-15887" y="2137690"/>
                  <a:pt x="0" y="1883664"/>
                </a:cubicBezTo>
                <a:cubicBezTo>
                  <a:pt x="15887" y="1629638"/>
                  <a:pt x="786" y="1448746"/>
                  <a:pt x="0" y="1288094"/>
                </a:cubicBezTo>
                <a:cubicBezTo>
                  <a:pt x="-786" y="1127442"/>
                  <a:pt x="-52462" y="282089"/>
                  <a:pt x="0" y="0"/>
                </a:cubicBezTo>
                <a:close/>
              </a:path>
            </a:pathLst>
          </a:custGeom>
          <a:noFill/>
          <a:ln>
            <a:solidFill>
              <a:schemeClr val="tx1"/>
            </a:solidFill>
            <a:extLst>
              <a:ext uri="{C807C97D-BFC1-408E-A445-0C87EB9F89A2}">
                <ask:lineSketchStyleProps xmlns:ask="http://schemas.microsoft.com/office/drawing/2018/sketchyshapes" sd="4170977289">
                  <ask:type>
                    <ask:lineSketchFreehand/>
                  </ask:type>
                </ask:lineSketchStyleProps>
              </a:ext>
            </a:extLst>
          </a:ln>
        </p:spPr>
      </p:pic>
      <p:sp>
        <p:nvSpPr>
          <p:cNvPr id="22" name="Text Placeholder 2">
            <a:extLst>
              <a:ext uri="{FF2B5EF4-FFF2-40B4-BE49-F238E27FC236}">
                <a16:creationId xmlns:a16="http://schemas.microsoft.com/office/drawing/2014/main" id="{F767DDBF-0951-1088-6775-47C709E4E704}"/>
              </a:ext>
            </a:extLst>
          </p:cNvPr>
          <p:cNvSpPr>
            <a:spLocks noGrp="1"/>
          </p:cNvSpPr>
          <p:nvPr>
            <p:ph type="body" sz="quarter" idx="10"/>
          </p:nvPr>
        </p:nvSpPr>
        <p:spPr>
          <a:xfrm>
            <a:off x="259917" y="262659"/>
            <a:ext cx="504000" cy="504000"/>
          </a:xfrm>
        </p:spPr>
        <p:txBody>
          <a:bodyPr/>
          <a:lstStyle/>
          <a:p>
            <a:endParaRPr lang="en-US"/>
          </a:p>
        </p:txBody>
      </p:sp>
      <p:sp>
        <p:nvSpPr>
          <p:cNvPr id="2" name="Rectangle 1">
            <a:extLst>
              <a:ext uri="{FF2B5EF4-FFF2-40B4-BE49-F238E27FC236}">
                <a16:creationId xmlns:a16="http://schemas.microsoft.com/office/drawing/2014/main" id="{8E93E49A-8118-AADA-B247-DD59F5C0EA89}"/>
              </a:ext>
            </a:extLst>
          </p:cNvPr>
          <p:cNvSpPr/>
          <p:nvPr/>
        </p:nvSpPr>
        <p:spPr>
          <a:xfrm>
            <a:off x="999875" y="262658"/>
            <a:ext cx="2225925" cy="7750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Study design </a:t>
            </a:r>
            <a:endParaRPr lang="en-SE" sz="2400" dirty="0"/>
          </a:p>
        </p:txBody>
      </p:sp>
      <p:sp>
        <p:nvSpPr>
          <p:cNvPr id="3" name="Rectangle 2">
            <a:extLst>
              <a:ext uri="{FF2B5EF4-FFF2-40B4-BE49-F238E27FC236}">
                <a16:creationId xmlns:a16="http://schemas.microsoft.com/office/drawing/2014/main" id="{A60CBFD0-585A-5926-D0BB-BE7A4B49CF1A}"/>
              </a:ext>
            </a:extLst>
          </p:cNvPr>
          <p:cNvSpPr/>
          <p:nvPr/>
        </p:nvSpPr>
        <p:spPr>
          <a:xfrm rot="10800000" flipH="1" flipV="1">
            <a:off x="115065" y="5602516"/>
            <a:ext cx="11976100" cy="992825"/>
          </a:xfrm>
          <a:custGeom>
            <a:avLst/>
            <a:gdLst>
              <a:gd name="connsiteX0" fmla="*/ 0 w 11976100"/>
              <a:gd name="connsiteY0" fmla="*/ 0 h 992825"/>
              <a:gd name="connsiteX1" fmla="*/ 785100 w 11976100"/>
              <a:gd name="connsiteY1" fmla="*/ 0 h 992825"/>
              <a:gd name="connsiteX2" fmla="*/ 1210917 w 11976100"/>
              <a:gd name="connsiteY2" fmla="*/ 0 h 992825"/>
              <a:gd name="connsiteX3" fmla="*/ 1996017 w 11976100"/>
              <a:gd name="connsiteY3" fmla="*/ 0 h 992825"/>
              <a:gd name="connsiteX4" fmla="*/ 2781117 w 11976100"/>
              <a:gd name="connsiteY4" fmla="*/ 0 h 992825"/>
              <a:gd name="connsiteX5" fmla="*/ 3326694 w 11976100"/>
              <a:gd name="connsiteY5" fmla="*/ 0 h 992825"/>
              <a:gd name="connsiteX6" fmla="*/ 4231555 w 11976100"/>
              <a:gd name="connsiteY6" fmla="*/ 0 h 992825"/>
              <a:gd name="connsiteX7" fmla="*/ 4777133 w 11976100"/>
              <a:gd name="connsiteY7" fmla="*/ 0 h 992825"/>
              <a:gd name="connsiteX8" fmla="*/ 5562233 w 11976100"/>
              <a:gd name="connsiteY8" fmla="*/ 0 h 992825"/>
              <a:gd name="connsiteX9" fmla="*/ 6467094 w 11976100"/>
              <a:gd name="connsiteY9" fmla="*/ 0 h 992825"/>
              <a:gd name="connsiteX10" fmla="*/ 6892911 w 11976100"/>
              <a:gd name="connsiteY10" fmla="*/ 0 h 992825"/>
              <a:gd name="connsiteX11" fmla="*/ 7558250 w 11976100"/>
              <a:gd name="connsiteY11" fmla="*/ 0 h 992825"/>
              <a:gd name="connsiteX12" fmla="*/ 7984067 w 11976100"/>
              <a:gd name="connsiteY12" fmla="*/ 0 h 992825"/>
              <a:gd name="connsiteX13" fmla="*/ 8888928 w 11976100"/>
              <a:gd name="connsiteY13" fmla="*/ 0 h 992825"/>
              <a:gd name="connsiteX14" fmla="*/ 9554266 w 11976100"/>
              <a:gd name="connsiteY14" fmla="*/ 0 h 992825"/>
              <a:gd name="connsiteX15" fmla="*/ 10099844 w 11976100"/>
              <a:gd name="connsiteY15" fmla="*/ 0 h 992825"/>
              <a:gd name="connsiteX16" fmla="*/ 10405900 w 11976100"/>
              <a:gd name="connsiteY16" fmla="*/ 0 h 992825"/>
              <a:gd name="connsiteX17" fmla="*/ 11071239 w 11976100"/>
              <a:gd name="connsiteY17" fmla="*/ 0 h 992825"/>
              <a:gd name="connsiteX18" fmla="*/ 11976100 w 11976100"/>
              <a:gd name="connsiteY18" fmla="*/ 0 h 992825"/>
              <a:gd name="connsiteX19" fmla="*/ 11976100 w 11976100"/>
              <a:gd name="connsiteY19" fmla="*/ 516269 h 992825"/>
              <a:gd name="connsiteX20" fmla="*/ 11976100 w 11976100"/>
              <a:gd name="connsiteY20" fmla="*/ 992825 h 992825"/>
              <a:gd name="connsiteX21" fmla="*/ 11550283 w 11976100"/>
              <a:gd name="connsiteY21" fmla="*/ 992825 h 992825"/>
              <a:gd name="connsiteX22" fmla="*/ 10645422 w 11976100"/>
              <a:gd name="connsiteY22" fmla="*/ 992825 h 992825"/>
              <a:gd name="connsiteX23" fmla="*/ 10339366 w 11976100"/>
              <a:gd name="connsiteY23" fmla="*/ 992825 h 992825"/>
              <a:gd name="connsiteX24" fmla="*/ 9674027 w 11976100"/>
              <a:gd name="connsiteY24" fmla="*/ 992825 h 992825"/>
              <a:gd name="connsiteX25" fmla="*/ 9128450 w 11976100"/>
              <a:gd name="connsiteY25" fmla="*/ 992825 h 992825"/>
              <a:gd name="connsiteX26" fmla="*/ 8343350 w 11976100"/>
              <a:gd name="connsiteY26" fmla="*/ 992825 h 992825"/>
              <a:gd name="connsiteX27" fmla="*/ 7917533 w 11976100"/>
              <a:gd name="connsiteY27" fmla="*/ 992825 h 992825"/>
              <a:gd name="connsiteX28" fmla="*/ 7252194 w 11976100"/>
              <a:gd name="connsiteY28" fmla="*/ 992825 h 992825"/>
              <a:gd name="connsiteX29" fmla="*/ 6586855 w 11976100"/>
              <a:gd name="connsiteY29" fmla="*/ 992825 h 992825"/>
              <a:gd name="connsiteX30" fmla="*/ 6161038 w 11976100"/>
              <a:gd name="connsiteY30" fmla="*/ 992825 h 992825"/>
              <a:gd name="connsiteX31" fmla="*/ 5854982 w 11976100"/>
              <a:gd name="connsiteY31" fmla="*/ 992825 h 992825"/>
              <a:gd name="connsiteX32" fmla="*/ 5548926 w 11976100"/>
              <a:gd name="connsiteY32" fmla="*/ 992825 h 992825"/>
              <a:gd name="connsiteX33" fmla="*/ 4644065 w 11976100"/>
              <a:gd name="connsiteY33" fmla="*/ 992825 h 992825"/>
              <a:gd name="connsiteX34" fmla="*/ 3858966 w 11976100"/>
              <a:gd name="connsiteY34" fmla="*/ 992825 h 992825"/>
              <a:gd name="connsiteX35" fmla="*/ 2954105 w 11976100"/>
              <a:gd name="connsiteY35" fmla="*/ 992825 h 992825"/>
              <a:gd name="connsiteX36" fmla="*/ 2528288 w 11976100"/>
              <a:gd name="connsiteY36" fmla="*/ 992825 h 992825"/>
              <a:gd name="connsiteX37" fmla="*/ 1982710 w 11976100"/>
              <a:gd name="connsiteY37" fmla="*/ 992825 h 992825"/>
              <a:gd name="connsiteX38" fmla="*/ 1676654 w 11976100"/>
              <a:gd name="connsiteY38" fmla="*/ 992825 h 992825"/>
              <a:gd name="connsiteX39" fmla="*/ 891554 w 11976100"/>
              <a:gd name="connsiteY39" fmla="*/ 992825 h 992825"/>
              <a:gd name="connsiteX40" fmla="*/ 0 w 11976100"/>
              <a:gd name="connsiteY40" fmla="*/ 992825 h 992825"/>
              <a:gd name="connsiteX41" fmla="*/ 0 w 11976100"/>
              <a:gd name="connsiteY41" fmla="*/ 496413 h 992825"/>
              <a:gd name="connsiteX42" fmla="*/ 0 w 11976100"/>
              <a:gd name="connsiteY42" fmla="*/ 0 h 9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76100" h="992825" fill="none" extrusionOk="0">
                <a:moveTo>
                  <a:pt x="0" y="0"/>
                </a:moveTo>
                <a:cubicBezTo>
                  <a:pt x="379131" y="4268"/>
                  <a:pt x="590982" y="3478"/>
                  <a:pt x="785100" y="0"/>
                </a:cubicBezTo>
                <a:cubicBezTo>
                  <a:pt x="979218" y="-3478"/>
                  <a:pt x="1107081" y="18571"/>
                  <a:pt x="1210917" y="0"/>
                </a:cubicBezTo>
                <a:cubicBezTo>
                  <a:pt x="1314753" y="-18571"/>
                  <a:pt x="1723464" y="29520"/>
                  <a:pt x="1996017" y="0"/>
                </a:cubicBezTo>
                <a:cubicBezTo>
                  <a:pt x="2268570" y="-29520"/>
                  <a:pt x="2457107" y="-1912"/>
                  <a:pt x="2781117" y="0"/>
                </a:cubicBezTo>
                <a:cubicBezTo>
                  <a:pt x="3105127" y="1912"/>
                  <a:pt x="3106867" y="2101"/>
                  <a:pt x="3326694" y="0"/>
                </a:cubicBezTo>
                <a:cubicBezTo>
                  <a:pt x="3546521" y="-2101"/>
                  <a:pt x="4025094" y="38216"/>
                  <a:pt x="4231555" y="0"/>
                </a:cubicBezTo>
                <a:cubicBezTo>
                  <a:pt x="4438016" y="-38216"/>
                  <a:pt x="4557073" y="-17536"/>
                  <a:pt x="4777133" y="0"/>
                </a:cubicBezTo>
                <a:cubicBezTo>
                  <a:pt x="4997193" y="17536"/>
                  <a:pt x="5356637" y="-15176"/>
                  <a:pt x="5562233" y="0"/>
                </a:cubicBezTo>
                <a:cubicBezTo>
                  <a:pt x="5767829" y="15176"/>
                  <a:pt x="6192851" y="-27938"/>
                  <a:pt x="6467094" y="0"/>
                </a:cubicBezTo>
                <a:cubicBezTo>
                  <a:pt x="6741337" y="27938"/>
                  <a:pt x="6737225" y="15350"/>
                  <a:pt x="6892911" y="0"/>
                </a:cubicBezTo>
                <a:cubicBezTo>
                  <a:pt x="7048597" y="-15350"/>
                  <a:pt x="7397081" y="-28247"/>
                  <a:pt x="7558250" y="0"/>
                </a:cubicBezTo>
                <a:cubicBezTo>
                  <a:pt x="7719419" y="28247"/>
                  <a:pt x="7789238" y="-8193"/>
                  <a:pt x="7984067" y="0"/>
                </a:cubicBezTo>
                <a:cubicBezTo>
                  <a:pt x="8178896" y="8193"/>
                  <a:pt x="8454509" y="32901"/>
                  <a:pt x="8888928" y="0"/>
                </a:cubicBezTo>
                <a:cubicBezTo>
                  <a:pt x="9323347" y="-32901"/>
                  <a:pt x="9229846" y="-30561"/>
                  <a:pt x="9554266" y="0"/>
                </a:cubicBezTo>
                <a:cubicBezTo>
                  <a:pt x="9878686" y="30561"/>
                  <a:pt x="9831921" y="11850"/>
                  <a:pt x="10099844" y="0"/>
                </a:cubicBezTo>
                <a:cubicBezTo>
                  <a:pt x="10367767" y="-11850"/>
                  <a:pt x="10285433" y="7643"/>
                  <a:pt x="10405900" y="0"/>
                </a:cubicBezTo>
                <a:cubicBezTo>
                  <a:pt x="10526367" y="-7643"/>
                  <a:pt x="10897609" y="-8922"/>
                  <a:pt x="11071239" y="0"/>
                </a:cubicBezTo>
                <a:cubicBezTo>
                  <a:pt x="11244869" y="8922"/>
                  <a:pt x="11523702" y="42585"/>
                  <a:pt x="11976100" y="0"/>
                </a:cubicBezTo>
                <a:cubicBezTo>
                  <a:pt x="11981792" y="174855"/>
                  <a:pt x="11978212" y="403920"/>
                  <a:pt x="11976100" y="516269"/>
                </a:cubicBezTo>
                <a:cubicBezTo>
                  <a:pt x="11973988" y="628618"/>
                  <a:pt x="11984682" y="798665"/>
                  <a:pt x="11976100" y="992825"/>
                </a:cubicBezTo>
                <a:cubicBezTo>
                  <a:pt x="11866317" y="978694"/>
                  <a:pt x="11673824" y="993835"/>
                  <a:pt x="11550283" y="992825"/>
                </a:cubicBezTo>
                <a:cubicBezTo>
                  <a:pt x="11426742" y="991815"/>
                  <a:pt x="10852858" y="991919"/>
                  <a:pt x="10645422" y="992825"/>
                </a:cubicBezTo>
                <a:cubicBezTo>
                  <a:pt x="10437986" y="993731"/>
                  <a:pt x="10425292" y="981246"/>
                  <a:pt x="10339366" y="992825"/>
                </a:cubicBezTo>
                <a:cubicBezTo>
                  <a:pt x="10253440" y="1004404"/>
                  <a:pt x="9846911" y="1004499"/>
                  <a:pt x="9674027" y="992825"/>
                </a:cubicBezTo>
                <a:cubicBezTo>
                  <a:pt x="9501143" y="981151"/>
                  <a:pt x="9379116" y="998477"/>
                  <a:pt x="9128450" y="992825"/>
                </a:cubicBezTo>
                <a:cubicBezTo>
                  <a:pt x="8877784" y="987173"/>
                  <a:pt x="8686220" y="1013628"/>
                  <a:pt x="8343350" y="992825"/>
                </a:cubicBezTo>
                <a:cubicBezTo>
                  <a:pt x="8000480" y="972022"/>
                  <a:pt x="8129692" y="993723"/>
                  <a:pt x="7917533" y="992825"/>
                </a:cubicBezTo>
                <a:cubicBezTo>
                  <a:pt x="7705374" y="991927"/>
                  <a:pt x="7568800" y="989655"/>
                  <a:pt x="7252194" y="992825"/>
                </a:cubicBezTo>
                <a:cubicBezTo>
                  <a:pt x="6935588" y="995995"/>
                  <a:pt x="6838622" y="961927"/>
                  <a:pt x="6586855" y="992825"/>
                </a:cubicBezTo>
                <a:cubicBezTo>
                  <a:pt x="6335088" y="1023723"/>
                  <a:pt x="6306599" y="979958"/>
                  <a:pt x="6161038" y="992825"/>
                </a:cubicBezTo>
                <a:cubicBezTo>
                  <a:pt x="6015477" y="1005692"/>
                  <a:pt x="5936894" y="993731"/>
                  <a:pt x="5854982" y="992825"/>
                </a:cubicBezTo>
                <a:cubicBezTo>
                  <a:pt x="5773070" y="991919"/>
                  <a:pt x="5623368" y="991023"/>
                  <a:pt x="5548926" y="992825"/>
                </a:cubicBezTo>
                <a:cubicBezTo>
                  <a:pt x="5474484" y="994627"/>
                  <a:pt x="4856298" y="978491"/>
                  <a:pt x="4644065" y="992825"/>
                </a:cubicBezTo>
                <a:cubicBezTo>
                  <a:pt x="4431832" y="1007159"/>
                  <a:pt x="4079841" y="985957"/>
                  <a:pt x="3858966" y="992825"/>
                </a:cubicBezTo>
                <a:cubicBezTo>
                  <a:pt x="3638091" y="999693"/>
                  <a:pt x="3314304" y="1008600"/>
                  <a:pt x="2954105" y="992825"/>
                </a:cubicBezTo>
                <a:cubicBezTo>
                  <a:pt x="2593906" y="977050"/>
                  <a:pt x="2703837" y="1001539"/>
                  <a:pt x="2528288" y="992825"/>
                </a:cubicBezTo>
                <a:cubicBezTo>
                  <a:pt x="2352739" y="984111"/>
                  <a:pt x="2230010" y="971430"/>
                  <a:pt x="1982710" y="992825"/>
                </a:cubicBezTo>
                <a:cubicBezTo>
                  <a:pt x="1735410" y="1014220"/>
                  <a:pt x="1795325" y="978739"/>
                  <a:pt x="1676654" y="992825"/>
                </a:cubicBezTo>
                <a:cubicBezTo>
                  <a:pt x="1557983" y="1006911"/>
                  <a:pt x="1205018" y="987224"/>
                  <a:pt x="891554" y="992825"/>
                </a:cubicBezTo>
                <a:cubicBezTo>
                  <a:pt x="578090" y="998426"/>
                  <a:pt x="235868" y="1021919"/>
                  <a:pt x="0" y="992825"/>
                </a:cubicBezTo>
                <a:cubicBezTo>
                  <a:pt x="5142" y="890101"/>
                  <a:pt x="17689" y="621740"/>
                  <a:pt x="0" y="496413"/>
                </a:cubicBezTo>
                <a:cubicBezTo>
                  <a:pt x="-17689" y="371086"/>
                  <a:pt x="-11398" y="112748"/>
                  <a:pt x="0" y="0"/>
                </a:cubicBezTo>
                <a:close/>
              </a:path>
              <a:path w="11976100" h="992825" stroke="0" extrusionOk="0">
                <a:moveTo>
                  <a:pt x="0" y="0"/>
                </a:moveTo>
                <a:cubicBezTo>
                  <a:pt x="240073" y="-6894"/>
                  <a:pt x="451743" y="23697"/>
                  <a:pt x="665339" y="0"/>
                </a:cubicBezTo>
                <a:cubicBezTo>
                  <a:pt x="878935" y="-23697"/>
                  <a:pt x="1089194" y="-32317"/>
                  <a:pt x="1330678" y="0"/>
                </a:cubicBezTo>
                <a:cubicBezTo>
                  <a:pt x="1572162" y="32317"/>
                  <a:pt x="1574101" y="-7180"/>
                  <a:pt x="1636734" y="0"/>
                </a:cubicBezTo>
                <a:cubicBezTo>
                  <a:pt x="1699367" y="7180"/>
                  <a:pt x="2227125" y="-4604"/>
                  <a:pt x="2421834" y="0"/>
                </a:cubicBezTo>
                <a:cubicBezTo>
                  <a:pt x="2616543" y="4604"/>
                  <a:pt x="2819575" y="14715"/>
                  <a:pt x="2967411" y="0"/>
                </a:cubicBezTo>
                <a:cubicBezTo>
                  <a:pt x="3115247" y="-14715"/>
                  <a:pt x="3287629" y="17339"/>
                  <a:pt x="3512989" y="0"/>
                </a:cubicBezTo>
                <a:cubicBezTo>
                  <a:pt x="3738349" y="-17339"/>
                  <a:pt x="4072687" y="-37338"/>
                  <a:pt x="4298089" y="0"/>
                </a:cubicBezTo>
                <a:cubicBezTo>
                  <a:pt x="4523491" y="37338"/>
                  <a:pt x="4829062" y="-36608"/>
                  <a:pt x="5083189" y="0"/>
                </a:cubicBezTo>
                <a:cubicBezTo>
                  <a:pt x="5337316" y="36608"/>
                  <a:pt x="5429337" y="4967"/>
                  <a:pt x="5628767" y="0"/>
                </a:cubicBezTo>
                <a:cubicBezTo>
                  <a:pt x="5828197" y="-4967"/>
                  <a:pt x="5858488" y="-717"/>
                  <a:pt x="5934823" y="0"/>
                </a:cubicBezTo>
                <a:cubicBezTo>
                  <a:pt x="6011158" y="717"/>
                  <a:pt x="6371520" y="30074"/>
                  <a:pt x="6600162" y="0"/>
                </a:cubicBezTo>
                <a:cubicBezTo>
                  <a:pt x="6828804" y="-30074"/>
                  <a:pt x="7060991" y="-25545"/>
                  <a:pt x="7265501" y="0"/>
                </a:cubicBezTo>
                <a:cubicBezTo>
                  <a:pt x="7470011" y="25545"/>
                  <a:pt x="7569930" y="14737"/>
                  <a:pt x="7811079" y="0"/>
                </a:cubicBezTo>
                <a:cubicBezTo>
                  <a:pt x="8052228" y="-14737"/>
                  <a:pt x="8048657" y="9941"/>
                  <a:pt x="8236895" y="0"/>
                </a:cubicBezTo>
                <a:cubicBezTo>
                  <a:pt x="8425133" y="-9941"/>
                  <a:pt x="8599969" y="-349"/>
                  <a:pt x="8902234" y="0"/>
                </a:cubicBezTo>
                <a:cubicBezTo>
                  <a:pt x="9204499" y="349"/>
                  <a:pt x="9442970" y="44646"/>
                  <a:pt x="9807095" y="0"/>
                </a:cubicBezTo>
                <a:cubicBezTo>
                  <a:pt x="10171220" y="-44646"/>
                  <a:pt x="10237280" y="11093"/>
                  <a:pt x="10592195" y="0"/>
                </a:cubicBezTo>
                <a:cubicBezTo>
                  <a:pt x="10947110" y="-11093"/>
                  <a:pt x="11033374" y="29583"/>
                  <a:pt x="11377295" y="0"/>
                </a:cubicBezTo>
                <a:cubicBezTo>
                  <a:pt x="11721216" y="-29583"/>
                  <a:pt x="11781106" y="29369"/>
                  <a:pt x="11976100" y="0"/>
                </a:cubicBezTo>
                <a:cubicBezTo>
                  <a:pt x="11984388" y="137512"/>
                  <a:pt x="11980791" y="335368"/>
                  <a:pt x="11976100" y="516269"/>
                </a:cubicBezTo>
                <a:cubicBezTo>
                  <a:pt x="11971409" y="697170"/>
                  <a:pt x="11981029" y="897485"/>
                  <a:pt x="11976100" y="992825"/>
                </a:cubicBezTo>
                <a:cubicBezTo>
                  <a:pt x="11589139" y="972582"/>
                  <a:pt x="11471429" y="1005158"/>
                  <a:pt x="11191000" y="992825"/>
                </a:cubicBezTo>
                <a:cubicBezTo>
                  <a:pt x="10910571" y="980492"/>
                  <a:pt x="10687545" y="960237"/>
                  <a:pt x="10405900" y="992825"/>
                </a:cubicBezTo>
                <a:cubicBezTo>
                  <a:pt x="10124255" y="1025413"/>
                  <a:pt x="9911146" y="985616"/>
                  <a:pt x="9620800" y="992825"/>
                </a:cubicBezTo>
                <a:cubicBezTo>
                  <a:pt x="9330454" y="1000034"/>
                  <a:pt x="9116501" y="981644"/>
                  <a:pt x="8955461" y="992825"/>
                </a:cubicBezTo>
                <a:cubicBezTo>
                  <a:pt x="8794421" y="1004006"/>
                  <a:pt x="8616717" y="1005115"/>
                  <a:pt x="8529645" y="992825"/>
                </a:cubicBezTo>
                <a:cubicBezTo>
                  <a:pt x="8442573" y="980535"/>
                  <a:pt x="8081521" y="1023132"/>
                  <a:pt x="7864306" y="992825"/>
                </a:cubicBezTo>
                <a:cubicBezTo>
                  <a:pt x="7647091" y="962518"/>
                  <a:pt x="7505383" y="1022812"/>
                  <a:pt x="7198967" y="992825"/>
                </a:cubicBezTo>
                <a:cubicBezTo>
                  <a:pt x="6892551" y="962838"/>
                  <a:pt x="7025859" y="986722"/>
                  <a:pt x="6892911" y="992825"/>
                </a:cubicBezTo>
                <a:cubicBezTo>
                  <a:pt x="6759963" y="998928"/>
                  <a:pt x="6518866" y="960162"/>
                  <a:pt x="6227572" y="992825"/>
                </a:cubicBezTo>
                <a:cubicBezTo>
                  <a:pt x="5936278" y="1025488"/>
                  <a:pt x="5614658" y="1029647"/>
                  <a:pt x="5322711" y="992825"/>
                </a:cubicBezTo>
                <a:cubicBezTo>
                  <a:pt x="5030764" y="956003"/>
                  <a:pt x="4862215" y="1012781"/>
                  <a:pt x="4537611" y="992825"/>
                </a:cubicBezTo>
                <a:cubicBezTo>
                  <a:pt x="4213007" y="972869"/>
                  <a:pt x="4316859" y="979630"/>
                  <a:pt x="4231555" y="992825"/>
                </a:cubicBezTo>
                <a:cubicBezTo>
                  <a:pt x="4146251" y="1006020"/>
                  <a:pt x="3922684" y="973270"/>
                  <a:pt x="3805738" y="992825"/>
                </a:cubicBezTo>
                <a:cubicBezTo>
                  <a:pt x="3688792" y="1012380"/>
                  <a:pt x="3224748" y="997568"/>
                  <a:pt x="3020639" y="992825"/>
                </a:cubicBezTo>
                <a:cubicBezTo>
                  <a:pt x="2816530" y="988082"/>
                  <a:pt x="2742434" y="1003878"/>
                  <a:pt x="2594822" y="992825"/>
                </a:cubicBezTo>
                <a:cubicBezTo>
                  <a:pt x="2447210" y="981772"/>
                  <a:pt x="2090174" y="953302"/>
                  <a:pt x="1689961" y="992825"/>
                </a:cubicBezTo>
                <a:cubicBezTo>
                  <a:pt x="1289748" y="1032348"/>
                  <a:pt x="1347489" y="1010508"/>
                  <a:pt x="1144383" y="992825"/>
                </a:cubicBezTo>
                <a:cubicBezTo>
                  <a:pt x="941277" y="975142"/>
                  <a:pt x="257886" y="1020362"/>
                  <a:pt x="0" y="992825"/>
                </a:cubicBezTo>
                <a:cubicBezTo>
                  <a:pt x="7850" y="754720"/>
                  <a:pt x="16360" y="610297"/>
                  <a:pt x="0" y="496413"/>
                </a:cubicBezTo>
                <a:cubicBezTo>
                  <a:pt x="-16360" y="382529"/>
                  <a:pt x="545" y="127682"/>
                  <a:pt x="0" y="0"/>
                </a:cubicBezTo>
                <a:close/>
              </a:path>
            </a:pathLst>
          </a:custGeom>
          <a:solidFill>
            <a:schemeClr val="bg1"/>
          </a:solidFill>
          <a:ln>
            <a:solidFill>
              <a:schemeClr val="tx1"/>
            </a:solidFill>
            <a:extLst>
              <a:ext uri="{C807C97D-BFC1-408E-A445-0C87EB9F89A2}">
                <ask:lineSketchStyleProps xmlns:ask="http://schemas.microsoft.com/office/drawing/2018/sketchyshapes" sd="399960762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sz="1900" dirty="0">
                <a:solidFill>
                  <a:schemeClr val="tx1"/>
                </a:solidFill>
                <a:latin typeface="+mj-lt"/>
                <a:ea typeface="Calibri" panose="020F0502020204030204" pitchFamily="34" charset="0"/>
                <a:cs typeface="Arial" panose="020B0604020202020204" pitchFamily="34" charset="0"/>
              </a:rPr>
              <a:t>F</a:t>
            </a:r>
            <a:r>
              <a:rPr lang="en-US" sz="1900" dirty="0">
                <a:solidFill>
                  <a:schemeClr val="tx1"/>
                </a:solidFill>
                <a:effectLst/>
                <a:latin typeface="+mj-lt"/>
                <a:ea typeface="Calibri" panose="020F0502020204030204" pitchFamily="34" charset="0"/>
                <a:cs typeface="Arial" panose="020B0604020202020204" pitchFamily="34" charset="0"/>
              </a:rPr>
              <a:t>orest ditch draining a fully harvested catchment in the Trollberget Experimental Area, northern Sweden.</a:t>
            </a:r>
          </a:p>
          <a:p>
            <a:pPr marL="342900" indent="-342900">
              <a:lnSpc>
                <a:spcPct val="150000"/>
              </a:lnSpc>
              <a:buFont typeface="Arial" panose="020B0604020202020204" pitchFamily="34" charset="0"/>
              <a:buChar char="•"/>
            </a:pPr>
            <a:r>
              <a:rPr lang="en-US" sz="1900" dirty="0">
                <a:solidFill>
                  <a:schemeClr val="tx1"/>
                </a:solidFill>
                <a:effectLst/>
                <a:latin typeface="+mj-lt"/>
                <a:ea typeface="Calibri" panose="020F0502020204030204" pitchFamily="34" charset="0"/>
                <a:cs typeface="Arial" panose="020B0604020202020204" pitchFamily="34" charset="0"/>
              </a:rPr>
              <a:t>Data were collected during the snow-free season from May to October. </a:t>
            </a:r>
            <a:endParaRPr lang="en-SE" sz="1900" dirty="0">
              <a:solidFill>
                <a:schemeClr val="tx1"/>
              </a:solidFill>
              <a:latin typeface="+mj-lt"/>
            </a:endParaRPr>
          </a:p>
        </p:txBody>
      </p:sp>
      <p:sp>
        <p:nvSpPr>
          <p:cNvPr id="5" name="Rectangle 4">
            <a:extLst>
              <a:ext uri="{FF2B5EF4-FFF2-40B4-BE49-F238E27FC236}">
                <a16:creationId xmlns:a16="http://schemas.microsoft.com/office/drawing/2014/main" id="{7C18905E-EA1A-9BEA-571D-171B66D114E2}"/>
              </a:ext>
            </a:extLst>
          </p:cNvPr>
          <p:cNvSpPr/>
          <p:nvPr/>
        </p:nvSpPr>
        <p:spPr>
          <a:xfrm>
            <a:off x="6293615" y="-45998"/>
            <a:ext cx="3525474" cy="2734542"/>
          </a:xfrm>
          <a:custGeom>
            <a:avLst/>
            <a:gdLst>
              <a:gd name="connsiteX0" fmla="*/ 0 w 3525474"/>
              <a:gd name="connsiteY0" fmla="*/ 0 h 2734542"/>
              <a:gd name="connsiteX1" fmla="*/ 552324 w 3525474"/>
              <a:gd name="connsiteY1" fmla="*/ 0 h 2734542"/>
              <a:gd name="connsiteX2" fmla="*/ 1034139 w 3525474"/>
              <a:gd name="connsiteY2" fmla="*/ 0 h 2734542"/>
              <a:gd name="connsiteX3" fmla="*/ 1692228 w 3525474"/>
              <a:gd name="connsiteY3" fmla="*/ 0 h 2734542"/>
              <a:gd name="connsiteX4" fmla="*/ 2315061 w 3525474"/>
              <a:gd name="connsiteY4" fmla="*/ 0 h 2734542"/>
              <a:gd name="connsiteX5" fmla="*/ 2867386 w 3525474"/>
              <a:gd name="connsiteY5" fmla="*/ 0 h 2734542"/>
              <a:gd name="connsiteX6" fmla="*/ 3525474 w 3525474"/>
              <a:gd name="connsiteY6" fmla="*/ 0 h 2734542"/>
              <a:gd name="connsiteX7" fmla="*/ 3525474 w 3525474"/>
              <a:gd name="connsiteY7" fmla="*/ 738326 h 2734542"/>
              <a:gd name="connsiteX8" fmla="*/ 3525474 w 3525474"/>
              <a:gd name="connsiteY8" fmla="*/ 1476653 h 2734542"/>
              <a:gd name="connsiteX9" fmla="*/ 3525474 w 3525474"/>
              <a:gd name="connsiteY9" fmla="*/ 2132943 h 2734542"/>
              <a:gd name="connsiteX10" fmla="*/ 3525474 w 3525474"/>
              <a:gd name="connsiteY10" fmla="*/ 2734542 h 2734542"/>
              <a:gd name="connsiteX11" fmla="*/ 2973150 w 3525474"/>
              <a:gd name="connsiteY11" fmla="*/ 2734542 h 2734542"/>
              <a:gd name="connsiteX12" fmla="*/ 2420825 w 3525474"/>
              <a:gd name="connsiteY12" fmla="*/ 2734542 h 2734542"/>
              <a:gd name="connsiteX13" fmla="*/ 1868501 w 3525474"/>
              <a:gd name="connsiteY13" fmla="*/ 2734542 h 2734542"/>
              <a:gd name="connsiteX14" fmla="*/ 1280922 w 3525474"/>
              <a:gd name="connsiteY14" fmla="*/ 2734542 h 2734542"/>
              <a:gd name="connsiteX15" fmla="*/ 728598 w 3525474"/>
              <a:gd name="connsiteY15" fmla="*/ 2734542 h 2734542"/>
              <a:gd name="connsiteX16" fmla="*/ 0 w 3525474"/>
              <a:gd name="connsiteY16" fmla="*/ 2734542 h 2734542"/>
              <a:gd name="connsiteX17" fmla="*/ 0 w 3525474"/>
              <a:gd name="connsiteY17" fmla="*/ 2105597 h 2734542"/>
              <a:gd name="connsiteX18" fmla="*/ 0 w 3525474"/>
              <a:gd name="connsiteY18" fmla="*/ 1476653 h 2734542"/>
              <a:gd name="connsiteX19" fmla="*/ 0 w 3525474"/>
              <a:gd name="connsiteY19" fmla="*/ 765672 h 2734542"/>
              <a:gd name="connsiteX20" fmla="*/ 0 w 3525474"/>
              <a:gd name="connsiteY20" fmla="*/ 0 h 27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25474" h="2734542" fill="none" extrusionOk="0">
                <a:moveTo>
                  <a:pt x="0" y="0"/>
                </a:moveTo>
                <a:cubicBezTo>
                  <a:pt x="261264" y="27584"/>
                  <a:pt x="356860" y="-9651"/>
                  <a:pt x="552324" y="0"/>
                </a:cubicBezTo>
                <a:cubicBezTo>
                  <a:pt x="747788" y="9651"/>
                  <a:pt x="884748" y="-13879"/>
                  <a:pt x="1034139" y="0"/>
                </a:cubicBezTo>
                <a:cubicBezTo>
                  <a:pt x="1183530" y="13879"/>
                  <a:pt x="1442425" y="12229"/>
                  <a:pt x="1692228" y="0"/>
                </a:cubicBezTo>
                <a:cubicBezTo>
                  <a:pt x="1942031" y="-12229"/>
                  <a:pt x="2156193" y="-4981"/>
                  <a:pt x="2315061" y="0"/>
                </a:cubicBezTo>
                <a:cubicBezTo>
                  <a:pt x="2473929" y="4981"/>
                  <a:pt x="2712778" y="5084"/>
                  <a:pt x="2867386" y="0"/>
                </a:cubicBezTo>
                <a:cubicBezTo>
                  <a:pt x="3021995" y="-5084"/>
                  <a:pt x="3221193" y="-18995"/>
                  <a:pt x="3525474" y="0"/>
                </a:cubicBezTo>
                <a:cubicBezTo>
                  <a:pt x="3542852" y="155416"/>
                  <a:pt x="3512317" y="510781"/>
                  <a:pt x="3525474" y="738326"/>
                </a:cubicBezTo>
                <a:cubicBezTo>
                  <a:pt x="3538631" y="965871"/>
                  <a:pt x="3488570" y="1282340"/>
                  <a:pt x="3525474" y="1476653"/>
                </a:cubicBezTo>
                <a:cubicBezTo>
                  <a:pt x="3562378" y="1670966"/>
                  <a:pt x="3542432" y="1986182"/>
                  <a:pt x="3525474" y="2132943"/>
                </a:cubicBezTo>
                <a:cubicBezTo>
                  <a:pt x="3508517" y="2279704"/>
                  <a:pt x="3533469" y="2521459"/>
                  <a:pt x="3525474" y="2734542"/>
                </a:cubicBezTo>
                <a:cubicBezTo>
                  <a:pt x="3412542" y="2731592"/>
                  <a:pt x="3143874" y="2724493"/>
                  <a:pt x="2973150" y="2734542"/>
                </a:cubicBezTo>
                <a:cubicBezTo>
                  <a:pt x="2802426" y="2744591"/>
                  <a:pt x="2562610" y="2747000"/>
                  <a:pt x="2420825" y="2734542"/>
                </a:cubicBezTo>
                <a:cubicBezTo>
                  <a:pt x="2279041" y="2722084"/>
                  <a:pt x="2016058" y="2731681"/>
                  <a:pt x="1868501" y="2734542"/>
                </a:cubicBezTo>
                <a:cubicBezTo>
                  <a:pt x="1720944" y="2737403"/>
                  <a:pt x="1492499" y="2759194"/>
                  <a:pt x="1280922" y="2734542"/>
                </a:cubicBezTo>
                <a:cubicBezTo>
                  <a:pt x="1069345" y="2709890"/>
                  <a:pt x="956214" y="2748188"/>
                  <a:pt x="728598" y="2734542"/>
                </a:cubicBezTo>
                <a:cubicBezTo>
                  <a:pt x="500982" y="2720896"/>
                  <a:pt x="271867" y="2717688"/>
                  <a:pt x="0" y="2734542"/>
                </a:cubicBezTo>
                <a:cubicBezTo>
                  <a:pt x="-5791" y="2596023"/>
                  <a:pt x="-23332" y="2287778"/>
                  <a:pt x="0" y="2105597"/>
                </a:cubicBezTo>
                <a:cubicBezTo>
                  <a:pt x="23332" y="1923416"/>
                  <a:pt x="-1968" y="1606686"/>
                  <a:pt x="0" y="1476653"/>
                </a:cubicBezTo>
                <a:cubicBezTo>
                  <a:pt x="1968" y="1346620"/>
                  <a:pt x="-14126" y="947999"/>
                  <a:pt x="0" y="765672"/>
                </a:cubicBezTo>
                <a:cubicBezTo>
                  <a:pt x="14126" y="583345"/>
                  <a:pt x="7862" y="328681"/>
                  <a:pt x="0" y="0"/>
                </a:cubicBezTo>
                <a:close/>
              </a:path>
              <a:path w="3525474" h="2734542" stroke="0" extrusionOk="0">
                <a:moveTo>
                  <a:pt x="0" y="0"/>
                </a:moveTo>
                <a:cubicBezTo>
                  <a:pt x="192038" y="-13482"/>
                  <a:pt x="327043" y="5086"/>
                  <a:pt x="481815" y="0"/>
                </a:cubicBezTo>
                <a:cubicBezTo>
                  <a:pt x="636587" y="-5086"/>
                  <a:pt x="867478" y="1697"/>
                  <a:pt x="1139903" y="0"/>
                </a:cubicBezTo>
                <a:cubicBezTo>
                  <a:pt x="1412328" y="-1697"/>
                  <a:pt x="1550515" y="-24612"/>
                  <a:pt x="1727482" y="0"/>
                </a:cubicBezTo>
                <a:cubicBezTo>
                  <a:pt x="1904449" y="24612"/>
                  <a:pt x="2086041" y="-32845"/>
                  <a:pt x="2385571" y="0"/>
                </a:cubicBezTo>
                <a:cubicBezTo>
                  <a:pt x="2685101" y="32845"/>
                  <a:pt x="3152893" y="54475"/>
                  <a:pt x="3525474" y="0"/>
                </a:cubicBezTo>
                <a:cubicBezTo>
                  <a:pt x="3510232" y="214855"/>
                  <a:pt x="3545992" y="443240"/>
                  <a:pt x="3525474" y="601599"/>
                </a:cubicBezTo>
                <a:cubicBezTo>
                  <a:pt x="3504956" y="759958"/>
                  <a:pt x="3545993" y="1054061"/>
                  <a:pt x="3525474" y="1230544"/>
                </a:cubicBezTo>
                <a:cubicBezTo>
                  <a:pt x="3504955" y="1407027"/>
                  <a:pt x="3493780" y="1593917"/>
                  <a:pt x="3525474" y="1886834"/>
                </a:cubicBezTo>
                <a:cubicBezTo>
                  <a:pt x="3557169" y="2179751"/>
                  <a:pt x="3548319" y="2393385"/>
                  <a:pt x="3525474" y="2734542"/>
                </a:cubicBezTo>
                <a:cubicBezTo>
                  <a:pt x="3257877" y="2733351"/>
                  <a:pt x="3157064" y="2714080"/>
                  <a:pt x="2902640" y="2734542"/>
                </a:cubicBezTo>
                <a:cubicBezTo>
                  <a:pt x="2648216" y="2755004"/>
                  <a:pt x="2588857" y="2750852"/>
                  <a:pt x="2420825" y="2734542"/>
                </a:cubicBezTo>
                <a:cubicBezTo>
                  <a:pt x="2252794" y="2718232"/>
                  <a:pt x="2107362" y="2712345"/>
                  <a:pt x="1939011" y="2734542"/>
                </a:cubicBezTo>
                <a:cubicBezTo>
                  <a:pt x="1770660" y="2756739"/>
                  <a:pt x="1513422" y="2728025"/>
                  <a:pt x="1351432" y="2734542"/>
                </a:cubicBezTo>
                <a:cubicBezTo>
                  <a:pt x="1189442" y="2741059"/>
                  <a:pt x="1081744" y="2724053"/>
                  <a:pt x="869617" y="2734542"/>
                </a:cubicBezTo>
                <a:cubicBezTo>
                  <a:pt x="657491" y="2745031"/>
                  <a:pt x="286965" y="2703098"/>
                  <a:pt x="0" y="2734542"/>
                </a:cubicBezTo>
                <a:cubicBezTo>
                  <a:pt x="21550" y="2447657"/>
                  <a:pt x="26261" y="2249971"/>
                  <a:pt x="0" y="2050907"/>
                </a:cubicBezTo>
                <a:cubicBezTo>
                  <a:pt x="-26261" y="1851844"/>
                  <a:pt x="448" y="1535146"/>
                  <a:pt x="0" y="1367271"/>
                </a:cubicBezTo>
                <a:cubicBezTo>
                  <a:pt x="-448" y="1199396"/>
                  <a:pt x="14027" y="865441"/>
                  <a:pt x="0" y="656290"/>
                </a:cubicBezTo>
                <a:cubicBezTo>
                  <a:pt x="-14027" y="447139"/>
                  <a:pt x="-18595" y="248038"/>
                  <a:pt x="0" y="0"/>
                </a:cubicBezTo>
                <a:close/>
              </a:path>
            </a:pathLst>
          </a:custGeom>
          <a:solidFill>
            <a:schemeClr val="bg1"/>
          </a:solidFill>
          <a:ln>
            <a:solidFill>
              <a:schemeClr val="tx1"/>
            </a:solidFill>
            <a:extLst>
              <a:ext uri="{C807C97D-BFC1-408E-A445-0C87EB9F89A2}">
                <ask:lineSketchStyleProps xmlns:ask="http://schemas.microsoft.com/office/drawing/2018/sketchyshapes" sd="183148926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ts val="3000"/>
              </a:lnSpc>
            </a:pPr>
            <a:r>
              <a:rPr lang="en-US" dirty="0">
                <a:solidFill>
                  <a:schemeClr val="tx1"/>
                </a:solidFill>
                <a:latin typeface="Arial "/>
              </a:rPr>
              <a:t>High-frequency (30 min)</a:t>
            </a:r>
          </a:p>
          <a:p>
            <a:pPr marL="342900" indent="-342900" algn="l">
              <a:lnSpc>
                <a:spcPts val="3000"/>
              </a:lnSpc>
              <a:buFont typeface="Arial" panose="020B0604020202020204" pitchFamily="34" charset="0"/>
              <a:buChar char="•"/>
            </a:pPr>
            <a:r>
              <a:rPr lang="en-US" dirty="0">
                <a:solidFill>
                  <a:schemeClr val="tx1"/>
                </a:solidFill>
                <a:effectLst/>
                <a:latin typeface="Arial "/>
                <a:ea typeface="Calibri" panose="020F0502020204030204" pitchFamily="34" charset="0"/>
                <a:cs typeface="Arial" panose="020B0604020202020204" pitchFamily="34" charset="0"/>
              </a:rPr>
              <a:t>CO</a:t>
            </a:r>
            <a:r>
              <a:rPr lang="en-US" baseline="-25000" dirty="0">
                <a:solidFill>
                  <a:schemeClr val="tx1"/>
                </a:solidFill>
                <a:effectLst/>
                <a:latin typeface="Arial "/>
                <a:ea typeface="Calibri" panose="020F0502020204030204" pitchFamily="34" charset="0"/>
                <a:cs typeface="Arial" panose="020B0604020202020204" pitchFamily="34" charset="0"/>
              </a:rPr>
              <a:t>2</a:t>
            </a:r>
            <a:endParaRPr lang="en-US" baseline="-25000" dirty="0">
              <a:solidFill>
                <a:schemeClr val="tx1"/>
              </a:solidFill>
              <a:latin typeface="Arial "/>
              <a:ea typeface="Calibri" panose="020F0502020204030204" pitchFamily="34" charset="0"/>
              <a:cs typeface="Arial" panose="020B0604020202020204" pitchFamily="34" charset="0"/>
            </a:endParaRPr>
          </a:p>
          <a:p>
            <a:pPr marL="342900" indent="-342900" algn="l">
              <a:lnSpc>
                <a:spcPts val="3000"/>
              </a:lnSpc>
              <a:buFont typeface="Arial" panose="020B0604020202020204" pitchFamily="34" charset="0"/>
              <a:buChar char="•"/>
            </a:pPr>
            <a:r>
              <a:rPr lang="en-US" dirty="0">
                <a:solidFill>
                  <a:schemeClr val="tx1"/>
                </a:solidFill>
                <a:latin typeface="Arial "/>
                <a:cs typeface="Arial" panose="020B0604020202020204" pitchFamily="34" charset="0"/>
              </a:rPr>
              <a:t>Water Temperature </a:t>
            </a:r>
          </a:p>
          <a:p>
            <a:pPr marL="342900" indent="-342900" algn="l">
              <a:lnSpc>
                <a:spcPts val="3000"/>
              </a:lnSpc>
              <a:buFont typeface="Arial" panose="020B0604020202020204" pitchFamily="34" charset="0"/>
              <a:buChar char="•"/>
            </a:pPr>
            <a:r>
              <a:rPr lang="en-US" dirty="0">
                <a:solidFill>
                  <a:schemeClr val="tx1"/>
                </a:solidFill>
                <a:latin typeface="Arial "/>
                <a:cs typeface="Arial" panose="020B0604020202020204" pitchFamily="34" charset="0"/>
              </a:rPr>
              <a:t>Water Level</a:t>
            </a:r>
          </a:p>
          <a:p>
            <a:pPr marL="342900" indent="-342900" algn="l">
              <a:lnSpc>
                <a:spcPts val="3000"/>
              </a:lnSpc>
              <a:buFont typeface="Arial" panose="020B0604020202020204" pitchFamily="34" charset="0"/>
              <a:buChar char="•"/>
            </a:pPr>
            <a:r>
              <a:rPr lang="en-US" dirty="0">
                <a:solidFill>
                  <a:schemeClr val="tx1"/>
                </a:solidFill>
                <a:latin typeface="Arial "/>
                <a:cs typeface="Arial" panose="020B0604020202020204" pitchFamily="34" charset="0"/>
              </a:rPr>
              <a:t>Electrical Conductivity</a:t>
            </a:r>
          </a:p>
          <a:p>
            <a:pPr marL="342900" indent="-342900" algn="l">
              <a:lnSpc>
                <a:spcPts val="3000"/>
              </a:lnSpc>
              <a:buFont typeface="Arial" panose="020B0604020202020204" pitchFamily="34" charset="0"/>
              <a:buChar char="•"/>
            </a:pPr>
            <a:r>
              <a:rPr lang="en-US" dirty="0">
                <a:solidFill>
                  <a:schemeClr val="tx1"/>
                </a:solidFill>
                <a:latin typeface="Arial "/>
                <a:cs typeface="Arial" panose="020B0604020202020204" pitchFamily="34" charset="0"/>
              </a:rPr>
              <a:t>Precipitation (mm)</a:t>
            </a:r>
          </a:p>
          <a:p>
            <a:pPr marL="342900" indent="-342900" algn="l">
              <a:lnSpc>
                <a:spcPts val="3000"/>
              </a:lnSpc>
              <a:buFont typeface="Arial" panose="020B0604020202020204" pitchFamily="34" charset="0"/>
              <a:buChar char="•"/>
            </a:pPr>
            <a:r>
              <a:rPr lang="en-US" dirty="0">
                <a:solidFill>
                  <a:schemeClr val="tx1"/>
                </a:solidFill>
                <a:latin typeface="Arial "/>
                <a:cs typeface="Arial" panose="020B0604020202020204" pitchFamily="34" charset="0"/>
              </a:rPr>
              <a:t>Air Temperature</a:t>
            </a:r>
            <a:endParaRPr lang="en-US" dirty="0">
              <a:solidFill>
                <a:schemeClr val="tx1"/>
              </a:solidFill>
              <a:latin typeface="Arial "/>
            </a:endParaRPr>
          </a:p>
        </p:txBody>
      </p:sp>
      <p:pic>
        <p:nvPicPr>
          <p:cNvPr id="4" name="Audio 3">
            <a:hlinkClick r:id="" action="ppaction://media"/>
            <a:extLst>
              <a:ext uri="{FF2B5EF4-FFF2-40B4-BE49-F238E27FC236}">
                <a16:creationId xmlns:a16="http://schemas.microsoft.com/office/drawing/2014/main" id="{A53CB570-D4FC-347F-7F58-3996569B16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26270409"/>
      </p:ext>
    </p:extLst>
  </p:cSld>
  <p:clrMapOvr>
    <a:masterClrMapping/>
  </p:clrMapOvr>
  <mc:AlternateContent xmlns:mc="http://schemas.openxmlformats.org/markup-compatibility/2006">
    <mc:Choice xmlns:p14="http://schemas.microsoft.com/office/powerpoint/2010/main" Requires="p14">
      <p:transition spd="med" p14:dur="700" advTm="24855">
        <p:fade/>
      </p:transition>
    </mc:Choice>
    <mc:Fallback>
      <p:transition spd="med" advTm="24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imeserie">
            <a:extLst>
              <a:ext uri="{FF2B5EF4-FFF2-40B4-BE49-F238E27FC236}">
                <a16:creationId xmlns:a16="http://schemas.microsoft.com/office/drawing/2014/main" id="{40ABC1DF-784E-4B56-7763-B86FF76B3247}"/>
              </a:ext>
            </a:extLst>
          </p:cNvPr>
          <p:cNvPicPr>
            <a:picLocks noGrp="1" noChangeAspect="1"/>
          </p:cNvPicPr>
          <p:nvPr>
            <p:ph sz="quarter" idx="11"/>
          </p:nvPr>
        </p:nvPicPr>
        <p:blipFill>
          <a:blip r:embed="rId5">
            <a:extLst>
              <a:ext uri="{28A0092B-C50C-407E-A947-70E740481C1C}">
                <a14:useLocalDpi xmlns:a14="http://schemas.microsoft.com/office/drawing/2010/main" val="0"/>
              </a:ext>
            </a:extLst>
          </a:blip>
          <a:stretch>
            <a:fillRect/>
          </a:stretch>
        </p:blipFill>
        <p:spPr>
          <a:xfrm>
            <a:off x="632971" y="195938"/>
            <a:ext cx="7075930" cy="3281911"/>
          </a:xfrm>
        </p:spPr>
      </p:pic>
      <p:sp>
        <p:nvSpPr>
          <p:cNvPr id="3" name="Text Placeholder 2">
            <a:extLst>
              <a:ext uri="{FF2B5EF4-FFF2-40B4-BE49-F238E27FC236}">
                <a16:creationId xmlns:a16="http://schemas.microsoft.com/office/drawing/2014/main" id="{A5F9AF5F-82A1-0B41-FC6B-F46E444F23BA}"/>
              </a:ext>
            </a:extLst>
          </p:cNvPr>
          <p:cNvSpPr>
            <a:spLocks noGrp="1"/>
          </p:cNvSpPr>
          <p:nvPr>
            <p:ph type="body" sz="quarter" idx="10"/>
          </p:nvPr>
        </p:nvSpPr>
        <p:spPr/>
        <p:txBody>
          <a:bodyPr/>
          <a:lstStyle/>
          <a:p>
            <a:endParaRPr lang="en-SE"/>
          </a:p>
        </p:txBody>
      </p:sp>
      <p:sp>
        <p:nvSpPr>
          <p:cNvPr id="2" name="Rectangle 1">
            <a:extLst>
              <a:ext uri="{FF2B5EF4-FFF2-40B4-BE49-F238E27FC236}">
                <a16:creationId xmlns:a16="http://schemas.microsoft.com/office/drawing/2014/main" id="{A11689B1-115C-CC0B-F49B-7AF99DBE8E46}"/>
              </a:ext>
            </a:extLst>
          </p:cNvPr>
          <p:cNvSpPr/>
          <p:nvPr/>
        </p:nvSpPr>
        <p:spPr>
          <a:xfrm>
            <a:off x="8081955" y="1231025"/>
            <a:ext cx="3477074" cy="15263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Arial" panose="020B0604020202020204" pitchFamily="34" charset="0"/>
              <a:buChar char="•"/>
            </a:pPr>
            <a:r>
              <a:rPr lang="en-US" sz="2000" dirty="0">
                <a:solidFill>
                  <a:schemeClr val="tx1"/>
                </a:solidFill>
                <a:effectLst/>
                <a:latin typeface="+mj-lt"/>
                <a:ea typeface="Calibri" panose="020F0502020204030204" pitchFamily="34" charset="0"/>
                <a:cs typeface="Times New Roman" panose="02020603050405020304" pitchFamily="18" charset="0"/>
              </a:rPr>
              <a:t>CO</a:t>
            </a:r>
            <a:r>
              <a:rPr lang="en-US" sz="2000" baseline="-25000" dirty="0">
                <a:solidFill>
                  <a:schemeClr val="tx1"/>
                </a:solidFill>
                <a:effectLst/>
                <a:latin typeface="+mj-lt"/>
                <a:ea typeface="Calibri" panose="020F0502020204030204" pitchFamily="34" charset="0"/>
                <a:cs typeface="Times New Roman" panose="02020603050405020304" pitchFamily="18" charset="0"/>
              </a:rPr>
              <a:t>2</a:t>
            </a:r>
            <a:r>
              <a:rPr lang="en-US" sz="2000" dirty="0">
                <a:solidFill>
                  <a:schemeClr val="tx1"/>
                </a:solidFill>
                <a:effectLst/>
                <a:latin typeface="+mj-lt"/>
                <a:ea typeface="Calibri" panose="020F0502020204030204" pitchFamily="34" charset="0"/>
                <a:cs typeface="Times New Roman" panose="02020603050405020304" pitchFamily="18" charset="0"/>
              </a:rPr>
              <a:t> concentration range: </a:t>
            </a:r>
            <a:r>
              <a:rPr lang="en-SE" sz="2000" dirty="0">
                <a:solidFill>
                  <a:schemeClr val="tx1"/>
                </a:solidFill>
                <a:effectLst/>
                <a:latin typeface="+mj-lt"/>
                <a:ea typeface="OpenSans"/>
                <a:cs typeface="Times New Roman" panose="02020603050405020304" pitchFamily="18" charset="0"/>
              </a:rPr>
              <a:t>0.4</a:t>
            </a:r>
            <a:r>
              <a:rPr lang="en-US" sz="2000" dirty="0">
                <a:solidFill>
                  <a:schemeClr val="tx1"/>
                </a:solidFill>
                <a:latin typeface="+mj-lt"/>
                <a:ea typeface="OpenSans"/>
                <a:cs typeface="Times New Roman" panose="02020603050405020304" pitchFamily="18" charset="0"/>
              </a:rPr>
              <a:t>-</a:t>
            </a:r>
            <a:r>
              <a:rPr lang="en-SE" sz="2000" dirty="0">
                <a:solidFill>
                  <a:schemeClr val="tx1"/>
                </a:solidFill>
                <a:effectLst/>
                <a:latin typeface="+mj-lt"/>
                <a:ea typeface="OpenSans"/>
                <a:cs typeface="Times New Roman" panose="02020603050405020304" pitchFamily="18" charset="0"/>
              </a:rPr>
              <a:t>3.9 mg C </a:t>
            </a:r>
            <a:r>
              <a:rPr lang="en-US" sz="2000" dirty="0">
                <a:solidFill>
                  <a:schemeClr val="tx1"/>
                </a:solidFill>
                <a:effectLst/>
                <a:latin typeface="+mj-lt"/>
                <a:ea typeface="OpenSans"/>
                <a:cs typeface="Times New Roman" panose="02020603050405020304" pitchFamily="18" charset="0"/>
              </a:rPr>
              <a:t>L</a:t>
            </a:r>
            <a:r>
              <a:rPr lang="en-US" sz="2000" baseline="30000" dirty="0">
                <a:solidFill>
                  <a:schemeClr val="tx1"/>
                </a:solidFill>
                <a:effectLst/>
                <a:latin typeface="+mj-lt"/>
                <a:ea typeface="OpenSans"/>
                <a:cs typeface="Times New Roman" panose="02020603050405020304" pitchFamily="18" charset="0"/>
              </a:rPr>
              <a:t>-1     </a:t>
            </a:r>
            <a:r>
              <a:rPr lang="en-SE" sz="2000" dirty="0">
                <a:solidFill>
                  <a:schemeClr val="tx1"/>
                </a:solidFill>
                <a:effectLst/>
                <a:latin typeface="+mj-lt"/>
                <a:ea typeface="OpenSans"/>
                <a:cs typeface="Times New Roman" panose="02020603050405020304" pitchFamily="18" charset="0"/>
              </a:rPr>
              <a:t>(median: 1.6 mg C </a:t>
            </a:r>
            <a:r>
              <a:rPr lang="en-US" sz="2000" dirty="0">
                <a:solidFill>
                  <a:schemeClr val="tx1"/>
                </a:solidFill>
                <a:effectLst/>
                <a:latin typeface="+mj-lt"/>
                <a:ea typeface="OpenSans"/>
                <a:cs typeface="Times New Roman" panose="02020603050405020304" pitchFamily="18" charset="0"/>
              </a:rPr>
              <a:t>L</a:t>
            </a:r>
            <a:r>
              <a:rPr lang="en-US" sz="2000" baseline="30000" dirty="0">
                <a:solidFill>
                  <a:schemeClr val="tx1"/>
                </a:solidFill>
                <a:effectLst/>
                <a:latin typeface="+mj-lt"/>
                <a:ea typeface="OpenSans"/>
                <a:cs typeface="Times New Roman" panose="02020603050405020304" pitchFamily="18" charset="0"/>
              </a:rPr>
              <a:t>-1</a:t>
            </a:r>
            <a:r>
              <a:rPr lang="en-US" sz="2000" dirty="0">
                <a:solidFill>
                  <a:schemeClr val="tx1"/>
                </a:solidFill>
                <a:effectLst/>
                <a:latin typeface="+mj-lt"/>
                <a:ea typeface="OpenSans"/>
                <a:cs typeface="Times New Roman" panose="02020603050405020304" pitchFamily="18" charset="0"/>
              </a:rPr>
              <a:t>)</a:t>
            </a:r>
          </a:p>
          <a:p>
            <a:pPr marL="285750" indent="-285750">
              <a:spcAft>
                <a:spcPts val="800"/>
              </a:spcAft>
              <a:buFont typeface="Arial" panose="020B0604020202020204" pitchFamily="34" charset="0"/>
              <a:buChar char="•"/>
            </a:pPr>
            <a:r>
              <a:rPr lang="en-US" sz="2000" dirty="0">
                <a:solidFill>
                  <a:schemeClr val="tx1"/>
                </a:solidFill>
                <a:latin typeface="+mj-lt"/>
                <a:ea typeface="Calibri" panose="020F0502020204030204" pitchFamily="34" charset="0"/>
              </a:rPr>
              <a:t>Strong diel CO</a:t>
            </a:r>
            <a:r>
              <a:rPr lang="en-US" sz="2000" baseline="-25000" dirty="0">
                <a:solidFill>
                  <a:schemeClr val="tx1"/>
                </a:solidFill>
                <a:latin typeface="+mj-lt"/>
                <a:ea typeface="Calibri" panose="020F0502020204030204" pitchFamily="34" charset="0"/>
              </a:rPr>
              <a:t>2 </a:t>
            </a:r>
            <a:r>
              <a:rPr lang="en-US" sz="2000" dirty="0">
                <a:solidFill>
                  <a:schemeClr val="tx1"/>
                </a:solidFill>
                <a:latin typeface="+mj-lt"/>
                <a:ea typeface="Calibri" panose="020F0502020204030204" pitchFamily="34" charset="0"/>
              </a:rPr>
              <a:t>cycles in early summer                (up to 2.2 mg C L</a:t>
            </a:r>
            <a:r>
              <a:rPr lang="en-US" sz="2000" baseline="30000" dirty="0">
                <a:solidFill>
                  <a:schemeClr val="tx1"/>
                </a:solidFill>
                <a:latin typeface="+mj-lt"/>
                <a:ea typeface="Calibri" panose="020F0502020204030204" pitchFamily="34" charset="0"/>
              </a:rPr>
              <a:t>-1</a:t>
            </a:r>
            <a:r>
              <a:rPr lang="en-US" sz="2000" dirty="0">
                <a:solidFill>
                  <a:schemeClr val="tx1"/>
                </a:solidFill>
                <a:latin typeface="+mj-lt"/>
                <a:ea typeface="Calibri" panose="020F0502020204030204" pitchFamily="34" charset="0"/>
              </a:rPr>
              <a:t>)</a:t>
            </a:r>
          </a:p>
          <a:p>
            <a:pPr marL="285750" indent="-285750">
              <a:spcAft>
                <a:spcPts val="800"/>
              </a:spcAft>
              <a:buFont typeface="Arial" panose="020B0604020202020204" pitchFamily="34" charset="0"/>
              <a:buChar char="•"/>
            </a:pPr>
            <a:r>
              <a:rPr lang="en-US" sz="2000" dirty="0">
                <a:solidFill>
                  <a:schemeClr val="tx1"/>
                </a:solidFill>
                <a:latin typeface="+mj-lt"/>
                <a:ea typeface="Calibri" panose="020F0502020204030204" pitchFamily="34" charset="0"/>
              </a:rPr>
              <a:t>Monthly CO</a:t>
            </a:r>
            <a:r>
              <a:rPr lang="en-US" sz="2000" baseline="-25000" dirty="0">
                <a:solidFill>
                  <a:schemeClr val="tx1"/>
                </a:solidFill>
                <a:latin typeface="+mj-lt"/>
                <a:ea typeface="Calibri" panose="020F0502020204030204" pitchFamily="34" charset="0"/>
              </a:rPr>
              <a:t>2</a:t>
            </a:r>
            <a:r>
              <a:rPr lang="en-US" sz="2000" dirty="0">
                <a:solidFill>
                  <a:schemeClr val="tx1"/>
                </a:solidFill>
                <a:latin typeface="+mj-lt"/>
                <a:ea typeface="Calibri" panose="020F0502020204030204" pitchFamily="34" charset="0"/>
              </a:rPr>
              <a:t> amplitudes ranged from 0.6 (October) to 2.2 mg C L</a:t>
            </a:r>
            <a:r>
              <a:rPr lang="en-US" sz="2000" baseline="30000" dirty="0">
                <a:solidFill>
                  <a:schemeClr val="tx1"/>
                </a:solidFill>
                <a:latin typeface="+mj-lt"/>
                <a:ea typeface="Calibri" panose="020F0502020204030204" pitchFamily="34" charset="0"/>
              </a:rPr>
              <a:t>-1 </a:t>
            </a:r>
            <a:r>
              <a:rPr lang="en-US" sz="2000" dirty="0">
                <a:solidFill>
                  <a:schemeClr val="tx1"/>
                </a:solidFill>
                <a:latin typeface="+mj-lt"/>
                <a:ea typeface="Calibri" panose="020F0502020204030204" pitchFamily="34" charset="0"/>
              </a:rPr>
              <a:t>(July)</a:t>
            </a:r>
            <a:endParaRPr lang="en-US" sz="2000" dirty="0">
              <a:solidFill>
                <a:schemeClr val="tx1"/>
              </a:solidFill>
              <a:latin typeface="+mj-lt"/>
            </a:endParaRPr>
          </a:p>
        </p:txBody>
      </p:sp>
      <p:pic>
        <p:nvPicPr>
          <p:cNvPr id="6" name="Content Placeholder 4" descr="Chart, histogram&#10;&#10;Description automatically generated">
            <a:extLst>
              <a:ext uri="{FF2B5EF4-FFF2-40B4-BE49-F238E27FC236}">
                <a16:creationId xmlns:a16="http://schemas.microsoft.com/office/drawing/2014/main" id="{273AEAC9-8230-7582-853E-5D2539B17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71" y="3429000"/>
            <a:ext cx="7075930" cy="3284466"/>
          </a:xfrm>
          <a:prstGeom prst="rect">
            <a:avLst/>
          </a:prstGeom>
        </p:spPr>
      </p:pic>
      <p:sp>
        <p:nvSpPr>
          <p:cNvPr id="4" name="TextBox 3">
            <a:extLst>
              <a:ext uri="{FF2B5EF4-FFF2-40B4-BE49-F238E27FC236}">
                <a16:creationId xmlns:a16="http://schemas.microsoft.com/office/drawing/2014/main" id="{CB68950D-DE11-91BD-3ED5-8B9E5C29B6D5}"/>
              </a:ext>
            </a:extLst>
          </p:cNvPr>
          <p:cNvSpPr txBox="1"/>
          <p:nvPr/>
        </p:nvSpPr>
        <p:spPr>
          <a:xfrm>
            <a:off x="5528931" y="514659"/>
            <a:ext cx="2044326" cy="914400"/>
          </a:xfrm>
          <a:prstGeom prst="rect">
            <a:avLst/>
          </a:prstGeom>
          <a:noFill/>
        </p:spPr>
        <p:txBody>
          <a:bodyPr wrap="none" lIns="0" tIns="0" rIns="0" bIns="0" rtlCol="0">
            <a:noAutofit/>
          </a:bodyPr>
          <a:lstStyle/>
          <a:p>
            <a:pPr algn="l">
              <a:lnSpc>
                <a:spcPts val="3000"/>
              </a:lnSpc>
            </a:pPr>
            <a:r>
              <a:rPr lang="en-US" sz="2400" dirty="0"/>
              <a:t>CO</a:t>
            </a:r>
            <a:r>
              <a:rPr lang="en-US" sz="2400" baseline="-25000" dirty="0"/>
              <a:t>2</a:t>
            </a:r>
            <a:r>
              <a:rPr lang="en-US" sz="2400" dirty="0"/>
              <a:t> timeseries</a:t>
            </a:r>
          </a:p>
          <a:p>
            <a:pPr algn="ctr">
              <a:lnSpc>
                <a:spcPts val="3000"/>
              </a:lnSpc>
            </a:pPr>
            <a:r>
              <a:rPr lang="en-US" sz="1600" dirty="0"/>
              <a:t>with 30d mov avg</a:t>
            </a:r>
            <a:endParaRPr lang="en-SE" sz="1600" dirty="0"/>
          </a:p>
        </p:txBody>
      </p:sp>
      <p:sp>
        <p:nvSpPr>
          <p:cNvPr id="7" name="TextBox 6">
            <a:extLst>
              <a:ext uri="{FF2B5EF4-FFF2-40B4-BE49-F238E27FC236}">
                <a16:creationId xmlns:a16="http://schemas.microsoft.com/office/drawing/2014/main" id="{A081C944-7457-B536-270B-CCB606333196}"/>
              </a:ext>
            </a:extLst>
          </p:cNvPr>
          <p:cNvSpPr txBox="1"/>
          <p:nvPr/>
        </p:nvSpPr>
        <p:spPr>
          <a:xfrm>
            <a:off x="4614531" y="3712863"/>
            <a:ext cx="914400" cy="914400"/>
          </a:xfrm>
          <a:prstGeom prst="rect">
            <a:avLst/>
          </a:prstGeom>
          <a:noFill/>
        </p:spPr>
        <p:txBody>
          <a:bodyPr wrap="none" lIns="0" tIns="0" rIns="0" bIns="0" rtlCol="0">
            <a:noAutofit/>
          </a:bodyPr>
          <a:lstStyle/>
          <a:p>
            <a:pPr algn="l">
              <a:lnSpc>
                <a:spcPts val="3000"/>
              </a:lnSpc>
            </a:pPr>
            <a:r>
              <a:rPr lang="en-US" sz="2400" dirty="0"/>
              <a:t>Daily CO</a:t>
            </a:r>
            <a:r>
              <a:rPr lang="en-US" sz="2400" baseline="-25000" dirty="0"/>
              <a:t>2</a:t>
            </a:r>
            <a:r>
              <a:rPr lang="en-US" sz="2400" dirty="0"/>
              <a:t> amplitudes</a:t>
            </a:r>
            <a:endParaRPr lang="en-SE" sz="2400" dirty="0"/>
          </a:p>
        </p:txBody>
      </p:sp>
      <p:sp>
        <p:nvSpPr>
          <p:cNvPr id="8" name="Rectangle 7">
            <a:extLst>
              <a:ext uri="{FF2B5EF4-FFF2-40B4-BE49-F238E27FC236}">
                <a16:creationId xmlns:a16="http://schemas.microsoft.com/office/drawing/2014/main" id="{9AD714D2-23C7-1593-153D-784E9887071E}"/>
              </a:ext>
            </a:extLst>
          </p:cNvPr>
          <p:cNvSpPr/>
          <p:nvPr/>
        </p:nvSpPr>
        <p:spPr>
          <a:xfrm>
            <a:off x="8157681" y="3976099"/>
            <a:ext cx="3401348" cy="2280863"/>
          </a:xfrm>
          <a:custGeom>
            <a:avLst/>
            <a:gdLst>
              <a:gd name="connsiteX0" fmla="*/ 0 w 3401348"/>
              <a:gd name="connsiteY0" fmla="*/ 0 h 2280863"/>
              <a:gd name="connsiteX1" fmla="*/ 748297 w 3401348"/>
              <a:gd name="connsiteY1" fmla="*/ 0 h 2280863"/>
              <a:gd name="connsiteX2" fmla="*/ 1428566 w 3401348"/>
              <a:gd name="connsiteY2" fmla="*/ 0 h 2280863"/>
              <a:gd name="connsiteX3" fmla="*/ 2176863 w 3401348"/>
              <a:gd name="connsiteY3" fmla="*/ 0 h 2280863"/>
              <a:gd name="connsiteX4" fmla="*/ 3401348 w 3401348"/>
              <a:gd name="connsiteY4" fmla="*/ 0 h 2280863"/>
              <a:gd name="connsiteX5" fmla="*/ 3401348 w 3401348"/>
              <a:gd name="connsiteY5" fmla="*/ 615833 h 2280863"/>
              <a:gd name="connsiteX6" fmla="*/ 3401348 w 3401348"/>
              <a:gd name="connsiteY6" fmla="*/ 1140432 h 2280863"/>
              <a:gd name="connsiteX7" fmla="*/ 3401348 w 3401348"/>
              <a:gd name="connsiteY7" fmla="*/ 1710647 h 2280863"/>
              <a:gd name="connsiteX8" fmla="*/ 3401348 w 3401348"/>
              <a:gd name="connsiteY8" fmla="*/ 2280863 h 2280863"/>
              <a:gd name="connsiteX9" fmla="*/ 2755092 w 3401348"/>
              <a:gd name="connsiteY9" fmla="*/ 2280863 h 2280863"/>
              <a:gd name="connsiteX10" fmla="*/ 2074822 w 3401348"/>
              <a:gd name="connsiteY10" fmla="*/ 2280863 h 2280863"/>
              <a:gd name="connsiteX11" fmla="*/ 1462580 w 3401348"/>
              <a:gd name="connsiteY11" fmla="*/ 2280863 h 2280863"/>
              <a:gd name="connsiteX12" fmla="*/ 816324 w 3401348"/>
              <a:gd name="connsiteY12" fmla="*/ 2280863 h 2280863"/>
              <a:gd name="connsiteX13" fmla="*/ 0 w 3401348"/>
              <a:gd name="connsiteY13" fmla="*/ 2280863 h 2280863"/>
              <a:gd name="connsiteX14" fmla="*/ 0 w 3401348"/>
              <a:gd name="connsiteY14" fmla="*/ 1710647 h 2280863"/>
              <a:gd name="connsiteX15" fmla="*/ 0 w 3401348"/>
              <a:gd name="connsiteY15" fmla="*/ 1186049 h 2280863"/>
              <a:gd name="connsiteX16" fmla="*/ 0 w 3401348"/>
              <a:gd name="connsiteY16" fmla="*/ 661450 h 2280863"/>
              <a:gd name="connsiteX17" fmla="*/ 0 w 3401348"/>
              <a:gd name="connsiteY17" fmla="*/ 0 h 228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1348" h="2280863" fill="none" extrusionOk="0">
                <a:moveTo>
                  <a:pt x="0" y="0"/>
                </a:moveTo>
                <a:cubicBezTo>
                  <a:pt x="370111" y="-6974"/>
                  <a:pt x="381519" y="-19774"/>
                  <a:pt x="748297" y="0"/>
                </a:cubicBezTo>
                <a:cubicBezTo>
                  <a:pt x="1115075" y="19774"/>
                  <a:pt x="1126396" y="30832"/>
                  <a:pt x="1428566" y="0"/>
                </a:cubicBezTo>
                <a:cubicBezTo>
                  <a:pt x="1730736" y="-30832"/>
                  <a:pt x="1947724" y="-8203"/>
                  <a:pt x="2176863" y="0"/>
                </a:cubicBezTo>
                <a:cubicBezTo>
                  <a:pt x="2406002" y="8203"/>
                  <a:pt x="3135908" y="35235"/>
                  <a:pt x="3401348" y="0"/>
                </a:cubicBezTo>
                <a:cubicBezTo>
                  <a:pt x="3391725" y="273725"/>
                  <a:pt x="3382346" y="312322"/>
                  <a:pt x="3401348" y="615833"/>
                </a:cubicBezTo>
                <a:cubicBezTo>
                  <a:pt x="3420350" y="919344"/>
                  <a:pt x="3416305" y="930556"/>
                  <a:pt x="3401348" y="1140432"/>
                </a:cubicBezTo>
                <a:cubicBezTo>
                  <a:pt x="3386391" y="1350308"/>
                  <a:pt x="3418686" y="1554430"/>
                  <a:pt x="3401348" y="1710647"/>
                </a:cubicBezTo>
                <a:cubicBezTo>
                  <a:pt x="3384010" y="1866865"/>
                  <a:pt x="3424583" y="2058172"/>
                  <a:pt x="3401348" y="2280863"/>
                </a:cubicBezTo>
                <a:cubicBezTo>
                  <a:pt x="3134374" y="2273997"/>
                  <a:pt x="3032950" y="2287567"/>
                  <a:pt x="2755092" y="2280863"/>
                </a:cubicBezTo>
                <a:cubicBezTo>
                  <a:pt x="2477234" y="2274159"/>
                  <a:pt x="2288030" y="2270973"/>
                  <a:pt x="2074822" y="2280863"/>
                </a:cubicBezTo>
                <a:cubicBezTo>
                  <a:pt x="1861614" y="2290754"/>
                  <a:pt x="1762882" y="2276248"/>
                  <a:pt x="1462580" y="2280863"/>
                </a:cubicBezTo>
                <a:cubicBezTo>
                  <a:pt x="1162278" y="2285478"/>
                  <a:pt x="1125729" y="2299487"/>
                  <a:pt x="816324" y="2280863"/>
                </a:cubicBezTo>
                <a:cubicBezTo>
                  <a:pt x="506919" y="2262239"/>
                  <a:pt x="293046" y="2282810"/>
                  <a:pt x="0" y="2280863"/>
                </a:cubicBezTo>
                <a:cubicBezTo>
                  <a:pt x="-12058" y="2027402"/>
                  <a:pt x="-5113" y="1930674"/>
                  <a:pt x="0" y="1710647"/>
                </a:cubicBezTo>
                <a:cubicBezTo>
                  <a:pt x="5113" y="1490620"/>
                  <a:pt x="-13417" y="1366721"/>
                  <a:pt x="0" y="1186049"/>
                </a:cubicBezTo>
                <a:cubicBezTo>
                  <a:pt x="13417" y="1005377"/>
                  <a:pt x="-16099" y="775763"/>
                  <a:pt x="0" y="661450"/>
                </a:cubicBezTo>
                <a:cubicBezTo>
                  <a:pt x="16099" y="547137"/>
                  <a:pt x="-32069" y="147110"/>
                  <a:pt x="0" y="0"/>
                </a:cubicBezTo>
                <a:close/>
              </a:path>
              <a:path w="3401348" h="2280863" stroke="0" extrusionOk="0">
                <a:moveTo>
                  <a:pt x="0" y="0"/>
                </a:moveTo>
                <a:cubicBezTo>
                  <a:pt x="283735" y="-24026"/>
                  <a:pt x="404284" y="-17668"/>
                  <a:pt x="714283" y="0"/>
                </a:cubicBezTo>
                <a:cubicBezTo>
                  <a:pt x="1024282" y="17668"/>
                  <a:pt x="1192294" y="29006"/>
                  <a:pt x="1326526" y="0"/>
                </a:cubicBezTo>
                <a:cubicBezTo>
                  <a:pt x="1460758" y="-29006"/>
                  <a:pt x="1861086" y="-15642"/>
                  <a:pt x="2074822" y="0"/>
                </a:cubicBezTo>
                <a:cubicBezTo>
                  <a:pt x="2288558" y="15642"/>
                  <a:pt x="2440396" y="-9575"/>
                  <a:pt x="2789105" y="0"/>
                </a:cubicBezTo>
                <a:cubicBezTo>
                  <a:pt x="3137814" y="9575"/>
                  <a:pt x="3142508" y="-13500"/>
                  <a:pt x="3401348" y="0"/>
                </a:cubicBezTo>
                <a:cubicBezTo>
                  <a:pt x="3416589" y="144029"/>
                  <a:pt x="3411020" y="307635"/>
                  <a:pt x="3401348" y="501790"/>
                </a:cubicBezTo>
                <a:cubicBezTo>
                  <a:pt x="3391677" y="695945"/>
                  <a:pt x="3383579" y="918128"/>
                  <a:pt x="3401348" y="1026388"/>
                </a:cubicBezTo>
                <a:cubicBezTo>
                  <a:pt x="3419117" y="1134648"/>
                  <a:pt x="3381636" y="1370994"/>
                  <a:pt x="3401348" y="1528178"/>
                </a:cubicBezTo>
                <a:cubicBezTo>
                  <a:pt x="3421061" y="1685362"/>
                  <a:pt x="3397215" y="2055975"/>
                  <a:pt x="3401348" y="2280863"/>
                </a:cubicBezTo>
                <a:cubicBezTo>
                  <a:pt x="3217190" y="2287923"/>
                  <a:pt x="2941550" y="2310006"/>
                  <a:pt x="2789105" y="2280863"/>
                </a:cubicBezTo>
                <a:cubicBezTo>
                  <a:pt x="2636660" y="2251720"/>
                  <a:pt x="2375058" y="2303390"/>
                  <a:pt x="2074822" y="2280863"/>
                </a:cubicBezTo>
                <a:cubicBezTo>
                  <a:pt x="1774586" y="2258336"/>
                  <a:pt x="1703720" y="2277366"/>
                  <a:pt x="1360539" y="2280863"/>
                </a:cubicBezTo>
                <a:cubicBezTo>
                  <a:pt x="1017358" y="2284360"/>
                  <a:pt x="934771" y="2286296"/>
                  <a:pt x="714283" y="2280863"/>
                </a:cubicBezTo>
                <a:cubicBezTo>
                  <a:pt x="493795" y="2275430"/>
                  <a:pt x="157162" y="2313480"/>
                  <a:pt x="0" y="2280863"/>
                </a:cubicBezTo>
                <a:cubicBezTo>
                  <a:pt x="5780" y="2059494"/>
                  <a:pt x="-8739" y="1939630"/>
                  <a:pt x="0" y="1733456"/>
                </a:cubicBezTo>
                <a:cubicBezTo>
                  <a:pt x="8739" y="1527282"/>
                  <a:pt x="16116" y="1445338"/>
                  <a:pt x="0" y="1186049"/>
                </a:cubicBezTo>
                <a:cubicBezTo>
                  <a:pt x="-16116" y="926760"/>
                  <a:pt x="14427" y="899124"/>
                  <a:pt x="0" y="661450"/>
                </a:cubicBezTo>
                <a:cubicBezTo>
                  <a:pt x="-14427" y="423776"/>
                  <a:pt x="-20064" y="330301"/>
                  <a:pt x="0" y="0"/>
                </a:cubicBezTo>
                <a:close/>
              </a:path>
            </a:pathLst>
          </a:custGeom>
          <a:ln>
            <a:solidFill>
              <a:schemeClr val="tx1"/>
            </a:solidFill>
            <a:extLst>
              <a:ext uri="{C807C97D-BFC1-408E-A445-0C87EB9F89A2}">
                <ask:lineSketchStyleProps xmlns:ask="http://schemas.microsoft.com/office/drawing/2018/sketchyshapes" sd="349483241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mj-lt"/>
                <a:ea typeface="Calibri" panose="020F0502020204030204" pitchFamily="34" charset="0"/>
                <a:cs typeface="Arial" panose="020B0604020202020204" pitchFamily="34" charset="0"/>
              </a:rPr>
              <a:t>Daily CO</a:t>
            </a:r>
            <a:r>
              <a:rPr lang="en-US" sz="2400" baseline="-25000" dirty="0">
                <a:solidFill>
                  <a:schemeClr val="bg1"/>
                </a:solidFill>
                <a:latin typeface="+mj-lt"/>
                <a:ea typeface="Calibri" panose="020F0502020204030204" pitchFamily="34" charset="0"/>
                <a:cs typeface="Arial" panose="020B0604020202020204" pitchFamily="34" charset="0"/>
              </a:rPr>
              <a:t>2</a:t>
            </a:r>
            <a:r>
              <a:rPr lang="en-US" sz="2400" dirty="0">
                <a:solidFill>
                  <a:schemeClr val="bg1"/>
                </a:solidFill>
                <a:latin typeface="+mj-lt"/>
                <a:ea typeface="Calibri" panose="020F0502020204030204" pitchFamily="34" charset="0"/>
                <a:cs typeface="Arial" panose="020B0604020202020204" pitchFamily="34" charset="0"/>
              </a:rPr>
              <a:t> cycles </a:t>
            </a:r>
            <a:r>
              <a:rPr lang="en-US" sz="2400" dirty="0">
                <a:solidFill>
                  <a:schemeClr val="bg1"/>
                </a:solidFill>
                <a:effectLst/>
                <a:latin typeface="+mj-lt"/>
                <a:ea typeface="Calibri" panose="020F0502020204030204" pitchFamily="34" charset="0"/>
                <a:cs typeface="Arial" panose="020B0604020202020204" pitchFamily="34" charset="0"/>
              </a:rPr>
              <a:t>likely driven by aquatic primary production consuming CO</a:t>
            </a:r>
            <a:r>
              <a:rPr lang="en-US" sz="2400" baseline="-25000" dirty="0">
                <a:solidFill>
                  <a:schemeClr val="bg1"/>
                </a:solidFill>
                <a:effectLst/>
                <a:latin typeface="+mj-lt"/>
                <a:ea typeface="Calibri" panose="020F0502020204030204" pitchFamily="34" charset="0"/>
                <a:cs typeface="Arial" panose="020B0604020202020204" pitchFamily="34" charset="0"/>
              </a:rPr>
              <a:t>2</a:t>
            </a:r>
            <a:r>
              <a:rPr lang="en-US" sz="2400" dirty="0">
                <a:solidFill>
                  <a:schemeClr val="bg1"/>
                </a:solidFill>
                <a:effectLst/>
                <a:latin typeface="+mj-lt"/>
                <a:ea typeface="Calibri" panose="020F0502020204030204" pitchFamily="34" charset="0"/>
                <a:cs typeface="Arial" panose="020B0604020202020204" pitchFamily="34" charset="0"/>
              </a:rPr>
              <a:t> during daytime.</a:t>
            </a:r>
            <a:endParaRPr lang="en-SE" sz="2400" dirty="0">
              <a:solidFill>
                <a:schemeClr val="bg1"/>
              </a:solidFill>
              <a:latin typeface="+mj-lt"/>
            </a:endParaRPr>
          </a:p>
        </p:txBody>
      </p:sp>
      <p:pic>
        <p:nvPicPr>
          <p:cNvPr id="14" name="Audio 13">
            <a:hlinkClick r:id="" action="ppaction://media"/>
            <a:extLst>
              <a:ext uri="{FF2B5EF4-FFF2-40B4-BE49-F238E27FC236}">
                <a16:creationId xmlns:a16="http://schemas.microsoft.com/office/drawing/2014/main" id="{60AC350D-E0C0-41C6-C372-C31F2DAB6A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99842133"/>
      </p:ext>
    </p:extLst>
  </p:cSld>
  <p:clrMapOvr>
    <a:masterClrMapping/>
  </p:clrMapOvr>
  <mc:AlternateContent xmlns:mc="http://schemas.openxmlformats.org/markup-compatibility/2006">
    <mc:Choice xmlns:p14="http://schemas.microsoft.com/office/powerpoint/2010/main" Requires="p14">
      <p:transition spd="med" p14:dur="700" advTm="67742">
        <p:fade/>
      </p:transition>
    </mc:Choice>
    <mc:Fallback>
      <p:transition spd="med" advTm="67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230F9160-92B1-0DE0-5F8B-C1FBEB2E6E13}"/>
              </a:ext>
            </a:extLst>
          </p:cNvPr>
          <p:cNvPicPr>
            <a:picLocks noGrp="1" noChangeAspect="1"/>
          </p:cNvPicPr>
          <p:nvPr>
            <p:ph sz="quarter" idx="11"/>
          </p:nvPr>
        </p:nvPicPr>
        <p:blipFill>
          <a:blip r:embed="rId5" cstate="print">
            <a:extLst>
              <a:ext uri="{28A0092B-C50C-407E-A947-70E740481C1C}">
                <a14:useLocalDpi xmlns:a14="http://schemas.microsoft.com/office/drawing/2010/main" val="0"/>
              </a:ext>
            </a:extLst>
          </a:blip>
          <a:stretch>
            <a:fillRect/>
          </a:stretch>
        </p:blipFill>
        <p:spPr>
          <a:xfrm>
            <a:off x="211388" y="90045"/>
            <a:ext cx="7111572" cy="3542842"/>
          </a:xfrm>
        </p:spPr>
      </p:pic>
      <p:sp>
        <p:nvSpPr>
          <p:cNvPr id="3" name="Text Placeholder 2">
            <a:extLst>
              <a:ext uri="{FF2B5EF4-FFF2-40B4-BE49-F238E27FC236}">
                <a16:creationId xmlns:a16="http://schemas.microsoft.com/office/drawing/2014/main" id="{524E971E-EE3C-4C6E-53E7-C62D245FFF8C}"/>
              </a:ext>
            </a:extLst>
          </p:cNvPr>
          <p:cNvSpPr>
            <a:spLocks noGrp="1"/>
          </p:cNvSpPr>
          <p:nvPr>
            <p:ph type="body" sz="quarter" idx="10"/>
          </p:nvPr>
        </p:nvSpPr>
        <p:spPr>
          <a:xfrm>
            <a:off x="11476612" y="90045"/>
            <a:ext cx="504000" cy="504000"/>
          </a:xfrm>
        </p:spPr>
        <p:txBody>
          <a:bodyPr/>
          <a:lstStyle/>
          <a:p>
            <a:endParaRPr lang="en-SE" dirty="0"/>
          </a:p>
        </p:txBody>
      </p:sp>
      <p:sp>
        <p:nvSpPr>
          <p:cNvPr id="8" name="TextBox 7">
            <a:extLst>
              <a:ext uri="{FF2B5EF4-FFF2-40B4-BE49-F238E27FC236}">
                <a16:creationId xmlns:a16="http://schemas.microsoft.com/office/drawing/2014/main" id="{C9014313-9AAA-127C-C2E1-E0EF267ED65E}"/>
              </a:ext>
            </a:extLst>
          </p:cNvPr>
          <p:cNvSpPr txBox="1"/>
          <p:nvPr/>
        </p:nvSpPr>
        <p:spPr>
          <a:xfrm>
            <a:off x="7322960" y="947066"/>
            <a:ext cx="914400" cy="914400"/>
          </a:xfrm>
          <a:prstGeom prst="rect">
            <a:avLst/>
          </a:prstGeom>
          <a:noFill/>
        </p:spPr>
        <p:txBody>
          <a:bodyPr wrap="none" lIns="0" tIns="0" rIns="0" bIns="0" rtlCol="0">
            <a:noAutofit/>
          </a:bodyPr>
          <a:lstStyle/>
          <a:p>
            <a:pPr algn="l">
              <a:lnSpc>
                <a:spcPts val="3000"/>
              </a:lnSpc>
            </a:pPr>
            <a:r>
              <a:rPr lang="en-US" sz="2200" dirty="0" err="1"/>
              <a:t>WaterTemp</a:t>
            </a:r>
            <a:r>
              <a:rPr lang="en-US" sz="2200" dirty="0"/>
              <a:t> and incoming SR </a:t>
            </a:r>
            <a:r>
              <a:rPr lang="en-US" sz="2200" dirty="0" err="1"/>
              <a:t>timeries</a:t>
            </a:r>
            <a:endParaRPr lang="en-SE" sz="2200" dirty="0"/>
          </a:p>
        </p:txBody>
      </p:sp>
      <p:pic>
        <p:nvPicPr>
          <p:cNvPr id="9" name="Content Placeholder 4" descr="Chart, scatter chart&#10;&#10;Description automatically generated">
            <a:extLst>
              <a:ext uri="{FF2B5EF4-FFF2-40B4-BE49-F238E27FC236}">
                <a16:creationId xmlns:a16="http://schemas.microsoft.com/office/drawing/2014/main" id="{70940DF4-F77D-234C-81FD-48D2C0AF2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534031"/>
            <a:ext cx="7018638" cy="3215233"/>
          </a:xfrm>
          <a:prstGeom prst="rect">
            <a:avLst/>
          </a:prstGeom>
        </p:spPr>
      </p:pic>
      <p:sp>
        <p:nvSpPr>
          <p:cNvPr id="2" name="Rectangle 1">
            <a:extLst>
              <a:ext uri="{FF2B5EF4-FFF2-40B4-BE49-F238E27FC236}">
                <a16:creationId xmlns:a16="http://schemas.microsoft.com/office/drawing/2014/main" id="{1F04108B-E534-648F-E037-AC20197D4900}"/>
              </a:ext>
            </a:extLst>
          </p:cNvPr>
          <p:cNvSpPr/>
          <p:nvPr/>
        </p:nvSpPr>
        <p:spPr>
          <a:xfrm>
            <a:off x="6479060" y="4408287"/>
            <a:ext cx="5898936" cy="905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Daily CO2 amplitudes vs </a:t>
            </a:r>
            <a:r>
              <a:rPr lang="en-US" sz="2200" dirty="0" err="1">
                <a:solidFill>
                  <a:schemeClr val="tx1"/>
                </a:solidFill>
              </a:rPr>
              <a:t>WaterTemp</a:t>
            </a:r>
            <a:endParaRPr lang="en-SE" sz="2200" dirty="0">
              <a:solidFill>
                <a:schemeClr val="tx1"/>
              </a:solidFill>
            </a:endParaRPr>
          </a:p>
        </p:txBody>
      </p:sp>
      <p:sp>
        <p:nvSpPr>
          <p:cNvPr id="13" name="Oval 12">
            <a:extLst>
              <a:ext uri="{FF2B5EF4-FFF2-40B4-BE49-F238E27FC236}">
                <a16:creationId xmlns:a16="http://schemas.microsoft.com/office/drawing/2014/main" id="{3DFAE2B0-2509-5EE6-B05F-AFFD54345B0C}"/>
              </a:ext>
            </a:extLst>
          </p:cNvPr>
          <p:cNvSpPr/>
          <p:nvPr/>
        </p:nvSpPr>
        <p:spPr>
          <a:xfrm>
            <a:off x="4260120" y="3742242"/>
            <a:ext cx="2667000" cy="2237827"/>
          </a:xfrm>
          <a:prstGeom prst="ellipse">
            <a:avLst/>
          </a:prstGeom>
          <a:noFill/>
          <a:ln>
            <a:solidFill>
              <a:srgbClr val="006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400"/>
          </a:p>
        </p:txBody>
      </p:sp>
      <p:sp>
        <p:nvSpPr>
          <p:cNvPr id="12" name="Rectangle 11">
            <a:extLst>
              <a:ext uri="{FF2B5EF4-FFF2-40B4-BE49-F238E27FC236}">
                <a16:creationId xmlns:a16="http://schemas.microsoft.com/office/drawing/2014/main" id="{E018429C-413E-21AC-DAD4-93E41AB2EDAF}"/>
              </a:ext>
            </a:extLst>
          </p:cNvPr>
          <p:cNvSpPr/>
          <p:nvPr/>
        </p:nvSpPr>
        <p:spPr>
          <a:xfrm>
            <a:off x="7322960" y="1500268"/>
            <a:ext cx="4657652" cy="2001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tx1"/>
                </a:solidFill>
                <a:effectLst/>
                <a:latin typeface="+mj-lt"/>
                <a:ea typeface="Calibri" panose="020F0502020204030204" pitchFamily="34" charset="0"/>
                <a:cs typeface="Times New Roman" panose="02020603050405020304" pitchFamily="18" charset="0"/>
              </a:rPr>
              <a:t>-Mean and median Water Temperature</a:t>
            </a:r>
            <a:r>
              <a:rPr lang="en-US" sz="2000" dirty="0">
                <a:solidFill>
                  <a:schemeClr val="tx1"/>
                </a:solidFill>
                <a:latin typeface="+mj-lt"/>
                <a:ea typeface="Calibri" panose="020F0502020204030204" pitchFamily="34" charset="0"/>
                <a:cs typeface="Times New Roman" panose="02020603050405020304" pitchFamily="18" charset="0"/>
              </a:rPr>
              <a:t>:</a:t>
            </a:r>
          </a:p>
          <a:p>
            <a:pPr lvl="0"/>
            <a:r>
              <a:rPr lang="en-US" sz="2000" dirty="0">
                <a:solidFill>
                  <a:schemeClr val="tx1"/>
                </a:solidFill>
                <a:effectLst/>
                <a:latin typeface="+mj-lt"/>
                <a:ea typeface="Calibri" panose="020F0502020204030204" pitchFamily="34" charset="0"/>
                <a:cs typeface="Times New Roman" panose="02020603050405020304" pitchFamily="18" charset="0"/>
              </a:rPr>
              <a:t>10°C and 10.4°C</a:t>
            </a:r>
          </a:p>
          <a:p>
            <a:pPr lvl="0"/>
            <a:endParaRPr lang="en-US" sz="2000" dirty="0">
              <a:solidFill>
                <a:schemeClr val="tx1"/>
              </a:solidFill>
              <a:effectLst/>
              <a:latin typeface="+mj-lt"/>
              <a:ea typeface="Calibri" panose="020F0502020204030204" pitchFamily="34" charset="0"/>
              <a:cs typeface="Times New Roman" panose="02020603050405020304" pitchFamily="18" charset="0"/>
            </a:endParaRPr>
          </a:p>
          <a:p>
            <a:pPr lvl="0"/>
            <a:r>
              <a:rPr lang="en-US" sz="2000" dirty="0">
                <a:solidFill>
                  <a:schemeClr val="tx1"/>
                </a:solidFill>
                <a:effectLst/>
                <a:latin typeface="+mj-lt"/>
                <a:ea typeface="Calibri" panose="020F0502020204030204" pitchFamily="34" charset="0"/>
                <a:cs typeface="Times New Roman" panose="02020603050405020304" pitchFamily="18" charset="0"/>
              </a:rPr>
              <a:t>-Max </a:t>
            </a:r>
            <a:r>
              <a:rPr lang="en-US" sz="2000" dirty="0" err="1">
                <a:solidFill>
                  <a:schemeClr val="tx1"/>
                </a:solidFill>
                <a:effectLst/>
                <a:latin typeface="+mj-lt"/>
                <a:ea typeface="Calibri" panose="020F0502020204030204" pitchFamily="34" charset="0"/>
                <a:cs typeface="Times New Roman" panose="02020603050405020304" pitchFamily="18" charset="0"/>
              </a:rPr>
              <a:t>WaterTemp</a:t>
            </a:r>
            <a:r>
              <a:rPr lang="en-US" sz="2000" dirty="0">
                <a:solidFill>
                  <a:schemeClr val="tx1"/>
                </a:solidFill>
                <a:latin typeface="+mj-lt"/>
                <a:ea typeface="Calibri" panose="020F0502020204030204" pitchFamily="34" charset="0"/>
                <a:cs typeface="Times New Roman" panose="02020603050405020304" pitchFamily="18" charset="0"/>
              </a:rPr>
              <a:t>: </a:t>
            </a:r>
            <a:r>
              <a:rPr lang="en-US" sz="2000" dirty="0">
                <a:solidFill>
                  <a:schemeClr val="tx1"/>
                </a:solidFill>
                <a:effectLst/>
                <a:latin typeface="+mj-lt"/>
                <a:ea typeface="Calibri" panose="020F0502020204030204" pitchFamily="34" charset="0"/>
                <a:cs typeface="Times New Roman" panose="02020603050405020304" pitchFamily="18" charset="0"/>
              </a:rPr>
              <a:t>19.7 °C (13 July) and max incoming SR: 998 W/m</a:t>
            </a:r>
            <a:r>
              <a:rPr lang="en-US" sz="2000" baseline="30000" dirty="0">
                <a:solidFill>
                  <a:schemeClr val="tx1"/>
                </a:solidFill>
                <a:effectLst/>
                <a:latin typeface="+mj-lt"/>
                <a:ea typeface="Calibri" panose="020F0502020204030204" pitchFamily="34" charset="0"/>
                <a:cs typeface="Times New Roman" panose="02020603050405020304" pitchFamily="18" charset="0"/>
              </a:rPr>
              <a:t>2</a:t>
            </a:r>
            <a:r>
              <a:rPr lang="en-US" sz="2000" dirty="0">
                <a:solidFill>
                  <a:schemeClr val="tx1"/>
                </a:solidFill>
                <a:effectLst/>
                <a:latin typeface="+mj-lt"/>
                <a:ea typeface="Calibri" panose="020F0502020204030204" pitchFamily="34" charset="0"/>
                <a:cs typeface="Times New Roman" panose="02020603050405020304" pitchFamily="18" charset="0"/>
              </a:rPr>
              <a:t> (25 June)</a:t>
            </a:r>
            <a:endParaRPr lang="en-SE" sz="2000" dirty="0"/>
          </a:p>
          <a:p>
            <a:pPr algn="ctr"/>
            <a:endParaRPr lang="en-SE" sz="2400" dirty="0"/>
          </a:p>
        </p:txBody>
      </p:sp>
      <p:pic>
        <p:nvPicPr>
          <p:cNvPr id="14" name="Audio 13">
            <a:hlinkClick r:id="" action="ppaction://media"/>
            <a:extLst>
              <a:ext uri="{FF2B5EF4-FFF2-40B4-BE49-F238E27FC236}">
                <a16:creationId xmlns:a16="http://schemas.microsoft.com/office/drawing/2014/main" id="{9C7A35C1-0A16-5FBA-CC43-6E905D796A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3824652"/>
      </p:ext>
    </p:extLst>
  </p:cSld>
  <p:clrMapOvr>
    <a:masterClrMapping/>
  </p:clrMapOvr>
  <mc:AlternateContent xmlns:mc="http://schemas.openxmlformats.org/markup-compatibility/2006">
    <mc:Choice xmlns:p14="http://schemas.microsoft.com/office/powerpoint/2010/main" Requires="p14">
      <p:transition spd="med" p14:dur="700" advTm="36302">
        <p:fade/>
      </p:transition>
    </mc:Choice>
    <mc:Fallback>
      <p:transition spd="med" advTm="363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7A0A7AE-4FD6-C709-C88D-FA454064B061}"/>
              </a:ext>
            </a:extLst>
          </p:cNvPr>
          <p:cNvGrpSpPr/>
          <p:nvPr/>
        </p:nvGrpSpPr>
        <p:grpSpPr>
          <a:xfrm>
            <a:off x="285296" y="3910226"/>
            <a:ext cx="11621407" cy="2685115"/>
            <a:chOff x="106807" y="4090588"/>
            <a:chExt cx="11621407" cy="2685115"/>
          </a:xfrm>
        </p:grpSpPr>
        <p:graphicFrame>
          <p:nvGraphicFramePr>
            <p:cNvPr id="15" name="Chart 14">
              <a:extLst>
                <a:ext uri="{FF2B5EF4-FFF2-40B4-BE49-F238E27FC236}">
                  <a16:creationId xmlns:a16="http://schemas.microsoft.com/office/drawing/2014/main" id="{19B03E52-05D2-4FFF-843C-72F346C26963}"/>
                </a:ext>
              </a:extLst>
            </p:cNvPr>
            <p:cNvGraphicFramePr>
              <a:graphicFrameLocks/>
            </p:cNvGraphicFramePr>
            <p:nvPr>
              <p:extLst>
                <p:ext uri="{D42A27DB-BD31-4B8C-83A1-F6EECF244321}">
                  <p14:modId xmlns:p14="http://schemas.microsoft.com/office/powerpoint/2010/main" val="3616896479"/>
                </p:ext>
              </p:extLst>
            </p:nvPr>
          </p:nvGraphicFramePr>
          <p:xfrm>
            <a:off x="106807" y="4090588"/>
            <a:ext cx="2905807" cy="25944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D9C4A5CA-2905-4682-A797-1909A00B863C}"/>
                </a:ext>
              </a:extLst>
            </p:cNvPr>
            <p:cNvGraphicFramePr>
              <a:graphicFrameLocks/>
            </p:cNvGraphicFramePr>
            <p:nvPr>
              <p:extLst>
                <p:ext uri="{D42A27DB-BD31-4B8C-83A1-F6EECF244321}">
                  <p14:modId xmlns:p14="http://schemas.microsoft.com/office/powerpoint/2010/main" val="1732571450"/>
                </p:ext>
              </p:extLst>
            </p:nvPr>
          </p:nvGraphicFramePr>
          <p:xfrm>
            <a:off x="3012614" y="4111806"/>
            <a:ext cx="2905200" cy="2595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a:extLst>
                <a:ext uri="{FF2B5EF4-FFF2-40B4-BE49-F238E27FC236}">
                  <a16:creationId xmlns:a16="http://schemas.microsoft.com/office/drawing/2014/main" id="{62DE6A6C-5254-4F12-95B2-92BA8413BBCB}"/>
                </a:ext>
              </a:extLst>
            </p:cNvPr>
            <p:cNvGraphicFramePr>
              <a:graphicFrameLocks/>
            </p:cNvGraphicFramePr>
            <p:nvPr>
              <p:extLst>
                <p:ext uri="{D42A27DB-BD31-4B8C-83A1-F6EECF244321}">
                  <p14:modId xmlns:p14="http://schemas.microsoft.com/office/powerpoint/2010/main" val="2657517701"/>
                </p:ext>
              </p:extLst>
            </p:nvPr>
          </p:nvGraphicFramePr>
          <p:xfrm>
            <a:off x="5917814" y="4180103"/>
            <a:ext cx="2905200" cy="2595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a16="http://schemas.microsoft.com/office/drawing/2014/main" id="{0539C767-104B-4754-94AC-C7D3A32AB325}"/>
                </a:ext>
              </a:extLst>
            </p:cNvPr>
            <p:cNvGraphicFramePr>
              <a:graphicFrameLocks/>
            </p:cNvGraphicFramePr>
            <p:nvPr>
              <p:extLst>
                <p:ext uri="{D42A27DB-BD31-4B8C-83A1-F6EECF244321}">
                  <p14:modId xmlns:p14="http://schemas.microsoft.com/office/powerpoint/2010/main" val="536429786"/>
                </p:ext>
              </p:extLst>
            </p:nvPr>
          </p:nvGraphicFramePr>
          <p:xfrm>
            <a:off x="8823014" y="4180103"/>
            <a:ext cx="2905200" cy="2595600"/>
          </p:xfrm>
          <a:graphic>
            <a:graphicData uri="http://schemas.openxmlformats.org/drawingml/2006/chart">
              <c:chart xmlns:c="http://schemas.openxmlformats.org/drawingml/2006/chart" xmlns:r="http://schemas.openxmlformats.org/officeDocument/2006/relationships" r:id="rId8"/>
            </a:graphicData>
          </a:graphic>
        </p:graphicFrame>
      </p:grpSp>
      <p:sp>
        <p:nvSpPr>
          <p:cNvPr id="21" name="Text Placeholder 2">
            <a:extLst>
              <a:ext uri="{FF2B5EF4-FFF2-40B4-BE49-F238E27FC236}">
                <a16:creationId xmlns:a16="http://schemas.microsoft.com/office/drawing/2014/main" id="{83635E71-4D04-50A4-11D2-70DA28D7EAF2}"/>
              </a:ext>
            </a:extLst>
          </p:cNvPr>
          <p:cNvSpPr>
            <a:spLocks noGrp="1"/>
          </p:cNvSpPr>
          <p:nvPr>
            <p:ph type="body" sz="quarter" idx="10"/>
          </p:nvPr>
        </p:nvSpPr>
        <p:spPr>
          <a:xfrm>
            <a:off x="259917" y="262659"/>
            <a:ext cx="504000" cy="504000"/>
          </a:xfrm>
        </p:spPr>
        <p:txBody>
          <a:bodyPr/>
          <a:lstStyle/>
          <a:p>
            <a:endParaRPr lang="en-SE"/>
          </a:p>
        </p:txBody>
      </p:sp>
      <p:sp>
        <p:nvSpPr>
          <p:cNvPr id="22" name="TextBox 21">
            <a:extLst>
              <a:ext uri="{FF2B5EF4-FFF2-40B4-BE49-F238E27FC236}">
                <a16:creationId xmlns:a16="http://schemas.microsoft.com/office/drawing/2014/main" id="{2C43BDC6-E0B6-FC1E-D03D-1FF58EC51998}"/>
              </a:ext>
            </a:extLst>
          </p:cNvPr>
          <p:cNvSpPr txBox="1"/>
          <p:nvPr/>
        </p:nvSpPr>
        <p:spPr>
          <a:xfrm rot="16200000">
            <a:off x="-8783" y="4772044"/>
            <a:ext cx="914400" cy="914400"/>
          </a:xfrm>
          <a:prstGeom prst="rect">
            <a:avLst/>
          </a:prstGeom>
          <a:noFill/>
        </p:spPr>
        <p:txBody>
          <a:bodyPr wrap="none" lIns="0" tIns="0" rIns="0" bIns="0" rtlCol="0">
            <a:noAutofit/>
          </a:bodyPr>
          <a:lstStyle/>
          <a:p>
            <a:pPr algn="l">
              <a:lnSpc>
                <a:spcPts val="3000"/>
              </a:lnSpc>
            </a:pPr>
            <a:r>
              <a:rPr lang="en-US" sz="1400" dirty="0"/>
              <a:t>CO</a:t>
            </a:r>
            <a:r>
              <a:rPr lang="en-US" sz="1400" baseline="-25000" dirty="0"/>
              <a:t>2</a:t>
            </a:r>
            <a:r>
              <a:rPr lang="en-US" sz="1400" dirty="0"/>
              <a:t> (mg C/L)</a:t>
            </a:r>
            <a:endParaRPr lang="en-SE" sz="1400" dirty="0"/>
          </a:p>
        </p:txBody>
      </p:sp>
      <p:sp>
        <p:nvSpPr>
          <p:cNvPr id="23" name="TextBox 22">
            <a:extLst>
              <a:ext uri="{FF2B5EF4-FFF2-40B4-BE49-F238E27FC236}">
                <a16:creationId xmlns:a16="http://schemas.microsoft.com/office/drawing/2014/main" id="{E103F55D-5796-F5ED-F4DF-579F86A09D45}"/>
              </a:ext>
            </a:extLst>
          </p:cNvPr>
          <p:cNvSpPr txBox="1"/>
          <p:nvPr/>
        </p:nvSpPr>
        <p:spPr>
          <a:xfrm>
            <a:off x="5638498" y="6400800"/>
            <a:ext cx="914400" cy="914400"/>
          </a:xfrm>
          <a:prstGeom prst="rect">
            <a:avLst/>
          </a:prstGeom>
          <a:noFill/>
        </p:spPr>
        <p:txBody>
          <a:bodyPr wrap="none" lIns="0" tIns="0" rIns="0" bIns="0" rtlCol="0">
            <a:noAutofit/>
          </a:bodyPr>
          <a:lstStyle/>
          <a:p>
            <a:pPr algn="l">
              <a:lnSpc>
                <a:spcPts val="3000"/>
              </a:lnSpc>
            </a:pPr>
            <a:r>
              <a:rPr lang="en-US" sz="1400" dirty="0"/>
              <a:t>Q (L/s)</a:t>
            </a:r>
            <a:endParaRPr lang="en-SE" sz="1400" dirty="0"/>
          </a:p>
        </p:txBody>
      </p:sp>
      <p:sp>
        <p:nvSpPr>
          <p:cNvPr id="25" name="TextBox 24">
            <a:extLst>
              <a:ext uri="{FF2B5EF4-FFF2-40B4-BE49-F238E27FC236}">
                <a16:creationId xmlns:a16="http://schemas.microsoft.com/office/drawing/2014/main" id="{B667D293-80F7-39AC-0665-3ADAA0588AA7}"/>
              </a:ext>
            </a:extLst>
          </p:cNvPr>
          <p:cNvSpPr txBox="1"/>
          <p:nvPr/>
        </p:nvSpPr>
        <p:spPr>
          <a:xfrm>
            <a:off x="1925974" y="3999741"/>
            <a:ext cx="914400" cy="914400"/>
          </a:xfrm>
          <a:prstGeom prst="rect">
            <a:avLst/>
          </a:prstGeom>
          <a:noFill/>
        </p:spPr>
        <p:txBody>
          <a:bodyPr wrap="none" lIns="0" tIns="0" rIns="0" bIns="0" rtlCol="0">
            <a:noAutofit/>
          </a:bodyPr>
          <a:lstStyle/>
          <a:p>
            <a:pPr algn="l">
              <a:lnSpc>
                <a:spcPts val="3000"/>
              </a:lnSpc>
            </a:pPr>
            <a:r>
              <a:rPr lang="en-US" sz="1600" b="1" dirty="0"/>
              <a:t>a</a:t>
            </a:r>
            <a:r>
              <a:rPr lang="en-US" sz="1600" dirty="0"/>
              <a:t> (17-19/5)</a:t>
            </a:r>
            <a:endParaRPr lang="en-SE" sz="1600" dirty="0"/>
          </a:p>
        </p:txBody>
      </p:sp>
      <p:sp>
        <p:nvSpPr>
          <p:cNvPr id="27" name="TextBox 26">
            <a:extLst>
              <a:ext uri="{FF2B5EF4-FFF2-40B4-BE49-F238E27FC236}">
                <a16:creationId xmlns:a16="http://schemas.microsoft.com/office/drawing/2014/main" id="{8198B76F-080A-B932-A7DB-91FE1FFD9DC5}"/>
              </a:ext>
            </a:extLst>
          </p:cNvPr>
          <p:cNvSpPr txBox="1"/>
          <p:nvPr/>
        </p:nvSpPr>
        <p:spPr>
          <a:xfrm>
            <a:off x="4734017" y="4061753"/>
            <a:ext cx="914400" cy="914400"/>
          </a:xfrm>
          <a:prstGeom prst="rect">
            <a:avLst/>
          </a:prstGeom>
          <a:noFill/>
        </p:spPr>
        <p:txBody>
          <a:bodyPr wrap="none" lIns="0" tIns="0" rIns="0" bIns="0" rtlCol="0">
            <a:noAutofit/>
          </a:bodyPr>
          <a:lstStyle/>
          <a:p>
            <a:pPr algn="l">
              <a:lnSpc>
                <a:spcPts val="3000"/>
              </a:lnSpc>
            </a:pPr>
            <a:r>
              <a:rPr lang="en-US" sz="1600" b="1" dirty="0"/>
              <a:t>b </a:t>
            </a:r>
            <a:r>
              <a:rPr lang="en-US" sz="1600" dirty="0"/>
              <a:t>(30/7-1/8)</a:t>
            </a:r>
            <a:endParaRPr lang="en-SE" sz="1600" dirty="0"/>
          </a:p>
        </p:txBody>
      </p:sp>
      <p:sp>
        <p:nvSpPr>
          <p:cNvPr id="31" name="TextBox 30">
            <a:extLst>
              <a:ext uri="{FF2B5EF4-FFF2-40B4-BE49-F238E27FC236}">
                <a16:creationId xmlns:a16="http://schemas.microsoft.com/office/drawing/2014/main" id="{B07EF80C-7E9B-5423-DBD2-493782962B68}"/>
              </a:ext>
            </a:extLst>
          </p:cNvPr>
          <p:cNvSpPr txBox="1"/>
          <p:nvPr/>
        </p:nvSpPr>
        <p:spPr>
          <a:xfrm>
            <a:off x="10365529" y="4143614"/>
            <a:ext cx="914400" cy="914400"/>
          </a:xfrm>
          <a:prstGeom prst="rect">
            <a:avLst/>
          </a:prstGeom>
          <a:noFill/>
        </p:spPr>
        <p:txBody>
          <a:bodyPr wrap="none" lIns="0" tIns="0" rIns="0" bIns="0" rtlCol="0">
            <a:noAutofit/>
          </a:bodyPr>
          <a:lstStyle/>
          <a:p>
            <a:pPr algn="l">
              <a:lnSpc>
                <a:spcPts val="3000"/>
              </a:lnSpc>
            </a:pPr>
            <a:r>
              <a:rPr lang="en-US" sz="1600" b="1" dirty="0"/>
              <a:t>d </a:t>
            </a:r>
            <a:r>
              <a:rPr lang="en-US" sz="1600" dirty="0"/>
              <a:t>(15-16/10)</a:t>
            </a:r>
            <a:endParaRPr lang="en-SE" sz="1600" dirty="0"/>
          </a:p>
        </p:txBody>
      </p:sp>
      <p:grpSp>
        <p:nvGrpSpPr>
          <p:cNvPr id="36" name="Group 35">
            <a:extLst>
              <a:ext uri="{FF2B5EF4-FFF2-40B4-BE49-F238E27FC236}">
                <a16:creationId xmlns:a16="http://schemas.microsoft.com/office/drawing/2014/main" id="{11FD7545-8462-D516-305B-88D641171771}"/>
              </a:ext>
            </a:extLst>
          </p:cNvPr>
          <p:cNvGrpSpPr/>
          <p:nvPr/>
        </p:nvGrpSpPr>
        <p:grpSpPr>
          <a:xfrm>
            <a:off x="3133831" y="3142"/>
            <a:ext cx="8772872" cy="4075317"/>
            <a:chOff x="1709564" y="0"/>
            <a:chExt cx="8772872" cy="4075317"/>
          </a:xfrm>
        </p:grpSpPr>
        <p:pic>
          <p:nvPicPr>
            <p:cNvPr id="13" name="Picture 12" descr="Shape&#10;&#10;Description automatically generated">
              <a:extLst>
                <a:ext uri="{FF2B5EF4-FFF2-40B4-BE49-F238E27FC236}">
                  <a16:creationId xmlns:a16="http://schemas.microsoft.com/office/drawing/2014/main" id="{619F9703-003D-5804-24AC-6B8CB3BBC5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9564" y="0"/>
              <a:ext cx="8772872" cy="4075317"/>
            </a:xfrm>
            <a:prstGeom prst="rect">
              <a:avLst/>
            </a:prstGeom>
          </p:spPr>
        </p:pic>
        <p:sp>
          <p:nvSpPr>
            <p:cNvPr id="24" name="TextBox 23">
              <a:extLst>
                <a:ext uri="{FF2B5EF4-FFF2-40B4-BE49-F238E27FC236}">
                  <a16:creationId xmlns:a16="http://schemas.microsoft.com/office/drawing/2014/main" id="{9D629575-55D7-5582-6CDB-B2BA251F7415}"/>
                </a:ext>
              </a:extLst>
            </p:cNvPr>
            <p:cNvSpPr txBox="1"/>
            <p:nvPr/>
          </p:nvSpPr>
          <p:spPr>
            <a:xfrm>
              <a:off x="2903477" y="3122070"/>
              <a:ext cx="914400" cy="914400"/>
            </a:xfrm>
            <a:prstGeom prst="rect">
              <a:avLst/>
            </a:prstGeom>
            <a:noFill/>
          </p:spPr>
          <p:txBody>
            <a:bodyPr wrap="none" lIns="0" tIns="0" rIns="0" bIns="0" rtlCol="0">
              <a:noAutofit/>
            </a:bodyPr>
            <a:lstStyle/>
            <a:p>
              <a:pPr algn="l">
                <a:lnSpc>
                  <a:spcPts val="3000"/>
                </a:lnSpc>
              </a:pPr>
              <a:r>
                <a:rPr lang="en-US" b="1" dirty="0"/>
                <a:t>a</a:t>
              </a:r>
              <a:endParaRPr lang="en-SE" b="1" dirty="0"/>
            </a:p>
          </p:txBody>
        </p:sp>
        <p:sp>
          <p:nvSpPr>
            <p:cNvPr id="26" name="TextBox 25">
              <a:extLst>
                <a:ext uri="{FF2B5EF4-FFF2-40B4-BE49-F238E27FC236}">
                  <a16:creationId xmlns:a16="http://schemas.microsoft.com/office/drawing/2014/main" id="{D24AEEAA-80D5-3CB0-031A-43B118A3AE6F}"/>
                </a:ext>
              </a:extLst>
            </p:cNvPr>
            <p:cNvSpPr txBox="1"/>
            <p:nvPr/>
          </p:nvSpPr>
          <p:spPr>
            <a:xfrm>
              <a:off x="6095698" y="691561"/>
              <a:ext cx="914400" cy="914400"/>
            </a:xfrm>
            <a:prstGeom prst="rect">
              <a:avLst/>
            </a:prstGeom>
            <a:noFill/>
          </p:spPr>
          <p:txBody>
            <a:bodyPr wrap="none" lIns="0" tIns="0" rIns="0" bIns="0" rtlCol="0">
              <a:noAutofit/>
            </a:bodyPr>
            <a:lstStyle/>
            <a:p>
              <a:pPr algn="l">
                <a:lnSpc>
                  <a:spcPts val="3000"/>
                </a:lnSpc>
              </a:pPr>
              <a:r>
                <a:rPr lang="en-US" b="1" dirty="0"/>
                <a:t>b</a:t>
              </a:r>
              <a:endParaRPr lang="en-SE" b="1" dirty="0"/>
            </a:p>
          </p:txBody>
        </p:sp>
        <p:sp>
          <p:nvSpPr>
            <p:cNvPr id="29" name="TextBox 28">
              <a:extLst>
                <a:ext uri="{FF2B5EF4-FFF2-40B4-BE49-F238E27FC236}">
                  <a16:creationId xmlns:a16="http://schemas.microsoft.com/office/drawing/2014/main" id="{3F07D855-F3A8-02FE-D0A6-14D030198C28}"/>
                </a:ext>
              </a:extLst>
            </p:cNvPr>
            <p:cNvSpPr txBox="1"/>
            <p:nvPr/>
          </p:nvSpPr>
          <p:spPr>
            <a:xfrm>
              <a:off x="7010098" y="2691263"/>
              <a:ext cx="914400" cy="914400"/>
            </a:xfrm>
            <a:prstGeom prst="rect">
              <a:avLst/>
            </a:prstGeom>
            <a:noFill/>
          </p:spPr>
          <p:txBody>
            <a:bodyPr wrap="none" lIns="0" tIns="0" rIns="0" bIns="0" rtlCol="0">
              <a:noAutofit/>
            </a:bodyPr>
            <a:lstStyle/>
            <a:p>
              <a:pPr algn="l">
                <a:lnSpc>
                  <a:spcPts val="3000"/>
                </a:lnSpc>
              </a:pPr>
              <a:r>
                <a:rPr lang="en-US" b="1" dirty="0"/>
                <a:t>c</a:t>
              </a:r>
              <a:endParaRPr lang="en-SE" b="1" dirty="0"/>
            </a:p>
          </p:txBody>
        </p:sp>
        <p:sp>
          <p:nvSpPr>
            <p:cNvPr id="32" name="TextBox 31">
              <a:extLst>
                <a:ext uri="{FF2B5EF4-FFF2-40B4-BE49-F238E27FC236}">
                  <a16:creationId xmlns:a16="http://schemas.microsoft.com/office/drawing/2014/main" id="{12A95738-8789-BDF3-87EF-C0F4DAA0C6C6}"/>
                </a:ext>
              </a:extLst>
            </p:cNvPr>
            <p:cNvSpPr txBox="1"/>
            <p:nvPr/>
          </p:nvSpPr>
          <p:spPr>
            <a:xfrm>
              <a:off x="9001503" y="1580458"/>
              <a:ext cx="914400" cy="914400"/>
            </a:xfrm>
            <a:prstGeom prst="rect">
              <a:avLst/>
            </a:prstGeom>
            <a:noFill/>
          </p:spPr>
          <p:txBody>
            <a:bodyPr wrap="none" lIns="0" tIns="0" rIns="0" bIns="0" rtlCol="0">
              <a:noAutofit/>
            </a:bodyPr>
            <a:lstStyle/>
            <a:p>
              <a:pPr algn="l">
                <a:lnSpc>
                  <a:spcPts val="3000"/>
                </a:lnSpc>
              </a:pPr>
              <a:r>
                <a:rPr lang="en-US" b="1" dirty="0"/>
                <a:t>d</a:t>
              </a:r>
              <a:endParaRPr lang="en-SE" b="1" dirty="0"/>
            </a:p>
          </p:txBody>
        </p:sp>
      </p:grpSp>
      <p:sp>
        <p:nvSpPr>
          <p:cNvPr id="33" name="TextBox 32">
            <a:extLst>
              <a:ext uri="{FF2B5EF4-FFF2-40B4-BE49-F238E27FC236}">
                <a16:creationId xmlns:a16="http://schemas.microsoft.com/office/drawing/2014/main" id="{83822842-0D5F-97F3-07DA-048183587E35}"/>
              </a:ext>
            </a:extLst>
          </p:cNvPr>
          <p:cNvSpPr txBox="1"/>
          <p:nvPr/>
        </p:nvSpPr>
        <p:spPr>
          <a:xfrm>
            <a:off x="6643817" y="4143614"/>
            <a:ext cx="914400" cy="914400"/>
          </a:xfrm>
          <a:prstGeom prst="rect">
            <a:avLst/>
          </a:prstGeom>
          <a:noFill/>
        </p:spPr>
        <p:txBody>
          <a:bodyPr wrap="none" lIns="0" tIns="0" rIns="0" bIns="0" rtlCol="0">
            <a:noAutofit/>
          </a:bodyPr>
          <a:lstStyle/>
          <a:p>
            <a:pPr algn="l">
              <a:lnSpc>
                <a:spcPts val="3000"/>
              </a:lnSpc>
            </a:pPr>
            <a:r>
              <a:rPr lang="en-US" sz="1600" b="1" dirty="0"/>
              <a:t>c </a:t>
            </a:r>
            <a:r>
              <a:rPr lang="en-US" sz="1600" dirty="0"/>
              <a:t>(24-26/8)</a:t>
            </a:r>
            <a:endParaRPr lang="en-SE" sz="1600" dirty="0"/>
          </a:p>
        </p:txBody>
      </p:sp>
      <p:sp>
        <p:nvSpPr>
          <p:cNvPr id="34" name="Rectangle 33">
            <a:extLst>
              <a:ext uri="{FF2B5EF4-FFF2-40B4-BE49-F238E27FC236}">
                <a16:creationId xmlns:a16="http://schemas.microsoft.com/office/drawing/2014/main" id="{FE15C2DA-F06C-0866-F8AA-7B5AE7DF9531}"/>
              </a:ext>
            </a:extLst>
          </p:cNvPr>
          <p:cNvSpPr/>
          <p:nvPr/>
        </p:nvSpPr>
        <p:spPr>
          <a:xfrm>
            <a:off x="69334" y="1544500"/>
            <a:ext cx="3375185" cy="766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a:t>
            </a:r>
            <a:r>
              <a:rPr lang="en-US" sz="2400" baseline="-25000" dirty="0">
                <a:solidFill>
                  <a:schemeClr val="tx1"/>
                </a:solidFill>
              </a:rPr>
              <a:t>2</a:t>
            </a:r>
            <a:r>
              <a:rPr lang="en-US" sz="2400" dirty="0">
                <a:solidFill>
                  <a:schemeClr val="tx1"/>
                </a:solidFill>
              </a:rPr>
              <a:t>-discharge (Q)</a:t>
            </a:r>
          </a:p>
          <a:p>
            <a:pPr algn="ctr"/>
            <a:r>
              <a:rPr lang="en-US" sz="2400" dirty="0">
                <a:solidFill>
                  <a:schemeClr val="tx1"/>
                </a:solidFill>
              </a:rPr>
              <a:t>Timeseries and hysteresis loops</a:t>
            </a:r>
            <a:endParaRPr lang="en-SE" sz="2400" dirty="0">
              <a:solidFill>
                <a:schemeClr val="tx1"/>
              </a:solidFill>
            </a:endParaRPr>
          </a:p>
        </p:txBody>
      </p:sp>
      <p:pic>
        <p:nvPicPr>
          <p:cNvPr id="37" name="Audio 36">
            <a:hlinkClick r:id="" action="ppaction://media"/>
            <a:extLst>
              <a:ext uri="{FF2B5EF4-FFF2-40B4-BE49-F238E27FC236}">
                <a16:creationId xmlns:a16="http://schemas.microsoft.com/office/drawing/2014/main" id="{DDEE911D-58A7-49D9-CA45-94D26C8F4D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4774745"/>
      </p:ext>
    </p:extLst>
  </p:cSld>
  <p:clrMapOvr>
    <a:masterClrMapping/>
  </p:clrMapOvr>
  <mc:AlternateContent xmlns:mc="http://schemas.openxmlformats.org/markup-compatibility/2006">
    <mc:Choice xmlns:p14="http://schemas.microsoft.com/office/powerpoint/2010/main" Requires="p14">
      <p:transition spd="med" p14:dur="700" advTm="72897">
        <p:fade/>
      </p:transition>
    </mc:Choice>
    <mc:Fallback>
      <p:transition spd="med" advTm="728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outdoor, sky&#10;&#10;Description automatically generated">
            <a:extLst>
              <a:ext uri="{FF2B5EF4-FFF2-40B4-BE49-F238E27FC236}">
                <a16:creationId xmlns:a16="http://schemas.microsoft.com/office/drawing/2014/main" id="{FC44C76A-EC62-C2D6-D3A2-280E814DA490}"/>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9536" b="9536"/>
          <a:stretch>
            <a:fillRect/>
          </a:stretch>
        </p:blipFill>
        <p:spPr/>
      </p:pic>
      <p:sp>
        <p:nvSpPr>
          <p:cNvPr id="6" name="Rubrik 5">
            <a:extLst>
              <a:ext uri="{FF2B5EF4-FFF2-40B4-BE49-F238E27FC236}">
                <a16:creationId xmlns:a16="http://schemas.microsoft.com/office/drawing/2014/main" id="{44455EA3-A019-452B-BD8C-221424806CD5}"/>
              </a:ext>
            </a:extLst>
          </p:cNvPr>
          <p:cNvSpPr>
            <a:spLocks noGrp="1"/>
          </p:cNvSpPr>
          <p:nvPr>
            <p:ph type="title"/>
          </p:nvPr>
        </p:nvSpPr>
        <p:spPr>
          <a:xfrm>
            <a:off x="927945" y="120179"/>
            <a:ext cx="5168055" cy="880197"/>
          </a:xfrm>
        </p:spPr>
        <p:txBody>
          <a:bodyPr/>
          <a:lstStyle/>
          <a:p>
            <a:r>
              <a:rPr lang="en-GB" dirty="0"/>
              <a:t>Conclusions</a:t>
            </a:r>
          </a:p>
        </p:txBody>
      </p:sp>
      <p:sp>
        <p:nvSpPr>
          <p:cNvPr id="7" name="Platshållare för innehåll 6">
            <a:extLst>
              <a:ext uri="{FF2B5EF4-FFF2-40B4-BE49-F238E27FC236}">
                <a16:creationId xmlns:a16="http://schemas.microsoft.com/office/drawing/2014/main" id="{8266D491-47CC-4E31-99AF-0760C13F7917}"/>
              </a:ext>
            </a:extLst>
          </p:cNvPr>
          <p:cNvSpPr>
            <a:spLocks noGrp="1"/>
          </p:cNvSpPr>
          <p:nvPr>
            <p:ph idx="1"/>
          </p:nvPr>
        </p:nvSpPr>
        <p:spPr>
          <a:xfrm>
            <a:off x="502132" y="1397367"/>
            <a:ext cx="5168055" cy="3648517"/>
          </a:xfrm>
        </p:spPr>
        <p:txBody>
          <a:bodyPr/>
          <a:lstStyle/>
          <a:p>
            <a:pPr marL="285750" indent="-285750"/>
            <a:r>
              <a:rPr lang="en-US" sz="2000" dirty="0">
                <a:latin typeface="+mj-lt"/>
                <a:ea typeface="Calibri" panose="020F0502020204030204" pitchFamily="34" charset="0"/>
                <a:cs typeface="Arial" panose="020B0604020202020204" pitchFamily="34" charset="0"/>
              </a:rPr>
              <a:t>G</a:t>
            </a:r>
            <a:r>
              <a:rPr lang="en-US" sz="2000" dirty="0">
                <a:solidFill>
                  <a:schemeClr val="tx1"/>
                </a:solidFill>
                <a:effectLst/>
                <a:latin typeface="+mj-lt"/>
                <a:ea typeface="Calibri" panose="020F0502020204030204" pitchFamily="34" charset="0"/>
                <a:cs typeface="Arial" panose="020B0604020202020204" pitchFamily="34" charset="0"/>
              </a:rPr>
              <a:t>rowing season CO</a:t>
            </a:r>
            <a:r>
              <a:rPr lang="en-US" sz="2000" baseline="-25000" dirty="0">
                <a:solidFill>
                  <a:schemeClr val="tx1"/>
                </a:solidFill>
                <a:effectLst/>
                <a:latin typeface="+mj-lt"/>
                <a:ea typeface="Calibri" panose="020F0502020204030204" pitchFamily="34" charset="0"/>
                <a:cs typeface="Arial" panose="020B0604020202020204" pitchFamily="34" charset="0"/>
              </a:rPr>
              <a:t>2</a:t>
            </a:r>
            <a:r>
              <a:rPr lang="en-US" sz="2000" dirty="0">
                <a:solidFill>
                  <a:schemeClr val="tx1"/>
                </a:solidFill>
                <a:effectLst/>
                <a:latin typeface="+mj-lt"/>
                <a:ea typeface="Calibri" panose="020F0502020204030204" pitchFamily="34" charset="0"/>
                <a:cs typeface="Arial" panose="020B0604020202020204" pitchFamily="34" charset="0"/>
              </a:rPr>
              <a:t> dynamics in forest ditches affected by clear-cutting are high and controlled by a combination of hydrological and biological factors.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chemeClr val="tx1"/>
                </a:solidFill>
                <a:effectLst/>
                <a:latin typeface="+mj-lt"/>
                <a:ea typeface="Calibri" panose="020F0502020204030204" pitchFamily="34" charset="0"/>
                <a:cs typeface="Arial" panose="020B0604020202020204" pitchFamily="34" charset="0"/>
              </a:rPr>
              <a:t>These high dynamics and the associated controls need to be considered when scaling ditch CO</a:t>
            </a:r>
            <a:r>
              <a:rPr lang="en-US" sz="2000" baseline="-25000" dirty="0">
                <a:solidFill>
                  <a:schemeClr val="tx1"/>
                </a:solidFill>
                <a:effectLst/>
                <a:latin typeface="+mj-lt"/>
                <a:ea typeface="Calibri" panose="020F0502020204030204" pitchFamily="34" charset="0"/>
                <a:cs typeface="Arial" panose="020B0604020202020204" pitchFamily="34" charset="0"/>
              </a:rPr>
              <a:t>2</a:t>
            </a:r>
            <a:r>
              <a:rPr lang="en-US" sz="2000" dirty="0">
                <a:solidFill>
                  <a:schemeClr val="tx1"/>
                </a:solidFill>
                <a:effectLst/>
                <a:latin typeface="+mj-lt"/>
                <a:ea typeface="Calibri" panose="020F0502020204030204" pitchFamily="34" charset="0"/>
                <a:cs typeface="Arial" panose="020B0604020202020204" pitchFamily="34" charset="0"/>
              </a:rPr>
              <a:t> emissions across boreal landscapes affected by clear-cut forestry.</a:t>
            </a:r>
            <a:endParaRPr lang="en-SE" sz="2000" dirty="0">
              <a:solidFill>
                <a:schemeClr val="tx1"/>
              </a:solidFill>
              <a:effectLst/>
              <a:latin typeface="+mj-lt"/>
              <a:ea typeface="Calibri" panose="020F0502020204030204" pitchFamily="34" charset="0"/>
              <a:cs typeface="Times New Roman" panose="02020603050405020304" pitchFamily="18" charset="0"/>
            </a:endParaRPr>
          </a:p>
          <a:p>
            <a:endParaRPr lang="en-GB" dirty="0"/>
          </a:p>
        </p:txBody>
      </p:sp>
      <p:sp>
        <p:nvSpPr>
          <p:cNvPr id="9" name="Platshållare för text 8" title="Quoin.">
            <a:extLst>
              <a:ext uri="{FF2B5EF4-FFF2-40B4-BE49-F238E27FC236}">
                <a16:creationId xmlns:a16="http://schemas.microsoft.com/office/drawing/2014/main" id="{FB024AB2-53BA-4B94-A5A6-6B1EDBB97F82}"/>
              </a:ext>
            </a:extLst>
          </p:cNvPr>
          <p:cNvSpPr>
            <a:spLocks noGrp="1"/>
          </p:cNvSpPr>
          <p:nvPr>
            <p:ph type="body" sz="quarter" idx="11"/>
          </p:nvPr>
        </p:nvSpPr>
        <p:spPr/>
        <p:txBody>
          <a:bodyPr/>
          <a:lstStyle/>
          <a:p>
            <a:endParaRPr lang="en-GB" dirty="0"/>
          </a:p>
        </p:txBody>
      </p:sp>
      <p:pic>
        <p:nvPicPr>
          <p:cNvPr id="4" name="Audio 3">
            <a:hlinkClick r:id="" action="ppaction://media"/>
            <a:extLst>
              <a:ext uri="{FF2B5EF4-FFF2-40B4-BE49-F238E27FC236}">
                <a16:creationId xmlns:a16="http://schemas.microsoft.com/office/drawing/2014/main" id="{82FDE31E-7390-8225-7310-EC2170612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0961724"/>
      </p:ext>
    </p:extLst>
  </p:cSld>
  <p:clrMapOvr>
    <a:masterClrMapping/>
  </p:clrMapOvr>
  <mc:AlternateContent xmlns:mc="http://schemas.openxmlformats.org/markup-compatibility/2006">
    <mc:Choice xmlns:p14="http://schemas.microsoft.com/office/powerpoint/2010/main" Requires="p14">
      <p:transition spd="med" p14:dur="700" advTm="32355">
        <p:fade/>
      </p:transition>
    </mc:Choice>
    <mc:Fallback>
      <p:transition spd="med" advTm="323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80FB052-7EF5-4414-B1AA-3C8733427AB6}"/>
              </a:ext>
            </a:extLst>
          </p:cNvPr>
          <p:cNvSpPr>
            <a:spLocks noGrp="1"/>
          </p:cNvSpPr>
          <p:nvPr>
            <p:ph type="title"/>
          </p:nvPr>
        </p:nvSpPr>
        <p:spPr/>
        <p:txBody>
          <a:bodyPr/>
          <a:lstStyle/>
          <a:p>
            <a:r>
              <a:rPr lang="en-GB" dirty="0"/>
              <a:t>Thank you for your attention</a:t>
            </a:r>
          </a:p>
        </p:txBody>
      </p:sp>
      <p:sp>
        <p:nvSpPr>
          <p:cNvPr id="6" name="Platshållare för text 5">
            <a:extLst>
              <a:ext uri="{FF2B5EF4-FFF2-40B4-BE49-F238E27FC236}">
                <a16:creationId xmlns:a16="http://schemas.microsoft.com/office/drawing/2014/main" id="{EAE3C8FA-67DE-40A0-8639-FAA15F2A23DE}"/>
              </a:ext>
            </a:extLst>
          </p:cNvPr>
          <p:cNvSpPr>
            <a:spLocks noGrp="1"/>
          </p:cNvSpPr>
          <p:nvPr>
            <p:ph type="body" sz="quarter" idx="10"/>
          </p:nvPr>
        </p:nvSpPr>
        <p:spPr/>
        <p:txBody>
          <a:bodyPr/>
          <a:lstStyle/>
          <a:p>
            <a:pPr>
              <a:lnSpc>
                <a:spcPct val="150000"/>
              </a:lnSpc>
            </a:pPr>
            <a:r>
              <a:rPr lang="en-GB" dirty="0">
                <a:latin typeface="+mj-lt"/>
              </a:rPr>
              <a:t>Alberto Zannella</a:t>
            </a:r>
          </a:p>
          <a:p>
            <a:pPr>
              <a:lnSpc>
                <a:spcPct val="150000"/>
              </a:lnSpc>
            </a:pPr>
            <a:r>
              <a:rPr lang="en-US" b="0" i="0" u="none" strike="noStrike" baseline="0" dirty="0">
                <a:latin typeface="+mj-lt"/>
              </a:rPr>
              <a:t>Department of Aquatic Sciences and Assessment</a:t>
            </a:r>
          </a:p>
          <a:p>
            <a:pPr>
              <a:lnSpc>
                <a:spcPct val="150000"/>
              </a:lnSpc>
            </a:pPr>
            <a:r>
              <a:rPr lang="en-US" b="0" i="0" u="none" strike="noStrike" baseline="0" dirty="0">
                <a:latin typeface="+mj-lt"/>
              </a:rPr>
              <a:t>Swedish University of Agricultural Sciences, Uppsala, Sweden</a:t>
            </a:r>
            <a:endParaRPr lang="en-GB" dirty="0">
              <a:latin typeface="+mj-lt"/>
            </a:endParaRPr>
          </a:p>
          <a:p>
            <a:pPr>
              <a:lnSpc>
                <a:spcPct val="150000"/>
              </a:lnSpc>
            </a:pPr>
            <a:r>
              <a:rPr lang="en-GB" dirty="0">
                <a:latin typeface="+mj-lt"/>
                <a:hlinkClick r:id="rId5"/>
              </a:rPr>
              <a:t>alberto.zannella@slu.se</a:t>
            </a:r>
            <a:endParaRPr lang="en-GB" dirty="0">
              <a:latin typeface="+mj-lt"/>
            </a:endParaRPr>
          </a:p>
          <a:p>
            <a:pPr>
              <a:lnSpc>
                <a:spcPct val="150000"/>
              </a:lnSpc>
            </a:pPr>
            <a:r>
              <a:rPr lang="en-GB" dirty="0">
                <a:latin typeface="+mj-lt"/>
              </a:rPr>
              <a:t>+393931854276</a:t>
            </a:r>
          </a:p>
          <a:p>
            <a:endParaRPr lang="en-GB" dirty="0"/>
          </a:p>
          <a:p>
            <a:r>
              <a:rPr lang="en-GB" dirty="0"/>
              <a:t> </a:t>
            </a:r>
          </a:p>
        </p:txBody>
      </p:sp>
      <p:sp>
        <p:nvSpPr>
          <p:cNvPr id="7" name="Platshållare för text 6">
            <a:extLst>
              <a:ext uri="{FF2B5EF4-FFF2-40B4-BE49-F238E27FC236}">
                <a16:creationId xmlns:a16="http://schemas.microsoft.com/office/drawing/2014/main" id="{8D9A40B8-2E9D-4F7A-84FB-1FDC9C2F55F6}"/>
              </a:ext>
            </a:extLst>
          </p:cNvPr>
          <p:cNvSpPr>
            <a:spLocks noGrp="1"/>
          </p:cNvSpPr>
          <p:nvPr>
            <p:ph type="body" sz="quarter" idx="12"/>
          </p:nvPr>
        </p:nvSpPr>
        <p:spPr/>
        <p:txBody>
          <a:bodyPr/>
          <a:lstStyle/>
          <a:p>
            <a:r>
              <a:rPr lang="en-GB" dirty="0"/>
              <a:t>CONTACT DETAILS</a:t>
            </a:r>
          </a:p>
        </p:txBody>
      </p:sp>
      <p:pic>
        <p:nvPicPr>
          <p:cNvPr id="3" name="Audio 2">
            <a:hlinkClick r:id="" action="ppaction://media"/>
            <a:extLst>
              <a:ext uri="{FF2B5EF4-FFF2-40B4-BE49-F238E27FC236}">
                <a16:creationId xmlns:a16="http://schemas.microsoft.com/office/drawing/2014/main" id="{DDFF7451-0055-0E3E-B6BE-AD8EF4E36E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02560061"/>
      </p:ext>
    </p:extLst>
  </p:cSld>
  <p:clrMapOvr>
    <a:masterClrMapping/>
  </p:clrMapOvr>
  <mc:AlternateContent xmlns:mc="http://schemas.openxmlformats.org/markup-compatibility/2006">
    <mc:Choice xmlns:p14="http://schemas.microsoft.com/office/powerpoint/2010/main" Requires="p14">
      <p:transition spd="med" p14:dur="700" advTm="11282">
        <p:fade/>
      </p:transition>
    </mc:Choice>
    <mc:Fallback>
      <p:transition spd="med" advTm="112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Presentation3" id="{8DAE8200-1FF3-401E-BBB3-4D3B3C8163D1}" vid="{202F687E-A72F-48B0-BAF4-66D10977C02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pres-mall-en-16x9-2019-10-31</Template>
  <TotalTime>979</TotalTime>
  <Words>432</Words>
  <Application>Microsoft Office PowerPoint</Application>
  <PresentationFormat>Widescreen</PresentationFormat>
  <Paragraphs>69</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vt:lpstr>
      <vt:lpstr>Calibri</vt:lpstr>
      <vt:lpstr>OpenSans</vt:lpstr>
      <vt:lpstr>OpenSans-Bold</vt:lpstr>
      <vt:lpstr>SLU mallsidor</vt:lpstr>
      <vt:lpstr>Carbon dioxide dynamics in a boreal forest ditch affected by clearcut forestry</vt:lpstr>
      <vt:lpstr>PowerPoint Presentation</vt:lpstr>
      <vt:lpstr>PowerPoint Presentation</vt:lpstr>
      <vt:lpstr>PowerPoint Presentation</vt:lpstr>
      <vt:lpstr>PowerPoint Presentation</vt:lpstr>
      <vt:lpstr>PowerPoint Presentation</vt:lpstr>
      <vt:lpstr>Conclusions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Pres-mall-en-16x9-2019-10-29 Read this before creating your presentation</dc:title>
  <dc:creator>Alberto Zannella</dc:creator>
  <cp:lastModifiedBy>Alberto Zannella</cp:lastModifiedBy>
  <cp:revision>3</cp:revision>
  <dcterms:created xsi:type="dcterms:W3CDTF">2022-05-11T12:01:45Z</dcterms:created>
  <dcterms:modified xsi:type="dcterms:W3CDTF">2022-05-18T09:26:04Z</dcterms:modified>
</cp:coreProperties>
</file>