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handoutMasterIdLst>
    <p:handoutMasterId r:id="rId10"/>
  </p:handoutMasterIdLst>
  <p:sldIdLst>
    <p:sldId id="256" r:id="rId2"/>
    <p:sldId id="257" r:id="rId3"/>
    <p:sldId id="265" r:id="rId4"/>
    <p:sldId id="271" r:id="rId5"/>
    <p:sldId id="261" r:id="rId6"/>
    <p:sldId id="270" r:id="rId7"/>
    <p:sldId id="259" r:id="rId8"/>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D9D9D"/>
    <a:srgbClr val="003E74"/>
    <a:srgbClr val="0085CA"/>
    <a:srgbClr val="00254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3720A28-4C86-4A4F-B3EF-75BAAA5E1CC4}" v="47" dt="2022-05-21T13:55:06.14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5489" autoAdjust="0"/>
  </p:normalViewPr>
  <p:slideViewPr>
    <p:cSldViewPr snapToGrid="0" snapToObjects="1">
      <p:cViewPr>
        <p:scale>
          <a:sx n="80" d="100"/>
          <a:sy n="80" d="100"/>
        </p:scale>
        <p:origin x="1138" y="94"/>
      </p:cViewPr>
      <p:guideLst>
        <p:guide orient="horz" pos="1620"/>
        <p:guide pos="2880"/>
      </p:guideLst>
    </p:cSldViewPr>
  </p:slideViewPr>
  <p:notesTextViewPr>
    <p:cViewPr>
      <p:scale>
        <a:sx n="100" d="100"/>
        <a:sy n="100" d="100"/>
      </p:scale>
      <p:origin x="0" y="0"/>
    </p:cViewPr>
  </p:notesTextViewPr>
  <p:notesViewPr>
    <p:cSldViewPr snapToGrid="0" snapToObjects="1">
      <p:cViewPr varScale="1">
        <p:scale>
          <a:sx n="109" d="100"/>
          <a:sy n="109" d="100"/>
        </p:scale>
        <p:origin x="-2536"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https://imperiallondon-my.sharepoint.com/personal/jjb21_ic_ac_uk/Documents/Microsoft%20Teams%20Chat%20Files/NorwichCatchmentData.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pieChart>
        <c:varyColors val="1"/>
        <c:ser>
          <c:idx val="0"/>
          <c:order val="0"/>
          <c:dPt>
            <c:idx val="0"/>
            <c:bubble3D val="0"/>
            <c:spPr>
              <a:solidFill>
                <a:schemeClr val="dk1">
                  <a:tint val="885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4258-4776-A6A5-EAC493F14C0C}"/>
              </c:ext>
            </c:extLst>
          </c:dPt>
          <c:dPt>
            <c:idx val="1"/>
            <c:bubble3D val="0"/>
            <c:spPr>
              <a:solidFill>
                <a:schemeClr val="dk1">
                  <a:tint val="55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4258-4776-A6A5-EAC493F14C0C}"/>
              </c:ext>
            </c:extLst>
          </c:dPt>
          <c:dPt>
            <c:idx val="2"/>
            <c:bubble3D val="0"/>
            <c:spPr>
              <a:solidFill>
                <a:schemeClr val="dk1">
                  <a:tint val="75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4258-4776-A6A5-EAC493F14C0C}"/>
              </c:ext>
            </c:extLst>
          </c:dPt>
          <c:dLbls>
            <c:delete val="1"/>
          </c:dLbls>
          <c:cat>
            <c:strRef>
              <c:f>Crops!$J$36:$J$38</c:f>
              <c:strCache>
                <c:ptCount val="3"/>
                <c:pt idx="0">
                  <c:v>Trees</c:v>
                </c:pt>
                <c:pt idx="1">
                  <c:v>Winter Wheat</c:v>
                </c:pt>
                <c:pt idx="2">
                  <c:v>Spring Barley</c:v>
                </c:pt>
              </c:strCache>
            </c:strRef>
          </c:cat>
          <c:val>
            <c:numRef>
              <c:f>Crops!$K$36:$K$38</c:f>
              <c:numCache>
                <c:formatCode>General</c:formatCode>
                <c:ptCount val="3"/>
                <c:pt idx="0">
                  <c:v>34</c:v>
                </c:pt>
                <c:pt idx="1">
                  <c:v>33</c:v>
                </c:pt>
                <c:pt idx="2">
                  <c:v>31</c:v>
                </c:pt>
              </c:numCache>
            </c:numRef>
          </c:val>
          <c:extLst>
            <c:ext xmlns:c16="http://schemas.microsoft.com/office/drawing/2014/chart" uri="{C3380CC4-5D6E-409C-BE32-E72D297353CC}">
              <c16:uniqueId val="{00000006-4258-4776-A6A5-EAC493F14C0C}"/>
            </c:ext>
          </c:extLst>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9EE8702-BBBD-496D-A67E-1F8E07724956}" type="doc">
      <dgm:prSet loTypeId="urn:microsoft.com/office/officeart/2008/layout/HorizontalMultiLevelHierarchy" loCatId="hierarchy" qsTypeId="urn:microsoft.com/office/officeart/2005/8/quickstyle/simple1" qsCatId="simple" csTypeId="urn:microsoft.com/office/officeart/2005/8/colors/colorful4" csCatId="colorful" phldr="1"/>
      <dgm:spPr/>
      <dgm:t>
        <a:bodyPr/>
        <a:lstStyle/>
        <a:p>
          <a:endParaRPr lang="en-GB"/>
        </a:p>
      </dgm:t>
    </dgm:pt>
    <dgm:pt modelId="{479F94B2-D9AB-4CA0-AD0D-2CA6B3E75A3C}">
      <dgm:prSet phldrT="[Text]"/>
      <dgm:spPr/>
      <dgm:t>
        <a:bodyPr/>
        <a:lstStyle/>
        <a:p>
          <a:r>
            <a:rPr lang="en-US" dirty="0"/>
            <a:t>Crop Specifics </a:t>
          </a:r>
          <a:endParaRPr lang="en-GB" dirty="0"/>
        </a:p>
      </dgm:t>
    </dgm:pt>
    <dgm:pt modelId="{243D5E8B-B55F-46A8-A172-80A431B51304}" type="parTrans" cxnId="{6AE3D7C5-384A-40FA-A5C6-30DF5B280DB1}">
      <dgm:prSet/>
      <dgm:spPr/>
      <dgm:t>
        <a:bodyPr/>
        <a:lstStyle/>
        <a:p>
          <a:endParaRPr lang="en-GB"/>
        </a:p>
      </dgm:t>
    </dgm:pt>
    <dgm:pt modelId="{407EE33A-AC8B-464A-9DFE-8D8F7322B855}" type="sibTrans" cxnId="{6AE3D7C5-384A-40FA-A5C6-30DF5B280DB1}">
      <dgm:prSet/>
      <dgm:spPr/>
      <dgm:t>
        <a:bodyPr/>
        <a:lstStyle/>
        <a:p>
          <a:endParaRPr lang="en-GB"/>
        </a:p>
      </dgm:t>
    </dgm:pt>
    <dgm:pt modelId="{C5E97049-D9D1-436F-A2B8-2F6C15EBAC35}">
      <dgm:prSet phldrT="[Text]"/>
      <dgm:spPr/>
      <dgm:t>
        <a:bodyPr/>
        <a:lstStyle/>
        <a:p>
          <a:r>
            <a:rPr lang="en-US" dirty="0"/>
            <a:t>Phenology</a:t>
          </a:r>
          <a:endParaRPr lang="en-GB" dirty="0"/>
        </a:p>
      </dgm:t>
    </dgm:pt>
    <dgm:pt modelId="{2BD65359-8E96-4D9B-BE23-93961BCC443B}" type="parTrans" cxnId="{218DF955-4545-4424-A42D-79FBDCFBFDA8}">
      <dgm:prSet/>
      <dgm:spPr/>
      <dgm:t>
        <a:bodyPr/>
        <a:lstStyle/>
        <a:p>
          <a:endParaRPr lang="en-GB"/>
        </a:p>
      </dgm:t>
    </dgm:pt>
    <dgm:pt modelId="{6E97CE8C-2643-47DA-AB98-84450E846A9E}" type="sibTrans" cxnId="{218DF955-4545-4424-A42D-79FBDCFBFDA8}">
      <dgm:prSet/>
      <dgm:spPr/>
      <dgm:t>
        <a:bodyPr/>
        <a:lstStyle/>
        <a:p>
          <a:endParaRPr lang="en-GB"/>
        </a:p>
      </dgm:t>
    </dgm:pt>
    <dgm:pt modelId="{C6EEF174-738D-461B-B582-7E9449FB99B7}">
      <dgm:prSet phldrT="[Text]"/>
      <dgm:spPr/>
      <dgm:t>
        <a:bodyPr/>
        <a:lstStyle/>
        <a:p>
          <a:r>
            <a:rPr lang="en-US" dirty="0"/>
            <a:t>Allometry</a:t>
          </a:r>
          <a:endParaRPr lang="en-GB" dirty="0"/>
        </a:p>
      </dgm:t>
    </dgm:pt>
    <dgm:pt modelId="{94D522F7-33CF-4461-A5D0-E79515BA5723}" type="parTrans" cxnId="{0C54D556-DF72-42CD-90E2-90507B2F9365}">
      <dgm:prSet/>
      <dgm:spPr/>
      <dgm:t>
        <a:bodyPr/>
        <a:lstStyle/>
        <a:p>
          <a:endParaRPr lang="en-GB"/>
        </a:p>
      </dgm:t>
    </dgm:pt>
    <dgm:pt modelId="{04451BF7-5C36-4C65-880D-1F8D4E01006B}" type="sibTrans" cxnId="{0C54D556-DF72-42CD-90E2-90507B2F9365}">
      <dgm:prSet/>
      <dgm:spPr/>
      <dgm:t>
        <a:bodyPr/>
        <a:lstStyle/>
        <a:p>
          <a:endParaRPr lang="en-GB"/>
        </a:p>
      </dgm:t>
    </dgm:pt>
    <dgm:pt modelId="{CDE7CC71-B41F-49E4-949F-27B8A60C2F7E}">
      <dgm:prSet phldrT="[Text]"/>
      <dgm:spPr/>
      <dgm:t>
        <a:bodyPr/>
        <a:lstStyle/>
        <a:p>
          <a:r>
            <a:rPr lang="en-US" dirty="0"/>
            <a:t>Management</a:t>
          </a:r>
          <a:endParaRPr lang="en-GB" dirty="0"/>
        </a:p>
      </dgm:t>
    </dgm:pt>
    <dgm:pt modelId="{B80DB07D-1DBC-4AE4-9409-259F11F9D041}" type="parTrans" cxnId="{93F20ADE-3E3E-4977-8B0A-FF62BBCBE07F}">
      <dgm:prSet/>
      <dgm:spPr/>
      <dgm:t>
        <a:bodyPr/>
        <a:lstStyle/>
        <a:p>
          <a:endParaRPr lang="en-GB"/>
        </a:p>
      </dgm:t>
    </dgm:pt>
    <dgm:pt modelId="{67C0236B-4FA4-423E-9826-49301382A905}" type="sibTrans" cxnId="{93F20ADE-3E3E-4977-8B0A-FF62BBCBE07F}">
      <dgm:prSet/>
      <dgm:spPr/>
      <dgm:t>
        <a:bodyPr/>
        <a:lstStyle/>
        <a:p>
          <a:endParaRPr lang="en-GB"/>
        </a:p>
      </dgm:t>
    </dgm:pt>
    <dgm:pt modelId="{B360DF7F-D2F9-4AF1-BBD2-D3CF900F71C5}" type="pres">
      <dgm:prSet presAssocID="{19EE8702-BBBD-496D-A67E-1F8E07724956}" presName="Name0" presStyleCnt="0">
        <dgm:presLayoutVars>
          <dgm:chPref val="1"/>
          <dgm:dir/>
          <dgm:animOne val="branch"/>
          <dgm:animLvl val="lvl"/>
          <dgm:resizeHandles val="exact"/>
        </dgm:presLayoutVars>
      </dgm:prSet>
      <dgm:spPr/>
    </dgm:pt>
    <dgm:pt modelId="{DC015D37-9319-4FE6-A1C5-837E396D2718}" type="pres">
      <dgm:prSet presAssocID="{479F94B2-D9AB-4CA0-AD0D-2CA6B3E75A3C}" presName="root1" presStyleCnt="0"/>
      <dgm:spPr/>
    </dgm:pt>
    <dgm:pt modelId="{4D3CF9E6-3ACE-4EEF-B420-1139E3CE893B}" type="pres">
      <dgm:prSet presAssocID="{479F94B2-D9AB-4CA0-AD0D-2CA6B3E75A3C}" presName="LevelOneTextNode" presStyleLbl="node0" presStyleIdx="0" presStyleCnt="1">
        <dgm:presLayoutVars>
          <dgm:chPref val="3"/>
        </dgm:presLayoutVars>
      </dgm:prSet>
      <dgm:spPr/>
    </dgm:pt>
    <dgm:pt modelId="{C6DACD75-8FF3-4C08-9EEB-CDE807C84372}" type="pres">
      <dgm:prSet presAssocID="{479F94B2-D9AB-4CA0-AD0D-2CA6B3E75A3C}" presName="level2hierChild" presStyleCnt="0"/>
      <dgm:spPr/>
    </dgm:pt>
    <dgm:pt modelId="{9B8BB9AA-5DF2-49EA-8DA2-80D71E50A139}" type="pres">
      <dgm:prSet presAssocID="{2BD65359-8E96-4D9B-BE23-93961BCC443B}" presName="conn2-1" presStyleLbl="parChTrans1D2" presStyleIdx="0" presStyleCnt="3"/>
      <dgm:spPr/>
    </dgm:pt>
    <dgm:pt modelId="{D9A24732-7E58-4758-ADDF-AB4EBA1A7A1B}" type="pres">
      <dgm:prSet presAssocID="{2BD65359-8E96-4D9B-BE23-93961BCC443B}" presName="connTx" presStyleLbl="parChTrans1D2" presStyleIdx="0" presStyleCnt="3"/>
      <dgm:spPr/>
    </dgm:pt>
    <dgm:pt modelId="{7F243BBD-59CF-4399-9D57-DDFC780F6651}" type="pres">
      <dgm:prSet presAssocID="{C5E97049-D9D1-436F-A2B8-2F6C15EBAC35}" presName="root2" presStyleCnt="0"/>
      <dgm:spPr/>
    </dgm:pt>
    <dgm:pt modelId="{EA89E2B4-74B8-44F6-95A7-3246E2D577DA}" type="pres">
      <dgm:prSet presAssocID="{C5E97049-D9D1-436F-A2B8-2F6C15EBAC35}" presName="LevelTwoTextNode" presStyleLbl="node2" presStyleIdx="0" presStyleCnt="3">
        <dgm:presLayoutVars>
          <dgm:chPref val="3"/>
        </dgm:presLayoutVars>
      </dgm:prSet>
      <dgm:spPr/>
    </dgm:pt>
    <dgm:pt modelId="{01FD4552-A769-486B-B76D-D95CCCCC67FC}" type="pres">
      <dgm:prSet presAssocID="{C5E97049-D9D1-436F-A2B8-2F6C15EBAC35}" presName="level3hierChild" presStyleCnt="0"/>
      <dgm:spPr/>
    </dgm:pt>
    <dgm:pt modelId="{D9944BB7-B485-4015-99E9-A37E610E7BB5}" type="pres">
      <dgm:prSet presAssocID="{94D522F7-33CF-4461-A5D0-E79515BA5723}" presName="conn2-1" presStyleLbl="parChTrans1D2" presStyleIdx="1" presStyleCnt="3"/>
      <dgm:spPr/>
    </dgm:pt>
    <dgm:pt modelId="{5F759947-FFCB-4E2C-A86D-FE199DFFAC82}" type="pres">
      <dgm:prSet presAssocID="{94D522F7-33CF-4461-A5D0-E79515BA5723}" presName="connTx" presStyleLbl="parChTrans1D2" presStyleIdx="1" presStyleCnt="3"/>
      <dgm:spPr/>
    </dgm:pt>
    <dgm:pt modelId="{B625252D-9BC0-40F6-A8E2-A5289580E71F}" type="pres">
      <dgm:prSet presAssocID="{C6EEF174-738D-461B-B582-7E9449FB99B7}" presName="root2" presStyleCnt="0"/>
      <dgm:spPr/>
    </dgm:pt>
    <dgm:pt modelId="{F003A055-AF42-4C72-8F89-4C29B37BFFC4}" type="pres">
      <dgm:prSet presAssocID="{C6EEF174-738D-461B-B582-7E9449FB99B7}" presName="LevelTwoTextNode" presStyleLbl="node2" presStyleIdx="1" presStyleCnt="3">
        <dgm:presLayoutVars>
          <dgm:chPref val="3"/>
        </dgm:presLayoutVars>
      </dgm:prSet>
      <dgm:spPr/>
    </dgm:pt>
    <dgm:pt modelId="{0A3F463B-3F46-4C4C-847D-053EBC050E07}" type="pres">
      <dgm:prSet presAssocID="{C6EEF174-738D-461B-B582-7E9449FB99B7}" presName="level3hierChild" presStyleCnt="0"/>
      <dgm:spPr/>
    </dgm:pt>
    <dgm:pt modelId="{3C23C987-C960-4546-8CAE-9B78D12C9CCC}" type="pres">
      <dgm:prSet presAssocID="{B80DB07D-1DBC-4AE4-9409-259F11F9D041}" presName="conn2-1" presStyleLbl="parChTrans1D2" presStyleIdx="2" presStyleCnt="3"/>
      <dgm:spPr/>
    </dgm:pt>
    <dgm:pt modelId="{32C75171-5A89-4E3F-A423-2BDD47267F96}" type="pres">
      <dgm:prSet presAssocID="{B80DB07D-1DBC-4AE4-9409-259F11F9D041}" presName="connTx" presStyleLbl="parChTrans1D2" presStyleIdx="2" presStyleCnt="3"/>
      <dgm:spPr/>
    </dgm:pt>
    <dgm:pt modelId="{CDC78872-FCDA-4EE2-882E-7D0BF7D23D89}" type="pres">
      <dgm:prSet presAssocID="{CDE7CC71-B41F-49E4-949F-27B8A60C2F7E}" presName="root2" presStyleCnt="0"/>
      <dgm:spPr/>
    </dgm:pt>
    <dgm:pt modelId="{C8D7F10F-60E1-4C95-83D3-52F6012C67C8}" type="pres">
      <dgm:prSet presAssocID="{CDE7CC71-B41F-49E4-949F-27B8A60C2F7E}" presName="LevelTwoTextNode" presStyleLbl="node2" presStyleIdx="2" presStyleCnt="3">
        <dgm:presLayoutVars>
          <dgm:chPref val="3"/>
        </dgm:presLayoutVars>
      </dgm:prSet>
      <dgm:spPr/>
    </dgm:pt>
    <dgm:pt modelId="{A2317D8F-E9DE-409D-B531-D79A850429ED}" type="pres">
      <dgm:prSet presAssocID="{CDE7CC71-B41F-49E4-949F-27B8A60C2F7E}" presName="level3hierChild" presStyleCnt="0"/>
      <dgm:spPr/>
    </dgm:pt>
  </dgm:ptLst>
  <dgm:cxnLst>
    <dgm:cxn modelId="{8E902060-DDD6-4D85-8977-4A71931185B2}" type="presOf" srcId="{94D522F7-33CF-4461-A5D0-E79515BA5723}" destId="{D9944BB7-B485-4015-99E9-A37E610E7BB5}" srcOrd="0" destOrd="0" presId="urn:microsoft.com/office/officeart/2008/layout/HorizontalMultiLevelHierarchy"/>
    <dgm:cxn modelId="{193EEF62-D7ED-490D-92A0-BA6270AE7EEE}" type="presOf" srcId="{C5E97049-D9D1-436F-A2B8-2F6C15EBAC35}" destId="{EA89E2B4-74B8-44F6-95A7-3246E2D577DA}" srcOrd="0" destOrd="0" presId="urn:microsoft.com/office/officeart/2008/layout/HorizontalMultiLevelHierarchy"/>
    <dgm:cxn modelId="{218DF955-4545-4424-A42D-79FBDCFBFDA8}" srcId="{479F94B2-D9AB-4CA0-AD0D-2CA6B3E75A3C}" destId="{C5E97049-D9D1-436F-A2B8-2F6C15EBAC35}" srcOrd="0" destOrd="0" parTransId="{2BD65359-8E96-4D9B-BE23-93961BCC443B}" sibTransId="{6E97CE8C-2643-47DA-AB98-84450E846A9E}"/>
    <dgm:cxn modelId="{0C54D556-DF72-42CD-90E2-90507B2F9365}" srcId="{479F94B2-D9AB-4CA0-AD0D-2CA6B3E75A3C}" destId="{C6EEF174-738D-461B-B582-7E9449FB99B7}" srcOrd="1" destOrd="0" parTransId="{94D522F7-33CF-4461-A5D0-E79515BA5723}" sibTransId="{04451BF7-5C36-4C65-880D-1F8D4E01006B}"/>
    <dgm:cxn modelId="{3F567D59-20DE-407B-B9A5-629BD5713B7A}" type="presOf" srcId="{19EE8702-BBBD-496D-A67E-1F8E07724956}" destId="{B360DF7F-D2F9-4AF1-BBD2-D3CF900F71C5}" srcOrd="0" destOrd="0" presId="urn:microsoft.com/office/officeart/2008/layout/HorizontalMultiLevelHierarchy"/>
    <dgm:cxn modelId="{B868DB8B-5311-46DB-A272-370FA82029BB}" type="presOf" srcId="{C6EEF174-738D-461B-B582-7E9449FB99B7}" destId="{F003A055-AF42-4C72-8F89-4C29B37BFFC4}" srcOrd="0" destOrd="0" presId="urn:microsoft.com/office/officeart/2008/layout/HorizontalMultiLevelHierarchy"/>
    <dgm:cxn modelId="{E513738F-2996-4517-B51E-90D760C87CA3}" type="presOf" srcId="{B80DB07D-1DBC-4AE4-9409-259F11F9D041}" destId="{32C75171-5A89-4E3F-A423-2BDD47267F96}" srcOrd="1" destOrd="0" presId="urn:microsoft.com/office/officeart/2008/layout/HorizontalMultiLevelHierarchy"/>
    <dgm:cxn modelId="{2F097191-37FC-450B-A377-84BA5DC59ABE}" type="presOf" srcId="{2BD65359-8E96-4D9B-BE23-93961BCC443B}" destId="{9B8BB9AA-5DF2-49EA-8DA2-80D71E50A139}" srcOrd="0" destOrd="0" presId="urn:microsoft.com/office/officeart/2008/layout/HorizontalMultiLevelHierarchy"/>
    <dgm:cxn modelId="{A717329C-93E8-4BD5-BE51-4475D3873138}" type="presOf" srcId="{CDE7CC71-B41F-49E4-949F-27B8A60C2F7E}" destId="{C8D7F10F-60E1-4C95-83D3-52F6012C67C8}" srcOrd="0" destOrd="0" presId="urn:microsoft.com/office/officeart/2008/layout/HorizontalMultiLevelHierarchy"/>
    <dgm:cxn modelId="{5F7466B9-7683-451E-8F8B-98AFB75D60AF}" type="presOf" srcId="{479F94B2-D9AB-4CA0-AD0D-2CA6B3E75A3C}" destId="{4D3CF9E6-3ACE-4EEF-B420-1139E3CE893B}" srcOrd="0" destOrd="0" presId="urn:microsoft.com/office/officeart/2008/layout/HorizontalMultiLevelHierarchy"/>
    <dgm:cxn modelId="{6AE3D7C5-384A-40FA-A5C6-30DF5B280DB1}" srcId="{19EE8702-BBBD-496D-A67E-1F8E07724956}" destId="{479F94B2-D9AB-4CA0-AD0D-2CA6B3E75A3C}" srcOrd="0" destOrd="0" parTransId="{243D5E8B-B55F-46A8-A172-80A431B51304}" sibTransId="{407EE33A-AC8B-464A-9DFE-8D8F7322B855}"/>
    <dgm:cxn modelId="{901B84CD-B2CA-4A0F-A504-51AA27EBE341}" type="presOf" srcId="{2BD65359-8E96-4D9B-BE23-93961BCC443B}" destId="{D9A24732-7E58-4758-ADDF-AB4EBA1A7A1B}" srcOrd="1" destOrd="0" presId="urn:microsoft.com/office/officeart/2008/layout/HorizontalMultiLevelHierarchy"/>
    <dgm:cxn modelId="{93F20ADE-3E3E-4977-8B0A-FF62BBCBE07F}" srcId="{479F94B2-D9AB-4CA0-AD0D-2CA6B3E75A3C}" destId="{CDE7CC71-B41F-49E4-949F-27B8A60C2F7E}" srcOrd="2" destOrd="0" parTransId="{B80DB07D-1DBC-4AE4-9409-259F11F9D041}" sibTransId="{67C0236B-4FA4-423E-9826-49301382A905}"/>
    <dgm:cxn modelId="{9B6DA7E6-3674-45CE-AD9D-85CC1868109C}" type="presOf" srcId="{94D522F7-33CF-4461-A5D0-E79515BA5723}" destId="{5F759947-FFCB-4E2C-A86D-FE199DFFAC82}" srcOrd="1" destOrd="0" presId="urn:microsoft.com/office/officeart/2008/layout/HorizontalMultiLevelHierarchy"/>
    <dgm:cxn modelId="{AD5BE1F2-7B62-4632-B3C1-071CECB4647F}" type="presOf" srcId="{B80DB07D-1DBC-4AE4-9409-259F11F9D041}" destId="{3C23C987-C960-4546-8CAE-9B78D12C9CCC}" srcOrd="0" destOrd="0" presId="urn:microsoft.com/office/officeart/2008/layout/HorizontalMultiLevelHierarchy"/>
    <dgm:cxn modelId="{BAFA92A9-9CD4-41E2-A039-0E6BB092123A}" type="presParOf" srcId="{B360DF7F-D2F9-4AF1-BBD2-D3CF900F71C5}" destId="{DC015D37-9319-4FE6-A1C5-837E396D2718}" srcOrd="0" destOrd="0" presId="urn:microsoft.com/office/officeart/2008/layout/HorizontalMultiLevelHierarchy"/>
    <dgm:cxn modelId="{B39933D1-D459-4558-B914-91A7B66A57F8}" type="presParOf" srcId="{DC015D37-9319-4FE6-A1C5-837E396D2718}" destId="{4D3CF9E6-3ACE-4EEF-B420-1139E3CE893B}" srcOrd="0" destOrd="0" presId="urn:microsoft.com/office/officeart/2008/layout/HorizontalMultiLevelHierarchy"/>
    <dgm:cxn modelId="{68476381-50FB-4C0D-8FAF-FCFCD89CB886}" type="presParOf" srcId="{DC015D37-9319-4FE6-A1C5-837E396D2718}" destId="{C6DACD75-8FF3-4C08-9EEB-CDE807C84372}" srcOrd="1" destOrd="0" presId="urn:microsoft.com/office/officeart/2008/layout/HorizontalMultiLevelHierarchy"/>
    <dgm:cxn modelId="{2C307A75-5A8E-436F-AAB4-772372B713B0}" type="presParOf" srcId="{C6DACD75-8FF3-4C08-9EEB-CDE807C84372}" destId="{9B8BB9AA-5DF2-49EA-8DA2-80D71E50A139}" srcOrd="0" destOrd="0" presId="urn:microsoft.com/office/officeart/2008/layout/HorizontalMultiLevelHierarchy"/>
    <dgm:cxn modelId="{A55A4C2E-F775-485A-AEC0-9AF59F2B0EEB}" type="presParOf" srcId="{9B8BB9AA-5DF2-49EA-8DA2-80D71E50A139}" destId="{D9A24732-7E58-4758-ADDF-AB4EBA1A7A1B}" srcOrd="0" destOrd="0" presId="urn:microsoft.com/office/officeart/2008/layout/HorizontalMultiLevelHierarchy"/>
    <dgm:cxn modelId="{D0026027-7E2A-4C08-828B-E5B095DE5B7B}" type="presParOf" srcId="{C6DACD75-8FF3-4C08-9EEB-CDE807C84372}" destId="{7F243BBD-59CF-4399-9D57-DDFC780F6651}" srcOrd="1" destOrd="0" presId="urn:microsoft.com/office/officeart/2008/layout/HorizontalMultiLevelHierarchy"/>
    <dgm:cxn modelId="{9BEAA1C7-7F3C-4A35-B6D6-39FC0D05E1F0}" type="presParOf" srcId="{7F243BBD-59CF-4399-9D57-DDFC780F6651}" destId="{EA89E2B4-74B8-44F6-95A7-3246E2D577DA}" srcOrd="0" destOrd="0" presId="urn:microsoft.com/office/officeart/2008/layout/HorizontalMultiLevelHierarchy"/>
    <dgm:cxn modelId="{CAAB9AC5-E15B-4D53-80EC-0C7DFF502B48}" type="presParOf" srcId="{7F243BBD-59CF-4399-9D57-DDFC780F6651}" destId="{01FD4552-A769-486B-B76D-D95CCCCC67FC}" srcOrd="1" destOrd="0" presId="urn:microsoft.com/office/officeart/2008/layout/HorizontalMultiLevelHierarchy"/>
    <dgm:cxn modelId="{EB516A25-E558-4DFE-81D3-5B30EEB32517}" type="presParOf" srcId="{C6DACD75-8FF3-4C08-9EEB-CDE807C84372}" destId="{D9944BB7-B485-4015-99E9-A37E610E7BB5}" srcOrd="2" destOrd="0" presId="urn:microsoft.com/office/officeart/2008/layout/HorizontalMultiLevelHierarchy"/>
    <dgm:cxn modelId="{FB30D8E2-1ED0-4E0B-8527-C7DFF7896A42}" type="presParOf" srcId="{D9944BB7-B485-4015-99E9-A37E610E7BB5}" destId="{5F759947-FFCB-4E2C-A86D-FE199DFFAC82}" srcOrd="0" destOrd="0" presId="urn:microsoft.com/office/officeart/2008/layout/HorizontalMultiLevelHierarchy"/>
    <dgm:cxn modelId="{A89D9589-496D-40C9-9274-9D6E7244608B}" type="presParOf" srcId="{C6DACD75-8FF3-4C08-9EEB-CDE807C84372}" destId="{B625252D-9BC0-40F6-A8E2-A5289580E71F}" srcOrd="3" destOrd="0" presId="urn:microsoft.com/office/officeart/2008/layout/HorizontalMultiLevelHierarchy"/>
    <dgm:cxn modelId="{FDCDA394-D63C-460A-9C3C-37135D1498F7}" type="presParOf" srcId="{B625252D-9BC0-40F6-A8E2-A5289580E71F}" destId="{F003A055-AF42-4C72-8F89-4C29B37BFFC4}" srcOrd="0" destOrd="0" presId="urn:microsoft.com/office/officeart/2008/layout/HorizontalMultiLevelHierarchy"/>
    <dgm:cxn modelId="{5CB7565F-143C-4BC7-8BB4-ECB9E1AB996A}" type="presParOf" srcId="{B625252D-9BC0-40F6-A8E2-A5289580E71F}" destId="{0A3F463B-3F46-4C4C-847D-053EBC050E07}" srcOrd="1" destOrd="0" presId="urn:microsoft.com/office/officeart/2008/layout/HorizontalMultiLevelHierarchy"/>
    <dgm:cxn modelId="{CDC1800E-C593-4A6A-8566-350F97F63BF4}" type="presParOf" srcId="{C6DACD75-8FF3-4C08-9EEB-CDE807C84372}" destId="{3C23C987-C960-4546-8CAE-9B78D12C9CCC}" srcOrd="4" destOrd="0" presId="urn:microsoft.com/office/officeart/2008/layout/HorizontalMultiLevelHierarchy"/>
    <dgm:cxn modelId="{65506E22-F2A0-4FB8-9C9B-F1055651D931}" type="presParOf" srcId="{3C23C987-C960-4546-8CAE-9B78D12C9CCC}" destId="{32C75171-5A89-4E3F-A423-2BDD47267F96}" srcOrd="0" destOrd="0" presId="urn:microsoft.com/office/officeart/2008/layout/HorizontalMultiLevelHierarchy"/>
    <dgm:cxn modelId="{3824D28C-49F4-408C-ABC5-BCED183AFCED}" type="presParOf" srcId="{C6DACD75-8FF3-4C08-9EEB-CDE807C84372}" destId="{CDC78872-FCDA-4EE2-882E-7D0BF7D23D89}" srcOrd="5" destOrd="0" presId="urn:microsoft.com/office/officeart/2008/layout/HorizontalMultiLevelHierarchy"/>
    <dgm:cxn modelId="{7A446ED6-7ECB-4D3C-8B09-C28F8E93CAB9}" type="presParOf" srcId="{CDC78872-FCDA-4EE2-882E-7D0BF7D23D89}" destId="{C8D7F10F-60E1-4C95-83D3-52F6012C67C8}" srcOrd="0" destOrd="0" presId="urn:microsoft.com/office/officeart/2008/layout/HorizontalMultiLevelHierarchy"/>
    <dgm:cxn modelId="{3CF78BB7-6DF6-4D54-9AB7-62F363DA356A}" type="presParOf" srcId="{CDC78872-FCDA-4EE2-882E-7D0BF7D23D89}" destId="{A2317D8F-E9DE-409D-B531-D79A850429ED}" srcOrd="1" destOrd="0" presId="urn:microsoft.com/office/officeart/2008/layout/HorizontalMultiLevelHierarchy"/>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23C987-C960-4546-8CAE-9B78D12C9CCC}">
      <dsp:nvSpPr>
        <dsp:cNvPr id="0" name=""/>
        <dsp:cNvSpPr/>
      </dsp:nvSpPr>
      <dsp:spPr>
        <a:xfrm>
          <a:off x="1387221" y="1355055"/>
          <a:ext cx="337788" cy="643651"/>
        </a:xfrm>
        <a:custGeom>
          <a:avLst/>
          <a:gdLst/>
          <a:ahLst/>
          <a:cxnLst/>
          <a:rect l="0" t="0" r="0" b="0"/>
          <a:pathLst>
            <a:path>
              <a:moveTo>
                <a:pt x="0" y="0"/>
              </a:moveTo>
              <a:lnTo>
                <a:pt x="168894" y="0"/>
              </a:lnTo>
              <a:lnTo>
                <a:pt x="168894" y="643651"/>
              </a:lnTo>
              <a:lnTo>
                <a:pt x="337788" y="643651"/>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1537942" y="1658707"/>
        <a:ext cx="36345" cy="36345"/>
      </dsp:txXfrm>
    </dsp:sp>
    <dsp:sp modelId="{D9944BB7-B485-4015-99E9-A37E610E7BB5}">
      <dsp:nvSpPr>
        <dsp:cNvPr id="0" name=""/>
        <dsp:cNvSpPr/>
      </dsp:nvSpPr>
      <dsp:spPr>
        <a:xfrm>
          <a:off x="1387221" y="1309334"/>
          <a:ext cx="337788" cy="91440"/>
        </a:xfrm>
        <a:custGeom>
          <a:avLst/>
          <a:gdLst/>
          <a:ahLst/>
          <a:cxnLst/>
          <a:rect l="0" t="0" r="0" b="0"/>
          <a:pathLst>
            <a:path>
              <a:moveTo>
                <a:pt x="0" y="45720"/>
              </a:moveTo>
              <a:lnTo>
                <a:pt x="337788" y="4572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1547670" y="1346610"/>
        <a:ext cx="16889" cy="16889"/>
      </dsp:txXfrm>
    </dsp:sp>
    <dsp:sp modelId="{9B8BB9AA-5DF2-49EA-8DA2-80D71E50A139}">
      <dsp:nvSpPr>
        <dsp:cNvPr id="0" name=""/>
        <dsp:cNvSpPr/>
      </dsp:nvSpPr>
      <dsp:spPr>
        <a:xfrm>
          <a:off x="1387221" y="711403"/>
          <a:ext cx="337788" cy="643651"/>
        </a:xfrm>
        <a:custGeom>
          <a:avLst/>
          <a:gdLst/>
          <a:ahLst/>
          <a:cxnLst/>
          <a:rect l="0" t="0" r="0" b="0"/>
          <a:pathLst>
            <a:path>
              <a:moveTo>
                <a:pt x="0" y="643651"/>
              </a:moveTo>
              <a:lnTo>
                <a:pt x="168894" y="643651"/>
              </a:lnTo>
              <a:lnTo>
                <a:pt x="168894" y="0"/>
              </a:lnTo>
              <a:lnTo>
                <a:pt x="337788" y="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1537942" y="1015056"/>
        <a:ext cx="36345" cy="36345"/>
      </dsp:txXfrm>
    </dsp:sp>
    <dsp:sp modelId="{4D3CF9E6-3ACE-4EEF-B420-1139E3CE893B}">
      <dsp:nvSpPr>
        <dsp:cNvPr id="0" name=""/>
        <dsp:cNvSpPr/>
      </dsp:nvSpPr>
      <dsp:spPr>
        <a:xfrm rot="16200000">
          <a:off x="-225294" y="1097594"/>
          <a:ext cx="2710110" cy="514920"/>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kern="1200" dirty="0"/>
            <a:t>Crop Specifics </a:t>
          </a:r>
          <a:endParaRPr lang="en-GB" sz="3200" kern="1200" dirty="0"/>
        </a:p>
      </dsp:txBody>
      <dsp:txXfrm>
        <a:off x="-225294" y="1097594"/>
        <a:ext cx="2710110" cy="514920"/>
      </dsp:txXfrm>
    </dsp:sp>
    <dsp:sp modelId="{EA89E2B4-74B8-44F6-95A7-3246E2D577DA}">
      <dsp:nvSpPr>
        <dsp:cNvPr id="0" name=""/>
        <dsp:cNvSpPr/>
      </dsp:nvSpPr>
      <dsp:spPr>
        <a:xfrm>
          <a:off x="1725009" y="453943"/>
          <a:ext cx="1688940" cy="514920"/>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kern="1200" dirty="0"/>
            <a:t>Phenology</a:t>
          </a:r>
          <a:endParaRPr lang="en-GB" sz="2200" kern="1200" dirty="0"/>
        </a:p>
      </dsp:txBody>
      <dsp:txXfrm>
        <a:off x="1725009" y="453943"/>
        <a:ext cx="1688940" cy="514920"/>
      </dsp:txXfrm>
    </dsp:sp>
    <dsp:sp modelId="{F003A055-AF42-4C72-8F89-4C29B37BFFC4}">
      <dsp:nvSpPr>
        <dsp:cNvPr id="0" name=""/>
        <dsp:cNvSpPr/>
      </dsp:nvSpPr>
      <dsp:spPr>
        <a:xfrm>
          <a:off x="1725009" y="1097594"/>
          <a:ext cx="1688940" cy="514920"/>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kern="1200" dirty="0"/>
            <a:t>Allometry</a:t>
          </a:r>
          <a:endParaRPr lang="en-GB" sz="2200" kern="1200" dirty="0"/>
        </a:p>
      </dsp:txBody>
      <dsp:txXfrm>
        <a:off x="1725009" y="1097594"/>
        <a:ext cx="1688940" cy="514920"/>
      </dsp:txXfrm>
    </dsp:sp>
    <dsp:sp modelId="{C8D7F10F-60E1-4C95-83D3-52F6012C67C8}">
      <dsp:nvSpPr>
        <dsp:cNvPr id="0" name=""/>
        <dsp:cNvSpPr/>
      </dsp:nvSpPr>
      <dsp:spPr>
        <a:xfrm>
          <a:off x="1725009" y="1741245"/>
          <a:ext cx="1688940" cy="514920"/>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kern="1200" dirty="0"/>
            <a:t>Management</a:t>
          </a:r>
          <a:endParaRPr lang="en-GB" sz="2200" kern="1200" dirty="0"/>
        </a:p>
      </dsp:txBody>
      <dsp:txXfrm>
        <a:off x="1725009" y="1741245"/>
        <a:ext cx="1688940" cy="514920"/>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b="1" dirty="0">
                <a:solidFill>
                  <a:srgbClr val="003E74"/>
                </a:solidFill>
              </a:rPr>
              <a:t>Name of presentation</a:t>
            </a: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6B0EE2D-335A-3546-9D75-E17F32E16FE9}" type="datetime3">
              <a:rPr lang="en-GB" smtClean="0">
                <a:solidFill>
                  <a:srgbClr val="003E74"/>
                </a:solidFill>
              </a:rPr>
              <a:t>20 May, 2022</a:t>
            </a:fld>
            <a:endParaRPr lang="en-US" dirty="0">
              <a:solidFill>
                <a:srgbClr val="003E74"/>
              </a:solidFill>
            </a:endParaRPr>
          </a:p>
        </p:txBody>
      </p:sp>
    </p:spTree>
    <p:extLst>
      <p:ext uri="{BB962C8B-B14F-4D97-AF65-F5344CB8AC3E}">
        <p14:creationId xmlns:p14="http://schemas.microsoft.com/office/powerpoint/2010/main" val="3306949037"/>
      </p:ext>
    </p:extLst>
  </p:cSld>
  <p:clrMap bg1="lt1" tx1="dk1" bg2="lt2" tx2="dk2" accent1="accent1" accent2="accent2" accent3="accent3" accent4="accent4" accent5="accent5" accent6="accent6" hlink="hlink" folHlink="folHlink"/>
  <p:hf sldNum="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b="1">
                <a:solidFill>
                  <a:srgbClr val="003E74"/>
                </a:solidFill>
              </a:defRPr>
            </a:lvl1pPr>
          </a:lstStyle>
          <a:p>
            <a:r>
              <a:rPr lang="en-US" dirty="0"/>
              <a:t>Name of presentation</a:t>
            </a: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rgbClr val="003E74"/>
                </a:solidFill>
              </a:defRPr>
            </a:lvl1pPr>
          </a:lstStyle>
          <a:p>
            <a:fld id="{8D35C32B-10D1-1447-A35B-280119DE9D12}" type="datetime3">
              <a:rPr lang="en-GB" smtClean="0"/>
              <a:pPr/>
              <a:t>20 May, 2022</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Tree>
    <p:extLst>
      <p:ext uri="{BB962C8B-B14F-4D97-AF65-F5344CB8AC3E}">
        <p14:creationId xmlns:p14="http://schemas.microsoft.com/office/powerpoint/2010/main" val="2133265648"/>
      </p:ext>
    </p:extLst>
  </p:cSld>
  <p:clrMap bg1="lt1" tx1="dk1" bg2="lt2" tx2="dk2" accent1="accent1" accent2="accent2" accent3="accent3" accent4="accent4" accent5="accent5" accent6="accent6" hlink="hlink" folHlink="folHlink"/>
  <p:hf sldNum="0" ftr="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T&amp;C is a mechanistic process-based model. This means that we are intricately modelling the vast myriad of processes which make up the carbon, nutrient and hydrological cycles. Here, for example, crop behavior and development are deterministically derived from model inputs and processes, for example, if the CO2 concentration were to jump by say 200ppm, photosynthesis would be enhanced, and our orchids would produce </a:t>
            </a:r>
            <a:r>
              <a:rPr lang="en-US" b="1" dirty="0"/>
              <a:t>some bigger juicier apples</a:t>
            </a:r>
            <a:r>
              <a:rPr lang="en-US" dirty="0"/>
              <a:t>. Yum tasty.  Although unfortunately its not quite that straightforward. But this is the general idea. </a:t>
            </a:r>
          </a:p>
          <a:p>
            <a:pPr marL="171450" indent="-171450">
              <a:buFont typeface="Arial" panose="020B0604020202020204" pitchFamily="34" charset="0"/>
              <a:buChar char="•"/>
            </a:pPr>
            <a:r>
              <a:rPr lang="en-US" dirty="0"/>
              <a:t>One of the benefits of using T&amp;C compared to simpler crop models is that here we don’t use prescribed crop curves which allows us to study explicit physiological responses which specific crops may have to particular climate or nutrient strains. This is particularly cool to research under different climate change scenarios. </a:t>
            </a:r>
          </a:p>
          <a:p>
            <a:pPr marL="171450" indent="-171450">
              <a:buFont typeface="Arial" panose="020B0604020202020204" pitchFamily="34" charset="0"/>
              <a:buChar char="•"/>
            </a:pPr>
            <a:r>
              <a:rPr lang="en-US" dirty="0"/>
              <a:t>///</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We should also note that the results from T&amp;C are not necessarily always more accurate (compared to simpler models), in fact many times they aren’t, the aim with T&amp;C is rather to better represent crop behavior and crop development in order to develop a better understanding. (</a:t>
            </a:r>
          </a:p>
          <a:p>
            <a:pPr marL="171450" indent="-171450">
              <a:buFont typeface="Arial" panose="020B0604020202020204" pitchFamily="34" charset="0"/>
              <a:buChar char="•"/>
            </a:pPr>
            <a:endParaRPr lang="en-US" dirty="0"/>
          </a:p>
        </p:txBody>
      </p:sp>
      <p:sp>
        <p:nvSpPr>
          <p:cNvPr id="4" name="Header Placeholder 3"/>
          <p:cNvSpPr>
            <a:spLocks noGrp="1"/>
          </p:cNvSpPr>
          <p:nvPr>
            <p:ph type="hdr" sz="quarter"/>
          </p:nvPr>
        </p:nvSpPr>
        <p:spPr/>
        <p:txBody>
          <a:bodyPr/>
          <a:lstStyle/>
          <a:p>
            <a:r>
              <a:rPr lang="en-US"/>
              <a:t>Name of presentation</a:t>
            </a:r>
            <a:endParaRPr lang="en-US" dirty="0"/>
          </a:p>
        </p:txBody>
      </p:sp>
      <p:sp>
        <p:nvSpPr>
          <p:cNvPr id="5" name="Date Placeholder 4"/>
          <p:cNvSpPr>
            <a:spLocks noGrp="1"/>
          </p:cNvSpPr>
          <p:nvPr>
            <p:ph type="dt" idx="1"/>
          </p:nvPr>
        </p:nvSpPr>
        <p:spPr/>
        <p:txBody>
          <a:bodyPr/>
          <a:lstStyle/>
          <a:p>
            <a:fld id="{8D35C32B-10D1-1447-A35B-280119DE9D12}" type="datetime3">
              <a:rPr lang="en-GB" smtClean="0"/>
              <a:pPr/>
              <a:t>20 May, 2022</a:t>
            </a:fld>
            <a:endParaRPr lang="en-US" dirty="0"/>
          </a:p>
        </p:txBody>
      </p:sp>
    </p:spTree>
    <p:extLst>
      <p:ext uri="{BB962C8B-B14F-4D97-AF65-F5344CB8AC3E}">
        <p14:creationId xmlns:p14="http://schemas.microsoft.com/office/powerpoint/2010/main" val="24955047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pPr marL="171450" indent="-171450">
              <a:buFont typeface="Arial" panose="020B0604020202020204" pitchFamily="34" charset="0"/>
              <a:buChar char="•"/>
            </a:pPr>
            <a:r>
              <a:rPr lang="en-US" dirty="0"/>
              <a:t>The aim here is that we wanted to ensure that </a:t>
            </a:r>
            <a:r>
              <a:rPr lang="en-US" b="1" dirty="0"/>
              <a:t>each crop emerges and grows based on environmental constraints</a:t>
            </a:r>
            <a:r>
              <a:rPr lang="en-US" dirty="0"/>
              <a:t> as opposed to based on a generalized and predefined growth curve. To do so we brought in crop-specific parameters such as phenology, allometry and management. Examples here are crop-specific growth states, timings of sowing and fertilization and harvest and how much of crops biomass is above or below ground biomass – basically leaf or roots. </a:t>
            </a:r>
          </a:p>
        </p:txBody>
      </p:sp>
      <p:sp>
        <p:nvSpPr>
          <p:cNvPr id="4" name="Header Placeholder 3"/>
          <p:cNvSpPr>
            <a:spLocks noGrp="1"/>
          </p:cNvSpPr>
          <p:nvPr>
            <p:ph type="hdr" sz="quarter"/>
          </p:nvPr>
        </p:nvSpPr>
        <p:spPr/>
        <p:txBody>
          <a:bodyPr/>
          <a:lstStyle/>
          <a:p>
            <a:r>
              <a:rPr lang="en-US"/>
              <a:t>Name of presentation</a:t>
            </a:r>
            <a:endParaRPr lang="en-US" dirty="0"/>
          </a:p>
        </p:txBody>
      </p:sp>
      <p:sp>
        <p:nvSpPr>
          <p:cNvPr id="5" name="Date Placeholder 4"/>
          <p:cNvSpPr>
            <a:spLocks noGrp="1"/>
          </p:cNvSpPr>
          <p:nvPr>
            <p:ph type="dt" idx="1"/>
          </p:nvPr>
        </p:nvSpPr>
        <p:spPr/>
        <p:txBody>
          <a:bodyPr/>
          <a:lstStyle/>
          <a:p>
            <a:fld id="{8D35C32B-10D1-1447-A35B-280119DE9D12}" type="datetime3">
              <a:rPr lang="en-GB" smtClean="0"/>
              <a:pPr/>
              <a:t>20 May, 2022</a:t>
            </a:fld>
            <a:endParaRPr lang="en-US" dirty="0"/>
          </a:p>
        </p:txBody>
      </p:sp>
    </p:spTree>
    <p:extLst>
      <p:ext uri="{BB962C8B-B14F-4D97-AF65-F5344CB8AC3E}">
        <p14:creationId xmlns:p14="http://schemas.microsoft.com/office/powerpoint/2010/main" val="41389692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pPr marL="171450" indent="-171450">
              <a:buFont typeface="Arial" panose="020B0604020202020204" pitchFamily="34" charset="0"/>
              <a:buChar char="•"/>
            </a:pPr>
            <a:r>
              <a:rPr lang="en-US" dirty="0"/>
              <a:t>With complex models like T&amp;C one rejoices in collecting heaps of data to run the model and when this hurdle is finally overcome then </a:t>
            </a:r>
            <a:r>
              <a:rPr lang="en-US" b="1" dirty="0"/>
              <a:t>bam</a:t>
            </a:r>
            <a:r>
              <a:rPr lang="en-US" dirty="0"/>
              <a:t>, we need to collect even more data to validate it ! The joys ! </a:t>
            </a:r>
          </a:p>
          <a:p>
            <a:pPr marL="171450" indent="-171450">
              <a:buFont typeface="Arial" panose="020B0604020202020204" pitchFamily="34" charset="0"/>
              <a:buChar char="•"/>
            </a:pPr>
            <a:r>
              <a:rPr lang="en-US" dirty="0"/>
              <a:t>Here we used NDVI observed from Sentinel 2 (10m resolution) to validate T&amp;C crop growth. We calculated the average NDVI for all the Maize fields in the SE of the UK (red area on the map) over a four-year period. To know which fields are maize we used the crop map of England dataset. All of this was run using GEE which is absolutely brilliant. </a:t>
            </a:r>
          </a:p>
          <a:p>
            <a:pPr marL="171450" indent="-171450">
              <a:buFont typeface="Arial" panose="020B0604020202020204" pitchFamily="34" charset="0"/>
              <a:buChar char="•"/>
            </a:pPr>
            <a:r>
              <a:rPr lang="en-US" dirty="0"/>
              <a:t>I then conducted a sanity check – I’ve found this is always a good thing to do ! As we can appreciate on the right we are capturing the expected general trend in crop growth. Maize is clearly the crop which is harvested latest, this is what makes it so dangerous for diffuse pollution as the ground is left bare into late autumn when it rains a lot and leaching occurs, very interesting stuff here but another topic.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a:t>
            </a:r>
          </a:p>
          <a:p>
            <a:pPr marL="171450" indent="-171450">
              <a:buFont typeface="Arial" panose="020B0604020202020204" pitchFamily="34" charset="0"/>
              <a:buChar char="•"/>
            </a:pPr>
            <a:r>
              <a:rPr lang="en-US" dirty="0"/>
              <a:t>Overall CROME accuracy is about 86 percent, nut for </a:t>
            </a:r>
            <a:r>
              <a:rPr lang="en-US" dirty="0" err="1"/>
              <a:t>e.g</a:t>
            </a:r>
            <a:r>
              <a:rPr lang="en-US" dirty="0"/>
              <a:t> maize it is 79%. – not too bad but shifts our focus onto trends. </a:t>
            </a:r>
            <a:endParaRPr lang="en-GB" dirty="0"/>
          </a:p>
        </p:txBody>
      </p:sp>
      <p:sp>
        <p:nvSpPr>
          <p:cNvPr id="4" name="Header Placeholder 3"/>
          <p:cNvSpPr>
            <a:spLocks noGrp="1"/>
          </p:cNvSpPr>
          <p:nvPr>
            <p:ph type="hdr" sz="quarter"/>
          </p:nvPr>
        </p:nvSpPr>
        <p:spPr/>
        <p:txBody>
          <a:bodyPr/>
          <a:lstStyle/>
          <a:p>
            <a:r>
              <a:rPr lang="en-US"/>
              <a:t>Name of presentation</a:t>
            </a:r>
            <a:endParaRPr lang="en-US" dirty="0"/>
          </a:p>
        </p:txBody>
      </p:sp>
      <p:sp>
        <p:nvSpPr>
          <p:cNvPr id="5" name="Date Placeholder 4"/>
          <p:cNvSpPr>
            <a:spLocks noGrp="1"/>
          </p:cNvSpPr>
          <p:nvPr>
            <p:ph type="dt" idx="1"/>
          </p:nvPr>
        </p:nvSpPr>
        <p:spPr/>
        <p:txBody>
          <a:bodyPr/>
          <a:lstStyle/>
          <a:p>
            <a:fld id="{8D35C32B-10D1-1447-A35B-280119DE9D12}" type="datetime3">
              <a:rPr lang="en-GB" smtClean="0"/>
              <a:pPr/>
              <a:t>20 May, 2022</a:t>
            </a:fld>
            <a:endParaRPr lang="en-US" dirty="0"/>
          </a:p>
        </p:txBody>
      </p:sp>
    </p:spTree>
    <p:extLst>
      <p:ext uri="{BB962C8B-B14F-4D97-AF65-F5344CB8AC3E}">
        <p14:creationId xmlns:p14="http://schemas.microsoft.com/office/powerpoint/2010/main" val="37251177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pPr marL="171450" indent="-171450">
              <a:buFont typeface="Arial" panose="020B0604020202020204" pitchFamily="34" charset="0"/>
              <a:buChar char="•"/>
            </a:pPr>
            <a:r>
              <a:rPr lang="en-US" dirty="0"/>
              <a:t>Here are our first findings, hot off the press. We capture the general pattern which is pleasing, however, crops which overwinter are slightly more challenging and require more user input in terms of tweaking parameters. Another tricky part is the huge variation in when farmers sow and harvest or fertilize crops thought the year, we are modeling maize as one unit for SE UK but the management practices can be very different in fields just meters apart.  </a:t>
            </a:r>
          </a:p>
          <a:p>
            <a:endParaRPr lang="en-US" dirty="0"/>
          </a:p>
          <a:p>
            <a:r>
              <a:rPr lang="en-US" dirty="0"/>
              <a:t>//</a:t>
            </a:r>
          </a:p>
          <a:p>
            <a:r>
              <a:rPr lang="en-US" dirty="0"/>
              <a:t>Other points:</a:t>
            </a:r>
          </a:p>
          <a:p>
            <a:r>
              <a:rPr lang="en-US" dirty="0" err="1"/>
              <a:t>Ndvi</a:t>
            </a:r>
            <a:r>
              <a:rPr lang="en-US" dirty="0"/>
              <a:t> is measure of greenness so have to adjust parameters</a:t>
            </a:r>
          </a:p>
          <a:p>
            <a:r>
              <a:rPr lang="en-US" dirty="0"/>
              <a:t>Wheat is sown on about 2/5ths of Britain's arable land. </a:t>
            </a:r>
          </a:p>
          <a:p>
            <a:r>
              <a:rPr lang="en-US" b="0" i="0" dirty="0">
                <a:solidFill>
                  <a:srgbClr val="BDC1C6"/>
                </a:solidFill>
                <a:effectLst/>
                <a:latin typeface="arial" panose="020B0604020202020204" pitchFamily="34" charset="0"/>
              </a:rPr>
              <a:t>Maize is generally </a:t>
            </a:r>
            <a:r>
              <a:rPr lang="en-US" b="1" i="0" dirty="0">
                <a:solidFill>
                  <a:srgbClr val="BDC1C6"/>
                </a:solidFill>
                <a:effectLst/>
                <a:latin typeface="arial" panose="020B0604020202020204" pitchFamily="34" charset="0"/>
              </a:rPr>
              <a:t>sown mid-April time and harvesting is carried out towards the end of September or into October</a:t>
            </a:r>
            <a:r>
              <a:rPr lang="en-US" dirty="0"/>
              <a:t> of what the </a:t>
            </a:r>
            <a:r>
              <a:rPr lang="en-US" dirty="0" err="1"/>
              <a:t>colour</a:t>
            </a:r>
            <a:r>
              <a:rPr lang="en-US" dirty="0"/>
              <a:t> is… maize isn’t necessarily green either – easy when one crop grows on the same </a:t>
            </a:r>
            <a:r>
              <a:rPr lang="en-US" dirty="0" err="1"/>
              <a:t>firld</a:t>
            </a:r>
            <a:r>
              <a:rPr lang="en-US" dirty="0"/>
              <a:t> during one calendar year – however it gets more complicated with crops sown the previous year… </a:t>
            </a:r>
          </a:p>
        </p:txBody>
      </p:sp>
      <p:sp>
        <p:nvSpPr>
          <p:cNvPr id="4" name="Header Placeholder 3"/>
          <p:cNvSpPr>
            <a:spLocks noGrp="1"/>
          </p:cNvSpPr>
          <p:nvPr>
            <p:ph type="hdr" sz="quarter"/>
          </p:nvPr>
        </p:nvSpPr>
        <p:spPr/>
        <p:txBody>
          <a:bodyPr/>
          <a:lstStyle/>
          <a:p>
            <a:r>
              <a:rPr lang="en-US"/>
              <a:t>Name of presentation</a:t>
            </a:r>
            <a:endParaRPr lang="en-US" dirty="0"/>
          </a:p>
        </p:txBody>
      </p:sp>
      <p:sp>
        <p:nvSpPr>
          <p:cNvPr id="5" name="Date Placeholder 4"/>
          <p:cNvSpPr>
            <a:spLocks noGrp="1"/>
          </p:cNvSpPr>
          <p:nvPr>
            <p:ph type="dt" idx="1"/>
          </p:nvPr>
        </p:nvSpPr>
        <p:spPr/>
        <p:txBody>
          <a:bodyPr/>
          <a:lstStyle/>
          <a:p>
            <a:fld id="{8D35C32B-10D1-1447-A35B-280119DE9D12}" type="datetime3">
              <a:rPr lang="en-GB" smtClean="0"/>
              <a:pPr/>
              <a:t>21 May, 2022</a:t>
            </a:fld>
            <a:endParaRPr lang="en-US" dirty="0"/>
          </a:p>
        </p:txBody>
      </p:sp>
    </p:spTree>
    <p:extLst>
      <p:ext uri="{BB962C8B-B14F-4D97-AF65-F5344CB8AC3E}">
        <p14:creationId xmlns:p14="http://schemas.microsoft.com/office/powerpoint/2010/main" val="16926254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pPr marL="171450" indent="-171450">
              <a:buFont typeface="Arial" panose="020B0604020202020204" pitchFamily="34" charset="0"/>
              <a:buChar char="•"/>
            </a:pPr>
            <a:r>
              <a:rPr lang="en-US" dirty="0"/>
              <a:t>Ultimately, we would like to validate T&amp;C crop using a handful of distinct complex catchments, this is one of our first attempts situated just to the West of Norwich. </a:t>
            </a:r>
            <a:r>
              <a:rPr lang="en-US" dirty="0" err="1"/>
              <a:t>Notan</a:t>
            </a:r>
            <a:r>
              <a:rPr lang="en-US" dirty="0"/>
              <a:t> ideal catchment as there is quite a bit of baseflow but we do try and account for this – an area of working progress. </a:t>
            </a:r>
          </a:p>
          <a:p>
            <a:pPr marL="171450" indent="-171450">
              <a:buFont typeface="Arial" panose="020B0604020202020204" pitchFamily="34" charset="0"/>
              <a:buChar char="•"/>
            </a:pPr>
            <a:r>
              <a:rPr lang="en-US" dirty="0"/>
              <a:t>Another point worthy to mention is that as illustrated, agriculture in the UK tends to be very spatially heterogenous, there are both practical and legal reasons for this but in terms of the modelling this makes it somewhat challenging. So here what we did is we ran T&amp;C as a lumped model and assigned the land use over the whole catchment as belonging to one of the most dominant crops. </a:t>
            </a:r>
          </a:p>
        </p:txBody>
      </p:sp>
      <p:sp>
        <p:nvSpPr>
          <p:cNvPr id="4" name="Header Placeholder 3"/>
          <p:cNvSpPr>
            <a:spLocks noGrp="1"/>
          </p:cNvSpPr>
          <p:nvPr>
            <p:ph type="hdr" sz="quarter"/>
          </p:nvPr>
        </p:nvSpPr>
        <p:spPr/>
        <p:txBody>
          <a:bodyPr/>
          <a:lstStyle/>
          <a:p>
            <a:r>
              <a:rPr lang="en-US"/>
              <a:t>Name of presentation</a:t>
            </a:r>
            <a:endParaRPr lang="en-US" dirty="0"/>
          </a:p>
        </p:txBody>
      </p:sp>
      <p:sp>
        <p:nvSpPr>
          <p:cNvPr id="5" name="Date Placeholder 4"/>
          <p:cNvSpPr>
            <a:spLocks noGrp="1"/>
          </p:cNvSpPr>
          <p:nvPr>
            <p:ph type="dt" idx="1"/>
          </p:nvPr>
        </p:nvSpPr>
        <p:spPr/>
        <p:txBody>
          <a:bodyPr/>
          <a:lstStyle/>
          <a:p>
            <a:fld id="{8D35C32B-10D1-1447-A35B-280119DE9D12}" type="datetime3">
              <a:rPr lang="en-GB" smtClean="0"/>
              <a:pPr/>
              <a:t>20 May, 2022</a:t>
            </a:fld>
            <a:endParaRPr lang="en-US" dirty="0"/>
          </a:p>
        </p:txBody>
      </p:sp>
    </p:spTree>
    <p:extLst>
      <p:ext uri="{BB962C8B-B14F-4D97-AF65-F5344CB8AC3E}">
        <p14:creationId xmlns:p14="http://schemas.microsoft.com/office/powerpoint/2010/main" val="37647667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US" dirty="0"/>
              <a:t>This is literally hot off the press….</a:t>
            </a:r>
          </a:p>
        </p:txBody>
      </p:sp>
      <p:sp>
        <p:nvSpPr>
          <p:cNvPr id="4" name="Header Placeholder 3"/>
          <p:cNvSpPr>
            <a:spLocks noGrp="1"/>
          </p:cNvSpPr>
          <p:nvPr>
            <p:ph type="hdr" sz="quarter"/>
          </p:nvPr>
        </p:nvSpPr>
        <p:spPr/>
        <p:txBody>
          <a:bodyPr/>
          <a:lstStyle/>
          <a:p>
            <a:r>
              <a:rPr lang="en-US"/>
              <a:t>Name of presentation</a:t>
            </a:r>
            <a:endParaRPr lang="en-US" dirty="0"/>
          </a:p>
        </p:txBody>
      </p:sp>
      <p:sp>
        <p:nvSpPr>
          <p:cNvPr id="5" name="Date Placeholder 4"/>
          <p:cNvSpPr>
            <a:spLocks noGrp="1"/>
          </p:cNvSpPr>
          <p:nvPr>
            <p:ph type="dt" idx="1"/>
          </p:nvPr>
        </p:nvSpPr>
        <p:spPr/>
        <p:txBody>
          <a:bodyPr/>
          <a:lstStyle/>
          <a:p>
            <a:fld id="{8D35C32B-10D1-1447-A35B-280119DE9D12}" type="datetime3">
              <a:rPr lang="en-GB" smtClean="0"/>
              <a:pPr/>
              <a:t>20 May, 2022</a:t>
            </a:fld>
            <a:endParaRPr lang="en-US" dirty="0"/>
          </a:p>
        </p:txBody>
      </p:sp>
    </p:spTree>
    <p:extLst>
      <p:ext uri="{BB962C8B-B14F-4D97-AF65-F5344CB8AC3E}">
        <p14:creationId xmlns:p14="http://schemas.microsoft.com/office/powerpoint/2010/main" val="14138587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US" dirty="0"/>
              <a:t>Take home points – overall this is a fascinating field to be studying, there is great scope for potential and the applications are many. Any questions please do ask and if </a:t>
            </a:r>
            <a:r>
              <a:rPr lang="en-US" dirty="0" err="1"/>
              <a:t>youd</a:t>
            </a:r>
            <a:r>
              <a:rPr lang="en-US" dirty="0"/>
              <a:t> like to have a chat about any of this please do stop me ! </a:t>
            </a:r>
          </a:p>
          <a:p>
            <a:endParaRPr lang="en-US" dirty="0"/>
          </a:p>
          <a:p>
            <a:endParaRPr lang="en-US" dirty="0"/>
          </a:p>
          <a:p>
            <a:endParaRPr lang="en-US" dirty="0"/>
          </a:p>
          <a:p>
            <a:endParaRPr lang="en-US" dirty="0"/>
          </a:p>
          <a:p>
            <a:r>
              <a:rPr lang="en-US" dirty="0"/>
              <a:t>Difference between </a:t>
            </a:r>
            <a:r>
              <a:rPr lang="en-US" dirty="0" err="1"/>
              <a:t>aquacrop</a:t>
            </a:r>
            <a:r>
              <a:rPr lang="en-US" dirty="0"/>
              <a:t> and T&amp;C – difference is that they have prescribed crop curves – don’t see plant physiological responses. Every </a:t>
            </a:r>
            <a:r>
              <a:rPr lang="en-US" dirty="0" err="1"/>
              <a:t>behaviour</a:t>
            </a:r>
            <a:r>
              <a:rPr lang="en-US" dirty="0"/>
              <a:t> emerges from </a:t>
            </a:r>
            <a:r>
              <a:rPr lang="en-US" dirty="0" err="1"/>
              <a:t>environemnal</a:t>
            </a:r>
            <a:r>
              <a:rPr lang="en-US" dirty="0"/>
              <a:t> stresses/ factors. Not necessarily about more accurate results but </a:t>
            </a:r>
            <a:r>
              <a:rPr lang="en-US" dirty="0" err="1"/>
              <a:t>behaviour</a:t>
            </a:r>
            <a:r>
              <a:rPr lang="en-US" dirty="0"/>
              <a:t> of crop development is better represented and naturally derived from model. Below ground – we have an explicit component of N and P – similar to DNDC and </a:t>
            </a:r>
            <a:r>
              <a:rPr lang="en-US" dirty="0" err="1"/>
              <a:t>ecosys</a:t>
            </a:r>
            <a:r>
              <a:rPr lang="en-US" dirty="0"/>
              <a:t> </a:t>
            </a:r>
            <a:r>
              <a:rPr lang="en-US" dirty="0" err="1"/>
              <a:t>nodellign</a:t>
            </a:r>
            <a:r>
              <a:rPr lang="en-US" dirty="0"/>
              <a:t> project . ---- we don’t currently do N </a:t>
            </a:r>
            <a:r>
              <a:rPr lang="en-US" dirty="0" err="1"/>
              <a:t>dynacsd</a:t>
            </a:r>
            <a:r>
              <a:rPr lang="en-US" dirty="0"/>
              <a:t> in streams. But first order catchments so this is limited. </a:t>
            </a:r>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Some trends are captured but not perfect. Discharge is quite good as would expect. The interesting thing would be to compare this for example using a general “grassland type cover” and then vs individual crop specific. </a:t>
            </a:r>
            <a:endParaRPr lang="en-GB" dirty="0"/>
          </a:p>
          <a:p>
            <a:endParaRPr lang="en-GB" dirty="0"/>
          </a:p>
        </p:txBody>
      </p:sp>
      <p:sp>
        <p:nvSpPr>
          <p:cNvPr id="4" name="Header Placeholder 3"/>
          <p:cNvSpPr>
            <a:spLocks noGrp="1"/>
          </p:cNvSpPr>
          <p:nvPr>
            <p:ph type="hdr" sz="quarter"/>
          </p:nvPr>
        </p:nvSpPr>
        <p:spPr/>
        <p:txBody>
          <a:bodyPr/>
          <a:lstStyle/>
          <a:p>
            <a:r>
              <a:rPr lang="en-US"/>
              <a:t>Name of presentation</a:t>
            </a:r>
            <a:endParaRPr lang="en-US" dirty="0"/>
          </a:p>
        </p:txBody>
      </p:sp>
      <p:sp>
        <p:nvSpPr>
          <p:cNvPr id="5" name="Date Placeholder 4"/>
          <p:cNvSpPr>
            <a:spLocks noGrp="1"/>
          </p:cNvSpPr>
          <p:nvPr>
            <p:ph type="dt" idx="1"/>
          </p:nvPr>
        </p:nvSpPr>
        <p:spPr/>
        <p:txBody>
          <a:bodyPr/>
          <a:lstStyle/>
          <a:p>
            <a:fld id="{8D35C32B-10D1-1447-A35B-280119DE9D12}" type="datetime3">
              <a:rPr lang="en-GB" smtClean="0"/>
              <a:pPr/>
              <a:t>20 May, 2022</a:t>
            </a:fld>
            <a:endParaRPr lang="en-US" dirty="0"/>
          </a:p>
        </p:txBody>
      </p:sp>
    </p:spTree>
    <p:extLst>
      <p:ext uri="{BB962C8B-B14F-4D97-AF65-F5344CB8AC3E}">
        <p14:creationId xmlns:p14="http://schemas.microsoft.com/office/powerpoint/2010/main" val="42303497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no imag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2957124"/>
            <a:ext cx="6400800" cy="453385"/>
          </a:xfrm>
        </p:spPr>
        <p:txBody>
          <a:bodyPr/>
          <a:lstStyle>
            <a:lvl1pPr marL="0" indent="0" algn="l">
              <a:buNone/>
              <a:defRPr sz="2400">
                <a:solidFill>
                  <a:srgbClr val="000000"/>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endParaRPr lang="en-US" dirty="0"/>
          </a:p>
        </p:txBody>
      </p:sp>
      <p:sp>
        <p:nvSpPr>
          <p:cNvPr id="13" name="Title 12"/>
          <p:cNvSpPr>
            <a:spLocks noGrp="1"/>
          </p:cNvSpPr>
          <p:nvPr>
            <p:ph type="title"/>
          </p:nvPr>
        </p:nvSpPr>
        <p:spPr>
          <a:xfrm>
            <a:off x="457200" y="1572517"/>
            <a:ext cx="8229600" cy="857250"/>
          </a:xfrm>
        </p:spPr>
        <p:txBody>
          <a:bodyPr/>
          <a:lstStyle>
            <a:lvl1pPr algn="l">
              <a:defRPr sz="4000" b="0">
                <a:solidFill>
                  <a:srgbClr val="003E74"/>
                </a:solidFill>
              </a:defRPr>
            </a:lvl1pPr>
          </a:lstStyle>
          <a:p>
            <a:r>
              <a:rPr lang="en-GB" dirty="0"/>
              <a:t>Click to edit Master title style</a:t>
            </a:r>
            <a:endParaRPr lang="en-US" dirty="0"/>
          </a:p>
        </p:txBody>
      </p:sp>
      <p:sp>
        <p:nvSpPr>
          <p:cNvPr id="10" name="Text Placeholder 9"/>
          <p:cNvSpPr>
            <a:spLocks noGrp="1"/>
          </p:cNvSpPr>
          <p:nvPr>
            <p:ph type="body" sz="quarter" idx="11" hasCustomPrompt="1"/>
          </p:nvPr>
        </p:nvSpPr>
        <p:spPr>
          <a:xfrm>
            <a:off x="457200" y="3955186"/>
            <a:ext cx="6400800" cy="254858"/>
          </a:xfrm>
        </p:spPr>
        <p:txBody>
          <a:bodyPr/>
          <a:lstStyle>
            <a:lvl1pPr marL="0" indent="0" algn="l">
              <a:buNone/>
              <a:defRPr sz="1200" baseline="0">
                <a:solidFill>
                  <a:srgbClr val="9D9D9D"/>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GB" dirty="0"/>
              <a:t>Click to edit author name</a:t>
            </a:r>
            <a:endParaRPr lang="en-US" dirty="0"/>
          </a:p>
        </p:txBody>
      </p:sp>
      <p:sp>
        <p:nvSpPr>
          <p:cNvPr id="9" name="Text Placeholder 7"/>
          <p:cNvSpPr>
            <a:spLocks noGrp="1"/>
          </p:cNvSpPr>
          <p:nvPr>
            <p:ph type="body" sz="quarter" idx="10" hasCustomPrompt="1"/>
          </p:nvPr>
        </p:nvSpPr>
        <p:spPr>
          <a:xfrm>
            <a:off x="6553925" y="497144"/>
            <a:ext cx="2132875" cy="234218"/>
          </a:xfrm>
        </p:spPr>
        <p:txBody>
          <a:bodyPr/>
          <a:lstStyle>
            <a:lvl1pPr marL="0" indent="0" algn="r">
              <a:buNone/>
              <a:defRPr sz="1000" b="1">
                <a:solidFill>
                  <a:srgbClr val="003E74"/>
                </a:solidFill>
              </a:defRPr>
            </a:lvl1pPr>
            <a:lvl2pPr marL="457200" indent="0">
              <a:buNone/>
              <a:defRPr sz="1200">
                <a:solidFill>
                  <a:srgbClr val="003E74"/>
                </a:solidFill>
              </a:defRPr>
            </a:lvl2pPr>
            <a:lvl3pPr marL="914400" indent="0">
              <a:buNone/>
              <a:defRPr sz="1200">
                <a:solidFill>
                  <a:srgbClr val="003E74"/>
                </a:solidFill>
              </a:defRPr>
            </a:lvl3pPr>
            <a:lvl4pPr marL="1371600" indent="0">
              <a:buNone/>
              <a:defRPr sz="1200">
                <a:solidFill>
                  <a:srgbClr val="003E74"/>
                </a:solidFill>
              </a:defRPr>
            </a:lvl4pPr>
            <a:lvl5pPr marL="1828800" indent="0">
              <a:buNone/>
              <a:defRPr sz="1200">
                <a:solidFill>
                  <a:srgbClr val="003E74"/>
                </a:solidFill>
              </a:defRPr>
            </a:lvl5pPr>
          </a:lstStyle>
          <a:p>
            <a:pPr lvl="0"/>
            <a:r>
              <a:rPr lang="en-GB" dirty="0"/>
              <a:t>Click to edit presentation title</a:t>
            </a:r>
            <a:endParaRPr lang="en-US" dirty="0"/>
          </a:p>
        </p:txBody>
      </p:sp>
      <p:sp>
        <p:nvSpPr>
          <p:cNvPr id="11" name="Text Placeholder 3"/>
          <p:cNvSpPr>
            <a:spLocks noGrp="1"/>
          </p:cNvSpPr>
          <p:nvPr>
            <p:ph type="body" sz="quarter" idx="12" hasCustomPrompt="1"/>
          </p:nvPr>
        </p:nvSpPr>
        <p:spPr>
          <a:xfrm>
            <a:off x="7239941" y="738262"/>
            <a:ext cx="1446859" cy="192881"/>
          </a:xfrm>
        </p:spPr>
        <p:txBody>
          <a:bodyPr/>
          <a:lstStyle>
            <a:lvl1pPr marL="0" indent="0" algn="r">
              <a:buNone/>
              <a:defRPr sz="1000">
                <a:solidFill>
                  <a:srgbClr val="003E74"/>
                </a:solidFill>
              </a:defRPr>
            </a:lvl1pPr>
          </a:lstStyle>
          <a:p>
            <a:pPr lvl="0"/>
            <a:r>
              <a:rPr lang="en-US" dirty="0"/>
              <a:t>Click to add the date</a:t>
            </a:r>
          </a:p>
        </p:txBody>
      </p:sp>
    </p:spTree>
    <p:extLst>
      <p:ext uri="{BB962C8B-B14F-4D97-AF65-F5344CB8AC3E}">
        <p14:creationId xmlns:p14="http://schemas.microsoft.com/office/powerpoint/2010/main" val="371809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3082581"/>
            <a:ext cx="3711608" cy="718386"/>
          </a:xfrm>
        </p:spPr>
        <p:txBody>
          <a:bodyPr/>
          <a:lstStyle>
            <a:lvl1pPr marL="0" indent="0" algn="l">
              <a:buNone/>
              <a:defRPr sz="2400">
                <a:solidFill>
                  <a:srgbClr val="000000"/>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endParaRPr lang="en-US" dirty="0"/>
          </a:p>
        </p:txBody>
      </p:sp>
      <p:sp>
        <p:nvSpPr>
          <p:cNvPr id="4" name="Title 12"/>
          <p:cNvSpPr>
            <a:spLocks noGrp="1"/>
          </p:cNvSpPr>
          <p:nvPr>
            <p:ph type="title"/>
          </p:nvPr>
        </p:nvSpPr>
        <p:spPr>
          <a:xfrm>
            <a:off x="457200" y="1159487"/>
            <a:ext cx="3711608" cy="1615001"/>
          </a:xfrm>
        </p:spPr>
        <p:txBody>
          <a:bodyPr/>
          <a:lstStyle>
            <a:lvl1pPr>
              <a:defRPr sz="4000" b="0">
                <a:solidFill>
                  <a:srgbClr val="003E74"/>
                </a:solidFill>
              </a:defRPr>
            </a:lvl1pPr>
          </a:lstStyle>
          <a:p>
            <a:r>
              <a:rPr lang="en-GB" dirty="0"/>
              <a:t>Click to edit Master title style</a:t>
            </a:r>
            <a:endParaRPr lang="en-US" dirty="0"/>
          </a:p>
        </p:txBody>
      </p:sp>
      <p:sp>
        <p:nvSpPr>
          <p:cNvPr id="5" name="Text Placeholder 9"/>
          <p:cNvSpPr>
            <a:spLocks noGrp="1"/>
          </p:cNvSpPr>
          <p:nvPr>
            <p:ph type="body" sz="quarter" idx="11" hasCustomPrompt="1"/>
          </p:nvPr>
        </p:nvSpPr>
        <p:spPr>
          <a:xfrm>
            <a:off x="457200" y="4118513"/>
            <a:ext cx="3601176" cy="254858"/>
          </a:xfrm>
        </p:spPr>
        <p:txBody>
          <a:bodyPr/>
          <a:lstStyle>
            <a:lvl1pPr marL="0" indent="0" algn="l">
              <a:buNone/>
              <a:defRPr sz="1200" baseline="0">
                <a:solidFill>
                  <a:srgbClr val="9D9D9D"/>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GB" dirty="0"/>
              <a:t>Click to edit author name</a:t>
            </a:r>
            <a:endParaRPr lang="en-US" dirty="0"/>
          </a:p>
        </p:txBody>
      </p:sp>
      <p:sp>
        <p:nvSpPr>
          <p:cNvPr id="7" name="Picture Placeholder 6"/>
          <p:cNvSpPr>
            <a:spLocks noGrp="1"/>
          </p:cNvSpPr>
          <p:nvPr>
            <p:ph type="pic" sz="quarter" idx="12"/>
          </p:nvPr>
        </p:nvSpPr>
        <p:spPr>
          <a:xfrm>
            <a:off x="4756151" y="1159669"/>
            <a:ext cx="3930650" cy="3213702"/>
          </a:xfrm>
        </p:spPr>
        <p:txBody>
          <a:bodyPr/>
          <a:lstStyle>
            <a:lvl1pPr>
              <a:buClr>
                <a:srgbClr val="0085CA"/>
              </a:buClr>
              <a:defRPr/>
            </a:lvl1pPr>
          </a:lstStyle>
          <a:p>
            <a:endParaRPr lang="en-US" dirty="0"/>
          </a:p>
        </p:txBody>
      </p:sp>
      <p:sp>
        <p:nvSpPr>
          <p:cNvPr id="11" name="Text Placeholder 7"/>
          <p:cNvSpPr>
            <a:spLocks noGrp="1"/>
          </p:cNvSpPr>
          <p:nvPr>
            <p:ph type="body" sz="quarter" idx="10" hasCustomPrompt="1"/>
          </p:nvPr>
        </p:nvSpPr>
        <p:spPr>
          <a:xfrm>
            <a:off x="6553925" y="497144"/>
            <a:ext cx="2132875" cy="234218"/>
          </a:xfrm>
        </p:spPr>
        <p:txBody>
          <a:bodyPr/>
          <a:lstStyle>
            <a:lvl1pPr marL="0" indent="0" algn="r">
              <a:buNone/>
              <a:defRPr sz="1000" b="1">
                <a:solidFill>
                  <a:srgbClr val="003E74"/>
                </a:solidFill>
              </a:defRPr>
            </a:lvl1pPr>
            <a:lvl2pPr marL="457200" indent="0">
              <a:buNone/>
              <a:defRPr sz="1200">
                <a:solidFill>
                  <a:srgbClr val="003E74"/>
                </a:solidFill>
              </a:defRPr>
            </a:lvl2pPr>
            <a:lvl3pPr marL="914400" indent="0">
              <a:buNone/>
              <a:defRPr sz="1200">
                <a:solidFill>
                  <a:srgbClr val="003E74"/>
                </a:solidFill>
              </a:defRPr>
            </a:lvl3pPr>
            <a:lvl4pPr marL="1371600" indent="0">
              <a:buNone/>
              <a:defRPr sz="1200">
                <a:solidFill>
                  <a:srgbClr val="003E74"/>
                </a:solidFill>
              </a:defRPr>
            </a:lvl4pPr>
            <a:lvl5pPr marL="1828800" indent="0">
              <a:buNone/>
              <a:defRPr sz="1200">
                <a:solidFill>
                  <a:srgbClr val="003E74"/>
                </a:solidFill>
              </a:defRPr>
            </a:lvl5pPr>
          </a:lstStyle>
          <a:p>
            <a:pPr lvl="0"/>
            <a:r>
              <a:rPr lang="en-GB" dirty="0"/>
              <a:t>Click to edit presentation title</a:t>
            </a:r>
            <a:endParaRPr lang="en-US" dirty="0"/>
          </a:p>
        </p:txBody>
      </p:sp>
      <p:sp>
        <p:nvSpPr>
          <p:cNvPr id="12" name="Text Placeholder 3"/>
          <p:cNvSpPr>
            <a:spLocks noGrp="1"/>
          </p:cNvSpPr>
          <p:nvPr>
            <p:ph type="body" sz="quarter" idx="13" hasCustomPrompt="1"/>
          </p:nvPr>
        </p:nvSpPr>
        <p:spPr>
          <a:xfrm>
            <a:off x="7239941" y="738262"/>
            <a:ext cx="1446859" cy="192881"/>
          </a:xfrm>
        </p:spPr>
        <p:txBody>
          <a:bodyPr/>
          <a:lstStyle>
            <a:lvl1pPr marL="0" indent="0" algn="r">
              <a:buNone/>
              <a:defRPr sz="1000">
                <a:solidFill>
                  <a:srgbClr val="003E74"/>
                </a:solidFill>
              </a:defRPr>
            </a:lvl1pPr>
          </a:lstStyle>
          <a:p>
            <a:pPr lvl="0"/>
            <a:r>
              <a:rPr lang="en-US" dirty="0"/>
              <a:t>Click to add the date</a:t>
            </a:r>
          </a:p>
        </p:txBody>
      </p:sp>
    </p:spTree>
    <p:extLst>
      <p:ext uri="{BB962C8B-B14F-4D97-AF65-F5344CB8AC3E}">
        <p14:creationId xmlns:p14="http://schemas.microsoft.com/office/powerpoint/2010/main" val="13720300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on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a:lvl1pPr>
          </a:lstStyle>
          <a:p>
            <a:r>
              <a:rPr lang="en-GB" dirty="0"/>
              <a:t>Click to edit Master title style</a:t>
            </a:r>
            <a:endParaRPr lang="en-US" dirty="0"/>
          </a:p>
        </p:txBody>
      </p:sp>
      <p:sp>
        <p:nvSpPr>
          <p:cNvPr id="3" name="Content Placeholder 2"/>
          <p:cNvSpPr>
            <a:spLocks noGrp="1"/>
          </p:cNvSpPr>
          <p:nvPr>
            <p:ph idx="1"/>
          </p:nvPr>
        </p:nvSpPr>
        <p:spPr>
          <a:xfrm>
            <a:off x="457200" y="1759936"/>
            <a:ext cx="8229600" cy="2613435"/>
          </a:xfrm>
        </p:spPr>
        <p:txBody>
          <a:bodyPr/>
          <a:lstStyle>
            <a:lvl1pPr>
              <a:buClr>
                <a:srgbClr val="0085CA"/>
              </a:buClr>
              <a:defRPr/>
            </a:lvl1pPr>
            <a:lvl2pPr>
              <a:buClr>
                <a:srgbClr val="0085CA"/>
              </a:buClr>
              <a:defRPr/>
            </a:lvl2pPr>
            <a:lvl3pPr>
              <a:buClr>
                <a:srgbClr val="0085CA"/>
              </a:buClr>
              <a:defRPr sz="1200"/>
            </a:lvl3pPr>
            <a:lvl4pPr>
              <a:buClr>
                <a:srgbClr val="0085CA"/>
              </a:buClr>
              <a:defRPr sz="1200"/>
            </a:lvl4pPr>
            <a:lvl5pPr>
              <a:buClr>
                <a:srgbClr val="0085CA"/>
              </a:buClr>
              <a:defRPr sz="1200">
                <a:latin typeface="+mn-lt"/>
              </a:defRPr>
            </a:lvl5pPr>
            <a:lvl6pPr marL="2286000" indent="0">
              <a:buNone/>
              <a:defRPr sz="1400" baseline="0">
                <a:latin typeface="+mn-lt"/>
              </a:defRPr>
            </a:lvl6pPr>
            <a:lvl7pPr>
              <a:defRPr/>
            </a:lvl7pPr>
            <a:lvl8pPr>
              <a:defRPr/>
            </a:lvl8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Text Placeholder 7"/>
          <p:cNvSpPr>
            <a:spLocks noGrp="1"/>
          </p:cNvSpPr>
          <p:nvPr>
            <p:ph type="body" sz="quarter" idx="10" hasCustomPrompt="1"/>
          </p:nvPr>
        </p:nvSpPr>
        <p:spPr>
          <a:xfrm>
            <a:off x="6553925" y="497144"/>
            <a:ext cx="2132875" cy="234218"/>
          </a:xfrm>
        </p:spPr>
        <p:txBody>
          <a:bodyPr/>
          <a:lstStyle>
            <a:lvl1pPr marL="0" indent="0" algn="r">
              <a:buNone/>
              <a:defRPr sz="1000" b="1">
                <a:solidFill>
                  <a:srgbClr val="003E74"/>
                </a:solidFill>
              </a:defRPr>
            </a:lvl1pPr>
            <a:lvl2pPr marL="457200" indent="0">
              <a:buNone/>
              <a:defRPr sz="1200">
                <a:solidFill>
                  <a:srgbClr val="003E74"/>
                </a:solidFill>
              </a:defRPr>
            </a:lvl2pPr>
            <a:lvl3pPr marL="914400" indent="0">
              <a:buNone/>
              <a:defRPr sz="1200">
                <a:solidFill>
                  <a:srgbClr val="003E74"/>
                </a:solidFill>
              </a:defRPr>
            </a:lvl3pPr>
            <a:lvl4pPr marL="1371600" indent="0">
              <a:buNone/>
              <a:defRPr sz="1200">
                <a:solidFill>
                  <a:srgbClr val="003E74"/>
                </a:solidFill>
              </a:defRPr>
            </a:lvl4pPr>
            <a:lvl5pPr marL="1828800" indent="0">
              <a:buNone/>
              <a:defRPr sz="1200">
                <a:solidFill>
                  <a:srgbClr val="003E74"/>
                </a:solidFill>
              </a:defRPr>
            </a:lvl5pPr>
          </a:lstStyle>
          <a:p>
            <a:pPr lvl="0"/>
            <a:r>
              <a:rPr lang="en-GB" dirty="0"/>
              <a:t>Click to edit presentation title</a:t>
            </a:r>
            <a:endParaRPr lang="en-US" dirty="0"/>
          </a:p>
        </p:txBody>
      </p:sp>
      <p:sp>
        <p:nvSpPr>
          <p:cNvPr id="9" name="Text Placeholder 3"/>
          <p:cNvSpPr>
            <a:spLocks noGrp="1"/>
          </p:cNvSpPr>
          <p:nvPr>
            <p:ph type="body" sz="quarter" idx="12" hasCustomPrompt="1"/>
          </p:nvPr>
        </p:nvSpPr>
        <p:spPr>
          <a:xfrm>
            <a:off x="7239941" y="738262"/>
            <a:ext cx="1446859" cy="192881"/>
          </a:xfrm>
        </p:spPr>
        <p:txBody>
          <a:bodyPr/>
          <a:lstStyle>
            <a:lvl1pPr marL="0" indent="0" algn="r">
              <a:buNone/>
              <a:defRPr sz="1000">
                <a:solidFill>
                  <a:srgbClr val="003E74"/>
                </a:solidFill>
              </a:defRPr>
            </a:lvl1pPr>
          </a:lstStyle>
          <a:p>
            <a:pPr lvl="0"/>
            <a:r>
              <a:rPr lang="en-US" dirty="0"/>
              <a:t>Click to add the date</a:t>
            </a:r>
          </a:p>
        </p:txBody>
      </p:sp>
    </p:spTree>
    <p:extLst>
      <p:ext uri="{BB962C8B-B14F-4D97-AF65-F5344CB8AC3E}">
        <p14:creationId xmlns:p14="http://schemas.microsoft.com/office/powerpoint/2010/main" val="1569259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two columns)">
    <p:spTree>
      <p:nvGrpSpPr>
        <p:cNvPr id="1" name=""/>
        <p:cNvGrpSpPr/>
        <p:nvPr/>
      </p:nvGrpSpPr>
      <p:grpSpPr>
        <a:xfrm>
          <a:off x="0" y="0"/>
          <a:ext cx="0" cy="0"/>
          <a:chOff x="0" y="0"/>
          <a:chExt cx="0" cy="0"/>
        </a:xfrm>
      </p:grpSpPr>
      <p:sp>
        <p:nvSpPr>
          <p:cNvPr id="10" name="Content Placeholder 2"/>
          <p:cNvSpPr>
            <a:spLocks noGrp="1"/>
          </p:cNvSpPr>
          <p:nvPr>
            <p:ph idx="11"/>
          </p:nvPr>
        </p:nvSpPr>
        <p:spPr>
          <a:xfrm>
            <a:off x="457200" y="1759936"/>
            <a:ext cx="3950877" cy="2613435"/>
          </a:xfrm>
        </p:spPr>
        <p:txBody>
          <a:bodyPr/>
          <a:lstStyle>
            <a:lvl1pPr>
              <a:buClr>
                <a:srgbClr val="0085CA"/>
              </a:buClr>
              <a:defRPr/>
            </a:lvl1pPr>
            <a:lvl2pPr>
              <a:buClr>
                <a:srgbClr val="0085CA"/>
              </a:buClr>
              <a:defRPr/>
            </a:lvl2pPr>
            <a:lvl3pPr>
              <a:buClr>
                <a:srgbClr val="0085CA"/>
              </a:buClr>
              <a:defRPr/>
            </a:lvl3pPr>
            <a:lvl4pPr>
              <a:buClr>
                <a:srgbClr val="0085CA"/>
              </a:buClr>
              <a:defRPr/>
            </a:lvl4pPr>
            <a:lvl5pPr>
              <a:buClr>
                <a:srgbClr val="0085CA"/>
              </a:buCl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 name="Title 1"/>
          <p:cNvSpPr>
            <a:spLocks noGrp="1"/>
          </p:cNvSpPr>
          <p:nvPr>
            <p:ph type="title"/>
          </p:nvPr>
        </p:nvSpPr>
        <p:spPr/>
        <p:txBody>
          <a:bodyPr/>
          <a:lstStyle>
            <a:lvl1pPr>
              <a:defRPr sz="2400"/>
            </a:lvl1pPr>
          </a:lstStyle>
          <a:p>
            <a:r>
              <a:rPr lang="en-GB" dirty="0"/>
              <a:t>Click to edit Master title style</a:t>
            </a:r>
            <a:endParaRPr lang="en-US" dirty="0"/>
          </a:p>
        </p:txBody>
      </p:sp>
      <p:sp>
        <p:nvSpPr>
          <p:cNvPr id="12" name="Content Placeholder 2"/>
          <p:cNvSpPr>
            <a:spLocks noGrp="1"/>
          </p:cNvSpPr>
          <p:nvPr>
            <p:ph idx="12"/>
          </p:nvPr>
        </p:nvSpPr>
        <p:spPr>
          <a:xfrm>
            <a:off x="4735923" y="1759936"/>
            <a:ext cx="3950878" cy="2613435"/>
          </a:xfrm>
        </p:spPr>
        <p:txBody>
          <a:bodyPr/>
          <a:lstStyle>
            <a:lvl1pPr>
              <a:buClr>
                <a:srgbClr val="0085CA"/>
              </a:buClr>
              <a:defRPr/>
            </a:lvl1pPr>
            <a:lvl2pPr>
              <a:buClr>
                <a:srgbClr val="0085CA"/>
              </a:buClr>
              <a:defRPr/>
            </a:lvl2pPr>
            <a:lvl3pPr>
              <a:buClr>
                <a:srgbClr val="0085CA"/>
              </a:buClr>
              <a:defRPr/>
            </a:lvl3pPr>
            <a:lvl4pPr>
              <a:buClr>
                <a:srgbClr val="0085CA"/>
              </a:buClr>
              <a:defRPr/>
            </a:lvl4pPr>
            <a:lvl5pPr>
              <a:buClr>
                <a:srgbClr val="0085CA"/>
              </a:buCl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3" name="Text Placeholder 7"/>
          <p:cNvSpPr>
            <a:spLocks noGrp="1"/>
          </p:cNvSpPr>
          <p:nvPr>
            <p:ph type="body" sz="quarter" idx="10" hasCustomPrompt="1"/>
          </p:nvPr>
        </p:nvSpPr>
        <p:spPr>
          <a:xfrm>
            <a:off x="6553925" y="497144"/>
            <a:ext cx="2132875" cy="234218"/>
          </a:xfrm>
        </p:spPr>
        <p:txBody>
          <a:bodyPr/>
          <a:lstStyle>
            <a:lvl1pPr marL="0" indent="0" algn="r">
              <a:buNone/>
              <a:defRPr sz="1000" b="1">
                <a:solidFill>
                  <a:srgbClr val="003E74"/>
                </a:solidFill>
              </a:defRPr>
            </a:lvl1pPr>
            <a:lvl2pPr marL="457200" indent="0">
              <a:buNone/>
              <a:defRPr sz="1200">
                <a:solidFill>
                  <a:srgbClr val="003E74"/>
                </a:solidFill>
              </a:defRPr>
            </a:lvl2pPr>
            <a:lvl3pPr marL="914400" indent="0">
              <a:buNone/>
              <a:defRPr sz="1200">
                <a:solidFill>
                  <a:srgbClr val="003E74"/>
                </a:solidFill>
              </a:defRPr>
            </a:lvl3pPr>
            <a:lvl4pPr marL="1371600" indent="0">
              <a:buNone/>
              <a:defRPr sz="1200">
                <a:solidFill>
                  <a:srgbClr val="003E74"/>
                </a:solidFill>
              </a:defRPr>
            </a:lvl4pPr>
            <a:lvl5pPr marL="1828800" indent="0">
              <a:buNone/>
              <a:defRPr sz="1200">
                <a:solidFill>
                  <a:srgbClr val="003E74"/>
                </a:solidFill>
              </a:defRPr>
            </a:lvl5pPr>
          </a:lstStyle>
          <a:p>
            <a:pPr lvl="0"/>
            <a:r>
              <a:rPr lang="en-GB" dirty="0"/>
              <a:t>Click to edit presentation title</a:t>
            </a:r>
            <a:endParaRPr lang="en-US" dirty="0"/>
          </a:p>
        </p:txBody>
      </p:sp>
      <p:sp>
        <p:nvSpPr>
          <p:cNvPr id="14" name="Text Placeholder 3"/>
          <p:cNvSpPr>
            <a:spLocks noGrp="1"/>
          </p:cNvSpPr>
          <p:nvPr>
            <p:ph type="body" sz="quarter" idx="13" hasCustomPrompt="1"/>
          </p:nvPr>
        </p:nvSpPr>
        <p:spPr>
          <a:xfrm>
            <a:off x="7239941" y="738262"/>
            <a:ext cx="1446859" cy="192881"/>
          </a:xfrm>
        </p:spPr>
        <p:txBody>
          <a:bodyPr/>
          <a:lstStyle>
            <a:lvl1pPr marL="0" indent="0" algn="r">
              <a:buNone/>
              <a:defRPr sz="1000">
                <a:solidFill>
                  <a:srgbClr val="003E74"/>
                </a:solidFill>
              </a:defRPr>
            </a:lvl1pPr>
          </a:lstStyle>
          <a:p>
            <a:pPr lvl="0"/>
            <a:r>
              <a:rPr lang="en-US" dirty="0"/>
              <a:t>Click to add the date</a:t>
            </a:r>
          </a:p>
        </p:txBody>
      </p:sp>
    </p:spTree>
    <p:extLst>
      <p:ext uri="{BB962C8B-B14F-4D97-AF65-F5344CB8AC3E}">
        <p14:creationId xmlns:p14="http://schemas.microsoft.com/office/powerpoint/2010/main" val="26227529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with quote)">
    <p:spTree>
      <p:nvGrpSpPr>
        <p:cNvPr id="1" name=""/>
        <p:cNvGrpSpPr/>
        <p:nvPr/>
      </p:nvGrpSpPr>
      <p:grpSpPr>
        <a:xfrm>
          <a:off x="0" y="0"/>
          <a:ext cx="0" cy="0"/>
          <a:chOff x="0" y="0"/>
          <a:chExt cx="0" cy="0"/>
        </a:xfrm>
      </p:grpSpPr>
      <p:sp>
        <p:nvSpPr>
          <p:cNvPr id="3" name="Content Placeholder 2"/>
          <p:cNvSpPr>
            <a:spLocks noGrp="1"/>
          </p:cNvSpPr>
          <p:nvPr>
            <p:ph idx="11"/>
          </p:nvPr>
        </p:nvSpPr>
        <p:spPr>
          <a:xfrm>
            <a:off x="457200" y="1759936"/>
            <a:ext cx="3950877" cy="2613435"/>
          </a:xfrm>
        </p:spPr>
        <p:txBody>
          <a:bodyPr/>
          <a:lstStyle>
            <a:lvl1pPr>
              <a:buClr>
                <a:srgbClr val="0085CA"/>
              </a:buClr>
              <a:defRPr/>
            </a:lvl1pPr>
            <a:lvl2pPr>
              <a:buClr>
                <a:srgbClr val="0085CA"/>
              </a:buClr>
              <a:defRPr/>
            </a:lvl2pPr>
            <a:lvl3pPr>
              <a:buClr>
                <a:srgbClr val="0085CA"/>
              </a:buClr>
              <a:defRPr/>
            </a:lvl3pPr>
            <a:lvl4pPr>
              <a:buClr>
                <a:srgbClr val="0085CA"/>
              </a:buClr>
              <a:defRPr/>
            </a:lvl4pPr>
            <a:lvl5pPr>
              <a:buClr>
                <a:srgbClr val="0085CA"/>
              </a:buCl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Title 1"/>
          <p:cNvSpPr>
            <a:spLocks noGrp="1"/>
          </p:cNvSpPr>
          <p:nvPr>
            <p:ph type="title"/>
          </p:nvPr>
        </p:nvSpPr>
        <p:spPr>
          <a:xfrm>
            <a:off x="457200" y="1115931"/>
            <a:ext cx="8229600" cy="380667"/>
          </a:xfrm>
        </p:spPr>
        <p:txBody>
          <a:bodyPr/>
          <a:lstStyle>
            <a:lvl1pPr>
              <a:defRPr sz="2400"/>
            </a:lvl1pPr>
          </a:lstStyle>
          <a:p>
            <a:r>
              <a:rPr lang="en-GB" dirty="0"/>
              <a:t>Click to edit Master title style</a:t>
            </a:r>
            <a:endParaRPr lang="en-US" dirty="0"/>
          </a:p>
        </p:txBody>
      </p:sp>
      <p:sp>
        <p:nvSpPr>
          <p:cNvPr id="6" name="Content Placeholder 2"/>
          <p:cNvSpPr>
            <a:spLocks noGrp="1"/>
          </p:cNvSpPr>
          <p:nvPr>
            <p:ph idx="12" hasCustomPrompt="1"/>
          </p:nvPr>
        </p:nvSpPr>
        <p:spPr>
          <a:xfrm>
            <a:off x="4735923" y="1759936"/>
            <a:ext cx="3950878" cy="1948997"/>
          </a:xfrm>
        </p:spPr>
        <p:txBody>
          <a:bodyPr/>
          <a:lstStyle>
            <a:lvl1pPr marL="0" indent="0">
              <a:buClr>
                <a:srgbClr val="0085CA"/>
              </a:buClr>
              <a:buNone/>
              <a:defRPr sz="2800" b="0" i="1" baseline="0">
                <a:solidFill>
                  <a:srgbClr val="003E74"/>
                </a:solidFill>
              </a:defRPr>
            </a:lvl1pPr>
            <a:lvl2pPr>
              <a:buClr>
                <a:srgbClr val="0085CA"/>
              </a:buClr>
              <a:defRPr/>
            </a:lvl2pPr>
            <a:lvl3pPr>
              <a:buClr>
                <a:srgbClr val="0085CA"/>
              </a:buClr>
              <a:defRPr/>
            </a:lvl3pPr>
            <a:lvl4pPr>
              <a:buClr>
                <a:srgbClr val="0085CA"/>
              </a:buClr>
              <a:defRPr/>
            </a:lvl4pPr>
            <a:lvl5pPr>
              <a:buClr>
                <a:srgbClr val="0085CA"/>
              </a:buClr>
              <a:defRPr/>
            </a:lvl5pPr>
          </a:lstStyle>
          <a:p>
            <a:pPr lvl="0"/>
            <a:r>
              <a:rPr lang="en-GB" dirty="0"/>
              <a:t>“Click to add a quote”</a:t>
            </a:r>
            <a:endParaRPr lang="en-US" dirty="0"/>
          </a:p>
        </p:txBody>
      </p:sp>
      <p:sp>
        <p:nvSpPr>
          <p:cNvPr id="8" name="Text Placeholder 12"/>
          <p:cNvSpPr>
            <a:spLocks noGrp="1"/>
          </p:cNvSpPr>
          <p:nvPr>
            <p:ph type="body" sz="quarter" idx="14" hasCustomPrompt="1"/>
          </p:nvPr>
        </p:nvSpPr>
        <p:spPr>
          <a:xfrm>
            <a:off x="4735514" y="3890251"/>
            <a:ext cx="3951287" cy="483120"/>
          </a:xfrm>
        </p:spPr>
        <p:txBody>
          <a:bodyPr/>
          <a:lstStyle>
            <a:lvl1pPr marL="0" marR="0" indent="0" algn="l" defTabSz="457200" rtl="0" eaLnBrk="1" fontAlgn="auto" latinLnBrk="0" hangingPunct="1">
              <a:lnSpc>
                <a:spcPct val="100000"/>
              </a:lnSpc>
              <a:spcBef>
                <a:spcPct val="20000"/>
              </a:spcBef>
              <a:spcAft>
                <a:spcPts val="0"/>
              </a:spcAft>
              <a:buClr>
                <a:srgbClr val="0085CA"/>
              </a:buClr>
              <a:buSzTx/>
              <a:buFont typeface="Arial"/>
              <a:buNone/>
              <a:tabLst/>
              <a:defRPr sz="1200" baseline="0">
                <a:solidFill>
                  <a:srgbClr val="0085CA"/>
                </a:solidFill>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457200" rtl="0" eaLnBrk="1" fontAlgn="auto" latinLnBrk="0" hangingPunct="1">
              <a:lnSpc>
                <a:spcPct val="100000"/>
              </a:lnSpc>
              <a:spcBef>
                <a:spcPct val="20000"/>
              </a:spcBef>
              <a:spcAft>
                <a:spcPts val="0"/>
              </a:spcAft>
              <a:buClr>
                <a:srgbClr val="0085CA"/>
              </a:buClr>
              <a:buSzTx/>
              <a:buFont typeface="Arial"/>
              <a:buNone/>
              <a:tabLst/>
              <a:defRPr/>
            </a:pPr>
            <a:r>
              <a:rPr lang="en-GB" dirty="0"/>
              <a:t>Click to add quote attribution</a:t>
            </a:r>
            <a:endParaRPr lang="en-US" dirty="0"/>
          </a:p>
        </p:txBody>
      </p:sp>
      <p:sp>
        <p:nvSpPr>
          <p:cNvPr id="10" name="Text Placeholder 7"/>
          <p:cNvSpPr>
            <a:spLocks noGrp="1"/>
          </p:cNvSpPr>
          <p:nvPr>
            <p:ph type="body" sz="quarter" idx="10" hasCustomPrompt="1"/>
          </p:nvPr>
        </p:nvSpPr>
        <p:spPr>
          <a:xfrm>
            <a:off x="6553925" y="497144"/>
            <a:ext cx="2132875" cy="234218"/>
          </a:xfrm>
        </p:spPr>
        <p:txBody>
          <a:bodyPr/>
          <a:lstStyle>
            <a:lvl1pPr marL="0" indent="0" algn="r">
              <a:buNone/>
              <a:defRPr sz="1000" b="1">
                <a:solidFill>
                  <a:srgbClr val="003E74"/>
                </a:solidFill>
              </a:defRPr>
            </a:lvl1pPr>
            <a:lvl2pPr marL="457200" indent="0">
              <a:buNone/>
              <a:defRPr sz="1200">
                <a:solidFill>
                  <a:srgbClr val="003E74"/>
                </a:solidFill>
              </a:defRPr>
            </a:lvl2pPr>
            <a:lvl3pPr marL="914400" indent="0">
              <a:buNone/>
              <a:defRPr sz="1200">
                <a:solidFill>
                  <a:srgbClr val="003E74"/>
                </a:solidFill>
              </a:defRPr>
            </a:lvl3pPr>
            <a:lvl4pPr marL="1371600" indent="0">
              <a:buNone/>
              <a:defRPr sz="1200">
                <a:solidFill>
                  <a:srgbClr val="003E74"/>
                </a:solidFill>
              </a:defRPr>
            </a:lvl4pPr>
            <a:lvl5pPr marL="1828800" indent="0">
              <a:buNone/>
              <a:defRPr sz="1200">
                <a:solidFill>
                  <a:srgbClr val="003E74"/>
                </a:solidFill>
              </a:defRPr>
            </a:lvl5pPr>
          </a:lstStyle>
          <a:p>
            <a:pPr lvl="0"/>
            <a:r>
              <a:rPr lang="en-GB" dirty="0"/>
              <a:t>Click to edit presentation title</a:t>
            </a:r>
            <a:endParaRPr lang="en-US" dirty="0"/>
          </a:p>
        </p:txBody>
      </p:sp>
      <p:sp>
        <p:nvSpPr>
          <p:cNvPr id="11" name="Text Placeholder 3"/>
          <p:cNvSpPr>
            <a:spLocks noGrp="1"/>
          </p:cNvSpPr>
          <p:nvPr>
            <p:ph type="body" sz="quarter" idx="15" hasCustomPrompt="1"/>
          </p:nvPr>
        </p:nvSpPr>
        <p:spPr>
          <a:xfrm>
            <a:off x="7239941" y="738262"/>
            <a:ext cx="1446859" cy="192881"/>
          </a:xfrm>
        </p:spPr>
        <p:txBody>
          <a:bodyPr/>
          <a:lstStyle>
            <a:lvl1pPr marL="0" indent="0" algn="r">
              <a:buNone/>
              <a:defRPr sz="1000">
                <a:solidFill>
                  <a:srgbClr val="003E74"/>
                </a:solidFill>
              </a:defRPr>
            </a:lvl1pPr>
          </a:lstStyle>
          <a:p>
            <a:pPr lvl="0"/>
            <a:r>
              <a:rPr lang="en-US" dirty="0"/>
              <a:t>Click to add the date</a:t>
            </a:r>
          </a:p>
        </p:txBody>
      </p:sp>
    </p:spTree>
    <p:extLst>
      <p:ext uri="{BB962C8B-B14F-4D97-AF65-F5344CB8AC3E}">
        <p14:creationId xmlns:p14="http://schemas.microsoft.com/office/powerpoint/2010/main" val="31280242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two columns with image)">
    <p:spTree>
      <p:nvGrpSpPr>
        <p:cNvPr id="1" name=""/>
        <p:cNvGrpSpPr/>
        <p:nvPr/>
      </p:nvGrpSpPr>
      <p:grpSpPr>
        <a:xfrm>
          <a:off x="0" y="0"/>
          <a:ext cx="0" cy="0"/>
          <a:chOff x="0" y="0"/>
          <a:chExt cx="0" cy="0"/>
        </a:xfrm>
      </p:grpSpPr>
      <p:sp>
        <p:nvSpPr>
          <p:cNvPr id="3" name="Content Placeholder 2"/>
          <p:cNvSpPr>
            <a:spLocks noGrp="1"/>
          </p:cNvSpPr>
          <p:nvPr>
            <p:ph idx="11"/>
          </p:nvPr>
        </p:nvSpPr>
        <p:spPr>
          <a:xfrm>
            <a:off x="457200" y="1759936"/>
            <a:ext cx="3950877" cy="2613435"/>
          </a:xfrm>
        </p:spPr>
        <p:txBody>
          <a:bodyPr/>
          <a:lstStyle>
            <a:lvl1pPr>
              <a:buClr>
                <a:srgbClr val="0085CA"/>
              </a:buClr>
              <a:defRPr/>
            </a:lvl1pPr>
            <a:lvl2pPr>
              <a:buClr>
                <a:srgbClr val="0085CA"/>
              </a:buClr>
              <a:defRPr/>
            </a:lvl2pPr>
            <a:lvl3pPr>
              <a:buClr>
                <a:srgbClr val="0085CA"/>
              </a:buClr>
              <a:defRPr/>
            </a:lvl3pPr>
            <a:lvl4pPr>
              <a:buClr>
                <a:srgbClr val="0085CA"/>
              </a:buClr>
              <a:defRPr/>
            </a:lvl4pPr>
            <a:lvl5pPr>
              <a:buClr>
                <a:srgbClr val="0085CA"/>
              </a:buCl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Title 1"/>
          <p:cNvSpPr>
            <a:spLocks noGrp="1"/>
          </p:cNvSpPr>
          <p:nvPr>
            <p:ph type="title"/>
          </p:nvPr>
        </p:nvSpPr>
        <p:spPr>
          <a:xfrm>
            <a:off x="457200" y="1115931"/>
            <a:ext cx="8229600" cy="380667"/>
          </a:xfrm>
        </p:spPr>
        <p:txBody>
          <a:bodyPr/>
          <a:lstStyle>
            <a:lvl1pPr>
              <a:defRPr sz="2400"/>
            </a:lvl1pPr>
          </a:lstStyle>
          <a:p>
            <a:r>
              <a:rPr lang="en-GB" dirty="0"/>
              <a:t>Click to edit Master title style</a:t>
            </a:r>
            <a:endParaRPr lang="en-US" dirty="0"/>
          </a:p>
        </p:txBody>
      </p:sp>
      <p:sp>
        <p:nvSpPr>
          <p:cNvPr id="9" name="Picture Placeholder 8"/>
          <p:cNvSpPr>
            <a:spLocks noGrp="1"/>
          </p:cNvSpPr>
          <p:nvPr>
            <p:ph type="pic" sz="quarter" idx="13"/>
          </p:nvPr>
        </p:nvSpPr>
        <p:spPr>
          <a:xfrm>
            <a:off x="4735514" y="1759937"/>
            <a:ext cx="3951287" cy="1976608"/>
          </a:xfrm>
        </p:spPr>
        <p:txBody>
          <a:bodyPr/>
          <a:lstStyle>
            <a:lvl1pPr>
              <a:buClr>
                <a:srgbClr val="0085CA"/>
              </a:buClr>
              <a:defRPr/>
            </a:lvl1pPr>
          </a:lstStyle>
          <a:p>
            <a:endParaRPr lang="en-US" dirty="0"/>
          </a:p>
        </p:txBody>
      </p:sp>
      <p:sp>
        <p:nvSpPr>
          <p:cNvPr id="13" name="Text Placeholder 12"/>
          <p:cNvSpPr>
            <a:spLocks noGrp="1"/>
          </p:cNvSpPr>
          <p:nvPr>
            <p:ph type="body" sz="quarter" idx="14" hasCustomPrompt="1"/>
          </p:nvPr>
        </p:nvSpPr>
        <p:spPr>
          <a:xfrm>
            <a:off x="4735514" y="3942710"/>
            <a:ext cx="3951287" cy="427906"/>
          </a:xfrm>
        </p:spPr>
        <p:txBody>
          <a:bodyPr/>
          <a:lstStyle>
            <a:lvl1pPr marL="0" indent="0">
              <a:buNone/>
              <a:defRPr sz="1000">
                <a:solidFill>
                  <a:srgbClr val="9D9D9D"/>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add caption</a:t>
            </a:r>
            <a:endParaRPr lang="en-US" dirty="0"/>
          </a:p>
        </p:txBody>
      </p:sp>
      <p:sp>
        <p:nvSpPr>
          <p:cNvPr id="8" name="Text Placeholder 7"/>
          <p:cNvSpPr>
            <a:spLocks noGrp="1"/>
          </p:cNvSpPr>
          <p:nvPr>
            <p:ph type="body" sz="quarter" idx="10" hasCustomPrompt="1"/>
          </p:nvPr>
        </p:nvSpPr>
        <p:spPr>
          <a:xfrm>
            <a:off x="6553925" y="497144"/>
            <a:ext cx="2132875" cy="234218"/>
          </a:xfrm>
        </p:spPr>
        <p:txBody>
          <a:bodyPr/>
          <a:lstStyle>
            <a:lvl1pPr marL="0" indent="0" algn="r">
              <a:buNone/>
              <a:defRPr sz="1000" b="1">
                <a:solidFill>
                  <a:srgbClr val="003E74"/>
                </a:solidFill>
              </a:defRPr>
            </a:lvl1pPr>
            <a:lvl2pPr marL="457200" indent="0">
              <a:buNone/>
              <a:defRPr sz="1200">
                <a:solidFill>
                  <a:srgbClr val="003E74"/>
                </a:solidFill>
              </a:defRPr>
            </a:lvl2pPr>
            <a:lvl3pPr marL="914400" indent="0">
              <a:buNone/>
              <a:defRPr sz="1200">
                <a:solidFill>
                  <a:srgbClr val="003E74"/>
                </a:solidFill>
              </a:defRPr>
            </a:lvl3pPr>
            <a:lvl4pPr marL="1371600" indent="0">
              <a:buNone/>
              <a:defRPr sz="1200">
                <a:solidFill>
                  <a:srgbClr val="003E74"/>
                </a:solidFill>
              </a:defRPr>
            </a:lvl4pPr>
            <a:lvl5pPr marL="1828800" indent="0">
              <a:buNone/>
              <a:defRPr sz="1200">
                <a:solidFill>
                  <a:srgbClr val="003E74"/>
                </a:solidFill>
              </a:defRPr>
            </a:lvl5pPr>
          </a:lstStyle>
          <a:p>
            <a:pPr lvl="0"/>
            <a:r>
              <a:rPr lang="en-GB" dirty="0"/>
              <a:t>Click to edit presentation title</a:t>
            </a:r>
            <a:endParaRPr lang="en-US" dirty="0"/>
          </a:p>
        </p:txBody>
      </p:sp>
      <p:sp>
        <p:nvSpPr>
          <p:cNvPr id="11" name="Text Placeholder 3"/>
          <p:cNvSpPr>
            <a:spLocks noGrp="1"/>
          </p:cNvSpPr>
          <p:nvPr>
            <p:ph type="body" sz="quarter" idx="12" hasCustomPrompt="1"/>
          </p:nvPr>
        </p:nvSpPr>
        <p:spPr>
          <a:xfrm>
            <a:off x="7239941" y="738262"/>
            <a:ext cx="1446859" cy="192881"/>
          </a:xfrm>
        </p:spPr>
        <p:txBody>
          <a:bodyPr/>
          <a:lstStyle>
            <a:lvl1pPr marL="0" indent="0" algn="r">
              <a:buNone/>
              <a:defRPr sz="1000">
                <a:solidFill>
                  <a:srgbClr val="003E74"/>
                </a:solidFill>
              </a:defRPr>
            </a:lvl1pPr>
          </a:lstStyle>
          <a:p>
            <a:pPr lvl="0"/>
            <a:r>
              <a:rPr lang="en-US" dirty="0"/>
              <a:t>Click to add the date</a:t>
            </a:r>
          </a:p>
        </p:txBody>
      </p:sp>
    </p:spTree>
    <p:extLst>
      <p:ext uri="{BB962C8B-B14F-4D97-AF65-F5344CB8AC3E}">
        <p14:creationId xmlns:p14="http://schemas.microsoft.com/office/powerpoint/2010/main" val="8472591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ingle image/media and caption">
    <p:spTree>
      <p:nvGrpSpPr>
        <p:cNvPr id="1" name=""/>
        <p:cNvGrpSpPr/>
        <p:nvPr/>
      </p:nvGrpSpPr>
      <p:grpSpPr>
        <a:xfrm>
          <a:off x="0" y="0"/>
          <a:ext cx="0" cy="0"/>
          <a:chOff x="0" y="0"/>
          <a:chExt cx="0" cy="0"/>
        </a:xfrm>
      </p:grpSpPr>
      <p:sp>
        <p:nvSpPr>
          <p:cNvPr id="7" name="Picture Placeholder 8"/>
          <p:cNvSpPr>
            <a:spLocks noGrp="1"/>
          </p:cNvSpPr>
          <p:nvPr>
            <p:ph type="pic" sz="quarter" idx="13"/>
          </p:nvPr>
        </p:nvSpPr>
        <p:spPr>
          <a:xfrm>
            <a:off x="457200" y="1115931"/>
            <a:ext cx="8229601" cy="2639020"/>
          </a:xfrm>
        </p:spPr>
        <p:txBody>
          <a:bodyPr/>
          <a:lstStyle>
            <a:lvl1pPr>
              <a:buClr>
                <a:srgbClr val="0085CA"/>
              </a:buClr>
              <a:defRPr/>
            </a:lvl1pPr>
          </a:lstStyle>
          <a:p>
            <a:endParaRPr lang="en-US" dirty="0"/>
          </a:p>
        </p:txBody>
      </p:sp>
      <p:sp>
        <p:nvSpPr>
          <p:cNvPr id="9" name="Text Placeholder 7"/>
          <p:cNvSpPr>
            <a:spLocks noGrp="1"/>
          </p:cNvSpPr>
          <p:nvPr>
            <p:ph type="body" sz="quarter" idx="10" hasCustomPrompt="1"/>
          </p:nvPr>
        </p:nvSpPr>
        <p:spPr>
          <a:xfrm>
            <a:off x="6553925" y="497144"/>
            <a:ext cx="2132875" cy="234218"/>
          </a:xfrm>
        </p:spPr>
        <p:txBody>
          <a:bodyPr/>
          <a:lstStyle>
            <a:lvl1pPr marL="0" indent="0" algn="r">
              <a:buNone/>
              <a:defRPr sz="1000" b="1">
                <a:solidFill>
                  <a:srgbClr val="003E74"/>
                </a:solidFill>
              </a:defRPr>
            </a:lvl1pPr>
            <a:lvl2pPr marL="457200" indent="0">
              <a:buNone/>
              <a:defRPr sz="1200">
                <a:solidFill>
                  <a:srgbClr val="003E74"/>
                </a:solidFill>
              </a:defRPr>
            </a:lvl2pPr>
            <a:lvl3pPr marL="914400" indent="0">
              <a:buNone/>
              <a:defRPr sz="1200">
                <a:solidFill>
                  <a:srgbClr val="003E74"/>
                </a:solidFill>
              </a:defRPr>
            </a:lvl3pPr>
            <a:lvl4pPr marL="1371600" indent="0">
              <a:buNone/>
              <a:defRPr sz="1200">
                <a:solidFill>
                  <a:srgbClr val="003E74"/>
                </a:solidFill>
              </a:defRPr>
            </a:lvl4pPr>
            <a:lvl5pPr marL="1828800" indent="0">
              <a:buNone/>
              <a:defRPr sz="1200">
                <a:solidFill>
                  <a:srgbClr val="003E74"/>
                </a:solidFill>
              </a:defRPr>
            </a:lvl5pPr>
          </a:lstStyle>
          <a:p>
            <a:pPr lvl="0"/>
            <a:r>
              <a:rPr lang="en-GB" dirty="0"/>
              <a:t>Click to edit presentation title</a:t>
            </a:r>
            <a:endParaRPr lang="en-US" dirty="0"/>
          </a:p>
        </p:txBody>
      </p:sp>
      <p:sp>
        <p:nvSpPr>
          <p:cNvPr id="11" name="Text Placeholder 3"/>
          <p:cNvSpPr>
            <a:spLocks noGrp="1"/>
          </p:cNvSpPr>
          <p:nvPr>
            <p:ph type="body" sz="quarter" idx="12" hasCustomPrompt="1"/>
          </p:nvPr>
        </p:nvSpPr>
        <p:spPr>
          <a:xfrm>
            <a:off x="7239941" y="738262"/>
            <a:ext cx="1446859" cy="192881"/>
          </a:xfrm>
        </p:spPr>
        <p:txBody>
          <a:bodyPr/>
          <a:lstStyle>
            <a:lvl1pPr marL="0" indent="0" algn="r">
              <a:buNone/>
              <a:defRPr sz="1000">
                <a:solidFill>
                  <a:srgbClr val="003E74"/>
                </a:solidFill>
              </a:defRPr>
            </a:lvl1pPr>
          </a:lstStyle>
          <a:p>
            <a:pPr lvl="0"/>
            <a:r>
              <a:rPr lang="en-US" dirty="0"/>
              <a:t>Click to add the date</a:t>
            </a:r>
          </a:p>
        </p:txBody>
      </p:sp>
      <p:sp>
        <p:nvSpPr>
          <p:cNvPr id="12" name="Text Placeholder 12"/>
          <p:cNvSpPr>
            <a:spLocks noGrp="1"/>
          </p:cNvSpPr>
          <p:nvPr>
            <p:ph type="body" sz="quarter" idx="14" hasCustomPrompt="1"/>
          </p:nvPr>
        </p:nvSpPr>
        <p:spPr>
          <a:xfrm>
            <a:off x="457200" y="3945465"/>
            <a:ext cx="3951287" cy="427906"/>
          </a:xfrm>
        </p:spPr>
        <p:txBody>
          <a:bodyPr/>
          <a:lstStyle>
            <a:lvl1pPr marL="0" indent="0">
              <a:buNone/>
              <a:defRPr sz="1000">
                <a:solidFill>
                  <a:srgbClr val="9D9D9D"/>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add caption</a:t>
            </a:r>
            <a:endParaRPr lang="en-US" dirty="0"/>
          </a:p>
        </p:txBody>
      </p:sp>
    </p:spTree>
    <p:extLst>
      <p:ext uri="{BB962C8B-B14F-4D97-AF65-F5344CB8AC3E}">
        <p14:creationId xmlns:p14="http://schemas.microsoft.com/office/powerpoint/2010/main" val="3929557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ultiple images/media and caption">
    <p:spTree>
      <p:nvGrpSpPr>
        <p:cNvPr id="1" name=""/>
        <p:cNvGrpSpPr/>
        <p:nvPr/>
      </p:nvGrpSpPr>
      <p:grpSpPr>
        <a:xfrm>
          <a:off x="0" y="0"/>
          <a:ext cx="0" cy="0"/>
          <a:chOff x="0" y="0"/>
          <a:chExt cx="0" cy="0"/>
        </a:xfrm>
      </p:grpSpPr>
      <p:sp>
        <p:nvSpPr>
          <p:cNvPr id="5" name="Picture Placeholder 8"/>
          <p:cNvSpPr>
            <a:spLocks noGrp="1"/>
          </p:cNvSpPr>
          <p:nvPr>
            <p:ph type="pic" sz="quarter" idx="13"/>
          </p:nvPr>
        </p:nvSpPr>
        <p:spPr>
          <a:xfrm>
            <a:off x="457200" y="1115931"/>
            <a:ext cx="3951287" cy="2611410"/>
          </a:xfrm>
        </p:spPr>
        <p:txBody>
          <a:bodyPr/>
          <a:lstStyle>
            <a:lvl1pPr>
              <a:buClr>
                <a:srgbClr val="0085CA"/>
              </a:buClr>
              <a:defRPr/>
            </a:lvl1pPr>
          </a:lstStyle>
          <a:p>
            <a:endParaRPr lang="en-US" dirty="0"/>
          </a:p>
        </p:txBody>
      </p:sp>
      <p:sp>
        <p:nvSpPr>
          <p:cNvPr id="6" name="Text Placeholder 12"/>
          <p:cNvSpPr>
            <a:spLocks noGrp="1"/>
          </p:cNvSpPr>
          <p:nvPr>
            <p:ph type="body" sz="quarter" idx="14" hasCustomPrompt="1"/>
          </p:nvPr>
        </p:nvSpPr>
        <p:spPr>
          <a:xfrm>
            <a:off x="457200" y="3945465"/>
            <a:ext cx="3951287" cy="427906"/>
          </a:xfrm>
        </p:spPr>
        <p:txBody>
          <a:bodyPr/>
          <a:lstStyle>
            <a:lvl1pPr marL="0" indent="0">
              <a:buNone/>
              <a:defRPr sz="1000">
                <a:solidFill>
                  <a:srgbClr val="9D9D9D"/>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add caption</a:t>
            </a:r>
            <a:endParaRPr lang="en-US" dirty="0"/>
          </a:p>
        </p:txBody>
      </p:sp>
      <p:sp>
        <p:nvSpPr>
          <p:cNvPr id="7" name="Picture Placeholder 8"/>
          <p:cNvSpPr>
            <a:spLocks noGrp="1"/>
          </p:cNvSpPr>
          <p:nvPr>
            <p:ph type="pic" sz="quarter" idx="15"/>
          </p:nvPr>
        </p:nvSpPr>
        <p:spPr>
          <a:xfrm>
            <a:off x="4735514" y="1115932"/>
            <a:ext cx="3951287" cy="1479401"/>
          </a:xfrm>
        </p:spPr>
        <p:txBody>
          <a:bodyPr/>
          <a:lstStyle>
            <a:lvl1pPr>
              <a:buClr>
                <a:srgbClr val="0085CA"/>
              </a:buClr>
              <a:defRPr/>
            </a:lvl1pPr>
          </a:lstStyle>
          <a:p>
            <a:endParaRPr lang="en-US" dirty="0"/>
          </a:p>
        </p:txBody>
      </p:sp>
      <p:sp>
        <p:nvSpPr>
          <p:cNvPr id="9" name="Picture Placeholder 8"/>
          <p:cNvSpPr>
            <a:spLocks noGrp="1"/>
          </p:cNvSpPr>
          <p:nvPr>
            <p:ph type="pic" sz="quarter" idx="16"/>
          </p:nvPr>
        </p:nvSpPr>
        <p:spPr>
          <a:xfrm>
            <a:off x="4735514" y="2816214"/>
            <a:ext cx="3951287" cy="1557158"/>
          </a:xfrm>
        </p:spPr>
        <p:txBody>
          <a:bodyPr/>
          <a:lstStyle>
            <a:lvl1pPr>
              <a:buClr>
                <a:srgbClr val="0085CA"/>
              </a:buClr>
              <a:defRPr/>
            </a:lvl1pPr>
          </a:lstStyle>
          <a:p>
            <a:endParaRPr lang="en-US" dirty="0"/>
          </a:p>
        </p:txBody>
      </p:sp>
      <p:sp>
        <p:nvSpPr>
          <p:cNvPr id="8" name="Text Placeholder 7"/>
          <p:cNvSpPr>
            <a:spLocks noGrp="1"/>
          </p:cNvSpPr>
          <p:nvPr>
            <p:ph type="body" sz="quarter" idx="10" hasCustomPrompt="1"/>
          </p:nvPr>
        </p:nvSpPr>
        <p:spPr>
          <a:xfrm>
            <a:off x="6553925" y="497144"/>
            <a:ext cx="2132875" cy="234218"/>
          </a:xfrm>
        </p:spPr>
        <p:txBody>
          <a:bodyPr/>
          <a:lstStyle>
            <a:lvl1pPr marL="0" indent="0" algn="r">
              <a:buNone/>
              <a:defRPr sz="1000" b="1">
                <a:solidFill>
                  <a:srgbClr val="003E74"/>
                </a:solidFill>
              </a:defRPr>
            </a:lvl1pPr>
            <a:lvl2pPr marL="457200" indent="0">
              <a:buNone/>
              <a:defRPr sz="1200">
                <a:solidFill>
                  <a:srgbClr val="003E74"/>
                </a:solidFill>
              </a:defRPr>
            </a:lvl2pPr>
            <a:lvl3pPr marL="914400" indent="0">
              <a:buNone/>
              <a:defRPr sz="1200">
                <a:solidFill>
                  <a:srgbClr val="003E74"/>
                </a:solidFill>
              </a:defRPr>
            </a:lvl3pPr>
            <a:lvl4pPr marL="1371600" indent="0">
              <a:buNone/>
              <a:defRPr sz="1200">
                <a:solidFill>
                  <a:srgbClr val="003E74"/>
                </a:solidFill>
              </a:defRPr>
            </a:lvl4pPr>
            <a:lvl5pPr marL="1828800" indent="0">
              <a:buNone/>
              <a:defRPr sz="1200">
                <a:solidFill>
                  <a:srgbClr val="003E74"/>
                </a:solidFill>
              </a:defRPr>
            </a:lvl5pPr>
          </a:lstStyle>
          <a:p>
            <a:pPr lvl="0"/>
            <a:r>
              <a:rPr lang="en-GB" dirty="0"/>
              <a:t>Click to edit presentation title</a:t>
            </a:r>
            <a:endParaRPr lang="en-US" dirty="0"/>
          </a:p>
        </p:txBody>
      </p:sp>
      <p:sp>
        <p:nvSpPr>
          <p:cNvPr id="11" name="Text Placeholder 3"/>
          <p:cNvSpPr>
            <a:spLocks noGrp="1"/>
          </p:cNvSpPr>
          <p:nvPr>
            <p:ph type="body" sz="quarter" idx="12" hasCustomPrompt="1"/>
          </p:nvPr>
        </p:nvSpPr>
        <p:spPr>
          <a:xfrm>
            <a:off x="7239941" y="738262"/>
            <a:ext cx="1446859" cy="192881"/>
          </a:xfrm>
        </p:spPr>
        <p:txBody>
          <a:bodyPr/>
          <a:lstStyle>
            <a:lvl1pPr marL="0" indent="0" algn="r">
              <a:buNone/>
              <a:defRPr sz="1000">
                <a:solidFill>
                  <a:srgbClr val="003E74"/>
                </a:solidFill>
              </a:defRPr>
            </a:lvl1pPr>
          </a:lstStyle>
          <a:p>
            <a:pPr lvl="0"/>
            <a:r>
              <a:rPr lang="en-US" dirty="0"/>
              <a:t>Click to add the date</a:t>
            </a:r>
          </a:p>
        </p:txBody>
      </p:sp>
    </p:spTree>
    <p:extLst>
      <p:ext uri="{BB962C8B-B14F-4D97-AF65-F5344CB8AC3E}">
        <p14:creationId xmlns:p14="http://schemas.microsoft.com/office/powerpoint/2010/main" val="12503418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Text Placeholder 7"/>
          <p:cNvSpPr>
            <a:spLocks noGrp="1"/>
          </p:cNvSpPr>
          <p:nvPr>
            <p:ph type="body" sz="quarter" idx="10" hasCustomPrompt="1"/>
          </p:nvPr>
        </p:nvSpPr>
        <p:spPr>
          <a:xfrm>
            <a:off x="6553925" y="497144"/>
            <a:ext cx="2132875" cy="234218"/>
          </a:xfrm>
        </p:spPr>
        <p:txBody>
          <a:bodyPr/>
          <a:lstStyle>
            <a:lvl1pPr marL="0" indent="0" algn="r">
              <a:buNone/>
              <a:defRPr sz="1000" b="1">
                <a:solidFill>
                  <a:srgbClr val="003E74"/>
                </a:solidFill>
              </a:defRPr>
            </a:lvl1pPr>
            <a:lvl2pPr marL="457200" indent="0">
              <a:buNone/>
              <a:defRPr sz="1200">
                <a:solidFill>
                  <a:srgbClr val="003E74"/>
                </a:solidFill>
              </a:defRPr>
            </a:lvl2pPr>
            <a:lvl3pPr marL="914400" indent="0">
              <a:buNone/>
              <a:defRPr sz="1200">
                <a:solidFill>
                  <a:srgbClr val="003E74"/>
                </a:solidFill>
              </a:defRPr>
            </a:lvl3pPr>
            <a:lvl4pPr marL="1371600" indent="0">
              <a:buNone/>
              <a:defRPr sz="1200">
                <a:solidFill>
                  <a:srgbClr val="003E74"/>
                </a:solidFill>
              </a:defRPr>
            </a:lvl4pPr>
            <a:lvl5pPr marL="1828800" indent="0">
              <a:buNone/>
              <a:defRPr sz="1200">
                <a:solidFill>
                  <a:srgbClr val="003E74"/>
                </a:solidFill>
              </a:defRPr>
            </a:lvl5pPr>
          </a:lstStyle>
          <a:p>
            <a:pPr lvl="0"/>
            <a:r>
              <a:rPr lang="en-GB" dirty="0"/>
              <a:t>Click to edit presentation title</a:t>
            </a:r>
            <a:endParaRPr lang="en-US" dirty="0"/>
          </a:p>
        </p:txBody>
      </p:sp>
      <p:sp>
        <p:nvSpPr>
          <p:cNvPr id="7" name="Text Placeholder 3"/>
          <p:cNvSpPr>
            <a:spLocks noGrp="1"/>
          </p:cNvSpPr>
          <p:nvPr>
            <p:ph type="body" sz="quarter" idx="12" hasCustomPrompt="1"/>
          </p:nvPr>
        </p:nvSpPr>
        <p:spPr>
          <a:xfrm>
            <a:off x="7239941" y="738262"/>
            <a:ext cx="1446859" cy="192881"/>
          </a:xfrm>
        </p:spPr>
        <p:txBody>
          <a:bodyPr/>
          <a:lstStyle>
            <a:lvl1pPr marL="0" indent="0" algn="r">
              <a:buNone/>
              <a:defRPr sz="1000">
                <a:solidFill>
                  <a:srgbClr val="003E74"/>
                </a:solidFill>
              </a:defRPr>
            </a:lvl1pPr>
          </a:lstStyle>
          <a:p>
            <a:pPr lvl="0"/>
            <a:r>
              <a:rPr lang="en-US" dirty="0"/>
              <a:t>Click to add the date</a:t>
            </a:r>
          </a:p>
        </p:txBody>
      </p:sp>
    </p:spTree>
    <p:extLst>
      <p:ext uri="{BB962C8B-B14F-4D97-AF65-F5344CB8AC3E}">
        <p14:creationId xmlns:p14="http://schemas.microsoft.com/office/powerpoint/2010/main" val="4067258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descr="College_Powerpoint_Background_16-9.png"/>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0"/>
            <a:ext cx="9135879" cy="5143500"/>
          </a:xfrm>
          <a:prstGeom prst="rect">
            <a:avLst/>
          </a:prstGeom>
        </p:spPr>
      </p:pic>
      <p:sp>
        <p:nvSpPr>
          <p:cNvPr id="3" name="Text Placeholder 2"/>
          <p:cNvSpPr>
            <a:spLocks noGrp="1"/>
          </p:cNvSpPr>
          <p:nvPr>
            <p:ph type="body" idx="1"/>
          </p:nvPr>
        </p:nvSpPr>
        <p:spPr>
          <a:xfrm>
            <a:off x="457200" y="1759936"/>
            <a:ext cx="8229600" cy="2613435"/>
          </a:xfrm>
          <a:prstGeom prst="rect">
            <a:avLst/>
          </a:prstGeom>
        </p:spPr>
        <p:txBody>
          <a:bodyPr vert="horz" lIns="0" tIns="0" rIns="0" bIns="0" rtlCol="0">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 name="Title Placeholder 1"/>
          <p:cNvSpPr>
            <a:spLocks noGrp="1"/>
          </p:cNvSpPr>
          <p:nvPr>
            <p:ph type="title"/>
          </p:nvPr>
        </p:nvSpPr>
        <p:spPr>
          <a:xfrm>
            <a:off x="457200" y="1115931"/>
            <a:ext cx="8229600" cy="380667"/>
          </a:xfrm>
          <a:prstGeom prst="rect">
            <a:avLst/>
          </a:prstGeom>
        </p:spPr>
        <p:txBody>
          <a:bodyPr vert="horz" lIns="0" tIns="45720" rIns="0" bIns="0" rtlCol="0" anchor="ctr">
            <a:noAutofit/>
          </a:bodyPr>
          <a:lstStyle/>
          <a:p>
            <a:r>
              <a:rPr lang="en-GB" dirty="0"/>
              <a:t>Click to edit Master title style</a:t>
            </a:r>
            <a:endParaRPr lang="en-US" dirty="0"/>
          </a:p>
        </p:txBody>
      </p:sp>
    </p:spTree>
    <p:extLst>
      <p:ext uri="{BB962C8B-B14F-4D97-AF65-F5344CB8AC3E}">
        <p14:creationId xmlns:p14="http://schemas.microsoft.com/office/powerpoint/2010/main" val="2585372813"/>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0" r:id="rId3"/>
    <p:sldLayoutId id="2147483652" r:id="rId4"/>
    <p:sldLayoutId id="2147483660" r:id="rId5"/>
    <p:sldLayoutId id="2147483657" r:id="rId6"/>
    <p:sldLayoutId id="2147483658" r:id="rId7"/>
    <p:sldLayoutId id="2147483659" r:id="rId8"/>
    <p:sldLayoutId id="2147483655" r:id="rId9"/>
  </p:sldLayoutIdLst>
  <p:hf hdr="0"/>
  <p:txStyles>
    <p:titleStyle>
      <a:lvl1pPr algn="l" defTabSz="457200" rtl="0" eaLnBrk="1" latinLnBrk="0" hangingPunct="1">
        <a:spcBef>
          <a:spcPct val="0"/>
        </a:spcBef>
        <a:buNone/>
        <a:defRPr sz="2400" b="1" kern="1200">
          <a:solidFill>
            <a:srgbClr val="0085CA"/>
          </a:solidFill>
          <a:latin typeface="Arial"/>
          <a:ea typeface="+mj-ea"/>
          <a:cs typeface="Arial"/>
        </a:defRPr>
      </a:lvl1pPr>
    </p:titleStyle>
    <p:bodyStyle>
      <a:lvl1pPr marL="342900" indent="-342900" algn="l" defTabSz="457200" rtl="0" eaLnBrk="1" latinLnBrk="0" hangingPunct="1">
        <a:spcBef>
          <a:spcPct val="20000"/>
        </a:spcBef>
        <a:buClr>
          <a:srgbClr val="0085CA"/>
        </a:buClr>
        <a:buFont typeface="Arial"/>
        <a:buChar char="•"/>
        <a:defRPr sz="1800" kern="1200">
          <a:solidFill>
            <a:schemeClr val="tx1"/>
          </a:solidFill>
          <a:latin typeface="Arial"/>
          <a:ea typeface="+mn-ea"/>
          <a:cs typeface="Arial"/>
        </a:defRPr>
      </a:lvl1pPr>
      <a:lvl2pPr marL="742950" indent="-285750" algn="l" defTabSz="457200" rtl="0" eaLnBrk="1" latinLnBrk="0" hangingPunct="1">
        <a:spcBef>
          <a:spcPct val="20000"/>
        </a:spcBef>
        <a:buClr>
          <a:srgbClr val="0085CA"/>
        </a:buClr>
        <a:buFont typeface="Arial"/>
        <a:buChar char="–"/>
        <a:defRPr sz="1800" kern="1200">
          <a:solidFill>
            <a:schemeClr val="tx1"/>
          </a:solidFill>
          <a:latin typeface="Arial"/>
          <a:ea typeface="+mn-ea"/>
          <a:cs typeface="Arial"/>
        </a:defRPr>
      </a:lvl2pPr>
      <a:lvl3pPr marL="1143000" indent="-228600" algn="l" defTabSz="457200" rtl="0" eaLnBrk="1" latinLnBrk="0" hangingPunct="1">
        <a:spcBef>
          <a:spcPct val="20000"/>
        </a:spcBef>
        <a:buClr>
          <a:srgbClr val="0085CA"/>
        </a:buClr>
        <a:buFont typeface="Arial"/>
        <a:buChar char="•"/>
        <a:defRPr sz="1200" kern="1200">
          <a:solidFill>
            <a:schemeClr val="tx1"/>
          </a:solidFill>
          <a:latin typeface="Arial"/>
          <a:ea typeface="+mn-ea"/>
          <a:cs typeface="Arial"/>
        </a:defRPr>
      </a:lvl3pPr>
      <a:lvl4pPr marL="1600200" indent="-228600" algn="l" defTabSz="457200" rtl="0" eaLnBrk="1" latinLnBrk="0" hangingPunct="1">
        <a:spcBef>
          <a:spcPct val="20000"/>
        </a:spcBef>
        <a:buClr>
          <a:srgbClr val="0085CA"/>
        </a:buClr>
        <a:buFont typeface="Arial"/>
        <a:buChar char="–"/>
        <a:defRPr sz="1200" kern="1200">
          <a:solidFill>
            <a:schemeClr val="tx1"/>
          </a:solidFill>
          <a:latin typeface="Arial"/>
          <a:ea typeface="+mn-ea"/>
          <a:cs typeface="Arial"/>
        </a:defRPr>
      </a:lvl4pPr>
      <a:lvl5pPr marL="2057400" indent="-228600" algn="l" defTabSz="457200" rtl="0" eaLnBrk="1" latinLnBrk="0" hangingPunct="1">
        <a:spcBef>
          <a:spcPct val="20000"/>
        </a:spcBef>
        <a:buClr>
          <a:srgbClr val="0085CA"/>
        </a:buClr>
        <a:buFont typeface="Arial"/>
        <a:buChar char="»"/>
        <a:defRPr sz="1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image" Target="../media/image2.PNG"/><Relationship Id="rId7" Type="http://schemas.openxmlformats.org/officeDocument/2006/relationships/diagramData" Target="../diagrams/data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11" Type="http://schemas.microsoft.com/office/2007/relationships/diagramDrawing" Target="../diagrams/drawing1.xml"/><Relationship Id="rId5" Type="http://schemas.openxmlformats.org/officeDocument/2006/relationships/image" Target="../media/image7.jpeg"/><Relationship Id="rId10" Type="http://schemas.openxmlformats.org/officeDocument/2006/relationships/diagramColors" Target="../diagrams/colors1.xml"/><Relationship Id="rId4" Type="http://schemas.openxmlformats.org/officeDocument/2006/relationships/image" Target="../media/image3.png"/><Relationship Id="rId9"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9.xml"/><Relationship Id="rId5" Type="http://schemas.openxmlformats.org/officeDocument/2006/relationships/image" Target="../media/image17.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PNG"/><Relationship Id="rId7"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26.png"/><Relationship Id="rId5" Type="http://schemas.openxmlformats.org/officeDocument/2006/relationships/image" Target="../media/image7.jpe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12391" y="1522222"/>
            <a:ext cx="4130850" cy="920774"/>
          </a:xfrm>
        </p:spPr>
        <p:txBody>
          <a:bodyPr/>
          <a:lstStyle/>
          <a:p>
            <a:r>
              <a:rPr lang="en-US" sz="1600" b="0" i="0" dirty="0">
                <a:effectLst/>
                <a:latin typeface="Open Sans" panose="020B0606030504020204" pitchFamily="34" charset="0"/>
              </a:rPr>
              <a:t>Improving crop representation in an ecohydrological model: a proof of concept</a:t>
            </a:r>
            <a:br>
              <a:rPr lang="en-US" sz="1600" b="0" i="0" dirty="0">
                <a:effectLst/>
                <a:latin typeface="Open Sans" panose="020B0606030504020204" pitchFamily="34" charset="0"/>
              </a:rPr>
            </a:br>
            <a:endParaRPr lang="en-US" sz="1600" dirty="0"/>
          </a:p>
        </p:txBody>
      </p:sp>
      <p:pic>
        <p:nvPicPr>
          <p:cNvPr id="7" name="Picture 6">
            <a:extLst>
              <a:ext uri="{FF2B5EF4-FFF2-40B4-BE49-F238E27FC236}">
                <a16:creationId xmlns:a16="http://schemas.microsoft.com/office/drawing/2014/main" id="{E9A93D6A-9F4E-4B26-89B3-0BD099C19777}"/>
              </a:ext>
            </a:extLst>
          </p:cNvPr>
          <p:cNvPicPr>
            <a:picLocks noChangeAspect="1"/>
          </p:cNvPicPr>
          <p:nvPr/>
        </p:nvPicPr>
        <p:blipFill rotWithShape="1">
          <a:blip r:embed="rId3"/>
          <a:srcRect l="941" t="17221" b="2230"/>
          <a:stretch/>
        </p:blipFill>
        <p:spPr>
          <a:xfrm>
            <a:off x="0" y="4348719"/>
            <a:ext cx="9143999" cy="794781"/>
          </a:xfrm>
          <a:prstGeom prst="rect">
            <a:avLst/>
          </a:prstGeom>
        </p:spPr>
      </p:pic>
      <p:pic>
        <p:nvPicPr>
          <p:cNvPr id="8" name="Picture 7" descr="A picture containing drawing&#10;&#10;Description automatically generated">
            <a:extLst>
              <a:ext uri="{FF2B5EF4-FFF2-40B4-BE49-F238E27FC236}">
                <a16:creationId xmlns:a16="http://schemas.microsoft.com/office/drawing/2014/main" id="{3F0F58D7-74D8-407F-9308-F9303D0F761B}"/>
              </a:ext>
            </a:extLst>
          </p:cNvPr>
          <p:cNvPicPr>
            <a:picLocks noChangeAspect="1"/>
          </p:cNvPicPr>
          <p:nvPr/>
        </p:nvPicPr>
        <p:blipFill>
          <a:blip r:embed="rId4"/>
          <a:stretch>
            <a:fillRect/>
          </a:stretch>
        </p:blipFill>
        <p:spPr>
          <a:xfrm>
            <a:off x="6858000" y="356043"/>
            <a:ext cx="1914860" cy="487087"/>
          </a:xfrm>
          <a:prstGeom prst="rect">
            <a:avLst/>
          </a:prstGeom>
        </p:spPr>
      </p:pic>
      <p:pic>
        <p:nvPicPr>
          <p:cNvPr id="6" name="Picture 5">
            <a:extLst>
              <a:ext uri="{FF2B5EF4-FFF2-40B4-BE49-F238E27FC236}">
                <a16:creationId xmlns:a16="http://schemas.microsoft.com/office/drawing/2014/main" id="{C7FCE787-0162-FA1F-D3A2-2E57B8B26F82}"/>
              </a:ext>
            </a:extLst>
          </p:cNvPr>
          <p:cNvPicPr>
            <a:picLocks noChangeAspect="1"/>
          </p:cNvPicPr>
          <p:nvPr/>
        </p:nvPicPr>
        <p:blipFill>
          <a:blip r:embed="rId5"/>
          <a:stretch>
            <a:fillRect/>
          </a:stretch>
        </p:blipFill>
        <p:spPr>
          <a:xfrm>
            <a:off x="212391" y="2700504"/>
            <a:ext cx="4405276" cy="649092"/>
          </a:xfrm>
          <a:prstGeom prst="rect">
            <a:avLst/>
          </a:prstGeom>
        </p:spPr>
      </p:pic>
      <p:sp>
        <p:nvSpPr>
          <p:cNvPr id="19" name="TextBox 18">
            <a:extLst>
              <a:ext uri="{FF2B5EF4-FFF2-40B4-BE49-F238E27FC236}">
                <a16:creationId xmlns:a16="http://schemas.microsoft.com/office/drawing/2014/main" id="{9C85E42E-7A80-BF20-CEDE-31ECEBDBFAE9}"/>
              </a:ext>
            </a:extLst>
          </p:cNvPr>
          <p:cNvSpPr txBox="1"/>
          <p:nvPr/>
        </p:nvSpPr>
        <p:spPr>
          <a:xfrm>
            <a:off x="4940243" y="1055050"/>
            <a:ext cx="3982082" cy="646331"/>
          </a:xfrm>
          <a:prstGeom prst="rect">
            <a:avLst/>
          </a:prstGeom>
          <a:noFill/>
        </p:spPr>
        <p:txBody>
          <a:bodyPr wrap="square">
            <a:spAutoFit/>
          </a:bodyPr>
          <a:lstStyle/>
          <a:p>
            <a:r>
              <a:rPr lang="en-US" sz="1800" b="1" dirty="0"/>
              <a:t>Tethys-Chloris (T&amp;C):  			 </a:t>
            </a:r>
            <a:r>
              <a:rPr lang="en-US" sz="1800" dirty="0"/>
              <a:t>A mechanistic ecohydrological model</a:t>
            </a:r>
            <a:endParaRPr lang="en-GB" sz="1800" dirty="0"/>
          </a:p>
        </p:txBody>
      </p:sp>
      <p:cxnSp>
        <p:nvCxnSpPr>
          <p:cNvPr id="21" name="Straight Connector 20">
            <a:extLst>
              <a:ext uri="{FF2B5EF4-FFF2-40B4-BE49-F238E27FC236}">
                <a16:creationId xmlns:a16="http://schemas.microsoft.com/office/drawing/2014/main" id="{3222DE10-DF26-DF42-B60A-3F872C362811}"/>
              </a:ext>
            </a:extLst>
          </p:cNvPr>
          <p:cNvCxnSpPr/>
          <p:nvPr/>
        </p:nvCxnSpPr>
        <p:spPr>
          <a:xfrm>
            <a:off x="4689764" y="843130"/>
            <a:ext cx="0" cy="2689779"/>
          </a:xfrm>
          <a:prstGeom prst="line">
            <a:avLst/>
          </a:prstGeom>
        </p:spPr>
        <p:style>
          <a:lnRef idx="2">
            <a:schemeClr val="accent1"/>
          </a:lnRef>
          <a:fillRef idx="0">
            <a:schemeClr val="accent1"/>
          </a:fillRef>
          <a:effectRef idx="1">
            <a:schemeClr val="accent1"/>
          </a:effectRef>
          <a:fontRef idx="minor">
            <a:schemeClr val="tx1"/>
          </a:fontRef>
        </p:style>
      </p:cxnSp>
      <p:pic>
        <p:nvPicPr>
          <p:cNvPr id="22" name="Picture 21">
            <a:extLst>
              <a:ext uri="{FF2B5EF4-FFF2-40B4-BE49-F238E27FC236}">
                <a16:creationId xmlns:a16="http://schemas.microsoft.com/office/drawing/2014/main" id="{3646AEBE-77F0-6EEE-74F4-644C68D2366D}"/>
              </a:ext>
            </a:extLst>
          </p:cNvPr>
          <p:cNvPicPr>
            <a:picLocks noChangeAspect="1"/>
          </p:cNvPicPr>
          <p:nvPr/>
        </p:nvPicPr>
        <p:blipFill rotWithShape="1">
          <a:blip r:embed="rId6"/>
          <a:srcRect t="22293" r="1158"/>
          <a:stretch/>
        </p:blipFill>
        <p:spPr>
          <a:xfrm>
            <a:off x="4801719" y="1798354"/>
            <a:ext cx="1957932" cy="1728420"/>
          </a:xfrm>
          <a:prstGeom prst="rect">
            <a:avLst/>
          </a:prstGeom>
        </p:spPr>
      </p:pic>
      <p:pic>
        <p:nvPicPr>
          <p:cNvPr id="23" name="Picture 22">
            <a:extLst>
              <a:ext uri="{FF2B5EF4-FFF2-40B4-BE49-F238E27FC236}">
                <a16:creationId xmlns:a16="http://schemas.microsoft.com/office/drawing/2014/main" id="{3E3CC674-6C10-AC80-C139-ACF54E2CE9AB}"/>
              </a:ext>
            </a:extLst>
          </p:cNvPr>
          <p:cNvPicPr>
            <a:picLocks noChangeAspect="1"/>
          </p:cNvPicPr>
          <p:nvPr/>
        </p:nvPicPr>
        <p:blipFill>
          <a:blip r:embed="rId7"/>
          <a:stretch>
            <a:fillRect/>
          </a:stretch>
        </p:blipFill>
        <p:spPr>
          <a:xfrm>
            <a:off x="6836464" y="1821722"/>
            <a:ext cx="1957932" cy="1809129"/>
          </a:xfrm>
          <a:prstGeom prst="rect">
            <a:avLst/>
          </a:prstGeom>
        </p:spPr>
      </p:pic>
      <p:pic>
        <p:nvPicPr>
          <p:cNvPr id="24" name="Picture 2" descr="EGU 2022 - European Geosciences Union General Assembly | Copernicus">
            <a:extLst>
              <a:ext uri="{FF2B5EF4-FFF2-40B4-BE49-F238E27FC236}">
                <a16:creationId xmlns:a16="http://schemas.microsoft.com/office/drawing/2014/main" id="{F7A7BE6A-F6AA-A7AC-2334-7D5974F545D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08078" y="4707334"/>
            <a:ext cx="1191491" cy="342172"/>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21819711-3BBB-D047-B49A-EB18F82E9D5B}"/>
              </a:ext>
            </a:extLst>
          </p:cNvPr>
          <p:cNvSpPr txBox="1"/>
          <p:nvPr/>
        </p:nvSpPr>
        <p:spPr>
          <a:xfrm>
            <a:off x="8564693" y="4069201"/>
            <a:ext cx="715264" cy="369332"/>
          </a:xfrm>
          <a:prstGeom prst="rect">
            <a:avLst/>
          </a:prstGeom>
          <a:noFill/>
        </p:spPr>
        <p:txBody>
          <a:bodyPr wrap="square" rtlCol="0">
            <a:spAutoFit/>
          </a:bodyPr>
          <a:lstStyle/>
          <a:p>
            <a:r>
              <a:rPr lang="en-US" dirty="0"/>
              <a:t>1/7</a:t>
            </a:r>
            <a:endParaRPr lang="en-GB" dirty="0"/>
          </a:p>
        </p:txBody>
      </p:sp>
    </p:spTree>
    <p:extLst>
      <p:ext uri="{BB962C8B-B14F-4D97-AF65-F5344CB8AC3E}">
        <p14:creationId xmlns:p14="http://schemas.microsoft.com/office/powerpoint/2010/main" val="40583683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lstStyle/>
          <a:p>
            <a:endParaRPr lang="en-US"/>
          </a:p>
        </p:txBody>
      </p:sp>
      <p:sp>
        <p:nvSpPr>
          <p:cNvPr id="7" name="Text Placeholder 6"/>
          <p:cNvSpPr>
            <a:spLocks noGrp="1"/>
          </p:cNvSpPr>
          <p:nvPr>
            <p:ph type="body" sz="quarter" idx="13"/>
          </p:nvPr>
        </p:nvSpPr>
        <p:spPr/>
        <p:txBody>
          <a:bodyPr/>
          <a:lstStyle/>
          <a:p>
            <a:endParaRPr lang="en-US"/>
          </a:p>
        </p:txBody>
      </p:sp>
      <p:pic>
        <p:nvPicPr>
          <p:cNvPr id="8" name="Picture 7">
            <a:extLst>
              <a:ext uri="{FF2B5EF4-FFF2-40B4-BE49-F238E27FC236}">
                <a16:creationId xmlns:a16="http://schemas.microsoft.com/office/drawing/2014/main" id="{E22A4440-EBBD-4BB3-AB9F-B15FBC316A84}"/>
              </a:ext>
            </a:extLst>
          </p:cNvPr>
          <p:cNvPicPr>
            <a:picLocks noChangeAspect="1"/>
          </p:cNvPicPr>
          <p:nvPr/>
        </p:nvPicPr>
        <p:blipFill rotWithShape="1">
          <a:blip r:embed="rId3"/>
          <a:srcRect l="941" t="17221" b="2230"/>
          <a:stretch/>
        </p:blipFill>
        <p:spPr>
          <a:xfrm>
            <a:off x="0" y="4348719"/>
            <a:ext cx="9143999" cy="794781"/>
          </a:xfrm>
          <a:prstGeom prst="rect">
            <a:avLst/>
          </a:prstGeom>
        </p:spPr>
      </p:pic>
      <p:pic>
        <p:nvPicPr>
          <p:cNvPr id="9" name="Picture 8" descr="A picture containing drawing&#10;&#10;Description automatically generated">
            <a:extLst>
              <a:ext uri="{FF2B5EF4-FFF2-40B4-BE49-F238E27FC236}">
                <a16:creationId xmlns:a16="http://schemas.microsoft.com/office/drawing/2014/main" id="{473F2CA9-2B5B-492E-94AC-ECA0A72931F2}"/>
              </a:ext>
            </a:extLst>
          </p:cNvPr>
          <p:cNvPicPr>
            <a:picLocks noChangeAspect="1"/>
          </p:cNvPicPr>
          <p:nvPr/>
        </p:nvPicPr>
        <p:blipFill>
          <a:blip r:embed="rId4"/>
          <a:stretch>
            <a:fillRect/>
          </a:stretch>
        </p:blipFill>
        <p:spPr>
          <a:xfrm>
            <a:off x="6858000" y="356043"/>
            <a:ext cx="1914860" cy="487087"/>
          </a:xfrm>
          <a:prstGeom prst="rect">
            <a:avLst/>
          </a:prstGeom>
        </p:spPr>
      </p:pic>
      <p:pic>
        <p:nvPicPr>
          <p:cNvPr id="10" name="Picture 2" descr="EGU 2022 - European Geosciences Union General Assembly | Copernicus">
            <a:extLst>
              <a:ext uri="{FF2B5EF4-FFF2-40B4-BE49-F238E27FC236}">
                <a16:creationId xmlns:a16="http://schemas.microsoft.com/office/drawing/2014/main" id="{91A8AB5A-4249-D80D-8218-9CF78167F19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08078" y="4707334"/>
            <a:ext cx="1191491" cy="342172"/>
          </a:xfrm>
          <a:prstGeom prst="rect">
            <a:avLst/>
          </a:prstGeom>
          <a:noFill/>
          <a:extLst>
            <a:ext uri="{909E8E84-426E-40DD-AFC4-6F175D3DCCD1}">
              <a14:hiddenFill xmlns:a14="http://schemas.microsoft.com/office/drawing/2010/main">
                <a:solidFill>
                  <a:srgbClr val="FFFFFF"/>
                </a:solidFill>
              </a14:hiddenFill>
            </a:ext>
          </a:extLst>
        </p:spPr>
      </p:pic>
      <p:sp>
        <p:nvSpPr>
          <p:cNvPr id="13" name="Title 12">
            <a:extLst>
              <a:ext uri="{FF2B5EF4-FFF2-40B4-BE49-F238E27FC236}">
                <a16:creationId xmlns:a16="http://schemas.microsoft.com/office/drawing/2014/main" id="{5B413039-43E3-56E3-DDBC-FE2B46ADE08A}"/>
              </a:ext>
            </a:extLst>
          </p:cNvPr>
          <p:cNvSpPr>
            <a:spLocks noGrp="1"/>
          </p:cNvSpPr>
          <p:nvPr>
            <p:ph type="title"/>
          </p:nvPr>
        </p:nvSpPr>
        <p:spPr>
          <a:xfrm>
            <a:off x="457200" y="1159487"/>
            <a:ext cx="2773680" cy="734153"/>
          </a:xfrm>
        </p:spPr>
        <p:txBody>
          <a:bodyPr/>
          <a:lstStyle/>
          <a:p>
            <a:r>
              <a:rPr lang="en-US" b="1" dirty="0">
                <a:ln w="22225">
                  <a:solidFill>
                    <a:schemeClr val="accent2"/>
                  </a:solidFill>
                  <a:prstDash val="solid"/>
                </a:ln>
                <a:solidFill>
                  <a:schemeClr val="accent2">
                    <a:lumMod val="40000"/>
                    <a:lumOff val="60000"/>
                  </a:schemeClr>
                </a:solidFill>
              </a:rPr>
              <a:t>T&amp;C - Crop</a:t>
            </a:r>
            <a:endParaRPr lang="en-GB" b="1" dirty="0">
              <a:ln w="22225">
                <a:solidFill>
                  <a:schemeClr val="accent2"/>
                </a:solidFill>
                <a:prstDash val="solid"/>
              </a:ln>
              <a:solidFill>
                <a:schemeClr val="accent2">
                  <a:lumMod val="40000"/>
                  <a:lumOff val="60000"/>
                </a:schemeClr>
              </a:solidFill>
            </a:endParaRPr>
          </a:p>
        </p:txBody>
      </p:sp>
      <p:pic>
        <p:nvPicPr>
          <p:cNvPr id="2050" name="Picture 2">
            <a:extLst>
              <a:ext uri="{FF2B5EF4-FFF2-40B4-BE49-F238E27FC236}">
                <a16:creationId xmlns:a16="http://schemas.microsoft.com/office/drawing/2014/main" id="{F52CBC32-0C18-52A8-2D26-9B69AE9146F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2027241"/>
            <a:ext cx="3378200" cy="1986381"/>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9FD7B7A4-DB92-3A8E-F43F-E15B0F34F538}"/>
              </a:ext>
            </a:extLst>
          </p:cNvPr>
          <p:cNvSpPr txBox="1"/>
          <p:nvPr/>
        </p:nvSpPr>
        <p:spPr>
          <a:xfrm>
            <a:off x="8582417" y="4047322"/>
            <a:ext cx="614415" cy="369332"/>
          </a:xfrm>
          <a:prstGeom prst="rect">
            <a:avLst/>
          </a:prstGeom>
          <a:noFill/>
        </p:spPr>
        <p:txBody>
          <a:bodyPr wrap="square">
            <a:spAutoFit/>
          </a:bodyPr>
          <a:lstStyle/>
          <a:p>
            <a:r>
              <a:rPr lang="en-US" dirty="0"/>
              <a:t>2/7</a:t>
            </a:r>
            <a:endParaRPr lang="en-GB" dirty="0"/>
          </a:p>
        </p:txBody>
      </p:sp>
      <p:graphicFrame>
        <p:nvGraphicFramePr>
          <p:cNvPr id="17" name="Diagram 16">
            <a:extLst>
              <a:ext uri="{FF2B5EF4-FFF2-40B4-BE49-F238E27FC236}">
                <a16:creationId xmlns:a16="http://schemas.microsoft.com/office/drawing/2014/main" id="{1E05FB6D-8099-F0F6-D849-5362295405D5}"/>
              </a:ext>
            </a:extLst>
          </p:cNvPr>
          <p:cNvGraphicFramePr/>
          <p:nvPr>
            <p:extLst>
              <p:ext uri="{D42A27DB-BD31-4B8C-83A1-F6EECF244321}">
                <p14:modId xmlns:p14="http://schemas.microsoft.com/office/powerpoint/2010/main" val="1419043942"/>
              </p:ext>
            </p:extLst>
          </p:nvPr>
        </p:nvGraphicFramePr>
        <p:xfrm>
          <a:off x="4571999" y="1487911"/>
          <a:ext cx="4286250" cy="271011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5795160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8D968069-A404-A8AD-9F93-316B9F2C0402}"/>
              </a:ext>
            </a:extLst>
          </p:cNvPr>
          <p:cNvPicPr>
            <a:picLocks noChangeAspect="1"/>
          </p:cNvPicPr>
          <p:nvPr/>
        </p:nvPicPr>
        <p:blipFill>
          <a:blip r:embed="rId3"/>
          <a:stretch>
            <a:fillRect/>
          </a:stretch>
        </p:blipFill>
        <p:spPr>
          <a:xfrm>
            <a:off x="95971" y="2621575"/>
            <a:ext cx="1248750" cy="2016589"/>
          </a:xfrm>
          <a:prstGeom prst="rect">
            <a:avLst/>
          </a:prstGeom>
        </p:spPr>
      </p:pic>
      <p:sp>
        <p:nvSpPr>
          <p:cNvPr id="3" name="Title 2">
            <a:extLst>
              <a:ext uri="{FF2B5EF4-FFF2-40B4-BE49-F238E27FC236}">
                <a16:creationId xmlns:a16="http://schemas.microsoft.com/office/drawing/2014/main" id="{109763BE-0B2A-E2EB-D307-D9C12E67F397}"/>
              </a:ext>
            </a:extLst>
          </p:cNvPr>
          <p:cNvSpPr>
            <a:spLocks noGrp="1"/>
          </p:cNvSpPr>
          <p:nvPr>
            <p:ph type="title"/>
          </p:nvPr>
        </p:nvSpPr>
        <p:spPr>
          <a:xfrm>
            <a:off x="2498738" y="178172"/>
            <a:ext cx="4474614" cy="606968"/>
          </a:xfrm>
        </p:spPr>
        <p:txBody>
          <a:bodyPr/>
          <a:lstStyle/>
          <a:p>
            <a:r>
              <a:rPr lang="en-US" dirty="0">
                <a:effectLst>
                  <a:outerShdw blurRad="50800" dist="38100" dir="18900000" algn="bl" rotWithShape="0">
                    <a:prstClr val="black">
                      <a:alpha val="40000"/>
                    </a:prstClr>
                  </a:outerShdw>
                </a:effectLst>
              </a:rPr>
              <a:t>Model Validation</a:t>
            </a:r>
            <a:endParaRPr lang="en-GB" sz="1400" dirty="0">
              <a:effectLst>
                <a:outerShdw blurRad="50800" dist="38100" dir="18900000" algn="bl" rotWithShape="0">
                  <a:prstClr val="black">
                    <a:alpha val="40000"/>
                  </a:prstClr>
                </a:outerShdw>
              </a:effectLst>
            </a:endParaRPr>
          </a:p>
        </p:txBody>
      </p:sp>
      <p:pic>
        <p:nvPicPr>
          <p:cNvPr id="10" name="Picture 9">
            <a:extLst>
              <a:ext uri="{FF2B5EF4-FFF2-40B4-BE49-F238E27FC236}">
                <a16:creationId xmlns:a16="http://schemas.microsoft.com/office/drawing/2014/main" id="{7344B5A9-A6D0-D42A-E399-EFF3D09790C8}"/>
              </a:ext>
            </a:extLst>
          </p:cNvPr>
          <p:cNvPicPr>
            <a:picLocks noChangeAspect="1"/>
          </p:cNvPicPr>
          <p:nvPr/>
        </p:nvPicPr>
        <p:blipFill>
          <a:blip r:embed="rId4"/>
          <a:stretch>
            <a:fillRect/>
          </a:stretch>
        </p:blipFill>
        <p:spPr>
          <a:xfrm>
            <a:off x="472154" y="1100895"/>
            <a:ext cx="2582773" cy="1496141"/>
          </a:xfrm>
          <a:prstGeom prst="rect">
            <a:avLst/>
          </a:prstGeom>
        </p:spPr>
      </p:pic>
      <p:pic>
        <p:nvPicPr>
          <p:cNvPr id="11" name="Picture 10" descr="Chart, line chart&#10;&#10;Description automatically generated">
            <a:extLst>
              <a:ext uri="{FF2B5EF4-FFF2-40B4-BE49-F238E27FC236}">
                <a16:creationId xmlns:a16="http://schemas.microsoft.com/office/drawing/2014/main" id="{EC79E8DF-471F-7FB1-5417-4A2B13EF6327}"/>
              </a:ext>
            </a:extLst>
          </p:cNvPr>
          <p:cNvPicPr>
            <a:picLocks noChangeAspect="1"/>
          </p:cNvPicPr>
          <p:nvPr/>
        </p:nvPicPr>
        <p:blipFill>
          <a:blip r:embed="rId5"/>
          <a:stretch>
            <a:fillRect/>
          </a:stretch>
        </p:blipFill>
        <p:spPr>
          <a:xfrm>
            <a:off x="4687825" y="1100895"/>
            <a:ext cx="3914877" cy="3142076"/>
          </a:xfrm>
          <a:prstGeom prst="rect">
            <a:avLst/>
          </a:prstGeom>
        </p:spPr>
      </p:pic>
      <p:pic>
        <p:nvPicPr>
          <p:cNvPr id="12" name="Picture 11">
            <a:extLst>
              <a:ext uri="{FF2B5EF4-FFF2-40B4-BE49-F238E27FC236}">
                <a16:creationId xmlns:a16="http://schemas.microsoft.com/office/drawing/2014/main" id="{905FAD8F-DFF2-741C-006B-EDA4570B9242}"/>
              </a:ext>
            </a:extLst>
          </p:cNvPr>
          <p:cNvPicPr>
            <a:picLocks noChangeAspect="1"/>
          </p:cNvPicPr>
          <p:nvPr/>
        </p:nvPicPr>
        <p:blipFill>
          <a:blip r:embed="rId6"/>
          <a:stretch>
            <a:fillRect/>
          </a:stretch>
        </p:blipFill>
        <p:spPr>
          <a:xfrm>
            <a:off x="1763540" y="2968317"/>
            <a:ext cx="1470396" cy="704565"/>
          </a:xfrm>
          <a:prstGeom prst="rect">
            <a:avLst/>
          </a:prstGeom>
        </p:spPr>
      </p:pic>
      <p:pic>
        <p:nvPicPr>
          <p:cNvPr id="13" name="Picture 12">
            <a:extLst>
              <a:ext uri="{FF2B5EF4-FFF2-40B4-BE49-F238E27FC236}">
                <a16:creationId xmlns:a16="http://schemas.microsoft.com/office/drawing/2014/main" id="{3EB3CCDA-88C8-EFF0-0A6F-4441AC52F0F5}"/>
              </a:ext>
            </a:extLst>
          </p:cNvPr>
          <p:cNvPicPr>
            <a:picLocks noChangeAspect="1"/>
          </p:cNvPicPr>
          <p:nvPr/>
        </p:nvPicPr>
        <p:blipFill rotWithShape="1">
          <a:blip r:embed="rId7"/>
          <a:srcRect t="33726" b="34874"/>
          <a:stretch/>
        </p:blipFill>
        <p:spPr>
          <a:xfrm>
            <a:off x="1696829" y="3998485"/>
            <a:ext cx="1603818" cy="421344"/>
          </a:xfrm>
          <a:prstGeom prst="rect">
            <a:avLst/>
          </a:prstGeom>
        </p:spPr>
      </p:pic>
      <p:pic>
        <p:nvPicPr>
          <p:cNvPr id="1028" name="Picture 4" descr="Apprenticeships with Rural Payments Agency">
            <a:extLst>
              <a:ext uri="{FF2B5EF4-FFF2-40B4-BE49-F238E27FC236}">
                <a16:creationId xmlns:a16="http://schemas.microsoft.com/office/drawing/2014/main" id="{2358A0AD-5ACC-3BD9-7421-F5DC44CE0D3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2154" y="1100895"/>
            <a:ext cx="566936" cy="566936"/>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Straight Arrow Connector 14">
            <a:extLst>
              <a:ext uri="{FF2B5EF4-FFF2-40B4-BE49-F238E27FC236}">
                <a16:creationId xmlns:a16="http://schemas.microsoft.com/office/drawing/2014/main" id="{DFFD2BE2-95C2-3961-E779-940AD820D8A2}"/>
              </a:ext>
            </a:extLst>
          </p:cNvPr>
          <p:cNvCxnSpPr>
            <a:cxnSpLocks/>
          </p:cNvCxnSpPr>
          <p:nvPr/>
        </p:nvCxnSpPr>
        <p:spPr>
          <a:xfrm flipH="1">
            <a:off x="2524917" y="2621576"/>
            <a:ext cx="1" cy="32560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EF8D30B6-E337-E92B-EFAE-448636362091}"/>
              </a:ext>
            </a:extLst>
          </p:cNvPr>
          <p:cNvCxnSpPr/>
          <p:nvPr/>
        </p:nvCxnSpPr>
        <p:spPr>
          <a:xfrm flipH="1">
            <a:off x="2530121" y="3672882"/>
            <a:ext cx="1" cy="32560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9" name="TextBox 18">
            <a:extLst>
              <a:ext uri="{FF2B5EF4-FFF2-40B4-BE49-F238E27FC236}">
                <a16:creationId xmlns:a16="http://schemas.microsoft.com/office/drawing/2014/main" id="{736453A1-EF87-5D7F-98AE-5709286A6647}"/>
              </a:ext>
            </a:extLst>
          </p:cNvPr>
          <p:cNvSpPr txBox="1"/>
          <p:nvPr/>
        </p:nvSpPr>
        <p:spPr>
          <a:xfrm>
            <a:off x="961633" y="1044296"/>
            <a:ext cx="1603818" cy="430887"/>
          </a:xfrm>
          <a:prstGeom prst="rect">
            <a:avLst/>
          </a:prstGeom>
          <a:noFill/>
        </p:spPr>
        <p:txBody>
          <a:bodyPr wrap="square" rtlCol="0">
            <a:spAutoFit/>
          </a:bodyPr>
          <a:lstStyle/>
          <a:p>
            <a:r>
              <a:rPr lang="en-US" sz="1100" dirty="0">
                <a:solidFill>
                  <a:schemeClr val="bg1"/>
                </a:solidFill>
              </a:rPr>
              <a:t>Crop Map of England (CROME)</a:t>
            </a:r>
            <a:endParaRPr lang="en-GB" sz="1100" dirty="0">
              <a:solidFill>
                <a:schemeClr val="bg1"/>
              </a:solidFill>
            </a:endParaRPr>
          </a:p>
        </p:txBody>
      </p:sp>
      <p:sp>
        <p:nvSpPr>
          <p:cNvPr id="20" name="Right Brace 19">
            <a:extLst>
              <a:ext uri="{FF2B5EF4-FFF2-40B4-BE49-F238E27FC236}">
                <a16:creationId xmlns:a16="http://schemas.microsoft.com/office/drawing/2014/main" id="{3B913DF3-4136-64EA-92B9-85D465CD3878}"/>
              </a:ext>
            </a:extLst>
          </p:cNvPr>
          <p:cNvSpPr/>
          <p:nvPr/>
        </p:nvSpPr>
        <p:spPr>
          <a:xfrm>
            <a:off x="3387435" y="1100894"/>
            <a:ext cx="868617" cy="3273257"/>
          </a:xfrm>
          <a:prstGeom prst="rightBrace">
            <a:avLst>
              <a:gd name="adj1" fmla="val 8333"/>
              <a:gd name="adj2" fmla="val 50000"/>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28" name="TextBox 27">
            <a:extLst>
              <a:ext uri="{FF2B5EF4-FFF2-40B4-BE49-F238E27FC236}">
                <a16:creationId xmlns:a16="http://schemas.microsoft.com/office/drawing/2014/main" id="{2545B352-BB00-92DB-68FE-F15737276719}"/>
              </a:ext>
            </a:extLst>
          </p:cNvPr>
          <p:cNvSpPr txBox="1"/>
          <p:nvPr/>
        </p:nvSpPr>
        <p:spPr>
          <a:xfrm>
            <a:off x="8529585" y="4261483"/>
            <a:ext cx="614415" cy="369332"/>
          </a:xfrm>
          <a:prstGeom prst="rect">
            <a:avLst/>
          </a:prstGeom>
          <a:noFill/>
        </p:spPr>
        <p:txBody>
          <a:bodyPr wrap="square">
            <a:spAutoFit/>
          </a:bodyPr>
          <a:lstStyle/>
          <a:p>
            <a:r>
              <a:rPr lang="en-US" dirty="0"/>
              <a:t>3/7</a:t>
            </a:r>
            <a:endParaRPr lang="en-GB" dirty="0"/>
          </a:p>
        </p:txBody>
      </p:sp>
    </p:spTree>
    <p:extLst>
      <p:ext uri="{BB962C8B-B14F-4D97-AF65-F5344CB8AC3E}">
        <p14:creationId xmlns:p14="http://schemas.microsoft.com/office/powerpoint/2010/main" val="32140952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34B128E2-7652-CA77-6EDE-0E3F82D5F2EB}"/>
              </a:ext>
            </a:extLst>
          </p:cNvPr>
          <p:cNvPicPr>
            <a:picLocks noChangeAspect="1"/>
          </p:cNvPicPr>
          <p:nvPr/>
        </p:nvPicPr>
        <p:blipFill>
          <a:blip r:embed="rId3"/>
          <a:stretch>
            <a:fillRect/>
          </a:stretch>
        </p:blipFill>
        <p:spPr>
          <a:xfrm>
            <a:off x="141395" y="1410383"/>
            <a:ext cx="3460624" cy="2607597"/>
          </a:xfrm>
          <a:prstGeom prst="rect">
            <a:avLst/>
          </a:prstGeom>
        </p:spPr>
      </p:pic>
      <p:sp>
        <p:nvSpPr>
          <p:cNvPr id="5" name="Title 1">
            <a:extLst>
              <a:ext uri="{FF2B5EF4-FFF2-40B4-BE49-F238E27FC236}">
                <a16:creationId xmlns:a16="http://schemas.microsoft.com/office/drawing/2014/main" id="{CE19B506-7D80-A1E7-6F0C-9CA9E07D36AB}"/>
              </a:ext>
            </a:extLst>
          </p:cNvPr>
          <p:cNvSpPr txBox="1">
            <a:spLocks/>
          </p:cNvSpPr>
          <p:nvPr/>
        </p:nvSpPr>
        <p:spPr>
          <a:xfrm>
            <a:off x="77860" y="53816"/>
            <a:ext cx="2875114" cy="1157339"/>
          </a:xfrm>
          <a:prstGeom prst="rect">
            <a:avLst/>
          </a:prstGeom>
          <a:solidFill>
            <a:schemeClr val="bg1"/>
          </a:solidFill>
        </p:spPr>
        <p:txBody>
          <a:bodyPr/>
          <a:lstStyle>
            <a:lvl1pPr algn="l" defTabSz="457200" rtl="0" eaLnBrk="1" latinLnBrk="0" hangingPunct="1">
              <a:spcBef>
                <a:spcPct val="0"/>
              </a:spcBef>
              <a:buNone/>
              <a:defRPr sz="2400" b="1" kern="1200">
                <a:solidFill>
                  <a:srgbClr val="0085CA"/>
                </a:solidFill>
                <a:latin typeface="Arial"/>
                <a:ea typeface="+mj-ea"/>
                <a:cs typeface="Arial"/>
              </a:defRPr>
            </a:lvl1pPr>
          </a:lstStyle>
          <a:p>
            <a:r>
              <a:rPr lang="en-US" dirty="0"/>
              <a:t>Findings – South East UK</a:t>
            </a:r>
          </a:p>
        </p:txBody>
      </p:sp>
      <p:sp>
        <p:nvSpPr>
          <p:cNvPr id="7" name="TextBox 6">
            <a:extLst>
              <a:ext uri="{FF2B5EF4-FFF2-40B4-BE49-F238E27FC236}">
                <a16:creationId xmlns:a16="http://schemas.microsoft.com/office/drawing/2014/main" id="{F487C3A6-7E81-1EC7-C229-93339C8864FB}"/>
              </a:ext>
            </a:extLst>
          </p:cNvPr>
          <p:cNvSpPr txBox="1"/>
          <p:nvPr/>
        </p:nvSpPr>
        <p:spPr>
          <a:xfrm>
            <a:off x="8557392" y="4781804"/>
            <a:ext cx="614415" cy="369332"/>
          </a:xfrm>
          <a:prstGeom prst="rect">
            <a:avLst/>
          </a:prstGeom>
          <a:noFill/>
        </p:spPr>
        <p:txBody>
          <a:bodyPr wrap="square">
            <a:spAutoFit/>
          </a:bodyPr>
          <a:lstStyle/>
          <a:p>
            <a:r>
              <a:rPr lang="en-US" dirty="0"/>
              <a:t>4/7</a:t>
            </a:r>
            <a:endParaRPr lang="en-GB" dirty="0"/>
          </a:p>
        </p:txBody>
      </p:sp>
      <p:cxnSp>
        <p:nvCxnSpPr>
          <p:cNvPr id="14" name="Straight Arrow Connector 13">
            <a:extLst>
              <a:ext uri="{FF2B5EF4-FFF2-40B4-BE49-F238E27FC236}">
                <a16:creationId xmlns:a16="http://schemas.microsoft.com/office/drawing/2014/main" id="{CFAB789C-49A2-7307-FA64-6B97AE09DBDB}"/>
              </a:ext>
            </a:extLst>
          </p:cNvPr>
          <p:cNvCxnSpPr>
            <a:cxnSpLocks/>
          </p:cNvCxnSpPr>
          <p:nvPr/>
        </p:nvCxnSpPr>
        <p:spPr>
          <a:xfrm>
            <a:off x="1258646" y="2432177"/>
            <a:ext cx="0" cy="30928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5" name="Straight Arrow Connector 14">
            <a:extLst>
              <a:ext uri="{FF2B5EF4-FFF2-40B4-BE49-F238E27FC236}">
                <a16:creationId xmlns:a16="http://schemas.microsoft.com/office/drawing/2014/main" id="{8B47F422-DFA3-6E79-94E2-A5F5E1E19C55}"/>
              </a:ext>
            </a:extLst>
          </p:cNvPr>
          <p:cNvCxnSpPr>
            <a:cxnSpLocks/>
          </p:cNvCxnSpPr>
          <p:nvPr/>
        </p:nvCxnSpPr>
        <p:spPr>
          <a:xfrm flipV="1">
            <a:off x="2642796" y="1630733"/>
            <a:ext cx="0" cy="30928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21" name="TextBox 20">
            <a:extLst>
              <a:ext uri="{FF2B5EF4-FFF2-40B4-BE49-F238E27FC236}">
                <a16:creationId xmlns:a16="http://schemas.microsoft.com/office/drawing/2014/main" id="{9085D183-FC7A-3C57-F1F5-C958E667D227}"/>
              </a:ext>
            </a:extLst>
          </p:cNvPr>
          <p:cNvSpPr txBox="1"/>
          <p:nvPr/>
        </p:nvSpPr>
        <p:spPr>
          <a:xfrm>
            <a:off x="1086524" y="2048283"/>
            <a:ext cx="344244" cy="369332"/>
          </a:xfrm>
          <a:prstGeom prst="rect">
            <a:avLst/>
          </a:prstGeom>
          <a:noFill/>
        </p:spPr>
        <p:txBody>
          <a:bodyPr wrap="square" rtlCol="0">
            <a:spAutoFit/>
          </a:bodyPr>
          <a:lstStyle/>
          <a:p>
            <a:r>
              <a:rPr lang="en-US" dirty="0"/>
              <a:t>S</a:t>
            </a:r>
            <a:endParaRPr lang="en-GB" dirty="0"/>
          </a:p>
        </p:txBody>
      </p:sp>
      <p:sp>
        <p:nvSpPr>
          <p:cNvPr id="22" name="TextBox 21">
            <a:extLst>
              <a:ext uri="{FF2B5EF4-FFF2-40B4-BE49-F238E27FC236}">
                <a16:creationId xmlns:a16="http://schemas.microsoft.com/office/drawing/2014/main" id="{CC0815B3-7763-42C7-5E95-50E9F737925A}"/>
              </a:ext>
            </a:extLst>
          </p:cNvPr>
          <p:cNvSpPr txBox="1"/>
          <p:nvPr/>
        </p:nvSpPr>
        <p:spPr>
          <a:xfrm>
            <a:off x="2470674" y="1261401"/>
            <a:ext cx="344244" cy="369332"/>
          </a:xfrm>
          <a:prstGeom prst="rect">
            <a:avLst/>
          </a:prstGeom>
          <a:noFill/>
        </p:spPr>
        <p:txBody>
          <a:bodyPr wrap="square" rtlCol="0">
            <a:spAutoFit/>
          </a:bodyPr>
          <a:lstStyle/>
          <a:p>
            <a:r>
              <a:rPr lang="en-US" dirty="0"/>
              <a:t>H</a:t>
            </a:r>
            <a:endParaRPr lang="en-GB" dirty="0"/>
          </a:p>
        </p:txBody>
      </p:sp>
      <p:pic>
        <p:nvPicPr>
          <p:cNvPr id="24" name="Picture 23">
            <a:extLst>
              <a:ext uri="{FF2B5EF4-FFF2-40B4-BE49-F238E27FC236}">
                <a16:creationId xmlns:a16="http://schemas.microsoft.com/office/drawing/2014/main" id="{455090AF-4725-F4D1-3BCE-56C409BCA41A}"/>
              </a:ext>
            </a:extLst>
          </p:cNvPr>
          <p:cNvPicPr>
            <a:picLocks noChangeAspect="1"/>
          </p:cNvPicPr>
          <p:nvPr/>
        </p:nvPicPr>
        <p:blipFill>
          <a:blip r:embed="rId4"/>
          <a:stretch>
            <a:fillRect/>
          </a:stretch>
        </p:blipFill>
        <p:spPr>
          <a:xfrm>
            <a:off x="5141493" y="76074"/>
            <a:ext cx="2848066" cy="2171398"/>
          </a:xfrm>
          <a:prstGeom prst="rect">
            <a:avLst/>
          </a:prstGeom>
        </p:spPr>
      </p:pic>
      <p:pic>
        <p:nvPicPr>
          <p:cNvPr id="48" name="Picture 47">
            <a:extLst>
              <a:ext uri="{FF2B5EF4-FFF2-40B4-BE49-F238E27FC236}">
                <a16:creationId xmlns:a16="http://schemas.microsoft.com/office/drawing/2014/main" id="{39BD0377-E0F3-2BDF-46F3-BAA6BEB01520}"/>
              </a:ext>
            </a:extLst>
          </p:cNvPr>
          <p:cNvPicPr>
            <a:picLocks noChangeAspect="1"/>
          </p:cNvPicPr>
          <p:nvPr/>
        </p:nvPicPr>
        <p:blipFill>
          <a:blip r:embed="rId5"/>
          <a:stretch>
            <a:fillRect/>
          </a:stretch>
        </p:blipFill>
        <p:spPr>
          <a:xfrm>
            <a:off x="5148225" y="2315417"/>
            <a:ext cx="2896492" cy="2213551"/>
          </a:xfrm>
          <a:prstGeom prst="rect">
            <a:avLst/>
          </a:prstGeom>
        </p:spPr>
      </p:pic>
    </p:spTree>
    <p:extLst>
      <p:ext uri="{BB962C8B-B14F-4D97-AF65-F5344CB8AC3E}">
        <p14:creationId xmlns:p14="http://schemas.microsoft.com/office/powerpoint/2010/main" val="4251953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B16F3C9-6644-1031-8A87-E8679B61C220}"/>
              </a:ext>
            </a:extLst>
          </p:cNvPr>
          <p:cNvPicPr>
            <a:picLocks noChangeAspect="1"/>
          </p:cNvPicPr>
          <p:nvPr/>
        </p:nvPicPr>
        <p:blipFill>
          <a:blip r:embed="rId3"/>
          <a:stretch>
            <a:fillRect/>
          </a:stretch>
        </p:blipFill>
        <p:spPr>
          <a:xfrm>
            <a:off x="0" y="162560"/>
            <a:ext cx="2748745" cy="4211619"/>
          </a:xfrm>
          <a:prstGeom prst="rect">
            <a:avLst/>
          </a:prstGeom>
        </p:spPr>
      </p:pic>
      <p:pic>
        <p:nvPicPr>
          <p:cNvPr id="14" name="Picture 13">
            <a:extLst>
              <a:ext uri="{FF2B5EF4-FFF2-40B4-BE49-F238E27FC236}">
                <a16:creationId xmlns:a16="http://schemas.microsoft.com/office/drawing/2014/main" id="{E97C9AF5-BC70-579D-5C36-E67AA42FAFAA}"/>
              </a:ext>
            </a:extLst>
          </p:cNvPr>
          <p:cNvPicPr>
            <a:picLocks noChangeAspect="1"/>
          </p:cNvPicPr>
          <p:nvPr/>
        </p:nvPicPr>
        <p:blipFill>
          <a:blip r:embed="rId4"/>
          <a:stretch>
            <a:fillRect/>
          </a:stretch>
        </p:blipFill>
        <p:spPr>
          <a:xfrm>
            <a:off x="2874543" y="484219"/>
            <a:ext cx="6252322" cy="2636520"/>
          </a:xfrm>
          <a:prstGeom prst="rect">
            <a:avLst/>
          </a:prstGeom>
        </p:spPr>
      </p:pic>
      <p:sp>
        <p:nvSpPr>
          <p:cNvPr id="19" name="TextBox 18">
            <a:extLst>
              <a:ext uri="{FF2B5EF4-FFF2-40B4-BE49-F238E27FC236}">
                <a16:creationId xmlns:a16="http://schemas.microsoft.com/office/drawing/2014/main" id="{B5AEFC7B-FAFA-133A-0C73-AB8CDB76A786}"/>
              </a:ext>
            </a:extLst>
          </p:cNvPr>
          <p:cNvSpPr txBox="1"/>
          <p:nvPr/>
        </p:nvSpPr>
        <p:spPr>
          <a:xfrm>
            <a:off x="7395464" y="97939"/>
            <a:ext cx="1180592" cy="369332"/>
          </a:xfrm>
          <a:prstGeom prst="rect">
            <a:avLst/>
          </a:prstGeom>
          <a:noFill/>
        </p:spPr>
        <p:txBody>
          <a:bodyPr wrap="square" rtlCol="0">
            <a:spAutoFit/>
          </a:bodyPr>
          <a:lstStyle/>
          <a:p>
            <a:r>
              <a:rPr lang="en-US" b="1" dirty="0"/>
              <a:t>Norwich</a:t>
            </a:r>
            <a:r>
              <a:rPr lang="en-US" dirty="0"/>
              <a:t> </a:t>
            </a:r>
            <a:endParaRPr lang="en-GB" dirty="0"/>
          </a:p>
        </p:txBody>
      </p:sp>
      <p:cxnSp>
        <p:nvCxnSpPr>
          <p:cNvPr id="22" name="Connector: Curved 21">
            <a:extLst>
              <a:ext uri="{FF2B5EF4-FFF2-40B4-BE49-F238E27FC236}">
                <a16:creationId xmlns:a16="http://schemas.microsoft.com/office/drawing/2014/main" id="{D10D50F9-DEA8-E793-3A36-278F7389C4AF}"/>
              </a:ext>
            </a:extLst>
          </p:cNvPr>
          <p:cNvCxnSpPr>
            <a:cxnSpLocks/>
            <a:stCxn id="19" idx="3"/>
          </p:cNvCxnSpPr>
          <p:nvPr/>
        </p:nvCxnSpPr>
        <p:spPr>
          <a:xfrm>
            <a:off x="8576056" y="282605"/>
            <a:ext cx="364744" cy="1444595"/>
          </a:xfrm>
          <a:prstGeom prst="curvedConnector2">
            <a:avLst/>
          </a:prstGeom>
          <a:ln>
            <a:tailEnd type="triangle"/>
          </a:ln>
        </p:spPr>
        <p:style>
          <a:lnRef idx="2">
            <a:schemeClr val="dk1"/>
          </a:lnRef>
          <a:fillRef idx="0">
            <a:schemeClr val="dk1"/>
          </a:fillRef>
          <a:effectRef idx="1">
            <a:schemeClr val="dk1"/>
          </a:effectRef>
          <a:fontRef idx="minor">
            <a:schemeClr val="tx1"/>
          </a:fontRef>
        </p:style>
      </p:cxnSp>
      <p:cxnSp>
        <p:nvCxnSpPr>
          <p:cNvPr id="28" name="Straight Connector 27">
            <a:extLst>
              <a:ext uri="{FF2B5EF4-FFF2-40B4-BE49-F238E27FC236}">
                <a16:creationId xmlns:a16="http://schemas.microsoft.com/office/drawing/2014/main" id="{658B4CE9-E460-8838-A9F9-01A2128220C3}"/>
              </a:ext>
            </a:extLst>
          </p:cNvPr>
          <p:cNvCxnSpPr>
            <a:cxnSpLocks/>
          </p:cNvCxnSpPr>
          <p:nvPr/>
        </p:nvCxnSpPr>
        <p:spPr>
          <a:xfrm flipV="1">
            <a:off x="2464470" y="484219"/>
            <a:ext cx="427208" cy="2567845"/>
          </a:xfrm>
          <a:prstGeom prst="line">
            <a:avLst/>
          </a:prstGeom>
        </p:spPr>
        <p:style>
          <a:lnRef idx="2">
            <a:schemeClr val="dk1"/>
          </a:lnRef>
          <a:fillRef idx="0">
            <a:schemeClr val="dk1"/>
          </a:fillRef>
          <a:effectRef idx="1">
            <a:schemeClr val="dk1"/>
          </a:effectRef>
          <a:fontRef idx="minor">
            <a:schemeClr val="tx1"/>
          </a:fontRef>
        </p:style>
      </p:cxnSp>
      <p:cxnSp>
        <p:nvCxnSpPr>
          <p:cNvPr id="29" name="Straight Connector 28">
            <a:extLst>
              <a:ext uri="{FF2B5EF4-FFF2-40B4-BE49-F238E27FC236}">
                <a16:creationId xmlns:a16="http://schemas.microsoft.com/office/drawing/2014/main" id="{C6C448E5-77E4-F8BC-4AD8-8630999585C3}"/>
              </a:ext>
            </a:extLst>
          </p:cNvPr>
          <p:cNvCxnSpPr>
            <a:cxnSpLocks/>
          </p:cNvCxnSpPr>
          <p:nvPr/>
        </p:nvCxnSpPr>
        <p:spPr>
          <a:xfrm flipV="1">
            <a:off x="2535936" y="3093735"/>
            <a:ext cx="355742" cy="27004"/>
          </a:xfrm>
          <a:prstGeom prst="line">
            <a:avLst/>
          </a:prstGeom>
        </p:spPr>
        <p:style>
          <a:lnRef idx="2">
            <a:schemeClr val="dk1"/>
          </a:lnRef>
          <a:fillRef idx="0">
            <a:schemeClr val="dk1"/>
          </a:fillRef>
          <a:effectRef idx="1">
            <a:schemeClr val="dk1"/>
          </a:effectRef>
          <a:fontRef idx="minor">
            <a:schemeClr val="tx1"/>
          </a:fontRef>
        </p:style>
      </p:cxnSp>
      <p:pic>
        <p:nvPicPr>
          <p:cNvPr id="45" name="Picture 44">
            <a:extLst>
              <a:ext uri="{FF2B5EF4-FFF2-40B4-BE49-F238E27FC236}">
                <a16:creationId xmlns:a16="http://schemas.microsoft.com/office/drawing/2014/main" id="{925588B4-01FA-CCEA-CF6E-93A2FBC9EC8F}"/>
              </a:ext>
            </a:extLst>
          </p:cNvPr>
          <p:cNvPicPr>
            <a:picLocks noChangeAspect="1"/>
          </p:cNvPicPr>
          <p:nvPr/>
        </p:nvPicPr>
        <p:blipFill>
          <a:blip r:embed="rId5"/>
          <a:stretch>
            <a:fillRect/>
          </a:stretch>
        </p:blipFill>
        <p:spPr>
          <a:xfrm>
            <a:off x="2876049" y="3300377"/>
            <a:ext cx="239402" cy="218882"/>
          </a:xfrm>
          <a:prstGeom prst="rect">
            <a:avLst/>
          </a:prstGeom>
        </p:spPr>
      </p:pic>
      <p:sp>
        <p:nvSpPr>
          <p:cNvPr id="46" name="TextBox 45">
            <a:extLst>
              <a:ext uri="{FF2B5EF4-FFF2-40B4-BE49-F238E27FC236}">
                <a16:creationId xmlns:a16="http://schemas.microsoft.com/office/drawing/2014/main" id="{3D9F17D1-74B6-280E-7E20-57442CE7C759}"/>
              </a:ext>
            </a:extLst>
          </p:cNvPr>
          <p:cNvSpPr txBox="1"/>
          <p:nvPr/>
        </p:nvSpPr>
        <p:spPr>
          <a:xfrm>
            <a:off x="3154291" y="3225152"/>
            <a:ext cx="1697901" cy="369332"/>
          </a:xfrm>
          <a:prstGeom prst="rect">
            <a:avLst/>
          </a:prstGeom>
          <a:noFill/>
        </p:spPr>
        <p:txBody>
          <a:bodyPr wrap="none" rtlCol="0">
            <a:spAutoFit/>
          </a:bodyPr>
          <a:lstStyle/>
          <a:p>
            <a:r>
              <a:rPr lang="en-US" dirty="0"/>
              <a:t>Winter Oilseed</a:t>
            </a:r>
            <a:endParaRPr lang="en-GB" dirty="0"/>
          </a:p>
        </p:txBody>
      </p:sp>
      <p:sp>
        <p:nvSpPr>
          <p:cNvPr id="48" name="TextBox 47">
            <a:extLst>
              <a:ext uri="{FF2B5EF4-FFF2-40B4-BE49-F238E27FC236}">
                <a16:creationId xmlns:a16="http://schemas.microsoft.com/office/drawing/2014/main" id="{679B519E-E3CA-F81A-04B1-9BFA7183794C}"/>
              </a:ext>
            </a:extLst>
          </p:cNvPr>
          <p:cNvSpPr txBox="1"/>
          <p:nvPr/>
        </p:nvSpPr>
        <p:spPr>
          <a:xfrm>
            <a:off x="3154291" y="3655475"/>
            <a:ext cx="1574800" cy="369332"/>
          </a:xfrm>
          <a:prstGeom prst="rect">
            <a:avLst/>
          </a:prstGeom>
          <a:noFill/>
        </p:spPr>
        <p:txBody>
          <a:bodyPr wrap="square">
            <a:spAutoFit/>
          </a:bodyPr>
          <a:lstStyle/>
          <a:p>
            <a:r>
              <a:rPr lang="en-US" dirty="0"/>
              <a:t>Trees</a:t>
            </a:r>
            <a:endParaRPr lang="en-GB" dirty="0"/>
          </a:p>
        </p:txBody>
      </p:sp>
      <p:pic>
        <p:nvPicPr>
          <p:cNvPr id="50" name="Picture 49">
            <a:extLst>
              <a:ext uri="{FF2B5EF4-FFF2-40B4-BE49-F238E27FC236}">
                <a16:creationId xmlns:a16="http://schemas.microsoft.com/office/drawing/2014/main" id="{781A12F7-4BF4-0F1B-841F-7C5933575BE2}"/>
              </a:ext>
            </a:extLst>
          </p:cNvPr>
          <p:cNvPicPr>
            <a:picLocks noChangeAspect="1"/>
          </p:cNvPicPr>
          <p:nvPr/>
        </p:nvPicPr>
        <p:blipFill>
          <a:blip r:embed="rId6"/>
          <a:stretch>
            <a:fillRect/>
          </a:stretch>
        </p:blipFill>
        <p:spPr>
          <a:xfrm>
            <a:off x="2876049" y="3717218"/>
            <a:ext cx="239402" cy="218882"/>
          </a:xfrm>
          <a:prstGeom prst="rect">
            <a:avLst/>
          </a:prstGeom>
        </p:spPr>
      </p:pic>
      <p:pic>
        <p:nvPicPr>
          <p:cNvPr id="54" name="Picture 53">
            <a:extLst>
              <a:ext uri="{FF2B5EF4-FFF2-40B4-BE49-F238E27FC236}">
                <a16:creationId xmlns:a16="http://schemas.microsoft.com/office/drawing/2014/main" id="{1C8E27A1-E84B-A430-4943-B1CC996F2E3C}"/>
              </a:ext>
            </a:extLst>
          </p:cNvPr>
          <p:cNvPicPr>
            <a:picLocks noChangeAspect="1"/>
          </p:cNvPicPr>
          <p:nvPr/>
        </p:nvPicPr>
        <p:blipFill>
          <a:blip r:embed="rId7"/>
          <a:stretch>
            <a:fillRect/>
          </a:stretch>
        </p:blipFill>
        <p:spPr>
          <a:xfrm>
            <a:off x="5266463" y="3300377"/>
            <a:ext cx="238148" cy="224140"/>
          </a:xfrm>
          <a:prstGeom prst="rect">
            <a:avLst/>
          </a:prstGeom>
        </p:spPr>
      </p:pic>
      <p:sp>
        <p:nvSpPr>
          <p:cNvPr id="56" name="TextBox 55">
            <a:extLst>
              <a:ext uri="{FF2B5EF4-FFF2-40B4-BE49-F238E27FC236}">
                <a16:creationId xmlns:a16="http://schemas.microsoft.com/office/drawing/2014/main" id="{E863637D-BA6A-D52B-2E79-427F28F4440E}"/>
              </a:ext>
            </a:extLst>
          </p:cNvPr>
          <p:cNvSpPr txBox="1"/>
          <p:nvPr/>
        </p:nvSpPr>
        <p:spPr>
          <a:xfrm>
            <a:off x="5579356" y="3225152"/>
            <a:ext cx="1697901" cy="369332"/>
          </a:xfrm>
          <a:prstGeom prst="rect">
            <a:avLst/>
          </a:prstGeom>
          <a:noFill/>
        </p:spPr>
        <p:txBody>
          <a:bodyPr wrap="square">
            <a:spAutoFit/>
          </a:bodyPr>
          <a:lstStyle/>
          <a:p>
            <a:r>
              <a:rPr lang="en-US" dirty="0"/>
              <a:t>Winter Wheat</a:t>
            </a:r>
            <a:endParaRPr lang="en-GB" dirty="0"/>
          </a:p>
        </p:txBody>
      </p:sp>
      <p:pic>
        <p:nvPicPr>
          <p:cNvPr id="58" name="Picture 57">
            <a:extLst>
              <a:ext uri="{FF2B5EF4-FFF2-40B4-BE49-F238E27FC236}">
                <a16:creationId xmlns:a16="http://schemas.microsoft.com/office/drawing/2014/main" id="{5E0C64CB-6645-A1E1-675C-FEC5EE1E8E43}"/>
              </a:ext>
            </a:extLst>
          </p:cNvPr>
          <p:cNvPicPr>
            <a:picLocks noChangeAspect="1"/>
          </p:cNvPicPr>
          <p:nvPr/>
        </p:nvPicPr>
        <p:blipFill>
          <a:blip r:embed="rId8"/>
          <a:stretch>
            <a:fillRect/>
          </a:stretch>
        </p:blipFill>
        <p:spPr>
          <a:xfrm>
            <a:off x="5261180" y="3719967"/>
            <a:ext cx="239597" cy="224140"/>
          </a:xfrm>
          <a:prstGeom prst="rect">
            <a:avLst/>
          </a:prstGeom>
        </p:spPr>
      </p:pic>
      <p:sp>
        <p:nvSpPr>
          <p:cNvPr id="60" name="TextBox 59">
            <a:extLst>
              <a:ext uri="{FF2B5EF4-FFF2-40B4-BE49-F238E27FC236}">
                <a16:creationId xmlns:a16="http://schemas.microsoft.com/office/drawing/2014/main" id="{C4B42ED4-4956-0C5E-2FE1-0B6BF3913E38}"/>
              </a:ext>
            </a:extLst>
          </p:cNvPr>
          <p:cNvSpPr txBox="1"/>
          <p:nvPr/>
        </p:nvSpPr>
        <p:spPr>
          <a:xfrm>
            <a:off x="5577997" y="3625425"/>
            <a:ext cx="1574800" cy="369332"/>
          </a:xfrm>
          <a:prstGeom prst="rect">
            <a:avLst/>
          </a:prstGeom>
          <a:noFill/>
        </p:spPr>
        <p:txBody>
          <a:bodyPr wrap="square">
            <a:spAutoFit/>
          </a:bodyPr>
          <a:lstStyle/>
          <a:p>
            <a:r>
              <a:rPr lang="en-US" dirty="0"/>
              <a:t>Spring Barley </a:t>
            </a:r>
            <a:endParaRPr lang="en-GB" dirty="0"/>
          </a:p>
        </p:txBody>
      </p:sp>
      <p:graphicFrame>
        <p:nvGraphicFramePr>
          <p:cNvPr id="64" name="Chart 63">
            <a:extLst>
              <a:ext uri="{FF2B5EF4-FFF2-40B4-BE49-F238E27FC236}">
                <a16:creationId xmlns:a16="http://schemas.microsoft.com/office/drawing/2014/main" id="{8850BC78-814C-547B-F515-0C00D4794E66}"/>
              </a:ext>
            </a:extLst>
          </p:cNvPr>
          <p:cNvGraphicFramePr>
            <a:graphicFrameLocks/>
          </p:cNvGraphicFramePr>
          <p:nvPr>
            <p:extLst>
              <p:ext uri="{D42A27DB-BD31-4B8C-83A1-F6EECF244321}">
                <p14:modId xmlns:p14="http://schemas.microsoft.com/office/powerpoint/2010/main" val="540580670"/>
              </p:ext>
            </p:extLst>
          </p:nvPr>
        </p:nvGraphicFramePr>
        <p:xfrm>
          <a:off x="7432251" y="3431646"/>
          <a:ext cx="1977793" cy="1136348"/>
        </p:xfrm>
        <a:graphic>
          <a:graphicData uri="http://schemas.openxmlformats.org/drawingml/2006/chart">
            <c:chart xmlns:c="http://schemas.openxmlformats.org/drawingml/2006/chart" xmlns:r="http://schemas.openxmlformats.org/officeDocument/2006/relationships" r:id="rId9"/>
          </a:graphicData>
        </a:graphic>
      </p:graphicFrame>
      <p:pic>
        <p:nvPicPr>
          <p:cNvPr id="65" name="Picture 64">
            <a:extLst>
              <a:ext uri="{FF2B5EF4-FFF2-40B4-BE49-F238E27FC236}">
                <a16:creationId xmlns:a16="http://schemas.microsoft.com/office/drawing/2014/main" id="{AB3D0F05-AB71-8289-F368-63DBCEA5D010}"/>
              </a:ext>
            </a:extLst>
          </p:cNvPr>
          <p:cNvPicPr>
            <a:picLocks noChangeAspect="1"/>
          </p:cNvPicPr>
          <p:nvPr/>
        </p:nvPicPr>
        <p:blipFill>
          <a:blip r:embed="rId7"/>
          <a:stretch>
            <a:fillRect/>
          </a:stretch>
        </p:blipFill>
        <p:spPr>
          <a:xfrm>
            <a:off x="8088697" y="3746035"/>
            <a:ext cx="238148" cy="224140"/>
          </a:xfrm>
          <a:prstGeom prst="rect">
            <a:avLst/>
          </a:prstGeom>
        </p:spPr>
      </p:pic>
      <p:pic>
        <p:nvPicPr>
          <p:cNvPr id="66" name="Picture 65">
            <a:extLst>
              <a:ext uri="{FF2B5EF4-FFF2-40B4-BE49-F238E27FC236}">
                <a16:creationId xmlns:a16="http://schemas.microsoft.com/office/drawing/2014/main" id="{CEA8FD80-A51A-1510-DABB-46D106F3C78F}"/>
              </a:ext>
            </a:extLst>
          </p:cNvPr>
          <p:cNvPicPr>
            <a:picLocks noChangeAspect="1"/>
          </p:cNvPicPr>
          <p:nvPr/>
        </p:nvPicPr>
        <p:blipFill>
          <a:blip r:embed="rId8"/>
          <a:stretch>
            <a:fillRect/>
          </a:stretch>
        </p:blipFill>
        <p:spPr>
          <a:xfrm>
            <a:off x="8513069" y="3758347"/>
            <a:ext cx="239597" cy="224140"/>
          </a:xfrm>
          <a:prstGeom prst="rect">
            <a:avLst/>
          </a:prstGeom>
        </p:spPr>
      </p:pic>
      <p:pic>
        <p:nvPicPr>
          <p:cNvPr id="67" name="Picture 66">
            <a:extLst>
              <a:ext uri="{FF2B5EF4-FFF2-40B4-BE49-F238E27FC236}">
                <a16:creationId xmlns:a16="http://schemas.microsoft.com/office/drawing/2014/main" id="{EAB816D0-4BA2-7070-5C7E-AC2F49C6AE13}"/>
              </a:ext>
            </a:extLst>
          </p:cNvPr>
          <p:cNvPicPr>
            <a:picLocks noChangeAspect="1"/>
          </p:cNvPicPr>
          <p:nvPr/>
        </p:nvPicPr>
        <p:blipFill rotWithShape="1">
          <a:blip r:embed="rId6"/>
          <a:srcRect r="8924"/>
          <a:stretch/>
        </p:blipFill>
        <p:spPr>
          <a:xfrm>
            <a:off x="8295032" y="4147289"/>
            <a:ext cx="218037" cy="218882"/>
          </a:xfrm>
          <a:prstGeom prst="rect">
            <a:avLst/>
          </a:prstGeom>
        </p:spPr>
      </p:pic>
      <p:sp>
        <p:nvSpPr>
          <p:cNvPr id="68" name="TextBox 67">
            <a:extLst>
              <a:ext uri="{FF2B5EF4-FFF2-40B4-BE49-F238E27FC236}">
                <a16:creationId xmlns:a16="http://schemas.microsoft.com/office/drawing/2014/main" id="{51274E60-77E2-3311-CC47-76E0419D2D8F}"/>
              </a:ext>
            </a:extLst>
          </p:cNvPr>
          <p:cNvSpPr txBox="1"/>
          <p:nvPr/>
        </p:nvSpPr>
        <p:spPr>
          <a:xfrm>
            <a:off x="8170545" y="4352169"/>
            <a:ext cx="890375" cy="338554"/>
          </a:xfrm>
          <a:prstGeom prst="rect">
            <a:avLst/>
          </a:prstGeom>
          <a:noFill/>
        </p:spPr>
        <p:txBody>
          <a:bodyPr wrap="square" rtlCol="0">
            <a:spAutoFit/>
          </a:bodyPr>
          <a:lstStyle/>
          <a:p>
            <a:r>
              <a:rPr lang="en-US" sz="1600" dirty="0"/>
              <a:t>34%</a:t>
            </a:r>
            <a:endParaRPr lang="en-GB" sz="1600" dirty="0"/>
          </a:p>
        </p:txBody>
      </p:sp>
      <p:sp>
        <p:nvSpPr>
          <p:cNvPr id="69" name="TextBox 68">
            <a:extLst>
              <a:ext uri="{FF2B5EF4-FFF2-40B4-BE49-F238E27FC236}">
                <a16:creationId xmlns:a16="http://schemas.microsoft.com/office/drawing/2014/main" id="{A2E073BC-19E4-FCCF-F25E-96DB586906F3}"/>
              </a:ext>
            </a:extLst>
          </p:cNvPr>
          <p:cNvSpPr txBox="1"/>
          <p:nvPr/>
        </p:nvSpPr>
        <p:spPr>
          <a:xfrm>
            <a:off x="7606859" y="3451232"/>
            <a:ext cx="890375" cy="338554"/>
          </a:xfrm>
          <a:prstGeom prst="rect">
            <a:avLst/>
          </a:prstGeom>
          <a:noFill/>
        </p:spPr>
        <p:txBody>
          <a:bodyPr wrap="square" rtlCol="0">
            <a:spAutoFit/>
          </a:bodyPr>
          <a:lstStyle/>
          <a:p>
            <a:r>
              <a:rPr lang="en-US" sz="1600" dirty="0"/>
              <a:t>35%</a:t>
            </a:r>
            <a:endParaRPr lang="en-GB" sz="1600" dirty="0"/>
          </a:p>
        </p:txBody>
      </p:sp>
      <p:sp>
        <p:nvSpPr>
          <p:cNvPr id="70" name="TextBox 69">
            <a:extLst>
              <a:ext uri="{FF2B5EF4-FFF2-40B4-BE49-F238E27FC236}">
                <a16:creationId xmlns:a16="http://schemas.microsoft.com/office/drawing/2014/main" id="{37D60F44-7526-4FEF-8025-F3D291ACC47D}"/>
              </a:ext>
            </a:extLst>
          </p:cNvPr>
          <p:cNvSpPr txBox="1"/>
          <p:nvPr/>
        </p:nvSpPr>
        <p:spPr>
          <a:xfrm>
            <a:off x="8632867" y="3439077"/>
            <a:ext cx="890375" cy="338554"/>
          </a:xfrm>
          <a:prstGeom prst="rect">
            <a:avLst/>
          </a:prstGeom>
          <a:noFill/>
        </p:spPr>
        <p:txBody>
          <a:bodyPr wrap="square" rtlCol="0">
            <a:spAutoFit/>
          </a:bodyPr>
          <a:lstStyle/>
          <a:p>
            <a:r>
              <a:rPr lang="en-US" sz="1600" dirty="0"/>
              <a:t>31%</a:t>
            </a:r>
            <a:endParaRPr lang="en-GB" sz="1600" dirty="0"/>
          </a:p>
        </p:txBody>
      </p:sp>
      <p:sp>
        <p:nvSpPr>
          <p:cNvPr id="71" name="TextBox 70">
            <a:extLst>
              <a:ext uri="{FF2B5EF4-FFF2-40B4-BE49-F238E27FC236}">
                <a16:creationId xmlns:a16="http://schemas.microsoft.com/office/drawing/2014/main" id="{72A9DA99-354F-22CA-B1D2-709CCD5EBD29}"/>
              </a:ext>
            </a:extLst>
          </p:cNvPr>
          <p:cNvSpPr txBox="1"/>
          <p:nvPr/>
        </p:nvSpPr>
        <p:spPr>
          <a:xfrm>
            <a:off x="8557392" y="4781804"/>
            <a:ext cx="614415" cy="369332"/>
          </a:xfrm>
          <a:prstGeom prst="rect">
            <a:avLst/>
          </a:prstGeom>
          <a:noFill/>
        </p:spPr>
        <p:txBody>
          <a:bodyPr wrap="square">
            <a:spAutoFit/>
          </a:bodyPr>
          <a:lstStyle/>
          <a:p>
            <a:r>
              <a:rPr lang="en-US" dirty="0"/>
              <a:t>5/7</a:t>
            </a:r>
            <a:endParaRPr lang="en-GB" dirty="0"/>
          </a:p>
        </p:txBody>
      </p:sp>
      <p:sp>
        <p:nvSpPr>
          <p:cNvPr id="2" name="Title 2">
            <a:extLst>
              <a:ext uri="{FF2B5EF4-FFF2-40B4-BE49-F238E27FC236}">
                <a16:creationId xmlns:a16="http://schemas.microsoft.com/office/drawing/2014/main" id="{366A36BF-DE18-902C-0EB9-1771D13AC2C0}"/>
              </a:ext>
            </a:extLst>
          </p:cNvPr>
          <p:cNvSpPr>
            <a:spLocks noGrp="1"/>
          </p:cNvSpPr>
          <p:nvPr>
            <p:ph type="title"/>
          </p:nvPr>
        </p:nvSpPr>
        <p:spPr>
          <a:xfrm>
            <a:off x="2874543" y="4900"/>
            <a:ext cx="2288654" cy="535060"/>
          </a:xfrm>
        </p:spPr>
        <p:txBody>
          <a:bodyPr/>
          <a:lstStyle/>
          <a:p>
            <a:r>
              <a:rPr lang="en-US" dirty="0">
                <a:effectLst>
                  <a:outerShdw blurRad="50800" dist="38100" dir="18900000" algn="bl" rotWithShape="0">
                    <a:prstClr val="black">
                      <a:alpha val="40000"/>
                    </a:prstClr>
                  </a:outerShdw>
                </a:effectLst>
              </a:rPr>
              <a:t>Case Study</a:t>
            </a:r>
          </a:p>
        </p:txBody>
      </p:sp>
      <p:sp>
        <p:nvSpPr>
          <p:cNvPr id="10" name="Rectangle 9">
            <a:extLst>
              <a:ext uri="{FF2B5EF4-FFF2-40B4-BE49-F238E27FC236}">
                <a16:creationId xmlns:a16="http://schemas.microsoft.com/office/drawing/2014/main" id="{5C6850D8-EE52-A632-BC48-E11F5617CE51}"/>
              </a:ext>
            </a:extLst>
          </p:cNvPr>
          <p:cNvSpPr/>
          <p:nvPr/>
        </p:nvSpPr>
        <p:spPr>
          <a:xfrm>
            <a:off x="2366892" y="3050161"/>
            <a:ext cx="169044" cy="114151"/>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81055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487C3A6-7E81-1EC7-C229-93339C8864FB}"/>
              </a:ext>
            </a:extLst>
          </p:cNvPr>
          <p:cNvSpPr txBox="1"/>
          <p:nvPr/>
        </p:nvSpPr>
        <p:spPr>
          <a:xfrm>
            <a:off x="8557392" y="4781804"/>
            <a:ext cx="614415" cy="369332"/>
          </a:xfrm>
          <a:prstGeom prst="rect">
            <a:avLst/>
          </a:prstGeom>
          <a:noFill/>
        </p:spPr>
        <p:txBody>
          <a:bodyPr wrap="square">
            <a:spAutoFit/>
          </a:bodyPr>
          <a:lstStyle/>
          <a:p>
            <a:r>
              <a:rPr lang="en-US" dirty="0"/>
              <a:t>6/7</a:t>
            </a:r>
            <a:endParaRPr lang="en-GB" dirty="0"/>
          </a:p>
        </p:txBody>
      </p:sp>
      <p:sp>
        <p:nvSpPr>
          <p:cNvPr id="8" name="Title 1">
            <a:extLst>
              <a:ext uri="{FF2B5EF4-FFF2-40B4-BE49-F238E27FC236}">
                <a16:creationId xmlns:a16="http://schemas.microsoft.com/office/drawing/2014/main" id="{FC2F36F6-24D6-37BC-D753-FDFCCCADB45C}"/>
              </a:ext>
            </a:extLst>
          </p:cNvPr>
          <p:cNvSpPr txBox="1">
            <a:spLocks/>
          </p:cNvSpPr>
          <p:nvPr/>
        </p:nvSpPr>
        <p:spPr>
          <a:xfrm>
            <a:off x="161366" y="261224"/>
            <a:ext cx="1919847" cy="934163"/>
          </a:xfrm>
          <a:prstGeom prst="rect">
            <a:avLst/>
          </a:prstGeom>
          <a:solidFill>
            <a:schemeClr val="bg1"/>
          </a:solidFill>
        </p:spPr>
        <p:txBody>
          <a:bodyPr/>
          <a:lstStyle>
            <a:lvl1pPr algn="l" defTabSz="457200" rtl="0" eaLnBrk="1" latinLnBrk="0" hangingPunct="1">
              <a:spcBef>
                <a:spcPct val="0"/>
              </a:spcBef>
              <a:buNone/>
              <a:defRPr sz="2400" b="1" kern="1200">
                <a:solidFill>
                  <a:srgbClr val="0085CA"/>
                </a:solidFill>
                <a:latin typeface="Arial"/>
                <a:ea typeface="+mj-ea"/>
                <a:cs typeface="Arial"/>
              </a:defRPr>
            </a:lvl1pPr>
          </a:lstStyle>
          <a:p>
            <a:r>
              <a:rPr lang="en-US" dirty="0"/>
              <a:t>Norfolk Catchment </a:t>
            </a:r>
          </a:p>
        </p:txBody>
      </p:sp>
      <p:pic>
        <p:nvPicPr>
          <p:cNvPr id="16" name="Picture 15">
            <a:extLst>
              <a:ext uri="{FF2B5EF4-FFF2-40B4-BE49-F238E27FC236}">
                <a16:creationId xmlns:a16="http://schemas.microsoft.com/office/drawing/2014/main" id="{1DB2C161-6A73-8CE2-7CA1-5AEADD6F746D}"/>
              </a:ext>
            </a:extLst>
          </p:cNvPr>
          <p:cNvPicPr>
            <a:picLocks noChangeAspect="1"/>
          </p:cNvPicPr>
          <p:nvPr/>
        </p:nvPicPr>
        <p:blipFill>
          <a:blip r:embed="rId3"/>
          <a:stretch>
            <a:fillRect/>
          </a:stretch>
        </p:blipFill>
        <p:spPr>
          <a:xfrm>
            <a:off x="-1" y="2874109"/>
            <a:ext cx="5125865" cy="2088487"/>
          </a:xfrm>
          <a:prstGeom prst="rect">
            <a:avLst/>
          </a:prstGeom>
        </p:spPr>
      </p:pic>
      <p:pic>
        <p:nvPicPr>
          <p:cNvPr id="25" name="Picture 24">
            <a:extLst>
              <a:ext uri="{FF2B5EF4-FFF2-40B4-BE49-F238E27FC236}">
                <a16:creationId xmlns:a16="http://schemas.microsoft.com/office/drawing/2014/main" id="{C02CE4FB-CBF8-4E81-1170-327363B6AEF6}"/>
              </a:ext>
            </a:extLst>
          </p:cNvPr>
          <p:cNvPicPr>
            <a:picLocks noChangeAspect="1"/>
          </p:cNvPicPr>
          <p:nvPr/>
        </p:nvPicPr>
        <p:blipFill>
          <a:blip r:embed="rId4"/>
          <a:stretch>
            <a:fillRect/>
          </a:stretch>
        </p:blipFill>
        <p:spPr>
          <a:xfrm>
            <a:off x="2599883" y="180904"/>
            <a:ext cx="6325611" cy="2648731"/>
          </a:xfrm>
          <a:prstGeom prst="rect">
            <a:avLst/>
          </a:prstGeom>
        </p:spPr>
      </p:pic>
    </p:spTree>
    <p:extLst>
      <p:ext uri="{BB962C8B-B14F-4D97-AF65-F5344CB8AC3E}">
        <p14:creationId xmlns:p14="http://schemas.microsoft.com/office/powerpoint/2010/main" val="4591185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1"/>
          </p:nvPr>
        </p:nvSpPr>
        <p:spPr>
          <a:xfrm>
            <a:off x="2334409" y="1791803"/>
            <a:ext cx="5866615" cy="794781"/>
          </a:xfrm>
        </p:spPr>
        <p:txBody>
          <a:bodyPr/>
          <a:lstStyle/>
          <a:p>
            <a:r>
              <a:rPr lang="en-US" dirty="0"/>
              <a:t>Difficult to validate crop models in UK as crop land is so spatially heterogenous. </a:t>
            </a:r>
          </a:p>
          <a:p>
            <a:r>
              <a:rPr lang="en-US" dirty="0"/>
              <a:t>Recent developments in geospatial processing open new horizons in agricultural modelling. </a:t>
            </a:r>
          </a:p>
          <a:p>
            <a:r>
              <a:rPr lang="en-US" dirty="0"/>
              <a:t>Crop-specific representation in agricultural models has much potential.</a:t>
            </a:r>
          </a:p>
          <a:p>
            <a:pPr marL="0" indent="0">
              <a:buNone/>
            </a:pPr>
            <a:endParaRPr lang="en-US" dirty="0"/>
          </a:p>
        </p:txBody>
      </p:sp>
      <p:sp>
        <p:nvSpPr>
          <p:cNvPr id="5" name="Text Placeholder 4"/>
          <p:cNvSpPr>
            <a:spLocks noGrp="1"/>
          </p:cNvSpPr>
          <p:nvPr>
            <p:ph type="body" sz="quarter" idx="10"/>
          </p:nvPr>
        </p:nvSpPr>
        <p:spPr/>
        <p:txBody>
          <a:bodyPr/>
          <a:lstStyle/>
          <a:p>
            <a:endParaRPr lang="en-US"/>
          </a:p>
        </p:txBody>
      </p:sp>
      <p:sp>
        <p:nvSpPr>
          <p:cNvPr id="6" name="Text Placeholder 5"/>
          <p:cNvSpPr>
            <a:spLocks noGrp="1"/>
          </p:cNvSpPr>
          <p:nvPr>
            <p:ph type="body" sz="quarter" idx="13"/>
          </p:nvPr>
        </p:nvSpPr>
        <p:spPr/>
        <p:txBody>
          <a:bodyPr/>
          <a:lstStyle/>
          <a:p>
            <a:endParaRPr lang="en-US"/>
          </a:p>
        </p:txBody>
      </p:sp>
      <p:pic>
        <p:nvPicPr>
          <p:cNvPr id="7" name="Picture 6">
            <a:extLst>
              <a:ext uri="{FF2B5EF4-FFF2-40B4-BE49-F238E27FC236}">
                <a16:creationId xmlns:a16="http://schemas.microsoft.com/office/drawing/2014/main" id="{5E60CE2B-EF03-4FD7-A58D-0D26C16F5B1D}"/>
              </a:ext>
            </a:extLst>
          </p:cNvPr>
          <p:cNvPicPr>
            <a:picLocks noChangeAspect="1"/>
          </p:cNvPicPr>
          <p:nvPr/>
        </p:nvPicPr>
        <p:blipFill rotWithShape="1">
          <a:blip r:embed="rId3"/>
          <a:srcRect l="941" t="17221" b="2230"/>
          <a:stretch/>
        </p:blipFill>
        <p:spPr>
          <a:xfrm>
            <a:off x="0" y="4348719"/>
            <a:ext cx="9143999" cy="794781"/>
          </a:xfrm>
          <a:prstGeom prst="rect">
            <a:avLst/>
          </a:prstGeom>
        </p:spPr>
      </p:pic>
      <p:pic>
        <p:nvPicPr>
          <p:cNvPr id="8" name="Picture 7" descr="A picture containing drawing&#10;&#10;Description automatically generated">
            <a:extLst>
              <a:ext uri="{FF2B5EF4-FFF2-40B4-BE49-F238E27FC236}">
                <a16:creationId xmlns:a16="http://schemas.microsoft.com/office/drawing/2014/main" id="{64A3AF1B-8D84-4666-BEE4-28DA875436CB}"/>
              </a:ext>
            </a:extLst>
          </p:cNvPr>
          <p:cNvPicPr>
            <a:picLocks noChangeAspect="1"/>
          </p:cNvPicPr>
          <p:nvPr/>
        </p:nvPicPr>
        <p:blipFill>
          <a:blip r:embed="rId4"/>
          <a:stretch>
            <a:fillRect/>
          </a:stretch>
        </p:blipFill>
        <p:spPr>
          <a:xfrm>
            <a:off x="6858000" y="356043"/>
            <a:ext cx="1914860" cy="487087"/>
          </a:xfrm>
          <a:prstGeom prst="rect">
            <a:avLst/>
          </a:prstGeom>
        </p:spPr>
      </p:pic>
      <p:pic>
        <p:nvPicPr>
          <p:cNvPr id="9" name="Picture 2" descr="EGU 2022 - European Geosciences Union General Assembly | Copernicus">
            <a:extLst>
              <a:ext uri="{FF2B5EF4-FFF2-40B4-BE49-F238E27FC236}">
                <a16:creationId xmlns:a16="http://schemas.microsoft.com/office/drawing/2014/main" id="{C87CA1F5-91E6-9D57-76E7-4A6EA5D4DFE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08078" y="4707334"/>
            <a:ext cx="1191491" cy="342172"/>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12 Phrasal Verbs with 'Take' for Work Situations - Impactfulenglish.com">
            <a:extLst>
              <a:ext uri="{FF2B5EF4-FFF2-40B4-BE49-F238E27FC236}">
                <a16:creationId xmlns:a16="http://schemas.microsoft.com/office/drawing/2014/main" id="{1F2AFBA0-7AF7-B200-4710-15C9B2253D8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05172" y="738262"/>
            <a:ext cx="1186544" cy="622936"/>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Is your home a tax-free zone? - Botting &amp; Co Botting &amp; Co">
            <a:extLst>
              <a:ext uri="{FF2B5EF4-FFF2-40B4-BE49-F238E27FC236}">
                <a16:creationId xmlns:a16="http://schemas.microsoft.com/office/drawing/2014/main" id="{BB5FB8C8-50B5-1F84-A3AE-5D275808735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82686" y="691121"/>
            <a:ext cx="1128583" cy="778333"/>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Messages on the App Store">
            <a:extLst>
              <a:ext uri="{FF2B5EF4-FFF2-40B4-BE49-F238E27FC236}">
                <a16:creationId xmlns:a16="http://schemas.microsoft.com/office/drawing/2014/main" id="{A1937589-8418-CFAC-4A07-91F4A2BD8C57}"/>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29877" t="7959" r="28573" b="10747"/>
          <a:stretch/>
        </p:blipFill>
        <p:spPr bwMode="auto">
          <a:xfrm>
            <a:off x="5163871" y="731362"/>
            <a:ext cx="795622" cy="778333"/>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F4D8E518-F1E7-33F1-3B31-E33C2F39408E}"/>
              </a:ext>
            </a:extLst>
          </p:cNvPr>
          <p:cNvSpPr txBox="1"/>
          <p:nvPr/>
        </p:nvSpPr>
        <p:spPr>
          <a:xfrm>
            <a:off x="8576442" y="4067400"/>
            <a:ext cx="614415" cy="369332"/>
          </a:xfrm>
          <a:prstGeom prst="rect">
            <a:avLst/>
          </a:prstGeom>
          <a:noFill/>
        </p:spPr>
        <p:txBody>
          <a:bodyPr wrap="square">
            <a:spAutoFit/>
          </a:bodyPr>
          <a:lstStyle/>
          <a:p>
            <a:r>
              <a:rPr lang="en-US" dirty="0"/>
              <a:t>7/7</a:t>
            </a:r>
            <a:endParaRPr lang="en-GB" dirty="0"/>
          </a:p>
        </p:txBody>
      </p:sp>
    </p:spTree>
    <p:extLst>
      <p:ext uri="{BB962C8B-B14F-4D97-AF65-F5344CB8AC3E}">
        <p14:creationId xmlns:p14="http://schemas.microsoft.com/office/powerpoint/2010/main" val="2215148943"/>
      </p:ext>
    </p:extLst>
  </p:cSld>
  <p:clrMapOvr>
    <a:masterClrMapping/>
  </p:clrMapOvr>
</p:sld>
</file>

<file path=ppt/theme/theme1.xml><?xml version="1.0" encoding="utf-8"?>
<a:theme xmlns:a="http://schemas.openxmlformats.org/drawingml/2006/main" name="Imperial College London Theme">
  <a:themeElements>
    <a:clrScheme name="Imperial College London Presentation">
      <a:dk1>
        <a:srgbClr val="000000"/>
      </a:dk1>
      <a:lt1>
        <a:sysClr val="window" lastClr="FFFFFF"/>
      </a:lt1>
      <a:dk2>
        <a:srgbClr val="003E74"/>
      </a:dk2>
      <a:lt2>
        <a:srgbClr val="9D9D9D"/>
      </a:lt2>
      <a:accent1>
        <a:srgbClr val="0085CA"/>
      </a:accent1>
      <a:accent2>
        <a:srgbClr val="006EAF"/>
      </a:accent2>
      <a:accent3>
        <a:srgbClr val="0CA1CD"/>
      </a:accent3>
      <a:accent4>
        <a:srgbClr val="008EAA"/>
      </a:accent4>
      <a:accent5>
        <a:srgbClr val="379F9F"/>
      </a:accent5>
      <a:accent6>
        <a:srgbClr val="0085CA"/>
      </a:accent6>
      <a:hlink>
        <a:srgbClr val="0085CA"/>
      </a:hlink>
      <a:folHlink>
        <a:srgbClr val="0085C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Imperial College London Presentation">
      <a:dk1>
        <a:srgbClr val="000000"/>
      </a:dk1>
      <a:lt1>
        <a:sysClr val="window" lastClr="FFFFFF"/>
      </a:lt1>
      <a:dk2>
        <a:srgbClr val="003E74"/>
      </a:dk2>
      <a:lt2>
        <a:srgbClr val="9D9D9D"/>
      </a:lt2>
      <a:accent1>
        <a:srgbClr val="0085CA"/>
      </a:accent1>
      <a:accent2>
        <a:srgbClr val="006EAF"/>
      </a:accent2>
      <a:accent3>
        <a:srgbClr val="0CA1CD"/>
      </a:accent3>
      <a:accent4>
        <a:srgbClr val="008EAA"/>
      </a:accent4>
      <a:accent5>
        <a:srgbClr val="379F9F"/>
      </a:accent5>
      <a:accent6>
        <a:srgbClr val="0085CA"/>
      </a:accent6>
      <a:hlink>
        <a:srgbClr val="0085CA"/>
      </a:hlink>
      <a:folHlink>
        <a:srgbClr val="0085C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Imperial College London Presentation">
      <a:dk1>
        <a:srgbClr val="000000"/>
      </a:dk1>
      <a:lt1>
        <a:sysClr val="window" lastClr="FFFFFF"/>
      </a:lt1>
      <a:dk2>
        <a:srgbClr val="003E74"/>
      </a:dk2>
      <a:lt2>
        <a:srgbClr val="9D9D9D"/>
      </a:lt2>
      <a:accent1>
        <a:srgbClr val="0085CA"/>
      </a:accent1>
      <a:accent2>
        <a:srgbClr val="006EAF"/>
      </a:accent2>
      <a:accent3>
        <a:srgbClr val="0CA1CD"/>
      </a:accent3>
      <a:accent4>
        <a:srgbClr val="008EAA"/>
      </a:accent4>
      <a:accent5>
        <a:srgbClr val="379F9F"/>
      </a:accent5>
      <a:accent6>
        <a:srgbClr val="0085CA"/>
      </a:accent6>
      <a:hlink>
        <a:srgbClr val="0085CA"/>
      </a:hlink>
      <a:folHlink>
        <a:srgbClr val="0085C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1149</Words>
  <Application>Microsoft Office PowerPoint</Application>
  <PresentationFormat>On-screen Show (16:9)</PresentationFormat>
  <Paragraphs>77</Paragraphs>
  <Slides>7</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Arial</vt:lpstr>
      <vt:lpstr>Open Sans</vt:lpstr>
      <vt:lpstr>Imperial College London Theme</vt:lpstr>
      <vt:lpstr>Improving crop representation in an ecohydrological model: a proof of concept </vt:lpstr>
      <vt:lpstr>T&amp;C - Crop</vt:lpstr>
      <vt:lpstr>Model Validation</vt:lpstr>
      <vt:lpstr>PowerPoint Presentation</vt:lpstr>
      <vt:lpstr>Case Study</vt:lpstr>
      <vt:lpstr>PowerPoint Presentation</vt:lpstr>
      <vt:lpstr>PowerPoint Presentation</vt:lpstr>
    </vt:vector>
  </TitlesOfParts>
  <Company>Imperial College London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Abby Bolt</dc:creator>
  <cp:lastModifiedBy>jordi Buckley Paules</cp:lastModifiedBy>
  <cp:revision>37</cp:revision>
  <dcterms:created xsi:type="dcterms:W3CDTF">2017-02-16T14:49:58Z</dcterms:created>
  <dcterms:modified xsi:type="dcterms:W3CDTF">2022-05-22T21:17:06Z</dcterms:modified>
</cp:coreProperties>
</file>