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heme/theme3.xml" ContentType="application/vnd.openxmlformats-officedocument.them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heme/theme4.xml" ContentType="application/vnd.openxmlformats-officedocument.them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1.xml" ContentType="application/vnd.openxmlformats-officedocument.presentationml.notesSlide+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5_F0C8AD2E.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78" r:id="rId2"/>
  </p:sldMasterIdLst>
  <p:notesMasterIdLst>
    <p:notesMasterId r:id="rId13"/>
  </p:notesMasterIdLst>
  <p:handoutMasterIdLst>
    <p:handoutMasterId r:id="rId14"/>
  </p:handoutMasterIdLst>
  <p:sldIdLst>
    <p:sldId id="266" r:id="rId3"/>
    <p:sldId id="257" r:id="rId4"/>
    <p:sldId id="258" r:id="rId5"/>
    <p:sldId id="264" r:id="rId6"/>
    <p:sldId id="259" r:id="rId7"/>
    <p:sldId id="260" r:id="rId8"/>
    <p:sldId id="261" r:id="rId9"/>
    <p:sldId id="262" r:id="rId10"/>
    <p:sldId id="265" r:id="rId11"/>
    <p:sldId id="263" r:id="rId12"/>
  </p:sldIdLst>
  <p:sldSz cx="12192000" cy="6858000"/>
  <p:notesSz cx="6858000" cy="9144000"/>
  <p:embeddedFontLst>
    <p:embeddedFont>
      <p:font typeface="Cambria Math" panose="02040503050406030204" pitchFamily="18" charset="0"/>
      <p:regular r:id="rId15"/>
    </p:embeddedFont>
    <p:embeddedFont>
      <p:font typeface="Source Sans Pro" panose="020B0503030403020204" pitchFamily="34" charset="0"/>
      <p:regular r:id="rId16"/>
      <p:bold r:id="rId17"/>
      <p:italic r:id="rId18"/>
      <p:boldItalic r:id="rId19"/>
    </p:embeddedFont>
    <p:embeddedFont>
      <p:font typeface="Source Sans Pro Light" panose="020B0403030403020204" pitchFamily="34" charset="0"/>
      <p:regular r:id="rId20"/>
      <p:italic r:id="rId21"/>
    </p:embeddedFont>
    <p:embeddedFont>
      <p:font typeface="Source Sans Pro Semibold" panose="020B0603030403020204" pitchFamily="34" charset="0"/>
      <p:bold r:id="rId22"/>
      <p:boldItalic r:id="rId23"/>
    </p:embeddedFont>
  </p:embeddedFontLst>
  <p:custDataLst>
    <p:tags r:id="rId24"/>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A88F3E-97E9-E7F2-6496-5AC44C003D1F}" name="Stefano Serafin" initials="SS" userId="S::stefano.serafin@univie.ac.at::b64b6e33-d00f-4633-bb7d-9da906eaf200" providerId="AD"/>
  <p188:author id="{BEC7F965-6A69-C697-DABF-981E06BFE0FE}" name="Emily Potter" initials="EP" userId="S::geoepo@leeds.ac.uk::33da72ea-1073-40ae-aafa-5d62585211b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tina Drimmel" initials="CD" lastIdx="3" clrIdx="0">
    <p:extLst>
      <p:ext uri="{19B8F6BF-5375-455C-9EA6-DF929625EA0E}">
        <p15:presenceInfo xmlns:p15="http://schemas.microsoft.com/office/powerpoint/2012/main" userId="c022c9616c43c9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40" autoAdjust="0"/>
    <p:restoredTop sz="94626" autoAdjust="0"/>
  </p:normalViewPr>
  <p:slideViewPr>
    <p:cSldViewPr snapToGrid="0" showGuides="1">
      <p:cViewPr varScale="1">
        <p:scale>
          <a:sx n="87" d="100"/>
          <a:sy n="87" d="100"/>
        </p:scale>
        <p:origin x="642" y="45"/>
      </p:cViewPr>
      <p:guideLst>
        <p:guide pos="3840"/>
        <p:guide orient="horz" pos="2160"/>
      </p:guideLst>
    </p:cSldViewPr>
  </p:slideViewPr>
  <p:notesTextViewPr>
    <p:cViewPr>
      <p:scale>
        <a:sx n="1" d="1"/>
        <a:sy n="1" d="1"/>
      </p:scale>
      <p:origin x="0" y="0"/>
    </p:cViewPr>
  </p:notesTextViewPr>
  <p:notesViewPr>
    <p:cSldViewPr snapToGrid="0" showGuides="1">
      <p:cViewPr varScale="1">
        <p:scale>
          <a:sx n="94" d="100"/>
          <a:sy n="94" d="100"/>
        </p:scale>
        <p:origin x="360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viewProps" Target="viewProps.xml"/><Relationship Id="rId30" Type="http://schemas.microsoft.com/office/2018/10/relationships/authors" Target="authors.xml"/></Relationships>
</file>

<file path=ppt/comments/modernComment_105_F0C8AD2E.xml><?xml version="1.0" encoding="utf-8"?>
<p188:cmLst xmlns:a="http://schemas.openxmlformats.org/drawingml/2006/main" xmlns:r="http://schemas.openxmlformats.org/officeDocument/2006/relationships" xmlns:p188="http://schemas.microsoft.com/office/powerpoint/2018/8/main">
  <p188:cm id="{C9761190-552D-4021-AFE3-CC0B1B12B9DA}" authorId="{8EA88F3E-97E9-E7F2-6496-5AC44C003D1F}" created="2022-05-20T11:21:31.601">
    <pc:sldMkLst xmlns:pc="http://schemas.microsoft.com/office/powerpoint/2013/main/command">
      <pc:docMk/>
      <pc:sldMk cId="4039683374" sldId="261"/>
    </pc:sldMkLst>
    <p188:replyLst>
      <p188:reply id="{8765EEAD-F477-43DB-AE47-D12698A7660C}" authorId="{BEC7F965-6A69-C697-DABF-981E06BFE0FE}" created="2022-05-20T13:41:49.942">
        <p188:txBody>
          <a:bodyPr/>
          <a:lstStyle/>
          <a:p>
            <a:r>
              <a:rPr lang="en-GB"/>
              <a:t>Of integration? All the integrals are taken to 1000 m. this does mean a slight difference in depths depending on half width, but I haven't yet thought of a 'fair' way to do that, to determine the wind at e.g. 1000 m. Maybe if that's what we're interested in, the different depths due to different starting elevations is important to include anyway? </a:t>
            </a:r>
          </a:p>
        </p188:txBody>
      </p188:reply>
    </p188:replyLst>
    <p188:txBody>
      <a:bodyPr/>
      <a:lstStyle/>
      <a:p>
        <a:r>
          <a:rPr lang="en-US"/>
          <a:t>Why are you taking different depths in these figures? (1000/500/100 m?)</a:t>
        </a:r>
      </a:p>
    </p188:txBody>
  </p188:cm>
</p188:cmLst>
</file>

<file path=ppt/handoutMasters/_rels/handoutMaster1.xml.rels><?xml version="1.0" encoding="UTF-8" standalone="yes"?>
<Relationships xmlns="http://schemas.openxmlformats.org/package/2006/relationships"><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heme" Target="../theme/theme4.xml"/><Relationship Id="rId5" Type="http://schemas.openxmlformats.org/officeDocument/2006/relationships/tags" Target="../tags/tag219.xml"/><Relationship Id="rId4" Type="http://schemas.openxmlformats.org/officeDocument/2006/relationships/tags" Target="../tags/tag2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umsplatzhalter 2"/>
          <p:cNvSpPr>
            <a:spLocks noGrp="1"/>
          </p:cNvSpPr>
          <p:nvPr>
            <p:ph type="dt" sz="quarter"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7064D662-6B32-41D5-8E1A-96A9B6FAE509}" type="datetimeFigureOut">
              <a:rPr lang="en-GB" smtClean="0"/>
              <a:t>24/05/2022</a:t>
            </a:fld>
            <a:endParaRPr lang="en-GB" dirty="0"/>
          </a:p>
        </p:txBody>
      </p:sp>
      <p:sp>
        <p:nvSpPr>
          <p:cNvPr id="4" name="Fußzeilenplatzhalter 3"/>
          <p:cNvSpPr>
            <a:spLocks noGrp="1"/>
          </p:cNvSpPr>
          <p:nvPr>
            <p:ph type="ftr" sz="quarter" idx="2"/>
            <p:custDataLst>
              <p:tags r:id="rId4"/>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Foliennummernplatzhalter 4"/>
          <p:cNvSpPr>
            <a:spLocks noGrp="1"/>
          </p:cNvSpPr>
          <p:nvPr>
            <p:ph type="sldNum" sz="quarter" idx="3"/>
            <p:custDataLst>
              <p:tags r:id="rId5"/>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8455DAD7-9648-4334-9973-3F53D86295A5}" type="slidenum">
              <a:rPr lang="en-GB" smtClean="0"/>
              <a:t>‹#›</a:t>
            </a:fld>
            <a:endParaRPr lang="en-GB" dirty="0"/>
          </a:p>
        </p:txBody>
      </p:sp>
    </p:spTree>
    <p:extLst>
      <p:ext uri="{BB962C8B-B14F-4D97-AF65-F5344CB8AC3E}">
        <p14:creationId xmlns:p14="http://schemas.microsoft.com/office/powerpoint/2010/main" val="1503843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211.xml"/><Relationship Id="rId7" Type="http://schemas.openxmlformats.org/officeDocument/2006/relationships/tags" Target="../tags/tag215.xml"/><Relationship Id="rId2" Type="http://schemas.openxmlformats.org/officeDocument/2006/relationships/tags" Target="../tags/tag210.xml"/><Relationship Id="rId1" Type="http://schemas.openxmlformats.org/officeDocument/2006/relationships/theme" Target="../theme/theme3.xml"/><Relationship Id="rId6" Type="http://schemas.openxmlformats.org/officeDocument/2006/relationships/tags" Target="../tags/tag214.xml"/><Relationship Id="rId5" Type="http://schemas.openxmlformats.org/officeDocument/2006/relationships/tags" Target="../tags/tag213.xml"/><Relationship Id="rId4" Type="http://schemas.openxmlformats.org/officeDocument/2006/relationships/tags" Target="../tags/tag2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lang="en-GB" dirty="0"/>
            </a:lvl1pPr>
          </a:lstStyle>
          <a:p>
            <a:endParaRPr lang="de-AT"/>
          </a:p>
        </p:txBody>
      </p:sp>
      <p:sp>
        <p:nvSpPr>
          <p:cNvPr id="3" name="Datumsplatzhalter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C4BCA5CE-CF9B-49B4-9F54-EA4676D5EF6F}" type="datetimeFigureOut">
              <a:rPr lang="en-GB" smtClean="0"/>
              <a:t>24/05/2022</a:t>
            </a:fld>
            <a:endParaRPr lang="en-GB" dirty="0"/>
          </a:p>
        </p:txBody>
      </p:sp>
      <p:sp>
        <p:nvSpPr>
          <p:cNvPr id="4" name="Folienbildplatzhalter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en-GB" dirty="0" err="1"/>
              <a:t>Formatvorlagen</a:t>
            </a:r>
            <a:r>
              <a:rPr lang="en-GB" dirty="0"/>
              <a:t> des </a:t>
            </a:r>
            <a:r>
              <a:rPr lang="en-GB" dirty="0" err="1"/>
              <a:t>Textmasters</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6" name="Fußzeilenplatzhalter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lang="en-GB" dirty="0"/>
            </a:lvl1pPr>
          </a:lstStyle>
          <a:p>
            <a:endParaRPr lang="de-AT"/>
          </a:p>
        </p:txBody>
      </p:sp>
      <p:sp>
        <p:nvSpPr>
          <p:cNvPr id="7" name="Foliennummernplatzhalter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9C53593F-2752-4925-959E-BC626CD185A1}" type="slidenum">
              <a:rPr lang="en-GB" smtClean="0"/>
              <a:t>‹#›</a:t>
            </a:fld>
            <a:endParaRPr lang="en-GB" dirty="0"/>
          </a:p>
        </p:txBody>
      </p:sp>
    </p:spTree>
    <p:extLst>
      <p:ext uri="{BB962C8B-B14F-4D97-AF65-F5344CB8AC3E}">
        <p14:creationId xmlns:p14="http://schemas.microsoft.com/office/powerpoint/2010/main" val="2912824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 Id="rId5" Type="http://schemas.openxmlformats.org/officeDocument/2006/relationships/slide" Target="../slides/slide1.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en-GB" dirty="0"/>
          </a:p>
        </p:txBody>
      </p:sp>
      <p:sp>
        <p:nvSpPr>
          <p:cNvPr id="4" name="Foliennummernplatzhalter 3"/>
          <p:cNvSpPr>
            <a:spLocks noGrp="1"/>
          </p:cNvSpPr>
          <p:nvPr>
            <p:ph type="sldNum" sz="quarter" idx="10"/>
            <p:custDataLst>
              <p:tags r:id="rId3"/>
            </p:custDataLst>
          </p:nvPr>
        </p:nvSpPr>
        <p:spPr/>
        <p:txBody>
          <a:bodyPr/>
          <a:lstStyle/>
          <a:p>
            <a:fld id="{9C53593F-2752-4925-959E-BC626CD185A1}" type="slidenum">
              <a:rPr lang="en-GB" smtClean="0"/>
              <a:t>1</a:t>
            </a:fld>
            <a:endParaRPr lang="en-GB" dirty="0"/>
          </a:p>
        </p:txBody>
      </p:sp>
    </p:spTree>
    <p:extLst>
      <p:ext uri="{BB962C8B-B14F-4D97-AF65-F5344CB8AC3E}">
        <p14:creationId xmlns:p14="http://schemas.microsoft.com/office/powerpoint/2010/main" val="1107773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idealised modelling setup uses the WRF model in idealised mode. There’s a 2D domain with a cosine hill in the centre. We use half a km horizontal resolution with 1000 grid points. </a:t>
            </a:r>
          </a:p>
        </p:txBody>
      </p:sp>
      <p:sp>
        <p:nvSpPr>
          <p:cNvPr id="4" name="Slide Number Placeholder 3"/>
          <p:cNvSpPr>
            <a:spLocks noGrp="1"/>
          </p:cNvSpPr>
          <p:nvPr>
            <p:ph type="sldNum" sz="quarter" idx="5"/>
          </p:nvPr>
        </p:nvSpPr>
        <p:spPr/>
        <p:txBody>
          <a:bodyPr/>
          <a:lstStyle/>
          <a:p>
            <a:fld id="{9C53593F-2752-4925-959E-BC626CD185A1}" type="slidenum">
              <a:rPr lang="en-GB" smtClean="0"/>
              <a:t>3</a:t>
            </a:fld>
            <a:endParaRPr lang="en-GB" dirty="0"/>
          </a:p>
        </p:txBody>
      </p:sp>
    </p:spTree>
    <p:extLst>
      <p:ext uri="{BB962C8B-B14F-4D97-AF65-F5344CB8AC3E}">
        <p14:creationId xmlns:p14="http://schemas.microsoft.com/office/powerpoint/2010/main" val="115712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order to measure vertical uplift, we use the </a:t>
            </a:r>
            <a:r>
              <a:rPr lang="en-GB" dirty="0" err="1"/>
              <a:t>boussinesq</a:t>
            </a:r>
            <a:r>
              <a:rPr lang="en-GB" dirty="0"/>
              <a:t> mass continuity equation to equate vertical uplift with horizontal divergence. The </a:t>
            </a:r>
            <a:r>
              <a:rPr lang="en-GB" dirty="0" err="1"/>
              <a:t>boussinesq</a:t>
            </a:r>
            <a:r>
              <a:rPr lang="en-GB" dirty="0"/>
              <a:t> mass continuity equation states that if you integrate delta from the ground to the top of the hill height, say, you get the negative vertical velocity at that </a:t>
            </a:r>
            <a:r>
              <a:rPr lang="en-GB"/>
              <a:t>hill height. Here’s </a:t>
            </a:r>
            <a:r>
              <a:rPr lang="en-GB" dirty="0"/>
              <a:t>an example of a run with a constant brunt-Vaisala frequency of 0.015 and a halfwidth of 5 km. On the lee side of the mountain, there is initially a hydraulic jump, and then a wave-like pattern with rotors near the surface. This rotor formation was initially found by </a:t>
            </a:r>
            <a:r>
              <a:rPr lang="en-GB" dirty="0" err="1"/>
              <a:t>Sachsperger</a:t>
            </a:r>
            <a:r>
              <a:rPr lang="en-GB" dirty="0"/>
              <a:t> and others who showed that increasing nonlinearity by increasing the </a:t>
            </a:r>
            <a:r>
              <a:rPr lang="en-GB" dirty="0" err="1"/>
              <a:t>brung-vailsala</a:t>
            </a:r>
            <a:r>
              <a:rPr lang="en-GB" dirty="0"/>
              <a:t> frequency increased the strength of the rotors on the lee side of mountains, when a no-slip condition is present at the surface. </a:t>
            </a:r>
          </a:p>
        </p:txBody>
      </p:sp>
      <p:sp>
        <p:nvSpPr>
          <p:cNvPr id="4" name="Slide Number Placeholder 3"/>
          <p:cNvSpPr>
            <a:spLocks noGrp="1"/>
          </p:cNvSpPr>
          <p:nvPr>
            <p:ph type="sldNum" sz="quarter" idx="5"/>
          </p:nvPr>
        </p:nvSpPr>
        <p:spPr/>
        <p:txBody>
          <a:bodyPr/>
          <a:lstStyle/>
          <a:p>
            <a:fld id="{9C53593F-2752-4925-959E-BC626CD185A1}" type="slidenum">
              <a:rPr lang="en-GB" smtClean="0"/>
              <a:t>5</a:t>
            </a:fld>
            <a:endParaRPr lang="en-GB" dirty="0"/>
          </a:p>
        </p:txBody>
      </p:sp>
    </p:spTree>
    <p:extLst>
      <p:ext uri="{BB962C8B-B14F-4D97-AF65-F5344CB8AC3E}">
        <p14:creationId xmlns:p14="http://schemas.microsoft.com/office/powerpoint/2010/main" val="839552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plot shows the outcome from a number of setups, with half widths ranging from 1 km to 20 km, and initial buoyancy profiles ranging from a brunt Vaisala frequency of 0.005 to 0.015. all runs use a constant background windspeed of 10 m/s. This is the divergence delta, integrated from the ground to 1000 m (the mountain top height), then the absolute minimum (maximum convergence, corresponding to maximum uplift) in the horizontal direction is found. While </a:t>
            </a:r>
            <a:r>
              <a:rPr lang="en-GB" dirty="0" err="1"/>
              <a:t>Sachsperger</a:t>
            </a:r>
            <a:r>
              <a:rPr lang="en-GB" dirty="0"/>
              <a:t> focussed on rotor strength, showing that narrower mountains produced stronger rotors, here we are more likely to be measuring the strength of the initial hydraulic jump. In general, narrower mountains and a higher brunt-Vaisala frequency correspond to greater convergence. </a:t>
            </a:r>
          </a:p>
        </p:txBody>
      </p:sp>
      <p:sp>
        <p:nvSpPr>
          <p:cNvPr id="4" name="Slide Number Placeholder 3"/>
          <p:cNvSpPr>
            <a:spLocks noGrp="1"/>
          </p:cNvSpPr>
          <p:nvPr>
            <p:ph type="sldNum" sz="quarter" idx="5"/>
          </p:nvPr>
        </p:nvSpPr>
        <p:spPr/>
        <p:txBody>
          <a:bodyPr/>
          <a:lstStyle/>
          <a:p>
            <a:fld id="{9C53593F-2752-4925-959E-BC626CD185A1}" type="slidenum">
              <a:rPr lang="en-GB" smtClean="0"/>
              <a:t>6</a:t>
            </a:fld>
            <a:endParaRPr lang="en-GB" dirty="0"/>
          </a:p>
        </p:txBody>
      </p:sp>
    </p:spTree>
    <p:extLst>
      <p:ext uri="{BB962C8B-B14F-4D97-AF65-F5344CB8AC3E}">
        <p14:creationId xmlns:p14="http://schemas.microsoft.com/office/powerpoint/2010/main" val="2496016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is this? Increased heat flux decreases strength of initial hydraulic jump, while increasing rotor strength? But why the decrease in the hydraulic jump? Just because it’s increasing mixing, or something?</a:t>
            </a:r>
          </a:p>
        </p:txBody>
      </p:sp>
      <p:sp>
        <p:nvSpPr>
          <p:cNvPr id="4" name="Slide Number Placeholder 3"/>
          <p:cNvSpPr>
            <a:spLocks noGrp="1"/>
          </p:cNvSpPr>
          <p:nvPr>
            <p:ph type="sldNum" sz="quarter" idx="5"/>
          </p:nvPr>
        </p:nvSpPr>
        <p:spPr/>
        <p:txBody>
          <a:bodyPr/>
          <a:lstStyle/>
          <a:p>
            <a:fld id="{9C53593F-2752-4925-959E-BC626CD185A1}" type="slidenum">
              <a:rPr lang="en-GB" smtClean="0"/>
              <a:t>7</a:t>
            </a:fld>
            <a:endParaRPr lang="en-GB" dirty="0"/>
          </a:p>
        </p:txBody>
      </p:sp>
    </p:spTree>
    <p:extLst>
      <p:ext uri="{BB962C8B-B14F-4D97-AF65-F5344CB8AC3E}">
        <p14:creationId xmlns:p14="http://schemas.microsoft.com/office/powerpoint/2010/main" val="2423578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53593F-2752-4925-959E-BC626CD185A1}" type="slidenum">
              <a:rPr lang="en-GB" smtClean="0"/>
              <a:t>8</a:t>
            </a:fld>
            <a:endParaRPr lang="en-GB" dirty="0"/>
          </a:p>
        </p:txBody>
      </p:sp>
    </p:spTree>
    <p:extLst>
      <p:ext uri="{BB962C8B-B14F-4D97-AF65-F5344CB8AC3E}">
        <p14:creationId xmlns:p14="http://schemas.microsoft.com/office/powerpoint/2010/main" val="2949218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plot shows the outcome from a number of setups, with half widths ranging from 1 km to 20 km, and initial buoyancy profiles ranging from a brunt Vaisala frequency of 0.005 to 0.015. all runs use a constant background windspeed of 10 m/s. This is the divergence delta, integrated from the ground to 1000 m (the mountain top height), then the absolute minimum (maximum convergence, corresponding to maximum uplift) in the horizontal direction is found. While </a:t>
            </a:r>
            <a:r>
              <a:rPr lang="en-GB" dirty="0" err="1"/>
              <a:t>Sachsperger</a:t>
            </a:r>
            <a:r>
              <a:rPr lang="en-GB" dirty="0"/>
              <a:t> focussed on rotor strength, showing that narrower mountains produced stronger rotors, here we are more likely to be measuring the strength of the initial hydraulic jump. In general, narrower mountains and a higher brunt-Vaisala frequency correspond to greater convergence. </a:t>
            </a:r>
          </a:p>
        </p:txBody>
      </p:sp>
      <p:sp>
        <p:nvSpPr>
          <p:cNvPr id="4" name="Slide Number Placeholder 3"/>
          <p:cNvSpPr>
            <a:spLocks noGrp="1"/>
          </p:cNvSpPr>
          <p:nvPr>
            <p:ph type="sldNum" sz="quarter" idx="5"/>
          </p:nvPr>
        </p:nvSpPr>
        <p:spPr/>
        <p:txBody>
          <a:bodyPr/>
          <a:lstStyle/>
          <a:p>
            <a:fld id="{9C53593F-2752-4925-959E-BC626CD185A1}" type="slidenum">
              <a:rPr lang="en-GB" smtClean="0"/>
              <a:t>10</a:t>
            </a:fld>
            <a:endParaRPr lang="en-GB" dirty="0"/>
          </a:p>
        </p:txBody>
      </p:sp>
    </p:spTree>
    <p:extLst>
      <p:ext uri="{BB962C8B-B14F-4D97-AF65-F5344CB8AC3E}">
        <p14:creationId xmlns:p14="http://schemas.microsoft.com/office/powerpoint/2010/main" val="363623925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tags" Target="../tags/tag10.xml"/><Relationship Id="rId7" Type="http://schemas.openxmlformats.org/officeDocument/2006/relationships/image" Target="../media/image1.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slideMaster" Target="../slideMasters/slideMaster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6.xml"/><Relationship Id="rId1" Type="http://schemas.openxmlformats.org/officeDocument/2006/relationships/tags" Target="../tags/tag65.xml"/></Relationships>
</file>

<file path=ppt/slideLayouts/_rels/slideLayout1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69.xml"/><Relationship Id="rId7" Type="http://schemas.openxmlformats.org/officeDocument/2006/relationships/tags" Target="../tags/tag73.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s>
</file>

<file path=ppt/slideLayouts/_rels/slideLayout1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6.xml"/><Relationship Id="rId7" Type="http://schemas.openxmlformats.org/officeDocument/2006/relationships/tags" Target="../tags/tag80.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5" Type="http://schemas.openxmlformats.org/officeDocument/2006/relationships/tags" Target="../tags/tag85.xml"/><Relationship Id="rId10" Type="http://schemas.openxmlformats.org/officeDocument/2006/relationships/slideMaster" Target="../slideMasters/slideMaster1.xml"/><Relationship Id="rId4" Type="http://schemas.openxmlformats.org/officeDocument/2006/relationships/tags" Target="../tags/tag84.xml"/><Relationship Id="rId9" Type="http://schemas.openxmlformats.org/officeDocument/2006/relationships/tags" Target="../tags/tag89.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97.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10" Type="http://schemas.openxmlformats.org/officeDocument/2006/relationships/slideMaster" Target="../slideMasters/slideMaster1.xml"/><Relationship Id="rId4" Type="http://schemas.openxmlformats.org/officeDocument/2006/relationships/tags" Target="../tags/tag93.xml"/><Relationship Id="rId9" Type="http://schemas.openxmlformats.org/officeDocument/2006/relationships/tags" Target="../tags/tag98.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06.xml"/><Relationship Id="rId3" Type="http://schemas.openxmlformats.org/officeDocument/2006/relationships/tags" Target="../tags/tag101.xml"/><Relationship Id="rId7" Type="http://schemas.openxmlformats.org/officeDocument/2006/relationships/tags" Target="../tags/tag105.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9"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tags" Target="../tags/tag114.xml"/><Relationship Id="rId7" Type="http://schemas.openxmlformats.org/officeDocument/2006/relationships/image" Target="../media/image3.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Master" Target="../slideMasters/slideMaster2.xml"/><Relationship Id="rId5" Type="http://schemas.openxmlformats.org/officeDocument/2006/relationships/tags" Target="../tags/tag116.xml"/><Relationship Id="rId4" Type="http://schemas.openxmlformats.org/officeDocument/2006/relationships/tags" Target="../tags/tag115.xml"/><Relationship Id="rId9"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slideMaster" Target="../slideMasters/slideMaster2.xml"/><Relationship Id="rId5" Type="http://schemas.openxmlformats.org/officeDocument/2006/relationships/tags" Target="../tags/tag121.xml"/><Relationship Id="rId4" Type="http://schemas.openxmlformats.org/officeDocument/2006/relationships/tags" Target="../tags/tag120.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3.xml"/><Relationship Id="rId1" Type="http://schemas.openxmlformats.org/officeDocument/2006/relationships/tags" Target="../tags/tag12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Master" Target="../slideMasters/slideMaster2.xml"/><Relationship Id="rId5" Type="http://schemas.openxmlformats.org/officeDocument/2006/relationships/tags" Target="../tags/tag128.xml"/><Relationship Id="rId4" Type="http://schemas.openxmlformats.org/officeDocument/2006/relationships/tags" Target="../tags/tag127.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3.xml"/><Relationship Id="rId1" Type="http://schemas.openxmlformats.org/officeDocument/2006/relationships/tags" Target="../tags/tag13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slideMaster" Target="../slideMasters/slideMaster2.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47.xml"/><Relationship Id="rId3" Type="http://schemas.openxmlformats.org/officeDocument/2006/relationships/tags" Target="../tags/tag142.xml"/><Relationship Id="rId7" Type="http://schemas.openxmlformats.org/officeDocument/2006/relationships/tags" Target="../tags/tag146.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9"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55.xml"/><Relationship Id="rId3" Type="http://schemas.openxmlformats.org/officeDocument/2006/relationships/tags" Target="../tags/tag150.xml"/><Relationship Id="rId7" Type="http://schemas.openxmlformats.org/officeDocument/2006/relationships/tags" Target="../tags/tag154.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 Id="rId9"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58.xml"/><Relationship Id="rId7" Type="http://schemas.openxmlformats.org/officeDocument/2006/relationships/slideMaster" Target="../slideMasters/slideMaster2.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64.xml"/><Relationship Id="rId7" Type="http://schemas.openxmlformats.org/officeDocument/2006/relationships/slideMaster" Target="../slideMasters/slideMaster2.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9.xml"/><Relationship Id="rId1" Type="http://schemas.openxmlformats.org/officeDocument/2006/relationships/tags" Target="../tags/tag168.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s>
</file>

<file path=ppt/slideLayouts/_rels/slideLayout3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72.xml"/><Relationship Id="rId7" Type="http://schemas.openxmlformats.org/officeDocument/2006/relationships/tags" Target="../tags/tag176.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s>
</file>

<file path=ppt/slideLayouts/_rels/slideLayout31.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79.xml"/><Relationship Id="rId7" Type="http://schemas.openxmlformats.org/officeDocument/2006/relationships/tags" Target="../tags/tag183.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191.xml"/><Relationship Id="rId3" Type="http://schemas.openxmlformats.org/officeDocument/2006/relationships/tags" Target="../tags/tag186.xml"/><Relationship Id="rId7" Type="http://schemas.openxmlformats.org/officeDocument/2006/relationships/tags" Target="../tags/tag190.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tags" Target="../tags/tag189.xml"/><Relationship Id="rId5" Type="http://schemas.openxmlformats.org/officeDocument/2006/relationships/tags" Target="../tags/tag188.xml"/><Relationship Id="rId10" Type="http://schemas.openxmlformats.org/officeDocument/2006/relationships/slideMaster" Target="../slideMasters/slideMaster2.xml"/><Relationship Id="rId4" Type="http://schemas.openxmlformats.org/officeDocument/2006/relationships/tags" Target="../tags/tag187.xml"/><Relationship Id="rId9" Type="http://schemas.openxmlformats.org/officeDocument/2006/relationships/tags" Target="../tags/tag192.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00.xml"/><Relationship Id="rId3" Type="http://schemas.openxmlformats.org/officeDocument/2006/relationships/tags" Target="../tags/tag195.xml"/><Relationship Id="rId7" Type="http://schemas.openxmlformats.org/officeDocument/2006/relationships/tags" Target="../tags/tag199.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5" Type="http://schemas.openxmlformats.org/officeDocument/2006/relationships/tags" Target="../tags/tag197.xml"/><Relationship Id="rId10" Type="http://schemas.openxmlformats.org/officeDocument/2006/relationships/slideMaster" Target="../slideMasters/slideMaster2.xml"/><Relationship Id="rId4" Type="http://schemas.openxmlformats.org/officeDocument/2006/relationships/tags" Target="../tags/tag196.xml"/><Relationship Id="rId9" Type="http://schemas.openxmlformats.org/officeDocument/2006/relationships/tags" Target="../tags/tag201.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209.xml"/><Relationship Id="rId3" Type="http://schemas.openxmlformats.org/officeDocument/2006/relationships/tags" Target="../tags/tag204.xml"/><Relationship Id="rId7" Type="http://schemas.openxmlformats.org/officeDocument/2006/relationships/tags" Target="../tags/tag208.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5" Type="http://schemas.openxmlformats.org/officeDocument/2006/relationships/tags" Target="../tags/tag206.xml"/><Relationship Id="rId4" Type="http://schemas.openxmlformats.org/officeDocument/2006/relationships/tags" Target="../tags/tag205.xml"/><Relationship Id="rId9"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Master" Target="../slideMasters/slideMaster1.xml"/><Relationship Id="rId5" Type="http://schemas.openxmlformats.org/officeDocument/2006/relationships/tags" Target="../tags/tag24.xml"/><Relationship Id="rId4" Type="http://schemas.openxmlformats.org/officeDocument/2006/relationships/tags" Target="../tags/tag2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0" name="Rechteck 9">
            <a:extLst>
              <a:ext uri="{C183D7F6-B498-43B3-948B-1728B52AA6E4}">
                <adec:decorative xmlns:adec="http://schemas.microsoft.com/office/drawing/2017/decorative" val="1"/>
              </a:ext>
            </a:extLst>
          </p:cNvPr>
          <p:cNvSpPr/>
          <p:nvPr userDrawn="1">
            <p:custDataLst>
              <p:tags r:id="rId1"/>
            </p:custDataLst>
          </p:nvPr>
        </p:nvSpPr>
        <p:spPr bwMode="ltGray">
          <a:xfrm>
            <a:off x="0" y="1376413"/>
            <a:ext cx="12192000" cy="13475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el 1"/>
          <p:cNvSpPr>
            <a:spLocks noGrp="1"/>
          </p:cNvSpPr>
          <p:nvPr>
            <p:ph type="ctrTitle" hasCustomPrompt="1"/>
            <p:custDataLst>
              <p:tags r:id="rId2"/>
            </p:custDataLst>
          </p:nvPr>
        </p:nvSpPr>
        <p:spPr bwMode="white">
          <a:xfrm>
            <a:off x="407988" y="1549666"/>
            <a:ext cx="11376024" cy="612759"/>
          </a:xfrm>
        </p:spPr>
        <p:txBody>
          <a:bodyPr anchor="b">
            <a:noAutofit/>
          </a:bodyPr>
          <a:lstStyle>
            <a:lvl1pPr algn="l">
              <a:defRPr sz="3200">
                <a:solidFill>
                  <a:schemeClr val="bg1"/>
                </a:solidFill>
              </a:defRPr>
            </a:lvl1pPr>
          </a:lstStyle>
          <a:p>
            <a:r>
              <a:rPr lang="en-GB" dirty="0"/>
              <a:t>Enter presentation title</a:t>
            </a:r>
          </a:p>
        </p:txBody>
      </p:sp>
      <p:sp>
        <p:nvSpPr>
          <p:cNvPr id="3" name="Untertitel 2"/>
          <p:cNvSpPr>
            <a:spLocks noGrp="1"/>
          </p:cNvSpPr>
          <p:nvPr>
            <p:ph type="subTitle" idx="1" hasCustomPrompt="1"/>
            <p:custDataLst>
              <p:tags r:id="rId3"/>
            </p:custDataLst>
          </p:nvPr>
        </p:nvSpPr>
        <p:spPr bwMode="white">
          <a:xfrm>
            <a:off x="407987" y="2257760"/>
            <a:ext cx="11376025" cy="293470"/>
          </a:xfrm>
          <a:prstGeom prst="rect">
            <a:avLst/>
          </a:prstGeom>
        </p:spPr>
        <p:txBody>
          <a:bodyPr>
            <a:noAutofit/>
          </a:bodyPr>
          <a:lstStyle>
            <a:lvl1pPr marL="0" indent="0" algn="l">
              <a:buNone/>
              <a:defRPr sz="1800" baseline="0">
                <a:solidFill>
                  <a:schemeClr val="bg1"/>
                </a:solidFill>
                <a:latin typeface="Source Sans Pro Semibold" panose="020B06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Enter presentation subtitle</a:t>
            </a:r>
          </a:p>
        </p:txBody>
      </p:sp>
      <p:sp>
        <p:nvSpPr>
          <p:cNvPr id="9" name="Bildplatzhalter 8"/>
          <p:cNvSpPr>
            <a:spLocks noGrp="1"/>
          </p:cNvSpPr>
          <p:nvPr>
            <p:ph type="pic" sz="quarter" idx="13"/>
            <p:custDataLst>
              <p:tags r:id="rId4"/>
            </p:custDataLst>
          </p:nvPr>
        </p:nvSpPr>
        <p:spPr bwMode="auto">
          <a:xfrm>
            <a:off x="0" y="2718000"/>
            <a:ext cx="12204000" cy="4140000"/>
          </a:xfrm>
          <a:prstGeom prst="rect">
            <a:avLst/>
          </a:prstGeom>
        </p:spPr>
        <p:txBody>
          <a:bodyPr/>
          <a:lstStyle>
            <a:lvl1pPr marL="0" indent="0">
              <a:buNone/>
              <a:defRPr/>
            </a:lvl1pPr>
          </a:lstStyle>
          <a:p>
            <a:r>
              <a:rPr lang="en-US"/>
              <a:t>Click icon to add picture</a:t>
            </a:r>
            <a:endParaRPr lang="en-GB" dirty="0"/>
          </a:p>
        </p:txBody>
      </p:sp>
      <p:pic>
        <p:nvPicPr>
          <p:cNvPr id="6" name="Grafik 5" descr="Logo der Universität Wien">
            <a:extLst>
              <a:ext uri="{FF2B5EF4-FFF2-40B4-BE49-F238E27FC236}">
                <a16:creationId xmlns:a16="http://schemas.microsoft.com/office/drawing/2014/main" id="{E0C09C24-85DA-4FF2-93F3-43A491198C5E}"/>
              </a:ext>
            </a:extLst>
          </p:cNvPr>
          <p:cNvPicPr>
            <a:picLocks noChangeAspect="1"/>
          </p:cNvPicPr>
          <p:nvPr userDrawn="1">
            <p:custDataLst>
              <p:tags r:id="rId5"/>
            </p:custDataLst>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bwMode="black">
          <a:xfrm>
            <a:off x="407987" y="404812"/>
            <a:ext cx="2255433" cy="615600"/>
          </a:xfrm>
          <a:prstGeom prst="rect">
            <a:avLst/>
          </a:prstGeom>
        </p:spPr>
      </p:pic>
    </p:spTree>
    <p:extLst>
      <p:ext uri="{BB962C8B-B14F-4D97-AF65-F5344CB8AC3E}">
        <p14:creationId xmlns:p14="http://schemas.microsoft.com/office/powerpoint/2010/main" val="3402700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mit Bild rechts">
    <p:spTree>
      <p:nvGrpSpPr>
        <p:cNvPr id="1" name=""/>
        <p:cNvGrpSpPr/>
        <p:nvPr/>
      </p:nvGrpSpPr>
      <p:grpSpPr>
        <a:xfrm>
          <a:off x="0" y="0"/>
          <a:ext cx="0" cy="0"/>
          <a:chOff x="0" y="0"/>
          <a:chExt cx="0" cy="0"/>
        </a:xfrm>
      </p:grpSpPr>
      <p:sp>
        <p:nvSpPr>
          <p:cNvPr id="3" name="Inhaltsplatzhalter 2"/>
          <p:cNvSpPr>
            <a:spLocks noGrp="1"/>
          </p:cNvSpPr>
          <p:nvPr>
            <p:ph sz="half" idx="1"/>
            <p:custDataLst>
              <p:tags r:id="rId1"/>
            </p:custDataLst>
          </p:nvPr>
        </p:nvSpPr>
        <p:spPr>
          <a:xfrm>
            <a:off x="407988" y="2276475"/>
            <a:ext cx="6680182" cy="36734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Bildplatzhalter 9"/>
          <p:cNvSpPr>
            <a:spLocks noGrp="1"/>
          </p:cNvSpPr>
          <p:nvPr>
            <p:ph type="pic" sz="quarter" idx="13"/>
            <p:custDataLst>
              <p:tags r:id="rId2"/>
            </p:custDataLst>
          </p:nvPr>
        </p:nvSpPr>
        <p:spPr>
          <a:xfrm>
            <a:off x="7388226" y="1557949"/>
            <a:ext cx="4392000" cy="4140000"/>
          </a:xfrm>
          <a:prstGeom prst="rect">
            <a:avLst/>
          </a:prstGeom>
        </p:spPr>
        <p:txBody>
          <a:bodyPr/>
          <a:lstStyle>
            <a:lvl1pPr marL="0" indent="0">
              <a:buNone/>
              <a:defRPr/>
            </a:lvl1pPr>
          </a:lstStyle>
          <a:p>
            <a:r>
              <a:rPr lang="en-US"/>
              <a:t>Click icon to add picture</a:t>
            </a:r>
            <a:endParaRPr lang="en-GB" dirty="0"/>
          </a:p>
        </p:txBody>
      </p:sp>
      <p:sp>
        <p:nvSpPr>
          <p:cNvPr id="9" name="Textplatzhalter 2"/>
          <p:cNvSpPr>
            <a:spLocks noGrp="1"/>
          </p:cNvSpPr>
          <p:nvPr>
            <p:ph type="body" sz="quarter" idx="19" hasCustomPrompt="1"/>
            <p:custDataLst>
              <p:tags r:id="rId3"/>
            </p:custDataLst>
          </p:nvPr>
        </p:nvSpPr>
        <p:spPr>
          <a:xfrm>
            <a:off x="7388226" y="5820569"/>
            <a:ext cx="4395787" cy="232990"/>
          </a:xfrm>
          <a:prstGeom prst="rect">
            <a:avLst/>
          </a:prstGeo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en-GB" dirty="0"/>
              <a:t>Enter reference, source or copyright information</a:t>
            </a:r>
          </a:p>
        </p:txBody>
      </p:sp>
      <p:sp>
        <p:nvSpPr>
          <p:cNvPr id="10" name="Datumsplatzhalter 9"/>
          <p:cNvSpPr>
            <a:spLocks noGrp="1"/>
          </p:cNvSpPr>
          <p:nvPr>
            <p:ph type="dt" sz="half" idx="14"/>
            <p:custDataLst>
              <p:tags r:id="rId4"/>
            </p:custDataLst>
          </p:nvPr>
        </p:nvSpPr>
        <p:spPr/>
        <p:txBody>
          <a:bodyPr/>
          <a:lstStyle/>
          <a:p>
            <a:fld id="{8EB25369-E7BF-44B9-8D27-59F5F41E3212}" type="datetime1">
              <a:rPr lang="en-GB" smtClean="0"/>
              <a:t>24/05/2022</a:t>
            </a:fld>
            <a:endParaRPr lang="en-GB" dirty="0"/>
          </a:p>
        </p:txBody>
      </p:sp>
      <p:sp>
        <p:nvSpPr>
          <p:cNvPr id="11" name="Fußzeilenplatzhalter 10"/>
          <p:cNvSpPr>
            <a:spLocks noGrp="1"/>
          </p:cNvSpPr>
          <p:nvPr>
            <p:ph type="ftr" sz="quarter" idx="15"/>
            <p:custDataLst>
              <p:tags r:id="rId5"/>
            </p:custDataLst>
          </p:nvPr>
        </p:nvSpPr>
        <p:spPr/>
        <p:txBody>
          <a:bodyPr/>
          <a:lstStyle/>
          <a:p>
            <a:r>
              <a:rPr lang="en-US"/>
              <a:t>To edit footer please use "Header &amp; Footer" in menu "Insert » Text"</a:t>
            </a:r>
            <a:endParaRPr lang="en-GB" dirty="0"/>
          </a:p>
        </p:txBody>
      </p:sp>
      <p:sp>
        <p:nvSpPr>
          <p:cNvPr id="12" name="Foliennummernplatzhalter 11"/>
          <p:cNvSpPr>
            <a:spLocks noGrp="1"/>
          </p:cNvSpPr>
          <p:nvPr>
            <p:ph type="sldNum" sz="quarter" idx="16"/>
            <p:custDataLst>
              <p:tags r:id="rId6"/>
            </p:custDataLst>
          </p:nvPr>
        </p:nvSpPr>
        <p:spPr/>
        <p:txBody>
          <a:bodyPr/>
          <a:lstStyle/>
          <a:p>
            <a:r>
              <a:rPr lang="en-GB" dirty="0"/>
              <a:t>Page </a:t>
            </a:r>
            <a:fld id="{05A5AE1F-4813-4D0A-B870-8FB3219A4125}" type="slidenum">
              <a:rPr lang="en-GB" smtClean="0"/>
              <a:pPr/>
              <a:t>‹#›</a:t>
            </a:fld>
            <a:endParaRPr lang="en-GB" dirty="0"/>
          </a:p>
        </p:txBody>
      </p:sp>
      <p:sp>
        <p:nvSpPr>
          <p:cNvPr id="2" name="Titel 1">
            <a:extLst>
              <a:ext uri="{FF2B5EF4-FFF2-40B4-BE49-F238E27FC236}">
                <a16:creationId xmlns:a16="http://schemas.microsoft.com/office/drawing/2014/main" id="{1A6BEB24-016D-4BD2-A0CE-A02AFF5CC21E}"/>
              </a:ext>
            </a:extLst>
          </p:cNvPr>
          <p:cNvSpPr>
            <a:spLocks noGrp="1"/>
          </p:cNvSpPr>
          <p:nvPr>
            <p:ph type="title"/>
          </p:nvPr>
        </p:nvSpPr>
        <p:spPr>
          <a:xfrm>
            <a:off x="407988" y="1332185"/>
            <a:ext cx="6680182" cy="836339"/>
          </a:xfrm>
        </p:spPr>
        <p:txBody>
          <a:bodyPr/>
          <a:lstStyle/>
          <a:p>
            <a:r>
              <a:rPr lang="en-US"/>
              <a:t>Click to edit Master title style</a:t>
            </a:r>
            <a:endParaRPr lang="en-US" dirty="0"/>
          </a:p>
        </p:txBody>
      </p:sp>
    </p:spTree>
    <p:extLst>
      <p:ext uri="{BB962C8B-B14F-4D97-AF65-F5344CB8AC3E}">
        <p14:creationId xmlns:p14="http://schemas.microsoft.com/office/powerpoint/2010/main" val="3905287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mit Bild links">
    <p:spTree>
      <p:nvGrpSpPr>
        <p:cNvPr id="1" name=""/>
        <p:cNvGrpSpPr/>
        <p:nvPr/>
      </p:nvGrpSpPr>
      <p:grpSpPr>
        <a:xfrm>
          <a:off x="0" y="0"/>
          <a:ext cx="0" cy="0"/>
          <a:chOff x="0" y="0"/>
          <a:chExt cx="0" cy="0"/>
        </a:xfrm>
      </p:grpSpPr>
      <p:sp>
        <p:nvSpPr>
          <p:cNvPr id="10" name="Bildplatzhalter 9"/>
          <p:cNvSpPr>
            <a:spLocks noGrp="1"/>
          </p:cNvSpPr>
          <p:nvPr>
            <p:ph type="pic" sz="quarter" idx="13"/>
            <p:custDataLst>
              <p:tags r:id="rId1"/>
            </p:custDataLst>
          </p:nvPr>
        </p:nvSpPr>
        <p:spPr>
          <a:xfrm>
            <a:off x="407988" y="1557950"/>
            <a:ext cx="4392000" cy="4140000"/>
          </a:xfrm>
          <a:prstGeom prst="rect">
            <a:avLst/>
          </a:prstGeom>
        </p:spPr>
        <p:txBody>
          <a:bodyPr/>
          <a:lstStyle>
            <a:lvl1pPr marL="0" indent="0">
              <a:buNone/>
              <a:defRPr/>
            </a:lvl1pPr>
          </a:lstStyle>
          <a:p>
            <a:r>
              <a:rPr lang="en-US"/>
              <a:t>Click icon to add picture</a:t>
            </a:r>
            <a:endParaRPr lang="en-GB" dirty="0"/>
          </a:p>
        </p:txBody>
      </p:sp>
      <p:sp>
        <p:nvSpPr>
          <p:cNvPr id="11" name="Textplatzhalter 2"/>
          <p:cNvSpPr>
            <a:spLocks noGrp="1"/>
          </p:cNvSpPr>
          <p:nvPr>
            <p:ph type="body" sz="quarter" idx="19" hasCustomPrompt="1"/>
            <p:custDataLst>
              <p:tags r:id="rId2"/>
            </p:custDataLst>
          </p:nvPr>
        </p:nvSpPr>
        <p:spPr>
          <a:xfrm>
            <a:off x="407988" y="5820569"/>
            <a:ext cx="4395787" cy="232990"/>
          </a:xfrm>
          <a:prstGeom prst="rect">
            <a:avLst/>
          </a:prstGeo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en-GB" dirty="0"/>
              <a:t>Enter reference, source or copyright information</a:t>
            </a:r>
          </a:p>
        </p:txBody>
      </p:sp>
      <p:sp>
        <p:nvSpPr>
          <p:cNvPr id="4" name="Inhaltsplatzhalter 3"/>
          <p:cNvSpPr>
            <a:spLocks noGrp="1"/>
          </p:cNvSpPr>
          <p:nvPr>
            <p:ph sz="half" idx="2"/>
            <p:custDataLst>
              <p:tags r:id="rId3"/>
            </p:custDataLst>
          </p:nvPr>
        </p:nvSpPr>
        <p:spPr>
          <a:xfrm>
            <a:off x="5091763" y="2276475"/>
            <a:ext cx="6692250" cy="3672000"/>
          </a:xfrm>
          <a:prstGeom prst="rect">
            <a:avLst/>
          </a:prstGeom>
        </p:spPr>
        <p:txBody>
          <a:bodyPr>
            <a:noAutofit/>
          </a:bodyPr>
          <a:lstStyle>
            <a:lvl1pPr>
              <a:defRPr sz="2200">
                <a:latin typeface="+mn-lt"/>
              </a:defRPr>
            </a:lvl1pPr>
            <a:lvl2pPr>
              <a:defRPr sz="2000">
                <a:latin typeface="+mn-lt"/>
              </a:defRPr>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umsplatzhalter 13"/>
          <p:cNvSpPr>
            <a:spLocks noGrp="1"/>
          </p:cNvSpPr>
          <p:nvPr>
            <p:ph type="dt" sz="half" idx="14"/>
            <p:custDataLst>
              <p:tags r:id="rId4"/>
            </p:custDataLst>
          </p:nvPr>
        </p:nvSpPr>
        <p:spPr/>
        <p:txBody>
          <a:bodyPr/>
          <a:lstStyle/>
          <a:p>
            <a:fld id="{2BBB3080-8151-4B0C-86CE-0AF48B41C1A2}" type="datetime1">
              <a:rPr lang="en-GB" smtClean="0"/>
              <a:t>24/05/2022</a:t>
            </a:fld>
            <a:endParaRPr lang="en-GB" dirty="0"/>
          </a:p>
        </p:txBody>
      </p:sp>
      <p:sp>
        <p:nvSpPr>
          <p:cNvPr id="15" name="Fußzeilenplatzhalter 14"/>
          <p:cNvSpPr>
            <a:spLocks noGrp="1"/>
          </p:cNvSpPr>
          <p:nvPr>
            <p:ph type="ftr" sz="quarter" idx="15"/>
            <p:custDataLst>
              <p:tags r:id="rId5"/>
            </p:custDataLst>
          </p:nvPr>
        </p:nvSpPr>
        <p:spPr/>
        <p:txBody>
          <a:bodyPr/>
          <a:lstStyle/>
          <a:p>
            <a:r>
              <a:rPr lang="en-US"/>
              <a:t>To edit footer please use "Header &amp; Footer" in menu "Insert » Text"</a:t>
            </a:r>
            <a:endParaRPr lang="en-GB" dirty="0"/>
          </a:p>
        </p:txBody>
      </p:sp>
      <p:sp>
        <p:nvSpPr>
          <p:cNvPr id="16" name="Foliennummernplatzhalter 15"/>
          <p:cNvSpPr>
            <a:spLocks noGrp="1"/>
          </p:cNvSpPr>
          <p:nvPr>
            <p:ph type="sldNum" sz="quarter" idx="16"/>
            <p:custDataLst>
              <p:tags r:id="rId6"/>
            </p:custDataLst>
          </p:nvPr>
        </p:nvSpPr>
        <p:spPr/>
        <p:txBody>
          <a:bodyPr/>
          <a:lstStyle/>
          <a:p>
            <a:r>
              <a:rPr lang="en-GB" dirty="0"/>
              <a:t>Page </a:t>
            </a:r>
            <a:fld id="{05A5AE1F-4813-4D0A-B870-8FB3219A4125}" type="slidenum">
              <a:rPr lang="en-GB" smtClean="0"/>
              <a:pPr/>
              <a:t>‹#›</a:t>
            </a:fld>
            <a:endParaRPr lang="en-GB" dirty="0"/>
          </a:p>
        </p:txBody>
      </p:sp>
      <p:sp>
        <p:nvSpPr>
          <p:cNvPr id="3" name="Titel 2">
            <a:extLst>
              <a:ext uri="{FF2B5EF4-FFF2-40B4-BE49-F238E27FC236}">
                <a16:creationId xmlns:a16="http://schemas.microsoft.com/office/drawing/2014/main" id="{C3BC0175-FC57-4EE3-A7C6-766329CEF029}"/>
              </a:ext>
            </a:extLst>
          </p:cNvPr>
          <p:cNvSpPr>
            <a:spLocks noGrp="1"/>
          </p:cNvSpPr>
          <p:nvPr>
            <p:ph type="title"/>
          </p:nvPr>
        </p:nvSpPr>
        <p:spPr>
          <a:xfrm>
            <a:off x="5091763" y="1332185"/>
            <a:ext cx="6692250" cy="836339"/>
          </a:xfrm>
        </p:spPr>
        <p:txBody>
          <a:bodyPr/>
          <a:lstStyle/>
          <a:p>
            <a:r>
              <a:rPr lang="en-US"/>
              <a:t>Click to edit Master title style</a:t>
            </a:r>
            <a:endParaRPr lang="en-US" dirty="0"/>
          </a:p>
        </p:txBody>
      </p:sp>
    </p:spTree>
    <p:extLst>
      <p:ext uri="{BB962C8B-B14F-4D97-AF65-F5344CB8AC3E}">
        <p14:creationId xmlns:p14="http://schemas.microsoft.com/office/powerpoint/2010/main" val="1892638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abfallend mit Titel">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lstStyle/>
          <a:p>
            <a:r>
              <a:rPr lang="en-US"/>
              <a:t>Click to edit Master title style</a:t>
            </a:r>
            <a:endParaRPr lang="en-GB" dirty="0"/>
          </a:p>
        </p:txBody>
      </p:sp>
      <p:sp>
        <p:nvSpPr>
          <p:cNvPr id="10" name="Bildplatzhalter 9"/>
          <p:cNvSpPr>
            <a:spLocks noGrp="1"/>
          </p:cNvSpPr>
          <p:nvPr>
            <p:ph type="pic" sz="quarter" idx="13"/>
            <p:custDataLst>
              <p:tags r:id="rId2"/>
            </p:custDataLst>
          </p:nvPr>
        </p:nvSpPr>
        <p:spPr>
          <a:xfrm>
            <a:off x="0" y="2284357"/>
            <a:ext cx="12204000" cy="4572000"/>
          </a:xfrm>
          <a:prstGeom prst="rect">
            <a:avLst/>
          </a:prstGeom>
        </p:spPr>
        <p:txBody>
          <a:bodyPr/>
          <a:lstStyle>
            <a:lvl1pPr marL="0" indent="0">
              <a:buNone/>
              <a:defRPr/>
            </a:lvl1pPr>
          </a:lstStyle>
          <a:p>
            <a:r>
              <a:rPr lang="en-US"/>
              <a:t>Click icon to add picture</a:t>
            </a:r>
            <a:endParaRPr lang="en-GB" dirty="0"/>
          </a:p>
        </p:txBody>
      </p:sp>
    </p:spTree>
    <p:extLst>
      <p:ext uri="{BB962C8B-B14F-4D97-AF65-F5344CB8AC3E}">
        <p14:creationId xmlns:p14="http://schemas.microsoft.com/office/powerpoint/2010/main" val="3840048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groß mit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F4D04-F35A-41F2-B85C-4C5292B78977}"/>
              </a:ext>
            </a:extLst>
          </p:cNvPr>
          <p:cNvSpPr>
            <a:spLocks noGrp="1"/>
          </p:cNvSpPr>
          <p:nvPr>
            <p:ph type="title"/>
            <p:custDataLst>
              <p:tags r:id="rId1"/>
            </p:custDataLst>
          </p:nvPr>
        </p:nvSpPr>
        <p:spPr>
          <a:xfrm>
            <a:off x="3251200" y="413068"/>
            <a:ext cx="8532813" cy="820064"/>
          </a:xfrm>
        </p:spPr>
        <p:txBody>
          <a:bodyPr/>
          <a:lstStyle>
            <a:lvl1pPr>
              <a:defRPr>
                <a:solidFill>
                  <a:schemeClr val="bg1"/>
                </a:solidFill>
              </a:defRPr>
            </a:lvl1pPr>
          </a:lstStyle>
          <a:p>
            <a:r>
              <a:rPr lang="en-US"/>
              <a:t>Click to edit Master title style</a:t>
            </a:r>
            <a:endParaRPr lang="en-GB" dirty="0"/>
          </a:p>
        </p:txBody>
      </p:sp>
      <p:sp>
        <p:nvSpPr>
          <p:cNvPr id="10" name="Bildplatzhalter 9"/>
          <p:cNvSpPr>
            <a:spLocks noGrp="1"/>
          </p:cNvSpPr>
          <p:nvPr>
            <p:ph type="pic" sz="quarter" idx="13"/>
            <p:custDataLst>
              <p:tags r:id="rId2"/>
            </p:custDataLst>
          </p:nvPr>
        </p:nvSpPr>
        <p:spPr>
          <a:xfrm>
            <a:off x="407988" y="1395414"/>
            <a:ext cx="8532812" cy="4309200"/>
          </a:xfrm>
          <a:prstGeom prst="rect">
            <a:avLst/>
          </a:prstGeom>
        </p:spPr>
        <p:txBody>
          <a:bodyPr/>
          <a:lstStyle>
            <a:lvl1pPr marL="0" indent="0">
              <a:buNone/>
              <a:defRPr/>
            </a:lvl1pPr>
          </a:lstStyle>
          <a:p>
            <a:r>
              <a:rPr lang="en-US"/>
              <a:t>Click icon to add picture</a:t>
            </a:r>
            <a:endParaRPr lang="en-GB" dirty="0"/>
          </a:p>
        </p:txBody>
      </p:sp>
      <p:sp>
        <p:nvSpPr>
          <p:cNvPr id="12" name="Textplatzhalter 2"/>
          <p:cNvSpPr>
            <a:spLocks noGrp="1"/>
          </p:cNvSpPr>
          <p:nvPr>
            <p:ph type="body" sz="quarter" idx="19" hasCustomPrompt="1"/>
            <p:custDataLst>
              <p:tags r:id="rId3"/>
            </p:custDataLst>
          </p:nvPr>
        </p:nvSpPr>
        <p:spPr>
          <a:xfrm>
            <a:off x="407988" y="5820569"/>
            <a:ext cx="5688012" cy="232990"/>
          </a:xfrm>
          <a:prstGeom prst="rect">
            <a:avLst/>
          </a:prstGeo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en-GB" dirty="0"/>
              <a:t>Enter reference, source or copyright information</a:t>
            </a:r>
          </a:p>
        </p:txBody>
      </p:sp>
      <p:sp>
        <p:nvSpPr>
          <p:cNvPr id="3" name="Textplatzhalter 2"/>
          <p:cNvSpPr>
            <a:spLocks noGrp="1"/>
          </p:cNvSpPr>
          <p:nvPr>
            <p:ph type="body" sz="quarter" idx="20"/>
            <p:custDataLst>
              <p:tags r:id="rId4"/>
            </p:custDataLst>
          </p:nvPr>
        </p:nvSpPr>
        <p:spPr>
          <a:xfrm>
            <a:off x="9226550" y="1395413"/>
            <a:ext cx="2557463" cy="4309200"/>
          </a:xfrm>
          <a:prstGeom prst="rect">
            <a:avLst/>
          </a:prstGeom>
        </p:spPr>
        <p:txBody>
          <a:bodyPr/>
          <a:lstStyle>
            <a:lvl1pPr>
              <a:defRPr sz="1600"/>
            </a:lvl1pPr>
            <a:lvl2pPr>
              <a:defRPr sz="1600"/>
            </a:lvl2pPr>
          </a:lstStyle>
          <a:p>
            <a:pPr lvl="0"/>
            <a:r>
              <a:rPr lang="en-US"/>
              <a:t>Click to edit Master text styles</a:t>
            </a:r>
          </a:p>
          <a:p>
            <a:pPr lvl="1"/>
            <a:r>
              <a:rPr lang="en-US"/>
              <a:t>Second level</a:t>
            </a:r>
          </a:p>
        </p:txBody>
      </p:sp>
      <p:sp>
        <p:nvSpPr>
          <p:cNvPr id="15" name="Datumsplatzhalter 14"/>
          <p:cNvSpPr>
            <a:spLocks noGrp="1"/>
          </p:cNvSpPr>
          <p:nvPr>
            <p:ph type="dt" sz="half" idx="15"/>
            <p:custDataLst>
              <p:tags r:id="rId5"/>
            </p:custDataLst>
          </p:nvPr>
        </p:nvSpPr>
        <p:spPr/>
        <p:txBody>
          <a:bodyPr/>
          <a:lstStyle/>
          <a:p>
            <a:fld id="{4810A17A-B742-4A1D-B395-3E3D44A72C97}" type="datetime1">
              <a:rPr lang="en-GB" smtClean="0"/>
              <a:t>24/05/2022</a:t>
            </a:fld>
            <a:endParaRPr lang="en-GB" dirty="0"/>
          </a:p>
        </p:txBody>
      </p:sp>
      <p:sp>
        <p:nvSpPr>
          <p:cNvPr id="16" name="Fußzeilenplatzhalter 15"/>
          <p:cNvSpPr>
            <a:spLocks noGrp="1"/>
          </p:cNvSpPr>
          <p:nvPr>
            <p:ph type="ftr" sz="quarter" idx="16"/>
            <p:custDataLst>
              <p:tags r:id="rId6"/>
            </p:custDataLst>
          </p:nvPr>
        </p:nvSpPr>
        <p:spPr/>
        <p:txBody>
          <a:bodyPr/>
          <a:lstStyle/>
          <a:p>
            <a:r>
              <a:rPr lang="en-US"/>
              <a:t>To edit footer please use "Header &amp; Footer" in menu "Insert » Text"</a:t>
            </a:r>
            <a:endParaRPr lang="en-GB" dirty="0"/>
          </a:p>
        </p:txBody>
      </p:sp>
      <p:sp>
        <p:nvSpPr>
          <p:cNvPr id="17" name="Foliennummernplatzhalter 16"/>
          <p:cNvSpPr>
            <a:spLocks noGrp="1"/>
          </p:cNvSpPr>
          <p:nvPr>
            <p:ph type="sldNum" sz="quarter" idx="17"/>
            <p:custDataLst>
              <p:tags r:id="rId7"/>
            </p:custDataLst>
          </p:nvPr>
        </p:nvSpPr>
        <p:spPr/>
        <p:txBody>
          <a:bodyPr/>
          <a:lstStyle/>
          <a:p>
            <a:r>
              <a:rPr lang="en-GB" dirty="0"/>
              <a:t>Page </a:t>
            </a:r>
            <a:fld id="{05A5AE1F-4813-4D0A-B870-8FB3219A4125}" type="slidenum">
              <a:rPr lang="en-GB" smtClean="0"/>
              <a:pPr/>
              <a:t>‹#›</a:t>
            </a:fld>
            <a:endParaRPr lang="en-GB" dirty="0"/>
          </a:p>
        </p:txBody>
      </p:sp>
    </p:spTree>
    <p:extLst>
      <p:ext uri="{BB962C8B-B14F-4D97-AF65-F5344CB8AC3E}">
        <p14:creationId xmlns:p14="http://schemas.microsoft.com/office/powerpoint/2010/main" val="1044890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Bild groß mit Text">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a:t>Click to edit Master title style</a:t>
            </a:r>
            <a:endParaRPr lang="en-GB" dirty="0"/>
          </a:p>
        </p:txBody>
      </p:sp>
      <p:sp>
        <p:nvSpPr>
          <p:cNvPr id="10" name="Bildplatzhalter 9"/>
          <p:cNvSpPr>
            <a:spLocks noGrp="1"/>
          </p:cNvSpPr>
          <p:nvPr>
            <p:ph type="pic" sz="quarter" idx="13"/>
            <p:custDataLst>
              <p:tags r:id="rId2"/>
            </p:custDataLst>
          </p:nvPr>
        </p:nvSpPr>
        <p:spPr>
          <a:xfrm>
            <a:off x="407988" y="2276476"/>
            <a:ext cx="8532812" cy="3420000"/>
          </a:xfrm>
          <a:prstGeom prst="rect">
            <a:avLst/>
          </a:prstGeom>
        </p:spPr>
        <p:txBody>
          <a:bodyPr/>
          <a:lstStyle>
            <a:lvl1pPr marL="0" indent="0">
              <a:buNone/>
              <a:defRPr/>
            </a:lvl1pPr>
          </a:lstStyle>
          <a:p>
            <a:r>
              <a:rPr lang="en-US"/>
              <a:t>Click icon to add picture</a:t>
            </a:r>
            <a:endParaRPr lang="en-GB" dirty="0"/>
          </a:p>
        </p:txBody>
      </p:sp>
      <p:sp>
        <p:nvSpPr>
          <p:cNvPr id="12" name="Textplatzhalter 2"/>
          <p:cNvSpPr>
            <a:spLocks noGrp="1"/>
          </p:cNvSpPr>
          <p:nvPr>
            <p:ph type="body" sz="quarter" idx="19" hasCustomPrompt="1"/>
            <p:custDataLst>
              <p:tags r:id="rId3"/>
            </p:custDataLst>
          </p:nvPr>
        </p:nvSpPr>
        <p:spPr>
          <a:xfrm>
            <a:off x="407988" y="5820569"/>
            <a:ext cx="5688012" cy="232990"/>
          </a:xfrm>
          <a:prstGeom prst="rect">
            <a:avLst/>
          </a:prstGeo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en-GB" dirty="0"/>
              <a:t>Enter reference, source or copyright information</a:t>
            </a:r>
          </a:p>
        </p:txBody>
      </p:sp>
      <p:sp>
        <p:nvSpPr>
          <p:cNvPr id="3" name="Textplatzhalter 2"/>
          <p:cNvSpPr>
            <a:spLocks noGrp="1"/>
          </p:cNvSpPr>
          <p:nvPr>
            <p:ph type="body" sz="quarter" idx="20"/>
            <p:custDataLst>
              <p:tags r:id="rId4"/>
            </p:custDataLst>
          </p:nvPr>
        </p:nvSpPr>
        <p:spPr>
          <a:xfrm>
            <a:off x="9226550" y="2276475"/>
            <a:ext cx="2557463" cy="3429844"/>
          </a:xfrm>
          <a:prstGeom prst="rect">
            <a:avLst/>
          </a:prstGeom>
        </p:spPr>
        <p:txBody>
          <a:bodyPr/>
          <a:lstStyle>
            <a:lvl1pPr>
              <a:defRPr sz="1600"/>
            </a:lvl1pPr>
            <a:lvl2pPr>
              <a:defRPr sz="1600"/>
            </a:lvl2pPr>
          </a:lstStyle>
          <a:p>
            <a:pPr lvl="0"/>
            <a:r>
              <a:rPr lang="en-US"/>
              <a:t>Click to edit Master text styles</a:t>
            </a:r>
          </a:p>
          <a:p>
            <a:pPr lvl="1"/>
            <a:r>
              <a:rPr lang="en-US"/>
              <a:t>Second level</a:t>
            </a:r>
          </a:p>
        </p:txBody>
      </p:sp>
      <p:sp>
        <p:nvSpPr>
          <p:cNvPr id="15" name="Datumsplatzhalter 14"/>
          <p:cNvSpPr>
            <a:spLocks noGrp="1"/>
          </p:cNvSpPr>
          <p:nvPr>
            <p:ph type="dt" sz="half" idx="15"/>
            <p:custDataLst>
              <p:tags r:id="rId5"/>
            </p:custDataLst>
          </p:nvPr>
        </p:nvSpPr>
        <p:spPr/>
        <p:txBody>
          <a:bodyPr/>
          <a:lstStyle/>
          <a:p>
            <a:fld id="{90BBCD82-DE9D-4AE0-A06A-73A162E4A6C0}" type="datetime1">
              <a:rPr lang="en-GB" smtClean="0"/>
              <a:t>24/05/2022</a:t>
            </a:fld>
            <a:endParaRPr lang="en-GB" dirty="0"/>
          </a:p>
        </p:txBody>
      </p:sp>
      <p:sp>
        <p:nvSpPr>
          <p:cNvPr id="16" name="Fußzeilenplatzhalter 15"/>
          <p:cNvSpPr>
            <a:spLocks noGrp="1"/>
          </p:cNvSpPr>
          <p:nvPr>
            <p:ph type="ftr" sz="quarter" idx="16"/>
            <p:custDataLst>
              <p:tags r:id="rId6"/>
            </p:custDataLst>
          </p:nvPr>
        </p:nvSpPr>
        <p:spPr/>
        <p:txBody>
          <a:bodyPr/>
          <a:lstStyle/>
          <a:p>
            <a:r>
              <a:rPr lang="en-US"/>
              <a:t>To edit footer please use "Header &amp; Footer" in menu "Insert » Text"</a:t>
            </a:r>
            <a:endParaRPr lang="en-GB" dirty="0"/>
          </a:p>
        </p:txBody>
      </p:sp>
      <p:sp>
        <p:nvSpPr>
          <p:cNvPr id="17" name="Foliennummernplatzhalter 16"/>
          <p:cNvSpPr>
            <a:spLocks noGrp="1"/>
          </p:cNvSpPr>
          <p:nvPr>
            <p:ph type="sldNum" sz="quarter" idx="17"/>
            <p:custDataLst>
              <p:tags r:id="rId7"/>
            </p:custDataLst>
          </p:nvPr>
        </p:nvSpPr>
        <p:spPr/>
        <p:txBody>
          <a:bodyPr/>
          <a:lstStyle/>
          <a:p>
            <a:r>
              <a:rPr lang="en-GB" dirty="0"/>
              <a:t>Page </a:t>
            </a:r>
            <a:fld id="{05A5AE1F-4813-4D0A-B870-8FB3219A4125}" type="slidenum">
              <a:rPr lang="en-GB" smtClean="0"/>
              <a:pPr/>
              <a:t>‹#›</a:t>
            </a:fld>
            <a:endParaRPr lang="en-GB" dirty="0"/>
          </a:p>
        </p:txBody>
      </p:sp>
    </p:spTree>
    <p:extLst>
      <p:ext uri="{BB962C8B-B14F-4D97-AF65-F5344CB8AC3E}">
        <p14:creationId xmlns:p14="http://schemas.microsoft.com/office/powerpoint/2010/main" val="3810210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Zwei Bilder mit Text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774F3F-FB44-4CE0-80DF-CBEA636F8C49}"/>
              </a:ext>
            </a:extLst>
          </p:cNvPr>
          <p:cNvSpPr>
            <a:spLocks noGrp="1"/>
          </p:cNvSpPr>
          <p:nvPr>
            <p:ph type="title"/>
            <p:custDataLst>
              <p:tags r:id="rId1"/>
            </p:custDataLst>
          </p:nvPr>
        </p:nvSpPr>
        <p:spPr>
          <a:xfrm>
            <a:off x="3251200" y="404813"/>
            <a:ext cx="8532813" cy="820064"/>
          </a:xfrm>
        </p:spPr>
        <p:txBody>
          <a:bodyPr/>
          <a:lstStyle>
            <a:lvl1pPr>
              <a:defRPr>
                <a:solidFill>
                  <a:schemeClr val="bg1"/>
                </a:solidFill>
              </a:defRPr>
            </a:lvl1pPr>
          </a:lstStyle>
          <a:p>
            <a:r>
              <a:rPr lang="en-US"/>
              <a:t>Click to edit Master title style</a:t>
            </a:r>
            <a:endParaRPr lang="en-GB" dirty="0"/>
          </a:p>
        </p:txBody>
      </p:sp>
      <p:sp>
        <p:nvSpPr>
          <p:cNvPr id="11" name="Bildplatzhalter 9"/>
          <p:cNvSpPr>
            <a:spLocks noGrp="1"/>
          </p:cNvSpPr>
          <p:nvPr>
            <p:ph type="pic" sz="quarter" idx="18"/>
            <p:custDataLst>
              <p:tags r:id="rId2"/>
            </p:custDataLst>
          </p:nvPr>
        </p:nvSpPr>
        <p:spPr>
          <a:xfrm>
            <a:off x="416234" y="1395413"/>
            <a:ext cx="4356000" cy="4309200"/>
          </a:xfrm>
          <a:prstGeom prst="rect">
            <a:avLst/>
          </a:prstGeom>
        </p:spPr>
        <p:txBody>
          <a:bodyPr/>
          <a:lstStyle>
            <a:lvl1pPr marL="0" indent="0">
              <a:buNone/>
              <a:defRPr/>
            </a:lvl1pPr>
          </a:lstStyle>
          <a:p>
            <a:r>
              <a:rPr lang="en-US"/>
              <a:t>Click icon to add picture</a:t>
            </a:r>
            <a:endParaRPr lang="en-GB" dirty="0"/>
          </a:p>
        </p:txBody>
      </p:sp>
      <p:sp>
        <p:nvSpPr>
          <p:cNvPr id="8" name="Textplatzhalter 2"/>
          <p:cNvSpPr>
            <a:spLocks noGrp="1"/>
          </p:cNvSpPr>
          <p:nvPr>
            <p:ph type="body" sz="quarter" idx="19" hasCustomPrompt="1"/>
            <p:custDataLst>
              <p:tags r:id="rId3"/>
            </p:custDataLst>
          </p:nvPr>
        </p:nvSpPr>
        <p:spPr>
          <a:xfrm>
            <a:off x="407988" y="5820569"/>
            <a:ext cx="4356000" cy="232990"/>
          </a:xfrm>
          <a:prstGeom prst="rect">
            <a:avLst/>
          </a:prstGeo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en-GB" dirty="0"/>
              <a:t>Enter reference, source or copyright information</a:t>
            </a:r>
          </a:p>
        </p:txBody>
      </p:sp>
      <p:sp>
        <p:nvSpPr>
          <p:cNvPr id="10" name="Bildplatzhalter 9"/>
          <p:cNvSpPr>
            <a:spLocks noGrp="1"/>
          </p:cNvSpPr>
          <p:nvPr>
            <p:ph type="pic" sz="quarter" idx="13"/>
            <p:custDataLst>
              <p:tags r:id="rId4"/>
            </p:custDataLst>
          </p:nvPr>
        </p:nvSpPr>
        <p:spPr>
          <a:xfrm>
            <a:off x="5067300" y="1395413"/>
            <a:ext cx="4356000" cy="4309200"/>
          </a:xfrm>
          <a:prstGeom prst="rect">
            <a:avLst/>
          </a:prstGeom>
        </p:spPr>
        <p:txBody>
          <a:bodyPr/>
          <a:lstStyle>
            <a:lvl1pPr marL="0" indent="0">
              <a:buNone/>
              <a:defRPr/>
            </a:lvl1pPr>
          </a:lstStyle>
          <a:p>
            <a:r>
              <a:rPr lang="en-US"/>
              <a:t>Click icon to add picture</a:t>
            </a:r>
            <a:endParaRPr lang="en-GB" dirty="0"/>
          </a:p>
        </p:txBody>
      </p:sp>
      <p:sp>
        <p:nvSpPr>
          <p:cNvPr id="12" name="Textplatzhalter 2"/>
          <p:cNvSpPr>
            <a:spLocks noGrp="1"/>
          </p:cNvSpPr>
          <p:nvPr>
            <p:ph type="body" sz="quarter" idx="20" hasCustomPrompt="1"/>
            <p:custDataLst>
              <p:tags r:id="rId5"/>
            </p:custDataLst>
          </p:nvPr>
        </p:nvSpPr>
        <p:spPr>
          <a:xfrm>
            <a:off x="5068800" y="5820569"/>
            <a:ext cx="4356000" cy="232990"/>
          </a:xfrm>
          <a:prstGeom prst="rect">
            <a:avLst/>
          </a:prstGeo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en-GB" dirty="0"/>
              <a:t>Enter reference, source or copyright information</a:t>
            </a:r>
          </a:p>
        </p:txBody>
      </p:sp>
      <p:sp>
        <p:nvSpPr>
          <p:cNvPr id="9" name="Textplatzhalter 8"/>
          <p:cNvSpPr>
            <a:spLocks noGrp="1"/>
          </p:cNvSpPr>
          <p:nvPr>
            <p:ph type="body" sz="quarter" idx="14"/>
            <p:custDataLst>
              <p:tags r:id="rId6"/>
            </p:custDataLst>
          </p:nvPr>
        </p:nvSpPr>
        <p:spPr>
          <a:xfrm>
            <a:off x="9712325" y="1395413"/>
            <a:ext cx="2071688" cy="4554537"/>
          </a:xfrm>
          <a:prstGeom prst="rect">
            <a:avLst/>
          </a:prstGeom>
        </p:spPr>
        <p:txBody>
          <a:bodyPr>
            <a:noAutofit/>
          </a:bodyPr>
          <a:lstStyle>
            <a:lvl1pPr marL="176213" indent="-176213">
              <a:buFont typeface="Arial" panose="020B0604020202020204" pitchFamily="34" charset="0"/>
              <a:buChar char="•"/>
              <a:defRPr sz="1600">
                <a:latin typeface="+mn-lt"/>
              </a:defRPr>
            </a:lvl1pPr>
            <a:lvl2pPr>
              <a:defRPr sz="1600"/>
            </a:lvl2pPr>
          </a:lstStyle>
          <a:p>
            <a:pPr lvl="0"/>
            <a:r>
              <a:rPr lang="en-US"/>
              <a:t>Click to edit Master text styles</a:t>
            </a:r>
          </a:p>
          <a:p>
            <a:pPr lvl="1"/>
            <a:r>
              <a:rPr lang="en-US"/>
              <a:t>Second level</a:t>
            </a:r>
          </a:p>
        </p:txBody>
      </p:sp>
      <p:sp>
        <p:nvSpPr>
          <p:cNvPr id="15" name="Datumsplatzhalter 14"/>
          <p:cNvSpPr>
            <a:spLocks noGrp="1"/>
          </p:cNvSpPr>
          <p:nvPr>
            <p:ph type="dt" sz="half" idx="15"/>
            <p:custDataLst>
              <p:tags r:id="rId7"/>
            </p:custDataLst>
          </p:nvPr>
        </p:nvSpPr>
        <p:spPr/>
        <p:txBody>
          <a:bodyPr/>
          <a:lstStyle/>
          <a:p>
            <a:fld id="{DBF10C1A-4645-48ED-9C9C-4060E9D0344B}" type="datetime1">
              <a:rPr lang="en-GB" smtClean="0"/>
              <a:t>24/05/2022</a:t>
            </a:fld>
            <a:endParaRPr lang="en-GB" dirty="0"/>
          </a:p>
        </p:txBody>
      </p:sp>
      <p:sp>
        <p:nvSpPr>
          <p:cNvPr id="16" name="Fußzeilenplatzhalter 15"/>
          <p:cNvSpPr>
            <a:spLocks noGrp="1"/>
          </p:cNvSpPr>
          <p:nvPr>
            <p:ph type="ftr" sz="quarter" idx="16"/>
            <p:custDataLst>
              <p:tags r:id="rId8"/>
            </p:custDataLst>
          </p:nvPr>
        </p:nvSpPr>
        <p:spPr/>
        <p:txBody>
          <a:bodyPr/>
          <a:lstStyle/>
          <a:p>
            <a:r>
              <a:rPr lang="en-US"/>
              <a:t>To edit footer please use "Header &amp; Footer" in menu "Insert » Text"</a:t>
            </a:r>
            <a:endParaRPr lang="en-GB" dirty="0"/>
          </a:p>
        </p:txBody>
      </p:sp>
      <p:sp>
        <p:nvSpPr>
          <p:cNvPr id="17" name="Foliennummernplatzhalter 16"/>
          <p:cNvSpPr>
            <a:spLocks noGrp="1"/>
          </p:cNvSpPr>
          <p:nvPr>
            <p:ph type="sldNum" sz="quarter" idx="17"/>
            <p:custDataLst>
              <p:tags r:id="rId9"/>
            </p:custDataLst>
          </p:nvPr>
        </p:nvSpPr>
        <p:spPr/>
        <p:txBody>
          <a:bodyPr/>
          <a:lstStyle/>
          <a:p>
            <a:r>
              <a:rPr lang="en-GB" dirty="0"/>
              <a:t>Page </a:t>
            </a:r>
            <a:fld id="{05A5AE1F-4813-4D0A-B870-8FB3219A4125}" type="slidenum">
              <a:rPr lang="en-GB" smtClean="0"/>
              <a:pPr/>
              <a:t>‹#›</a:t>
            </a:fld>
            <a:endParaRPr lang="en-GB" dirty="0"/>
          </a:p>
        </p:txBody>
      </p:sp>
    </p:spTree>
    <p:extLst>
      <p:ext uri="{BB962C8B-B14F-4D97-AF65-F5344CB8AC3E}">
        <p14:creationId xmlns:p14="http://schemas.microsoft.com/office/powerpoint/2010/main" val="1279156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zwei Bilder mit Text rechts">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lstStyle/>
          <a:p>
            <a:r>
              <a:rPr lang="en-US"/>
              <a:t>Click to edit Master title style</a:t>
            </a:r>
            <a:endParaRPr lang="en-GB" dirty="0"/>
          </a:p>
        </p:txBody>
      </p:sp>
      <p:sp>
        <p:nvSpPr>
          <p:cNvPr id="11" name="Bildplatzhalter 9"/>
          <p:cNvSpPr>
            <a:spLocks noGrp="1"/>
          </p:cNvSpPr>
          <p:nvPr>
            <p:ph type="pic" sz="quarter" idx="18"/>
            <p:custDataLst>
              <p:tags r:id="rId2"/>
            </p:custDataLst>
          </p:nvPr>
        </p:nvSpPr>
        <p:spPr>
          <a:xfrm>
            <a:off x="416234" y="2276474"/>
            <a:ext cx="4356000" cy="3420000"/>
          </a:xfrm>
          <a:prstGeom prst="rect">
            <a:avLst/>
          </a:prstGeom>
        </p:spPr>
        <p:txBody>
          <a:bodyPr/>
          <a:lstStyle>
            <a:lvl1pPr marL="0" indent="0">
              <a:buNone/>
              <a:defRPr/>
            </a:lvl1pPr>
          </a:lstStyle>
          <a:p>
            <a:r>
              <a:rPr lang="en-US"/>
              <a:t>Click icon to add picture</a:t>
            </a:r>
            <a:endParaRPr lang="en-GB" dirty="0"/>
          </a:p>
        </p:txBody>
      </p:sp>
      <p:sp>
        <p:nvSpPr>
          <p:cNvPr id="8" name="Textplatzhalter 2"/>
          <p:cNvSpPr>
            <a:spLocks noGrp="1"/>
          </p:cNvSpPr>
          <p:nvPr>
            <p:ph type="body" sz="quarter" idx="19" hasCustomPrompt="1"/>
            <p:custDataLst>
              <p:tags r:id="rId3"/>
            </p:custDataLst>
          </p:nvPr>
        </p:nvSpPr>
        <p:spPr>
          <a:xfrm>
            <a:off x="407988" y="5820569"/>
            <a:ext cx="4356000" cy="232990"/>
          </a:xfrm>
          <a:prstGeom prst="rect">
            <a:avLst/>
          </a:prstGeo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en-GB" dirty="0"/>
              <a:t>Enter reference, source or copyright information</a:t>
            </a:r>
          </a:p>
        </p:txBody>
      </p:sp>
      <p:sp>
        <p:nvSpPr>
          <p:cNvPr id="10" name="Bildplatzhalter 9"/>
          <p:cNvSpPr>
            <a:spLocks noGrp="1"/>
          </p:cNvSpPr>
          <p:nvPr>
            <p:ph type="pic" sz="quarter" idx="13"/>
            <p:custDataLst>
              <p:tags r:id="rId4"/>
            </p:custDataLst>
          </p:nvPr>
        </p:nvSpPr>
        <p:spPr>
          <a:xfrm>
            <a:off x="5067300" y="2276474"/>
            <a:ext cx="4356000" cy="3420000"/>
          </a:xfrm>
          <a:prstGeom prst="rect">
            <a:avLst/>
          </a:prstGeom>
        </p:spPr>
        <p:txBody>
          <a:bodyPr/>
          <a:lstStyle>
            <a:lvl1pPr marL="0" indent="0">
              <a:buNone/>
              <a:defRPr/>
            </a:lvl1pPr>
          </a:lstStyle>
          <a:p>
            <a:r>
              <a:rPr lang="en-US"/>
              <a:t>Click icon to add picture</a:t>
            </a:r>
            <a:endParaRPr lang="en-GB" dirty="0"/>
          </a:p>
        </p:txBody>
      </p:sp>
      <p:sp>
        <p:nvSpPr>
          <p:cNvPr id="12" name="Textplatzhalter 2"/>
          <p:cNvSpPr>
            <a:spLocks noGrp="1"/>
          </p:cNvSpPr>
          <p:nvPr>
            <p:ph type="body" sz="quarter" idx="20" hasCustomPrompt="1"/>
            <p:custDataLst>
              <p:tags r:id="rId5"/>
            </p:custDataLst>
          </p:nvPr>
        </p:nvSpPr>
        <p:spPr>
          <a:xfrm>
            <a:off x="5067300" y="5820569"/>
            <a:ext cx="4356000" cy="232990"/>
          </a:xfrm>
          <a:prstGeom prst="rect">
            <a:avLst/>
          </a:prstGeo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en-GB" dirty="0"/>
              <a:t>Enter reference, source or copyright information</a:t>
            </a:r>
          </a:p>
        </p:txBody>
      </p:sp>
      <p:sp>
        <p:nvSpPr>
          <p:cNvPr id="9" name="Textplatzhalter 8"/>
          <p:cNvSpPr>
            <a:spLocks noGrp="1"/>
          </p:cNvSpPr>
          <p:nvPr>
            <p:ph type="body" sz="quarter" idx="14"/>
            <p:custDataLst>
              <p:tags r:id="rId6"/>
            </p:custDataLst>
          </p:nvPr>
        </p:nvSpPr>
        <p:spPr>
          <a:xfrm>
            <a:off x="9712325" y="2276475"/>
            <a:ext cx="2071688" cy="3673475"/>
          </a:xfrm>
          <a:prstGeom prst="rect">
            <a:avLst/>
          </a:prstGeom>
        </p:spPr>
        <p:txBody>
          <a:bodyPr>
            <a:noAutofit/>
          </a:bodyPr>
          <a:lstStyle>
            <a:lvl1pPr marL="176213" indent="-176213">
              <a:buFont typeface="Arial" panose="020B0604020202020204" pitchFamily="34" charset="0"/>
              <a:buChar char="•"/>
              <a:defRPr sz="1600">
                <a:latin typeface="+mn-lt"/>
              </a:defRPr>
            </a:lvl1pPr>
            <a:lvl2pPr>
              <a:defRPr sz="1600"/>
            </a:lvl2pPr>
          </a:lstStyle>
          <a:p>
            <a:pPr lvl="0"/>
            <a:r>
              <a:rPr lang="en-US"/>
              <a:t>Click to edit Master text styles</a:t>
            </a:r>
          </a:p>
          <a:p>
            <a:pPr lvl="1"/>
            <a:r>
              <a:rPr lang="en-US"/>
              <a:t>Second level</a:t>
            </a:r>
          </a:p>
        </p:txBody>
      </p:sp>
      <p:sp>
        <p:nvSpPr>
          <p:cNvPr id="15" name="Datumsplatzhalter 14"/>
          <p:cNvSpPr>
            <a:spLocks noGrp="1"/>
          </p:cNvSpPr>
          <p:nvPr>
            <p:ph type="dt" sz="half" idx="15"/>
            <p:custDataLst>
              <p:tags r:id="rId7"/>
            </p:custDataLst>
          </p:nvPr>
        </p:nvSpPr>
        <p:spPr/>
        <p:txBody>
          <a:bodyPr/>
          <a:lstStyle/>
          <a:p>
            <a:fld id="{B3D2CD94-CE2D-45C3-8353-08F90D5B0B86}" type="datetime1">
              <a:rPr lang="en-GB" smtClean="0"/>
              <a:t>24/05/2022</a:t>
            </a:fld>
            <a:endParaRPr lang="en-GB" dirty="0"/>
          </a:p>
        </p:txBody>
      </p:sp>
      <p:sp>
        <p:nvSpPr>
          <p:cNvPr id="16" name="Fußzeilenplatzhalter 15"/>
          <p:cNvSpPr>
            <a:spLocks noGrp="1"/>
          </p:cNvSpPr>
          <p:nvPr>
            <p:ph type="ftr" sz="quarter" idx="16"/>
            <p:custDataLst>
              <p:tags r:id="rId8"/>
            </p:custDataLst>
          </p:nvPr>
        </p:nvSpPr>
        <p:spPr/>
        <p:txBody>
          <a:bodyPr/>
          <a:lstStyle/>
          <a:p>
            <a:r>
              <a:rPr lang="en-US"/>
              <a:t>To edit footer please use "Header &amp; Footer" in menu "Insert » Text"</a:t>
            </a:r>
            <a:endParaRPr lang="en-GB" dirty="0"/>
          </a:p>
        </p:txBody>
      </p:sp>
      <p:sp>
        <p:nvSpPr>
          <p:cNvPr id="17" name="Foliennummernplatzhalter 16"/>
          <p:cNvSpPr>
            <a:spLocks noGrp="1"/>
          </p:cNvSpPr>
          <p:nvPr>
            <p:ph type="sldNum" sz="quarter" idx="17"/>
            <p:custDataLst>
              <p:tags r:id="rId9"/>
            </p:custDataLst>
          </p:nvPr>
        </p:nvSpPr>
        <p:spPr/>
        <p:txBody>
          <a:bodyPr/>
          <a:lstStyle/>
          <a:p>
            <a:r>
              <a:rPr lang="en-GB" dirty="0"/>
              <a:t>Page </a:t>
            </a:r>
            <a:fld id="{05A5AE1F-4813-4D0A-B870-8FB3219A4125}" type="slidenum">
              <a:rPr lang="en-GB" smtClean="0"/>
              <a:pPr/>
              <a:t>‹#›</a:t>
            </a:fld>
            <a:endParaRPr lang="en-GB" dirty="0"/>
          </a:p>
        </p:txBody>
      </p:sp>
    </p:spTree>
    <p:extLst>
      <p:ext uri="{BB962C8B-B14F-4D97-AF65-F5344CB8AC3E}">
        <p14:creationId xmlns:p14="http://schemas.microsoft.com/office/powerpoint/2010/main" val="2361581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zwei Bilder">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lstStyle/>
          <a:p>
            <a:r>
              <a:rPr lang="en-US"/>
              <a:t>Click to edit Master title style</a:t>
            </a:r>
            <a:endParaRPr lang="en-GB" dirty="0"/>
          </a:p>
        </p:txBody>
      </p:sp>
      <p:sp>
        <p:nvSpPr>
          <p:cNvPr id="6" name="Bildplatzhalter 5"/>
          <p:cNvSpPr>
            <a:spLocks noGrp="1"/>
          </p:cNvSpPr>
          <p:nvPr>
            <p:ph type="pic" sz="quarter" idx="13"/>
            <p:custDataLst>
              <p:tags r:id="rId2"/>
            </p:custDataLst>
          </p:nvPr>
        </p:nvSpPr>
        <p:spPr>
          <a:xfrm>
            <a:off x="416234" y="2276475"/>
            <a:ext cx="5543550" cy="3420000"/>
          </a:xfrm>
          <a:prstGeom prst="rect">
            <a:avLst/>
          </a:prstGeom>
        </p:spPr>
        <p:txBody>
          <a:bodyPr/>
          <a:lstStyle>
            <a:lvl1pPr marL="0" indent="0">
              <a:buNone/>
              <a:defRPr/>
            </a:lvl1pPr>
          </a:lstStyle>
          <a:p>
            <a:r>
              <a:rPr lang="en-US"/>
              <a:t>Click icon to add picture</a:t>
            </a:r>
            <a:endParaRPr lang="en-GB" dirty="0"/>
          </a:p>
        </p:txBody>
      </p:sp>
      <p:sp>
        <p:nvSpPr>
          <p:cNvPr id="15" name="Textplatzhalter 2"/>
          <p:cNvSpPr>
            <a:spLocks noGrp="1"/>
          </p:cNvSpPr>
          <p:nvPr>
            <p:ph type="body" sz="quarter" idx="19" hasCustomPrompt="1"/>
            <p:custDataLst>
              <p:tags r:id="rId3"/>
            </p:custDataLst>
          </p:nvPr>
        </p:nvSpPr>
        <p:spPr>
          <a:xfrm>
            <a:off x="407988" y="5820568"/>
            <a:ext cx="5543550" cy="232990"/>
          </a:xfrm>
          <a:prstGeom prst="rect">
            <a:avLst/>
          </a:prstGeo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en-GB" dirty="0"/>
              <a:t>Enter reference, source or copyright information</a:t>
            </a:r>
          </a:p>
        </p:txBody>
      </p:sp>
      <p:sp>
        <p:nvSpPr>
          <p:cNvPr id="14" name="Bildplatzhalter 5"/>
          <p:cNvSpPr>
            <a:spLocks noGrp="1"/>
          </p:cNvSpPr>
          <p:nvPr>
            <p:ph type="pic" sz="quarter" idx="14"/>
            <p:custDataLst>
              <p:tags r:id="rId4"/>
            </p:custDataLst>
          </p:nvPr>
        </p:nvSpPr>
        <p:spPr>
          <a:xfrm>
            <a:off x="6240462" y="2276475"/>
            <a:ext cx="5543550" cy="3420000"/>
          </a:xfrm>
          <a:prstGeom prst="rect">
            <a:avLst/>
          </a:prstGeom>
        </p:spPr>
        <p:txBody>
          <a:bodyPr/>
          <a:lstStyle>
            <a:lvl1pPr marL="0" indent="0">
              <a:buNone/>
              <a:defRPr/>
            </a:lvl1pPr>
          </a:lstStyle>
          <a:p>
            <a:r>
              <a:rPr lang="en-US"/>
              <a:t>Click icon to add picture</a:t>
            </a:r>
            <a:endParaRPr lang="en-GB" dirty="0"/>
          </a:p>
        </p:txBody>
      </p:sp>
      <p:sp>
        <p:nvSpPr>
          <p:cNvPr id="16" name="Textplatzhalter 2"/>
          <p:cNvSpPr>
            <a:spLocks noGrp="1"/>
          </p:cNvSpPr>
          <p:nvPr>
            <p:ph type="body" sz="quarter" idx="20" hasCustomPrompt="1"/>
            <p:custDataLst>
              <p:tags r:id="rId5"/>
            </p:custDataLst>
          </p:nvPr>
        </p:nvSpPr>
        <p:spPr>
          <a:xfrm>
            <a:off x="6230054" y="5820568"/>
            <a:ext cx="5543550" cy="232990"/>
          </a:xfrm>
          <a:prstGeom prst="rect">
            <a:avLst/>
          </a:prstGeo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en-GB" dirty="0"/>
              <a:t>Enter reference, source or copyright information</a:t>
            </a:r>
          </a:p>
        </p:txBody>
      </p:sp>
      <p:sp>
        <p:nvSpPr>
          <p:cNvPr id="10" name="Datumsplatzhalter 9"/>
          <p:cNvSpPr>
            <a:spLocks noGrp="1"/>
          </p:cNvSpPr>
          <p:nvPr>
            <p:ph type="dt" sz="half" idx="10"/>
            <p:custDataLst>
              <p:tags r:id="rId6"/>
            </p:custDataLst>
          </p:nvPr>
        </p:nvSpPr>
        <p:spPr/>
        <p:txBody>
          <a:bodyPr/>
          <a:lstStyle/>
          <a:p>
            <a:fld id="{80663370-0E1C-4A82-B762-0C2EBE78B40E}" type="datetime1">
              <a:rPr lang="en-GB" smtClean="0"/>
              <a:t>24/05/2022</a:t>
            </a:fld>
            <a:endParaRPr lang="en-GB" dirty="0"/>
          </a:p>
        </p:txBody>
      </p:sp>
      <p:sp>
        <p:nvSpPr>
          <p:cNvPr id="11" name="Fußzeilenplatzhalter 10"/>
          <p:cNvSpPr>
            <a:spLocks noGrp="1"/>
          </p:cNvSpPr>
          <p:nvPr>
            <p:ph type="ftr" sz="quarter" idx="11"/>
            <p:custDataLst>
              <p:tags r:id="rId7"/>
            </p:custDataLst>
          </p:nvPr>
        </p:nvSpPr>
        <p:spPr/>
        <p:txBody>
          <a:bodyPr/>
          <a:lstStyle/>
          <a:p>
            <a:r>
              <a:rPr lang="en-US"/>
              <a:t>To edit footer please use "Header &amp; Footer" in menu "Insert » Text"</a:t>
            </a:r>
            <a:endParaRPr lang="en-GB" dirty="0"/>
          </a:p>
        </p:txBody>
      </p:sp>
      <p:sp>
        <p:nvSpPr>
          <p:cNvPr id="12" name="Foliennummernplatzhalter 11"/>
          <p:cNvSpPr>
            <a:spLocks noGrp="1"/>
          </p:cNvSpPr>
          <p:nvPr>
            <p:ph type="sldNum" sz="quarter" idx="12"/>
            <p:custDataLst>
              <p:tags r:id="rId8"/>
            </p:custDataLst>
          </p:nvPr>
        </p:nvSpPr>
        <p:spPr/>
        <p:txBody>
          <a:bodyPr/>
          <a:lstStyle/>
          <a:p>
            <a:r>
              <a:rPr lang="en-GB" dirty="0"/>
              <a:t>Page </a:t>
            </a:r>
            <a:fld id="{05A5AE1F-4813-4D0A-B870-8FB3219A4125}" type="slidenum">
              <a:rPr lang="en-GB" smtClean="0"/>
              <a:pPr/>
              <a:t>‹#›</a:t>
            </a:fld>
            <a:endParaRPr lang="en-GB" dirty="0"/>
          </a:p>
        </p:txBody>
      </p:sp>
    </p:spTree>
    <p:extLst>
      <p:ext uri="{BB962C8B-B14F-4D97-AF65-F5344CB8AC3E}">
        <p14:creationId xmlns:p14="http://schemas.microsoft.com/office/powerpoint/2010/main" val="2227964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0" name="Rechteck 9">
            <a:extLst>
              <a:ext uri="{C183D7F6-B498-43B3-948B-1728B52AA6E4}">
                <adec:decorative xmlns:adec="http://schemas.microsoft.com/office/drawing/2017/decorative" val="1"/>
              </a:ext>
            </a:extLst>
          </p:cNvPr>
          <p:cNvSpPr/>
          <p:nvPr userDrawn="1">
            <p:custDataLst>
              <p:tags r:id="rId1"/>
            </p:custDataLst>
          </p:nvPr>
        </p:nvSpPr>
        <p:spPr bwMode="ltGray">
          <a:xfrm>
            <a:off x="0" y="1509067"/>
            <a:ext cx="12192000" cy="15598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el 1"/>
          <p:cNvSpPr>
            <a:spLocks noGrp="1"/>
          </p:cNvSpPr>
          <p:nvPr>
            <p:ph type="ctrTitle" hasCustomPrompt="1"/>
            <p:custDataLst>
              <p:tags r:id="rId2"/>
            </p:custDataLst>
          </p:nvPr>
        </p:nvSpPr>
        <p:spPr bwMode="white">
          <a:xfrm>
            <a:off x="407988" y="1549666"/>
            <a:ext cx="11376024" cy="612759"/>
          </a:xfrm>
        </p:spPr>
        <p:txBody>
          <a:bodyPr anchor="b">
            <a:noAutofit/>
          </a:bodyPr>
          <a:lstStyle>
            <a:lvl1pPr algn="l">
              <a:defRPr sz="3200">
                <a:solidFill>
                  <a:schemeClr val="bg1"/>
                </a:solidFill>
              </a:defRPr>
            </a:lvl1pPr>
          </a:lstStyle>
          <a:p>
            <a:r>
              <a:rPr lang="en-GB" dirty="0"/>
              <a:t>Enter presentation title</a:t>
            </a:r>
          </a:p>
        </p:txBody>
      </p:sp>
      <p:sp>
        <p:nvSpPr>
          <p:cNvPr id="3" name="Untertitel 2"/>
          <p:cNvSpPr>
            <a:spLocks noGrp="1"/>
          </p:cNvSpPr>
          <p:nvPr>
            <p:ph type="subTitle" idx="1" hasCustomPrompt="1"/>
            <p:custDataLst>
              <p:tags r:id="rId3"/>
            </p:custDataLst>
          </p:nvPr>
        </p:nvSpPr>
        <p:spPr bwMode="white">
          <a:xfrm>
            <a:off x="407987" y="2257760"/>
            <a:ext cx="11376025" cy="710908"/>
          </a:xfrm>
          <a:prstGeom prst="rect">
            <a:avLst/>
          </a:prstGeom>
        </p:spPr>
        <p:txBody>
          <a:bodyPr>
            <a:noAutofit/>
          </a:bodyPr>
          <a:lstStyle>
            <a:lvl1pPr marL="0" indent="0" algn="l">
              <a:buNone/>
              <a:defRPr sz="1800" baseline="0">
                <a:solidFill>
                  <a:schemeClr val="bg1"/>
                </a:solidFill>
                <a:latin typeface="Source Sans Pro Semibold" panose="020B06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Enter presentation subtitle</a:t>
            </a:r>
          </a:p>
        </p:txBody>
      </p:sp>
      <p:sp>
        <p:nvSpPr>
          <p:cNvPr id="9" name="Bildplatzhalter 8"/>
          <p:cNvSpPr>
            <a:spLocks noGrp="1"/>
          </p:cNvSpPr>
          <p:nvPr>
            <p:ph type="pic" sz="quarter" idx="13"/>
            <p:custDataLst>
              <p:tags r:id="rId4"/>
            </p:custDataLst>
          </p:nvPr>
        </p:nvSpPr>
        <p:spPr bwMode="auto">
          <a:xfrm>
            <a:off x="0" y="3068877"/>
            <a:ext cx="12204000" cy="3789123"/>
          </a:xfrm>
          <a:prstGeom prst="rect">
            <a:avLst/>
          </a:prstGeom>
        </p:spPr>
        <p:txBody>
          <a:bodyPr/>
          <a:lstStyle>
            <a:lvl1pPr marL="0" indent="0">
              <a:buNone/>
              <a:defRPr/>
            </a:lvl1pPr>
          </a:lstStyle>
          <a:p>
            <a:r>
              <a:rPr lang="en-US" dirty="0"/>
              <a:t>Click icon to add picture</a:t>
            </a:r>
            <a:endParaRPr lang="en-GB" dirty="0"/>
          </a:p>
        </p:txBody>
      </p:sp>
      <p:pic>
        <p:nvPicPr>
          <p:cNvPr id="6" name="Grafik 5" descr="Logo der Universität Wien">
            <a:extLst>
              <a:ext uri="{FF2B5EF4-FFF2-40B4-BE49-F238E27FC236}">
                <a16:creationId xmlns:a16="http://schemas.microsoft.com/office/drawing/2014/main" id="{E0C09C24-85DA-4FF2-93F3-43A491198C5E}"/>
              </a:ext>
            </a:extLst>
          </p:cNvPr>
          <p:cNvPicPr>
            <a:picLocks noChangeAspect="1"/>
          </p:cNvPicPr>
          <p:nvPr userDrawn="1">
            <p:custDataLst>
              <p:tags r:id="rId5"/>
            </p:custDataLst>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bwMode="black">
          <a:xfrm>
            <a:off x="9529200" y="404812"/>
            <a:ext cx="2255433" cy="615600"/>
          </a:xfrm>
          <a:prstGeom prst="rect">
            <a:avLst/>
          </a:prstGeom>
        </p:spPr>
      </p:pic>
      <p:pic>
        <p:nvPicPr>
          <p:cNvPr id="5" name="Picture 4"/>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7023810" y="390774"/>
            <a:ext cx="2045757" cy="643675"/>
          </a:xfrm>
          <a:prstGeom prst="rect">
            <a:avLst/>
          </a:prstGeom>
        </p:spPr>
      </p:pic>
    </p:spTree>
    <p:extLst>
      <p:ext uri="{BB962C8B-B14F-4D97-AF65-F5344CB8AC3E}">
        <p14:creationId xmlns:p14="http://schemas.microsoft.com/office/powerpoint/2010/main" val="3402700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a:t>Click to edit Master title style</a:t>
            </a:r>
            <a:endParaRPr lang="en-GB" dirty="0"/>
          </a:p>
        </p:txBody>
      </p:sp>
      <p:sp>
        <p:nvSpPr>
          <p:cNvPr id="3" name="Inhaltsplatzhalter 2"/>
          <p:cNvSpPr>
            <a:spLocks noGrp="1"/>
          </p:cNvSpPr>
          <p:nvPr>
            <p:ph idx="1"/>
            <p:custDataLst>
              <p:tags r:id="rId2"/>
            </p:custDataLst>
          </p:nvPr>
        </p:nvSpPr>
        <p:spPr>
          <a:xfrm>
            <a:off x="407987" y="1273629"/>
            <a:ext cx="11376026" cy="467632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umsplatzhalter 6"/>
          <p:cNvSpPr>
            <a:spLocks noGrp="1"/>
          </p:cNvSpPr>
          <p:nvPr>
            <p:ph type="dt" sz="half" idx="10"/>
            <p:custDataLst>
              <p:tags r:id="rId3"/>
            </p:custDataLst>
          </p:nvPr>
        </p:nvSpPr>
        <p:spPr/>
        <p:txBody>
          <a:bodyPr/>
          <a:lstStyle/>
          <a:p>
            <a:r>
              <a:rPr lang="en-US"/>
              <a:t>17.2.2022</a:t>
            </a:r>
            <a:endParaRPr lang="en-GB" dirty="0"/>
          </a:p>
        </p:txBody>
      </p:sp>
      <p:sp>
        <p:nvSpPr>
          <p:cNvPr id="8" name="Fußzeilenplatzhalter 7"/>
          <p:cNvSpPr>
            <a:spLocks noGrp="1"/>
          </p:cNvSpPr>
          <p:nvPr>
            <p:ph type="ftr" sz="quarter" idx="11"/>
            <p:custDataLst>
              <p:tags r:id="rId4"/>
            </p:custDataLst>
          </p:nvPr>
        </p:nvSpPr>
        <p:spPr/>
        <p:txBody>
          <a:bodyPr/>
          <a:lstStyle/>
          <a:p>
            <a:r>
              <a:rPr lang="it-IT"/>
              <a:t>4° Congresso Nazionale AISAM, Milano</a:t>
            </a:r>
            <a:endParaRPr lang="en-GB" dirty="0"/>
          </a:p>
        </p:txBody>
      </p:sp>
      <p:sp>
        <p:nvSpPr>
          <p:cNvPr id="9" name="Foliennummernplatzhalter 8"/>
          <p:cNvSpPr>
            <a:spLocks noGrp="1"/>
          </p:cNvSpPr>
          <p:nvPr>
            <p:ph type="sldNum" sz="quarter" idx="12"/>
            <p:custDataLst>
              <p:tags r:id="rId5"/>
            </p:custDataLst>
          </p:nvPr>
        </p:nvSpPr>
        <p:spPr/>
        <p:txBody>
          <a:bodyPr/>
          <a:lstStyle/>
          <a:p>
            <a:r>
              <a:rPr lang="en-GB" dirty="0"/>
              <a:t>Page </a:t>
            </a:r>
            <a:fld id="{05A5AE1F-4813-4D0A-B870-8FB3219A4125}" type="slidenum">
              <a:rPr lang="en-GB" smtClean="0"/>
              <a:pPr/>
              <a:t>‹#›</a:t>
            </a:fld>
            <a:endParaRPr lang="en-GB" dirty="0"/>
          </a:p>
        </p:txBody>
      </p:sp>
    </p:spTree>
    <p:extLst>
      <p:ext uri="{BB962C8B-B14F-4D97-AF65-F5344CB8AC3E}">
        <p14:creationId xmlns:p14="http://schemas.microsoft.com/office/powerpoint/2010/main" val="1329172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a:t>Click to edit Master title style</a:t>
            </a:r>
            <a:endParaRPr lang="en-GB" dirty="0"/>
          </a:p>
        </p:txBody>
      </p:sp>
      <p:sp>
        <p:nvSpPr>
          <p:cNvPr id="3" name="Inhaltsplatzhalter 2"/>
          <p:cNvSpPr>
            <a:spLocks noGrp="1"/>
          </p:cNvSpPr>
          <p:nvPr>
            <p:ph idx="1"/>
            <p:custDataLst>
              <p:tags r:id="rId2"/>
            </p:custDataLst>
          </p:nvPr>
        </p:nvSpPr>
        <p:spPr>
          <a:xfrm>
            <a:off x="407987" y="2276475"/>
            <a:ext cx="8532813" cy="36734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umsplatzhalter 6"/>
          <p:cNvSpPr>
            <a:spLocks noGrp="1"/>
          </p:cNvSpPr>
          <p:nvPr>
            <p:ph type="dt" sz="half" idx="10"/>
            <p:custDataLst>
              <p:tags r:id="rId3"/>
            </p:custDataLst>
          </p:nvPr>
        </p:nvSpPr>
        <p:spPr/>
        <p:txBody>
          <a:bodyPr/>
          <a:lstStyle/>
          <a:p>
            <a:fld id="{E2F7D804-086C-465B-83B6-0C2CB5A45621}" type="datetime1">
              <a:rPr lang="en-GB" smtClean="0"/>
              <a:t>24/05/2022</a:t>
            </a:fld>
            <a:endParaRPr lang="en-GB" dirty="0"/>
          </a:p>
        </p:txBody>
      </p:sp>
      <p:sp>
        <p:nvSpPr>
          <p:cNvPr id="8" name="Fußzeilenplatzhalter 7"/>
          <p:cNvSpPr>
            <a:spLocks noGrp="1"/>
          </p:cNvSpPr>
          <p:nvPr>
            <p:ph type="ftr" sz="quarter" idx="11"/>
            <p:custDataLst>
              <p:tags r:id="rId4"/>
            </p:custDataLst>
          </p:nvPr>
        </p:nvSpPr>
        <p:spPr/>
        <p:txBody>
          <a:bodyPr/>
          <a:lstStyle/>
          <a:p>
            <a:r>
              <a:rPr lang="en-US"/>
              <a:t>To edit footer please use "Header &amp; Footer" in menu "Insert » Text"</a:t>
            </a:r>
            <a:endParaRPr lang="en-GB" dirty="0"/>
          </a:p>
        </p:txBody>
      </p:sp>
      <p:sp>
        <p:nvSpPr>
          <p:cNvPr id="9" name="Foliennummernplatzhalter 8"/>
          <p:cNvSpPr>
            <a:spLocks noGrp="1"/>
          </p:cNvSpPr>
          <p:nvPr>
            <p:ph type="sldNum" sz="quarter" idx="12"/>
            <p:custDataLst>
              <p:tags r:id="rId5"/>
            </p:custDataLst>
          </p:nvPr>
        </p:nvSpPr>
        <p:spPr/>
        <p:txBody>
          <a:bodyPr/>
          <a:lstStyle/>
          <a:p>
            <a:r>
              <a:rPr lang="en-GB" dirty="0"/>
              <a:t>Page </a:t>
            </a:r>
            <a:fld id="{05A5AE1F-4813-4D0A-B870-8FB3219A4125}" type="slidenum">
              <a:rPr lang="en-GB" smtClean="0"/>
              <a:pPr/>
              <a:t>‹#›</a:t>
            </a:fld>
            <a:endParaRPr lang="en-GB" dirty="0"/>
          </a:p>
        </p:txBody>
      </p:sp>
    </p:spTree>
    <p:extLst>
      <p:ext uri="{BB962C8B-B14F-4D97-AF65-F5344CB8AC3E}">
        <p14:creationId xmlns:p14="http://schemas.microsoft.com/office/powerpoint/2010/main" val="1329172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folie ohne Bild">
    <p:spTree>
      <p:nvGrpSpPr>
        <p:cNvPr id="1" name=""/>
        <p:cNvGrpSpPr/>
        <p:nvPr/>
      </p:nvGrpSpPr>
      <p:grpSpPr>
        <a:xfrm>
          <a:off x="0" y="0"/>
          <a:ext cx="0" cy="0"/>
          <a:chOff x="0" y="0"/>
          <a:chExt cx="0" cy="0"/>
        </a:xfrm>
      </p:grpSpPr>
      <p:sp>
        <p:nvSpPr>
          <p:cNvPr id="2" name="Titel 1"/>
          <p:cNvSpPr>
            <a:spLocks noGrp="1"/>
          </p:cNvSpPr>
          <p:nvPr>
            <p:ph type="ctrTitle" hasCustomPrompt="1"/>
            <p:custDataLst>
              <p:tags r:id="rId1"/>
            </p:custDataLst>
          </p:nvPr>
        </p:nvSpPr>
        <p:spPr bwMode="black">
          <a:xfrm>
            <a:off x="407988" y="3429000"/>
            <a:ext cx="11376024" cy="1783649"/>
          </a:xfrm>
        </p:spPr>
        <p:txBody>
          <a:bodyPr anchor="b">
            <a:noAutofit/>
          </a:bodyPr>
          <a:lstStyle>
            <a:lvl1pPr algn="l">
              <a:defRPr sz="3200">
                <a:solidFill>
                  <a:schemeClr val="accent1"/>
                </a:solidFill>
              </a:defRPr>
            </a:lvl1pPr>
          </a:lstStyle>
          <a:p>
            <a:r>
              <a:rPr lang="en-GB" dirty="0"/>
              <a:t>Enter presentation title</a:t>
            </a:r>
          </a:p>
        </p:txBody>
      </p:sp>
      <p:sp>
        <p:nvSpPr>
          <p:cNvPr id="3" name="Untertitel 2"/>
          <p:cNvSpPr>
            <a:spLocks noGrp="1"/>
          </p:cNvSpPr>
          <p:nvPr>
            <p:ph type="subTitle" idx="1" hasCustomPrompt="1"/>
            <p:custDataLst>
              <p:tags r:id="rId2"/>
            </p:custDataLst>
          </p:nvPr>
        </p:nvSpPr>
        <p:spPr bwMode="black">
          <a:xfrm>
            <a:off x="407987" y="5318144"/>
            <a:ext cx="11376025" cy="631806"/>
          </a:xfrm>
          <a:prstGeom prst="rect">
            <a:avLst/>
          </a:prstGeom>
        </p:spPr>
        <p:txBody>
          <a:bodyPr>
            <a:noAutofit/>
          </a:bodyPr>
          <a:lstStyle>
            <a:lvl1pPr marL="0" indent="0" algn="l">
              <a:buNone/>
              <a:defRPr sz="18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Enter presentation subtitle</a:t>
            </a:r>
          </a:p>
        </p:txBody>
      </p:sp>
    </p:spTree>
    <p:extLst>
      <p:ext uri="{BB962C8B-B14F-4D97-AF65-F5344CB8AC3E}">
        <p14:creationId xmlns:p14="http://schemas.microsoft.com/office/powerpoint/2010/main" val="2710743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und Inhalt brei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DB1A65-0A09-427A-BAD6-55A542536B10}"/>
              </a:ext>
            </a:extLst>
          </p:cNvPr>
          <p:cNvSpPr>
            <a:spLocks noGrp="1"/>
          </p:cNvSpPr>
          <p:nvPr>
            <p:ph type="title"/>
            <p:custDataLst>
              <p:tags r:id="rId1"/>
            </p:custDataLst>
          </p:nvPr>
        </p:nvSpPr>
        <p:spPr/>
        <p:txBody>
          <a:bodyPr/>
          <a:lstStyle/>
          <a:p>
            <a:r>
              <a:rPr lang="en-US"/>
              <a:t>Click to edit Master title style</a:t>
            </a:r>
            <a:endParaRPr lang="en-GB" dirty="0"/>
          </a:p>
        </p:txBody>
      </p:sp>
      <p:sp>
        <p:nvSpPr>
          <p:cNvPr id="3" name="Inhaltsplatzhalter 2"/>
          <p:cNvSpPr>
            <a:spLocks noGrp="1"/>
          </p:cNvSpPr>
          <p:nvPr>
            <p:ph idx="1"/>
            <p:custDataLst>
              <p:tags r:id="rId2"/>
            </p:custDataLst>
          </p:nvPr>
        </p:nvSpPr>
        <p:spPr>
          <a:xfrm>
            <a:off x="407987" y="1273629"/>
            <a:ext cx="11376026" cy="467484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umsplatzhalter 6"/>
          <p:cNvSpPr>
            <a:spLocks noGrp="1"/>
          </p:cNvSpPr>
          <p:nvPr>
            <p:ph type="dt" sz="half" idx="10"/>
            <p:custDataLst>
              <p:tags r:id="rId3"/>
            </p:custDataLst>
          </p:nvPr>
        </p:nvSpPr>
        <p:spPr/>
        <p:txBody>
          <a:bodyPr/>
          <a:lstStyle>
            <a:lvl1pPr>
              <a:defRPr sz="1050"/>
            </a:lvl1pPr>
          </a:lstStyle>
          <a:p>
            <a:r>
              <a:rPr lang="en-US"/>
              <a:t>17.2.2022</a:t>
            </a:r>
            <a:endParaRPr lang="en-GB" dirty="0"/>
          </a:p>
        </p:txBody>
      </p:sp>
      <p:sp>
        <p:nvSpPr>
          <p:cNvPr id="8" name="Fußzeilenplatzhalter 7"/>
          <p:cNvSpPr>
            <a:spLocks noGrp="1"/>
          </p:cNvSpPr>
          <p:nvPr>
            <p:ph type="ftr" sz="quarter" idx="11"/>
            <p:custDataLst>
              <p:tags r:id="rId4"/>
            </p:custDataLst>
          </p:nvPr>
        </p:nvSpPr>
        <p:spPr/>
        <p:txBody>
          <a:bodyPr/>
          <a:lstStyle/>
          <a:p>
            <a:r>
              <a:rPr lang="it-IT"/>
              <a:t>4° Congresso Nazionale AISAM, Milano</a:t>
            </a:r>
            <a:endParaRPr lang="en-GB" dirty="0"/>
          </a:p>
        </p:txBody>
      </p:sp>
      <p:sp>
        <p:nvSpPr>
          <p:cNvPr id="9" name="Foliennummernplatzhalter 8"/>
          <p:cNvSpPr>
            <a:spLocks noGrp="1"/>
          </p:cNvSpPr>
          <p:nvPr>
            <p:ph type="sldNum" sz="quarter" idx="12"/>
            <p:custDataLst>
              <p:tags r:id="rId5"/>
            </p:custDataLst>
          </p:nvPr>
        </p:nvSpPr>
        <p:spPr/>
        <p:txBody>
          <a:bodyPr/>
          <a:lstStyle/>
          <a:p>
            <a:r>
              <a:rPr lang="en-GB" dirty="0"/>
              <a:t>Page </a:t>
            </a:r>
            <a:fld id="{05A5AE1F-4813-4D0A-B870-8FB3219A4125}" type="slidenum">
              <a:rPr lang="en-GB" smtClean="0"/>
              <a:pPr/>
              <a:t>‹#›</a:t>
            </a:fld>
            <a:endParaRPr lang="en-GB" dirty="0"/>
          </a:p>
        </p:txBody>
      </p:sp>
    </p:spTree>
    <p:extLst>
      <p:ext uri="{BB962C8B-B14F-4D97-AF65-F5344CB8AC3E}">
        <p14:creationId xmlns:p14="http://schemas.microsoft.com/office/powerpoint/2010/main" val="1480930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3" name="Title 2"/>
          <p:cNvSpPr>
            <a:spLocks noGrp="1"/>
          </p:cNvSpPr>
          <p:nvPr>
            <p:ph type="title" hasCustomPrompt="1"/>
            <p:custDataLst>
              <p:tags r:id="rId1"/>
            </p:custDataLst>
          </p:nvPr>
        </p:nvSpPr>
        <p:spPr/>
        <p:txBody>
          <a:bodyPr/>
          <a:lstStyle>
            <a:lvl1pPr>
              <a:defRPr/>
            </a:lvl1pPr>
          </a:lstStyle>
          <a:p>
            <a:r>
              <a:rPr lang="en-GB" dirty="0"/>
              <a:t>Enter chapter title</a:t>
            </a:r>
          </a:p>
        </p:txBody>
      </p:sp>
      <p:sp>
        <p:nvSpPr>
          <p:cNvPr id="8" name="Untertitel 2"/>
          <p:cNvSpPr>
            <a:spLocks noGrp="1"/>
          </p:cNvSpPr>
          <p:nvPr>
            <p:ph type="subTitle" idx="1" hasCustomPrompt="1"/>
            <p:custDataLst>
              <p:tags r:id="rId2"/>
            </p:custDataLst>
          </p:nvPr>
        </p:nvSpPr>
        <p:spPr>
          <a:xfrm>
            <a:off x="407987" y="2199450"/>
            <a:ext cx="11376025" cy="293470"/>
          </a:xfrm>
          <a:prstGeom prst="rect">
            <a:avLst/>
          </a:prstGeom>
        </p:spPr>
        <p:txBody>
          <a:bodyPr>
            <a:noAutofit/>
          </a:bodyPr>
          <a:lstStyle>
            <a:lvl1pPr marL="0" indent="0" algn="l">
              <a:buNone/>
              <a:defRPr sz="16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Enter chapter subtitle</a:t>
            </a:r>
          </a:p>
        </p:txBody>
      </p:sp>
      <p:sp>
        <p:nvSpPr>
          <p:cNvPr id="9" name="Bildplatzhalter 8"/>
          <p:cNvSpPr>
            <a:spLocks noGrp="1"/>
          </p:cNvSpPr>
          <p:nvPr>
            <p:ph type="pic" sz="quarter" idx="13"/>
            <p:custDataLst>
              <p:tags r:id="rId3"/>
            </p:custDataLst>
          </p:nvPr>
        </p:nvSpPr>
        <p:spPr>
          <a:xfrm>
            <a:off x="0" y="2719551"/>
            <a:ext cx="12204000" cy="4140000"/>
          </a:xfrm>
          <a:prstGeom prst="rect">
            <a:avLst/>
          </a:prstGeom>
        </p:spPr>
        <p:txBody>
          <a:bodyPr/>
          <a:lstStyle>
            <a:lvl1pPr marL="0" indent="0">
              <a:buNone/>
              <a:defRPr/>
            </a:lvl1pPr>
          </a:lstStyle>
          <a:p>
            <a:r>
              <a:rPr lang="en-US"/>
              <a:t>Click icon to add picture</a:t>
            </a:r>
            <a:endParaRPr lang="en-GB" dirty="0"/>
          </a:p>
        </p:txBody>
      </p:sp>
    </p:spTree>
    <p:extLst>
      <p:ext uri="{BB962C8B-B14F-4D97-AF65-F5344CB8AC3E}">
        <p14:creationId xmlns:p14="http://schemas.microsoft.com/office/powerpoint/2010/main" val="257700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bschnittsüber-  schrift ohne Bild">
    <p:spTree>
      <p:nvGrpSpPr>
        <p:cNvPr id="1" name=""/>
        <p:cNvGrpSpPr/>
        <p:nvPr/>
      </p:nvGrpSpPr>
      <p:grpSpPr>
        <a:xfrm>
          <a:off x="0" y="0"/>
          <a:ext cx="0" cy="0"/>
          <a:chOff x="0" y="0"/>
          <a:chExt cx="0" cy="0"/>
        </a:xfrm>
      </p:grpSpPr>
      <p:sp>
        <p:nvSpPr>
          <p:cNvPr id="2" name="Titel 1"/>
          <p:cNvSpPr>
            <a:spLocks noGrp="1"/>
          </p:cNvSpPr>
          <p:nvPr>
            <p:ph type="ctrTitle" hasCustomPrompt="1"/>
            <p:custDataLst>
              <p:tags r:id="rId1"/>
            </p:custDataLst>
          </p:nvPr>
        </p:nvSpPr>
        <p:spPr bwMode="black">
          <a:xfrm>
            <a:off x="407988" y="3840480"/>
            <a:ext cx="11376024" cy="1372169"/>
          </a:xfrm>
        </p:spPr>
        <p:txBody>
          <a:bodyPr anchor="b">
            <a:noAutofit/>
          </a:bodyPr>
          <a:lstStyle>
            <a:lvl1pPr algn="l">
              <a:defRPr sz="2800">
                <a:solidFill>
                  <a:schemeClr val="accent1"/>
                </a:solidFill>
              </a:defRPr>
            </a:lvl1pPr>
          </a:lstStyle>
          <a:p>
            <a:r>
              <a:rPr lang="en-GB" dirty="0"/>
              <a:t>Enter chapter title</a:t>
            </a:r>
          </a:p>
        </p:txBody>
      </p:sp>
      <p:sp>
        <p:nvSpPr>
          <p:cNvPr id="3" name="Untertitel 2"/>
          <p:cNvSpPr>
            <a:spLocks noGrp="1"/>
          </p:cNvSpPr>
          <p:nvPr>
            <p:ph type="subTitle" idx="1" hasCustomPrompt="1"/>
            <p:custDataLst>
              <p:tags r:id="rId2"/>
            </p:custDataLst>
          </p:nvPr>
        </p:nvSpPr>
        <p:spPr bwMode="black">
          <a:xfrm>
            <a:off x="407987" y="5318144"/>
            <a:ext cx="11376025" cy="293470"/>
          </a:xfrm>
          <a:prstGeom prst="rect">
            <a:avLst/>
          </a:prstGeom>
        </p:spPr>
        <p:txBody>
          <a:bodyPr>
            <a:noAutofit/>
          </a:bodyPr>
          <a:lstStyle>
            <a:lvl1pPr marL="0" indent="0" algn="l">
              <a:buNone/>
              <a:defRPr sz="16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Enter chapter subtitle</a:t>
            </a:r>
          </a:p>
        </p:txBody>
      </p:sp>
    </p:spTree>
    <p:extLst>
      <p:ext uri="{BB962C8B-B14F-4D97-AF65-F5344CB8AC3E}">
        <p14:creationId xmlns:p14="http://schemas.microsoft.com/office/powerpoint/2010/main" val="4204658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GB" dirty="0"/>
          </a:p>
        </p:txBody>
      </p:sp>
      <p:sp>
        <p:nvSpPr>
          <p:cNvPr id="3" name="Inhaltsplatzhalter 2"/>
          <p:cNvSpPr>
            <a:spLocks noGrp="1"/>
          </p:cNvSpPr>
          <p:nvPr>
            <p:ph sz="half" idx="1"/>
            <p:custDataLst>
              <p:tags r:id="rId2"/>
            </p:custDataLst>
          </p:nvPr>
        </p:nvSpPr>
        <p:spPr>
          <a:xfrm>
            <a:off x="407988" y="1273629"/>
            <a:ext cx="5543633" cy="4676321"/>
          </a:xfrm>
          <a:prstGeom prst="rect">
            <a:avLst/>
          </a:prstGeom>
        </p:spPr>
        <p:txBody>
          <a:bodyPr/>
          <a:lstStyle>
            <a:lvl1pPr>
              <a:defRPr lang="en-GB" dirty="0"/>
            </a:lvl1pPr>
            <a:lvl2pPr>
              <a:defRPr lang="en-GB" sz="2200" dirty="0"/>
            </a:lvl2pPr>
            <a:lvl3pPr>
              <a:defRPr lang="en-GB" dirty="0"/>
            </a:lvl3pPr>
            <a:lvl4pPr>
              <a:defRPr lang="en-GB" dirty="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Inhaltsplatzhalter 3"/>
          <p:cNvSpPr>
            <a:spLocks noGrp="1"/>
          </p:cNvSpPr>
          <p:nvPr>
            <p:ph sz="half" idx="2"/>
            <p:custDataLst>
              <p:tags r:id="rId3"/>
            </p:custDataLst>
          </p:nvPr>
        </p:nvSpPr>
        <p:spPr>
          <a:xfrm>
            <a:off x="6240379" y="1273629"/>
            <a:ext cx="5543633" cy="467632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umsplatzhalter 9"/>
          <p:cNvSpPr>
            <a:spLocks noGrp="1"/>
          </p:cNvSpPr>
          <p:nvPr>
            <p:ph type="dt" sz="half" idx="10"/>
            <p:custDataLst>
              <p:tags r:id="rId4"/>
            </p:custDataLst>
          </p:nvPr>
        </p:nvSpPr>
        <p:spPr/>
        <p:txBody>
          <a:bodyPr/>
          <a:lstStyle/>
          <a:p>
            <a:r>
              <a:rPr lang="en-US"/>
              <a:t>17.2.2022</a:t>
            </a:r>
            <a:endParaRPr lang="en-GB" dirty="0"/>
          </a:p>
        </p:txBody>
      </p:sp>
      <p:sp>
        <p:nvSpPr>
          <p:cNvPr id="11" name="Fußzeilenplatzhalter 10"/>
          <p:cNvSpPr>
            <a:spLocks noGrp="1"/>
          </p:cNvSpPr>
          <p:nvPr>
            <p:ph type="ftr" sz="quarter" idx="11"/>
            <p:custDataLst>
              <p:tags r:id="rId5"/>
            </p:custDataLst>
          </p:nvPr>
        </p:nvSpPr>
        <p:spPr/>
        <p:txBody>
          <a:bodyPr/>
          <a:lstStyle/>
          <a:p>
            <a:r>
              <a:rPr lang="it-IT"/>
              <a:t>4° Congresso Nazionale AISAM, Milano</a:t>
            </a:r>
            <a:endParaRPr lang="en-GB" dirty="0"/>
          </a:p>
        </p:txBody>
      </p:sp>
      <p:sp>
        <p:nvSpPr>
          <p:cNvPr id="12" name="Foliennummernplatzhalter 11"/>
          <p:cNvSpPr>
            <a:spLocks noGrp="1"/>
          </p:cNvSpPr>
          <p:nvPr>
            <p:ph type="sldNum" sz="quarter" idx="12"/>
            <p:custDataLst>
              <p:tags r:id="rId6"/>
            </p:custDataLst>
          </p:nvPr>
        </p:nvSpPr>
        <p:spPr/>
        <p:txBody>
          <a:bodyPr/>
          <a:lstStyle/>
          <a:p>
            <a:r>
              <a:rPr lang="en-GB" dirty="0"/>
              <a:t>Page </a:t>
            </a:r>
            <a:fld id="{05A5AE1F-4813-4D0A-B870-8FB3219A4125}" type="slidenum">
              <a:rPr lang="en-GB" smtClean="0"/>
              <a:pPr/>
              <a:t>‹#›</a:t>
            </a:fld>
            <a:endParaRPr lang="en-GB" dirty="0"/>
          </a:p>
        </p:txBody>
      </p:sp>
    </p:spTree>
    <p:extLst>
      <p:ext uri="{BB962C8B-B14F-4D97-AF65-F5344CB8AC3E}">
        <p14:creationId xmlns:p14="http://schemas.microsoft.com/office/powerpoint/2010/main" val="431667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GB" dirty="0"/>
          </a:p>
        </p:txBody>
      </p:sp>
      <p:sp>
        <p:nvSpPr>
          <p:cNvPr id="3" name="Textplatzhalter 2"/>
          <p:cNvSpPr>
            <a:spLocks noGrp="1"/>
          </p:cNvSpPr>
          <p:nvPr>
            <p:ph type="body" idx="1"/>
            <p:custDataLst>
              <p:tags r:id="rId2"/>
            </p:custDataLst>
          </p:nvPr>
        </p:nvSpPr>
        <p:spPr>
          <a:xfrm>
            <a:off x="407988" y="1273629"/>
            <a:ext cx="5550868" cy="718457"/>
          </a:xfrm>
          <a:prstGeom prst="rect">
            <a:avLst/>
          </a:prstGeom>
        </p:spPr>
        <p:txBody>
          <a:bodyPr anchor="b"/>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Inhaltsplatzhalter 3"/>
          <p:cNvSpPr>
            <a:spLocks noGrp="1"/>
          </p:cNvSpPr>
          <p:nvPr>
            <p:ph sz="half" idx="2"/>
            <p:custDataLst>
              <p:tags r:id="rId3"/>
            </p:custDataLst>
          </p:nvPr>
        </p:nvSpPr>
        <p:spPr>
          <a:xfrm>
            <a:off x="407988" y="2245303"/>
            <a:ext cx="5550867" cy="371193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platzhalter 4"/>
          <p:cNvSpPr>
            <a:spLocks noGrp="1"/>
          </p:cNvSpPr>
          <p:nvPr>
            <p:ph type="body" sz="quarter" idx="3"/>
            <p:custDataLst>
              <p:tags r:id="rId4"/>
            </p:custDataLst>
          </p:nvPr>
        </p:nvSpPr>
        <p:spPr>
          <a:xfrm>
            <a:off x="6240378" y="1273629"/>
            <a:ext cx="5543633" cy="718457"/>
          </a:xfrm>
          <a:prstGeom prst="rect">
            <a:avLst/>
          </a:prstGeom>
        </p:spPr>
        <p:txBody>
          <a:bodyPr anchor="b"/>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Inhaltsplatzhalter 5"/>
          <p:cNvSpPr>
            <a:spLocks noGrp="1"/>
          </p:cNvSpPr>
          <p:nvPr>
            <p:ph sz="quarter" idx="4"/>
            <p:custDataLst>
              <p:tags r:id="rId5"/>
            </p:custDataLst>
          </p:nvPr>
        </p:nvSpPr>
        <p:spPr>
          <a:xfrm>
            <a:off x="6240378" y="2245303"/>
            <a:ext cx="5543634" cy="371193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umsplatzhalter 11"/>
          <p:cNvSpPr>
            <a:spLocks noGrp="1"/>
          </p:cNvSpPr>
          <p:nvPr>
            <p:ph type="dt" sz="half" idx="10"/>
            <p:custDataLst>
              <p:tags r:id="rId6"/>
            </p:custDataLst>
          </p:nvPr>
        </p:nvSpPr>
        <p:spPr/>
        <p:txBody>
          <a:bodyPr/>
          <a:lstStyle/>
          <a:p>
            <a:r>
              <a:rPr lang="en-US"/>
              <a:t>17.2.2022</a:t>
            </a:r>
            <a:endParaRPr lang="en-GB" dirty="0"/>
          </a:p>
        </p:txBody>
      </p:sp>
      <p:sp>
        <p:nvSpPr>
          <p:cNvPr id="13" name="Fußzeilenplatzhalter 12"/>
          <p:cNvSpPr>
            <a:spLocks noGrp="1"/>
          </p:cNvSpPr>
          <p:nvPr>
            <p:ph type="ftr" sz="quarter" idx="11"/>
            <p:custDataLst>
              <p:tags r:id="rId7"/>
            </p:custDataLst>
          </p:nvPr>
        </p:nvSpPr>
        <p:spPr/>
        <p:txBody>
          <a:bodyPr/>
          <a:lstStyle/>
          <a:p>
            <a:r>
              <a:rPr lang="it-IT"/>
              <a:t>4° Congresso Nazionale AISAM, Milano</a:t>
            </a:r>
            <a:endParaRPr lang="en-GB" dirty="0"/>
          </a:p>
        </p:txBody>
      </p:sp>
      <p:sp>
        <p:nvSpPr>
          <p:cNvPr id="14" name="Foliennummernplatzhalter 13"/>
          <p:cNvSpPr>
            <a:spLocks noGrp="1"/>
          </p:cNvSpPr>
          <p:nvPr>
            <p:ph type="sldNum" sz="quarter" idx="12"/>
            <p:custDataLst>
              <p:tags r:id="rId8"/>
            </p:custDataLst>
          </p:nvPr>
        </p:nvSpPr>
        <p:spPr/>
        <p:txBody>
          <a:bodyPr/>
          <a:lstStyle/>
          <a:p>
            <a:r>
              <a:rPr lang="en-GB" dirty="0"/>
              <a:t>Page </a:t>
            </a:r>
            <a:fld id="{05A5AE1F-4813-4D0A-B870-8FB3219A4125}" type="slidenum">
              <a:rPr lang="en-GB" smtClean="0"/>
              <a:pPr/>
              <a:t>‹#›</a:t>
            </a:fld>
            <a:endParaRPr lang="en-GB" dirty="0"/>
          </a:p>
        </p:txBody>
      </p:sp>
    </p:spTree>
    <p:extLst>
      <p:ext uri="{BB962C8B-B14F-4D97-AF65-F5344CB8AC3E}">
        <p14:creationId xmlns:p14="http://schemas.microsoft.com/office/powerpoint/2010/main" val="776913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Zwei Inhalte Text klei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GB" dirty="0"/>
          </a:p>
        </p:txBody>
      </p:sp>
      <p:sp>
        <p:nvSpPr>
          <p:cNvPr id="3" name="Inhaltsplatzhalter 2"/>
          <p:cNvSpPr>
            <a:spLocks noGrp="1"/>
          </p:cNvSpPr>
          <p:nvPr>
            <p:ph sz="half" idx="1"/>
            <p:custDataLst>
              <p:tags r:id="rId2"/>
            </p:custDataLst>
          </p:nvPr>
        </p:nvSpPr>
        <p:spPr>
          <a:xfrm>
            <a:off x="407988" y="1273629"/>
            <a:ext cx="5543550" cy="4436507"/>
          </a:xfrm>
          <a:prstGeom prst="rect">
            <a:avLst/>
          </a:prstGeom>
        </p:spPr>
        <p:txBody>
          <a:bodyPr>
            <a:noAutofit/>
          </a:bodyPr>
          <a:lstStyle>
            <a:lvl1pPr>
              <a:defRPr sz="1800">
                <a:latin typeface="Source Sans Pro" panose="020B0503030403020204" pitchFamily="34" charset="0"/>
                <a:ea typeface="Source Sans Pro" panose="020B0503030403020204" pitchFamily="34" charset="0"/>
              </a:defRPr>
            </a:lvl1pPr>
            <a:lvl2pPr>
              <a:defRPr sz="1800">
                <a:latin typeface="Source Sans Pro" panose="020B0503030403020204" pitchFamily="34" charset="0"/>
                <a:ea typeface="Source Sans Pro" panose="020B0503030403020204" pitchFamily="34" charset="0"/>
              </a:defRPr>
            </a:lvl2pPr>
            <a:lvl3pPr>
              <a:defRPr sz="1800">
                <a:latin typeface="Source Sans Pro" panose="020B0503030403020204" pitchFamily="34" charset="0"/>
                <a:ea typeface="Source Sans Pro" panose="020B0503030403020204" pitchFamily="34" charset="0"/>
              </a:defRPr>
            </a:lvl3pPr>
            <a:lvl4pPr>
              <a:defRPr sz="1800">
                <a:latin typeface="Source Sans Pro" panose="020B0503030403020204" pitchFamily="34" charset="0"/>
                <a:ea typeface="Source Sans Pro" panose="020B0503030403020204" pitchFamily="34" charset="0"/>
              </a:defRPr>
            </a:lvl4pPr>
            <a:lvl5pPr>
              <a:defRPr sz="1800">
                <a:latin typeface="Source Sans Pro" panose="020B0503030403020204" pitchFamily="34" charset="0"/>
                <a:ea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platzhalter 2"/>
          <p:cNvSpPr>
            <a:spLocks noGrp="1"/>
          </p:cNvSpPr>
          <p:nvPr>
            <p:ph type="body" sz="quarter" idx="19" hasCustomPrompt="1"/>
            <p:custDataLst>
              <p:tags r:id="rId3"/>
            </p:custDataLst>
          </p:nvPr>
        </p:nvSpPr>
        <p:spPr>
          <a:xfrm>
            <a:off x="407988" y="5820569"/>
            <a:ext cx="5543550" cy="232990"/>
          </a:xfrm>
          <a:prstGeom prst="rect">
            <a:avLst/>
          </a:prstGeom>
        </p:spPr>
        <p:txBody>
          <a:bodyPr/>
          <a:lstStyle>
            <a:lvl1pPr marL="0" indent="0">
              <a:buNone/>
              <a:defRPr sz="1200" baseline="0"/>
            </a:lvl1pPr>
            <a:lvl2pPr marL="179388" indent="0">
              <a:buNone/>
              <a:defRPr/>
            </a:lvl2pPr>
            <a:lvl3pPr marL="358775" indent="0">
              <a:buNone/>
              <a:defRPr/>
            </a:lvl3pPr>
            <a:lvl4pPr marL="536575" indent="0">
              <a:buNone/>
              <a:defRPr/>
            </a:lvl4pPr>
            <a:lvl5pPr marL="715962" indent="0">
              <a:buNone/>
              <a:defRPr/>
            </a:lvl5pPr>
          </a:lstStyle>
          <a:p>
            <a:r>
              <a:rPr lang="en-GB" dirty="0"/>
              <a:t>Enter reference, source or copyright information</a:t>
            </a:r>
          </a:p>
        </p:txBody>
      </p:sp>
      <p:sp>
        <p:nvSpPr>
          <p:cNvPr id="4" name="Inhaltsplatzhalter 3"/>
          <p:cNvSpPr>
            <a:spLocks noGrp="1"/>
          </p:cNvSpPr>
          <p:nvPr>
            <p:ph sz="half" idx="2"/>
            <p:custDataLst>
              <p:tags r:id="rId4"/>
            </p:custDataLst>
          </p:nvPr>
        </p:nvSpPr>
        <p:spPr>
          <a:xfrm>
            <a:off x="6240463" y="1273629"/>
            <a:ext cx="5543550" cy="4436507"/>
          </a:xfrm>
          <a:prstGeom prst="rect">
            <a:avLst/>
          </a:prstGeom>
        </p:spPr>
        <p:txBody>
          <a:bodyPr>
            <a:noAutofit/>
          </a:bodyPr>
          <a:lstStyle>
            <a:lvl1pPr>
              <a:defRPr sz="1800">
                <a:latin typeface="Source Sans Pro" panose="020B0503030403020204" pitchFamily="34" charset="0"/>
                <a:ea typeface="Source Sans Pro" panose="020B0503030403020204" pitchFamily="34" charset="0"/>
              </a:defRPr>
            </a:lvl1pPr>
            <a:lvl2pPr>
              <a:defRPr sz="1800">
                <a:latin typeface="Source Sans Pro" panose="020B0503030403020204" pitchFamily="34" charset="0"/>
                <a:ea typeface="Source Sans Pro" panose="020B0503030403020204" pitchFamily="34" charset="0"/>
              </a:defRPr>
            </a:lvl2pPr>
            <a:lvl3pPr>
              <a:defRPr sz="1800">
                <a:latin typeface="Source Sans Pro" panose="020B0503030403020204" pitchFamily="34" charset="0"/>
                <a:ea typeface="Source Sans Pro" panose="020B0503030403020204" pitchFamily="34" charset="0"/>
              </a:defRPr>
            </a:lvl3pPr>
            <a:lvl4pPr>
              <a:defRPr sz="1800">
                <a:latin typeface="Source Sans Pro" panose="020B0503030403020204" pitchFamily="34" charset="0"/>
                <a:ea typeface="Source Sans Pro" panose="020B0503030403020204" pitchFamily="34" charset="0"/>
              </a:defRPr>
            </a:lvl4pPr>
            <a:lvl5pPr>
              <a:defRPr sz="1800">
                <a:latin typeface="Source Sans Pro" panose="020B0503030403020204" pitchFamily="34" charset="0"/>
                <a:ea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platzhalter 2"/>
          <p:cNvSpPr>
            <a:spLocks noGrp="1"/>
          </p:cNvSpPr>
          <p:nvPr>
            <p:ph type="body" sz="quarter" idx="20" hasCustomPrompt="1"/>
            <p:custDataLst>
              <p:tags r:id="rId5"/>
            </p:custDataLst>
          </p:nvPr>
        </p:nvSpPr>
        <p:spPr>
          <a:xfrm>
            <a:off x="6240463" y="5820569"/>
            <a:ext cx="5543549" cy="232990"/>
          </a:xfrm>
          <a:prstGeom prst="rect">
            <a:avLst/>
          </a:prstGeo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en-GB" dirty="0"/>
              <a:t>Enter reference, source or copyright information</a:t>
            </a:r>
          </a:p>
        </p:txBody>
      </p:sp>
      <p:sp>
        <p:nvSpPr>
          <p:cNvPr id="11" name="Datumsplatzhalter 10"/>
          <p:cNvSpPr>
            <a:spLocks noGrp="1"/>
          </p:cNvSpPr>
          <p:nvPr>
            <p:ph type="dt" sz="half" idx="10"/>
            <p:custDataLst>
              <p:tags r:id="rId6"/>
            </p:custDataLst>
          </p:nvPr>
        </p:nvSpPr>
        <p:spPr/>
        <p:txBody>
          <a:bodyPr/>
          <a:lstStyle/>
          <a:p>
            <a:r>
              <a:rPr lang="en-US"/>
              <a:t>17.2.2022</a:t>
            </a:r>
            <a:endParaRPr lang="en-GB" dirty="0"/>
          </a:p>
        </p:txBody>
      </p:sp>
      <p:sp>
        <p:nvSpPr>
          <p:cNvPr id="12" name="Fußzeilenplatzhalter 11"/>
          <p:cNvSpPr>
            <a:spLocks noGrp="1"/>
          </p:cNvSpPr>
          <p:nvPr>
            <p:ph type="ftr" sz="quarter" idx="11"/>
            <p:custDataLst>
              <p:tags r:id="rId7"/>
            </p:custDataLst>
          </p:nvPr>
        </p:nvSpPr>
        <p:spPr/>
        <p:txBody>
          <a:bodyPr/>
          <a:lstStyle/>
          <a:p>
            <a:r>
              <a:rPr lang="it-IT"/>
              <a:t>4° Congresso Nazionale AISAM, Milano</a:t>
            </a:r>
            <a:endParaRPr lang="en-GB" dirty="0"/>
          </a:p>
        </p:txBody>
      </p:sp>
      <p:sp>
        <p:nvSpPr>
          <p:cNvPr id="13" name="Foliennummernplatzhalter 12"/>
          <p:cNvSpPr>
            <a:spLocks noGrp="1"/>
          </p:cNvSpPr>
          <p:nvPr>
            <p:ph type="sldNum" sz="quarter" idx="12"/>
            <p:custDataLst>
              <p:tags r:id="rId8"/>
            </p:custDataLst>
          </p:nvPr>
        </p:nvSpPr>
        <p:spPr/>
        <p:txBody>
          <a:bodyPr/>
          <a:lstStyle/>
          <a:p>
            <a:r>
              <a:rPr lang="en-GB" dirty="0"/>
              <a:t>Page </a:t>
            </a:r>
            <a:fld id="{05A5AE1F-4813-4D0A-B870-8FB3219A4125}" type="slidenum">
              <a:rPr lang="en-GB" smtClean="0"/>
              <a:pPr/>
              <a:t>‹#›</a:t>
            </a:fld>
            <a:endParaRPr lang="en-GB" dirty="0"/>
          </a:p>
        </p:txBody>
      </p:sp>
    </p:spTree>
    <p:extLst>
      <p:ext uri="{BB962C8B-B14F-4D97-AF65-F5344CB8AC3E}">
        <p14:creationId xmlns:p14="http://schemas.microsoft.com/office/powerpoint/2010/main" val="3952699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halt mit Bild rechts">
    <p:spTree>
      <p:nvGrpSpPr>
        <p:cNvPr id="1" name=""/>
        <p:cNvGrpSpPr/>
        <p:nvPr/>
      </p:nvGrpSpPr>
      <p:grpSpPr>
        <a:xfrm>
          <a:off x="0" y="0"/>
          <a:ext cx="0" cy="0"/>
          <a:chOff x="0" y="0"/>
          <a:chExt cx="0" cy="0"/>
        </a:xfrm>
      </p:grpSpPr>
      <p:sp>
        <p:nvSpPr>
          <p:cNvPr id="3" name="Inhaltsplatzhalter 2"/>
          <p:cNvSpPr>
            <a:spLocks noGrp="1"/>
          </p:cNvSpPr>
          <p:nvPr>
            <p:ph sz="half" idx="1"/>
            <p:custDataLst>
              <p:tags r:id="rId1"/>
            </p:custDataLst>
          </p:nvPr>
        </p:nvSpPr>
        <p:spPr>
          <a:xfrm>
            <a:off x="407988" y="1273629"/>
            <a:ext cx="6680182" cy="467632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Bildplatzhalter 9"/>
          <p:cNvSpPr>
            <a:spLocks noGrp="1"/>
          </p:cNvSpPr>
          <p:nvPr>
            <p:ph type="pic" sz="quarter" idx="13"/>
            <p:custDataLst>
              <p:tags r:id="rId2"/>
            </p:custDataLst>
          </p:nvPr>
        </p:nvSpPr>
        <p:spPr>
          <a:xfrm>
            <a:off x="7388226" y="1273629"/>
            <a:ext cx="4392000" cy="4424320"/>
          </a:xfrm>
          <a:prstGeom prst="rect">
            <a:avLst/>
          </a:prstGeom>
        </p:spPr>
        <p:txBody>
          <a:bodyPr/>
          <a:lstStyle>
            <a:lvl1pPr marL="0" indent="0">
              <a:buNone/>
              <a:defRPr/>
            </a:lvl1pPr>
          </a:lstStyle>
          <a:p>
            <a:r>
              <a:rPr lang="en-US"/>
              <a:t>Click icon to add picture</a:t>
            </a:r>
            <a:endParaRPr lang="en-GB" dirty="0"/>
          </a:p>
        </p:txBody>
      </p:sp>
      <p:sp>
        <p:nvSpPr>
          <p:cNvPr id="9" name="Textplatzhalter 2"/>
          <p:cNvSpPr>
            <a:spLocks noGrp="1"/>
          </p:cNvSpPr>
          <p:nvPr>
            <p:ph type="body" sz="quarter" idx="19" hasCustomPrompt="1"/>
            <p:custDataLst>
              <p:tags r:id="rId3"/>
            </p:custDataLst>
          </p:nvPr>
        </p:nvSpPr>
        <p:spPr>
          <a:xfrm>
            <a:off x="7388226" y="5820569"/>
            <a:ext cx="4395787" cy="232990"/>
          </a:xfrm>
          <a:prstGeom prst="rect">
            <a:avLst/>
          </a:prstGeo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en-GB" dirty="0"/>
              <a:t>Enter reference, source or copyright information</a:t>
            </a:r>
          </a:p>
        </p:txBody>
      </p:sp>
      <p:sp>
        <p:nvSpPr>
          <p:cNvPr id="10" name="Datumsplatzhalter 9"/>
          <p:cNvSpPr>
            <a:spLocks noGrp="1"/>
          </p:cNvSpPr>
          <p:nvPr>
            <p:ph type="dt" sz="half" idx="14"/>
            <p:custDataLst>
              <p:tags r:id="rId4"/>
            </p:custDataLst>
          </p:nvPr>
        </p:nvSpPr>
        <p:spPr/>
        <p:txBody>
          <a:bodyPr/>
          <a:lstStyle/>
          <a:p>
            <a:r>
              <a:rPr lang="en-US"/>
              <a:t>17.2.2022</a:t>
            </a:r>
            <a:endParaRPr lang="en-GB" dirty="0"/>
          </a:p>
        </p:txBody>
      </p:sp>
      <p:sp>
        <p:nvSpPr>
          <p:cNvPr id="11" name="Fußzeilenplatzhalter 10"/>
          <p:cNvSpPr>
            <a:spLocks noGrp="1"/>
          </p:cNvSpPr>
          <p:nvPr>
            <p:ph type="ftr" sz="quarter" idx="15"/>
            <p:custDataLst>
              <p:tags r:id="rId5"/>
            </p:custDataLst>
          </p:nvPr>
        </p:nvSpPr>
        <p:spPr/>
        <p:txBody>
          <a:bodyPr/>
          <a:lstStyle/>
          <a:p>
            <a:r>
              <a:rPr lang="it-IT"/>
              <a:t>4° Congresso Nazionale AISAM, Milano</a:t>
            </a:r>
            <a:endParaRPr lang="en-GB" dirty="0"/>
          </a:p>
        </p:txBody>
      </p:sp>
      <p:sp>
        <p:nvSpPr>
          <p:cNvPr id="12" name="Foliennummernplatzhalter 11"/>
          <p:cNvSpPr>
            <a:spLocks noGrp="1"/>
          </p:cNvSpPr>
          <p:nvPr>
            <p:ph type="sldNum" sz="quarter" idx="16"/>
            <p:custDataLst>
              <p:tags r:id="rId6"/>
            </p:custDataLst>
          </p:nvPr>
        </p:nvSpPr>
        <p:spPr/>
        <p:txBody>
          <a:bodyPr/>
          <a:lstStyle/>
          <a:p>
            <a:r>
              <a:rPr lang="en-GB" dirty="0"/>
              <a:t>Page </a:t>
            </a:r>
            <a:fld id="{05A5AE1F-4813-4D0A-B870-8FB3219A4125}" type="slidenum">
              <a:rPr lang="en-GB" smtClean="0"/>
              <a:pPr/>
              <a:t>‹#›</a:t>
            </a:fld>
            <a:endParaRPr lang="en-GB" dirty="0"/>
          </a:p>
        </p:txBody>
      </p:sp>
      <p:sp>
        <p:nvSpPr>
          <p:cNvPr id="2" name="Titel 1">
            <a:extLst>
              <a:ext uri="{FF2B5EF4-FFF2-40B4-BE49-F238E27FC236}">
                <a16:creationId xmlns:a16="http://schemas.microsoft.com/office/drawing/2014/main" id="{1A6BEB24-016D-4BD2-A0CE-A02AFF5CC21E}"/>
              </a:ext>
            </a:extLst>
          </p:cNvPr>
          <p:cNvSpPr>
            <a:spLocks noGrp="1"/>
          </p:cNvSpPr>
          <p:nvPr>
            <p:ph type="title"/>
          </p:nvPr>
        </p:nvSpPr>
        <p:spPr>
          <a:xfrm>
            <a:off x="407988" y="189183"/>
            <a:ext cx="6680182" cy="836339"/>
          </a:xfrm>
        </p:spPr>
        <p:txBody>
          <a:bodyPr/>
          <a:lstStyle/>
          <a:p>
            <a:r>
              <a:rPr lang="en-US"/>
              <a:t>Click to edit Master title style</a:t>
            </a:r>
            <a:endParaRPr lang="en-US" dirty="0"/>
          </a:p>
        </p:txBody>
      </p:sp>
    </p:spTree>
    <p:extLst>
      <p:ext uri="{BB962C8B-B14F-4D97-AF65-F5344CB8AC3E}">
        <p14:creationId xmlns:p14="http://schemas.microsoft.com/office/powerpoint/2010/main" val="39052876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halt mit Bild links">
    <p:spTree>
      <p:nvGrpSpPr>
        <p:cNvPr id="1" name=""/>
        <p:cNvGrpSpPr/>
        <p:nvPr/>
      </p:nvGrpSpPr>
      <p:grpSpPr>
        <a:xfrm>
          <a:off x="0" y="0"/>
          <a:ext cx="0" cy="0"/>
          <a:chOff x="0" y="0"/>
          <a:chExt cx="0" cy="0"/>
        </a:xfrm>
      </p:grpSpPr>
      <p:sp>
        <p:nvSpPr>
          <p:cNvPr id="10" name="Bildplatzhalter 9"/>
          <p:cNvSpPr>
            <a:spLocks noGrp="1"/>
          </p:cNvSpPr>
          <p:nvPr>
            <p:ph type="pic" sz="quarter" idx="13"/>
            <p:custDataLst>
              <p:tags r:id="rId1"/>
            </p:custDataLst>
          </p:nvPr>
        </p:nvSpPr>
        <p:spPr>
          <a:xfrm>
            <a:off x="407988" y="1273629"/>
            <a:ext cx="4392000" cy="4424321"/>
          </a:xfrm>
          <a:prstGeom prst="rect">
            <a:avLst/>
          </a:prstGeom>
        </p:spPr>
        <p:txBody>
          <a:bodyPr/>
          <a:lstStyle>
            <a:lvl1pPr marL="0" indent="0">
              <a:buNone/>
              <a:defRPr/>
            </a:lvl1pPr>
          </a:lstStyle>
          <a:p>
            <a:r>
              <a:rPr lang="en-US"/>
              <a:t>Click icon to add picture</a:t>
            </a:r>
            <a:endParaRPr lang="en-GB" dirty="0"/>
          </a:p>
        </p:txBody>
      </p:sp>
      <p:sp>
        <p:nvSpPr>
          <p:cNvPr id="11" name="Textplatzhalter 2"/>
          <p:cNvSpPr>
            <a:spLocks noGrp="1"/>
          </p:cNvSpPr>
          <p:nvPr>
            <p:ph type="body" sz="quarter" idx="19" hasCustomPrompt="1"/>
            <p:custDataLst>
              <p:tags r:id="rId2"/>
            </p:custDataLst>
          </p:nvPr>
        </p:nvSpPr>
        <p:spPr>
          <a:xfrm>
            <a:off x="407988" y="5820569"/>
            <a:ext cx="4395787" cy="232990"/>
          </a:xfrm>
          <a:prstGeom prst="rect">
            <a:avLst/>
          </a:prstGeo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en-GB" dirty="0"/>
              <a:t>Enter reference, source or copyright information</a:t>
            </a:r>
          </a:p>
        </p:txBody>
      </p:sp>
      <p:sp>
        <p:nvSpPr>
          <p:cNvPr id="4" name="Inhaltsplatzhalter 3"/>
          <p:cNvSpPr>
            <a:spLocks noGrp="1"/>
          </p:cNvSpPr>
          <p:nvPr>
            <p:ph sz="half" idx="2"/>
            <p:custDataLst>
              <p:tags r:id="rId3"/>
            </p:custDataLst>
          </p:nvPr>
        </p:nvSpPr>
        <p:spPr>
          <a:xfrm>
            <a:off x="5091763" y="1273629"/>
            <a:ext cx="6692250" cy="4674846"/>
          </a:xfrm>
          <a:prstGeom prst="rect">
            <a:avLst/>
          </a:prstGeom>
        </p:spPr>
        <p:txBody>
          <a:bodyPr>
            <a:noAutofit/>
          </a:bodyPr>
          <a:lstStyle>
            <a:lvl1pPr>
              <a:defRPr sz="2200">
                <a:latin typeface="+mn-lt"/>
              </a:defRPr>
            </a:lvl1pPr>
            <a:lvl2pPr>
              <a:defRPr sz="2000">
                <a:latin typeface="+mn-lt"/>
              </a:defRPr>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umsplatzhalter 13"/>
          <p:cNvSpPr>
            <a:spLocks noGrp="1"/>
          </p:cNvSpPr>
          <p:nvPr>
            <p:ph type="dt" sz="half" idx="14"/>
            <p:custDataLst>
              <p:tags r:id="rId4"/>
            </p:custDataLst>
          </p:nvPr>
        </p:nvSpPr>
        <p:spPr/>
        <p:txBody>
          <a:bodyPr/>
          <a:lstStyle/>
          <a:p>
            <a:r>
              <a:rPr lang="en-US"/>
              <a:t>17.2.2022</a:t>
            </a:r>
            <a:endParaRPr lang="en-GB" dirty="0"/>
          </a:p>
        </p:txBody>
      </p:sp>
      <p:sp>
        <p:nvSpPr>
          <p:cNvPr id="15" name="Fußzeilenplatzhalter 14"/>
          <p:cNvSpPr>
            <a:spLocks noGrp="1"/>
          </p:cNvSpPr>
          <p:nvPr>
            <p:ph type="ftr" sz="quarter" idx="15"/>
            <p:custDataLst>
              <p:tags r:id="rId5"/>
            </p:custDataLst>
          </p:nvPr>
        </p:nvSpPr>
        <p:spPr/>
        <p:txBody>
          <a:bodyPr/>
          <a:lstStyle/>
          <a:p>
            <a:r>
              <a:rPr lang="it-IT"/>
              <a:t>4° Congresso Nazionale AISAM, Milano</a:t>
            </a:r>
            <a:endParaRPr lang="en-GB" dirty="0"/>
          </a:p>
        </p:txBody>
      </p:sp>
      <p:sp>
        <p:nvSpPr>
          <p:cNvPr id="16" name="Foliennummernplatzhalter 15"/>
          <p:cNvSpPr>
            <a:spLocks noGrp="1"/>
          </p:cNvSpPr>
          <p:nvPr>
            <p:ph type="sldNum" sz="quarter" idx="16"/>
            <p:custDataLst>
              <p:tags r:id="rId6"/>
            </p:custDataLst>
          </p:nvPr>
        </p:nvSpPr>
        <p:spPr/>
        <p:txBody>
          <a:bodyPr/>
          <a:lstStyle/>
          <a:p>
            <a:r>
              <a:rPr lang="en-GB" dirty="0"/>
              <a:t>Page </a:t>
            </a:r>
            <a:fld id="{05A5AE1F-4813-4D0A-B870-8FB3219A4125}" type="slidenum">
              <a:rPr lang="en-GB" smtClean="0"/>
              <a:pPr/>
              <a:t>‹#›</a:t>
            </a:fld>
            <a:endParaRPr lang="en-GB" dirty="0"/>
          </a:p>
        </p:txBody>
      </p:sp>
      <p:sp>
        <p:nvSpPr>
          <p:cNvPr id="9" name="Titel 1">
            <a:extLst>
              <a:ext uri="{FF2B5EF4-FFF2-40B4-BE49-F238E27FC236}">
                <a16:creationId xmlns:a16="http://schemas.microsoft.com/office/drawing/2014/main" id="{1A6BEB24-016D-4BD2-A0CE-A02AFF5CC21E}"/>
              </a:ext>
            </a:extLst>
          </p:cNvPr>
          <p:cNvSpPr>
            <a:spLocks noGrp="1"/>
          </p:cNvSpPr>
          <p:nvPr>
            <p:ph type="title"/>
          </p:nvPr>
        </p:nvSpPr>
        <p:spPr>
          <a:xfrm>
            <a:off x="407988" y="189183"/>
            <a:ext cx="6680182" cy="836339"/>
          </a:xfrm>
        </p:spPr>
        <p:txBody>
          <a:bodyPr/>
          <a:lstStyle/>
          <a:p>
            <a:r>
              <a:rPr lang="en-US"/>
              <a:t>Click to edit Master title style</a:t>
            </a:r>
            <a:endParaRPr lang="en-US" dirty="0"/>
          </a:p>
        </p:txBody>
      </p:sp>
    </p:spTree>
    <p:extLst>
      <p:ext uri="{BB962C8B-B14F-4D97-AF65-F5344CB8AC3E}">
        <p14:creationId xmlns:p14="http://schemas.microsoft.com/office/powerpoint/2010/main" val="1892638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abfallend mit Titel">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lstStyle/>
          <a:p>
            <a:r>
              <a:rPr lang="en-US"/>
              <a:t>Click to edit Master title style</a:t>
            </a:r>
            <a:endParaRPr lang="en-GB" dirty="0"/>
          </a:p>
        </p:txBody>
      </p:sp>
      <p:sp>
        <p:nvSpPr>
          <p:cNvPr id="10" name="Bildplatzhalter 9"/>
          <p:cNvSpPr>
            <a:spLocks noGrp="1"/>
          </p:cNvSpPr>
          <p:nvPr>
            <p:ph type="pic" sz="quarter" idx="13"/>
            <p:custDataLst>
              <p:tags r:id="rId2"/>
            </p:custDataLst>
          </p:nvPr>
        </p:nvSpPr>
        <p:spPr>
          <a:xfrm>
            <a:off x="0" y="2284357"/>
            <a:ext cx="12204000" cy="4572000"/>
          </a:xfrm>
          <a:prstGeom prst="rect">
            <a:avLst/>
          </a:prstGeom>
        </p:spPr>
        <p:txBody>
          <a:bodyPr/>
          <a:lstStyle>
            <a:lvl1pPr marL="0" indent="0">
              <a:buNone/>
              <a:defRPr/>
            </a:lvl1pPr>
          </a:lstStyle>
          <a:p>
            <a:r>
              <a:rPr lang="en-US"/>
              <a:t>Click icon to add picture</a:t>
            </a:r>
            <a:endParaRPr lang="en-GB" dirty="0"/>
          </a:p>
        </p:txBody>
      </p:sp>
    </p:spTree>
    <p:extLst>
      <p:ext uri="{BB962C8B-B14F-4D97-AF65-F5344CB8AC3E}">
        <p14:creationId xmlns:p14="http://schemas.microsoft.com/office/powerpoint/2010/main" val="3840048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ohne Bild">
    <p:spTree>
      <p:nvGrpSpPr>
        <p:cNvPr id="1" name=""/>
        <p:cNvGrpSpPr/>
        <p:nvPr/>
      </p:nvGrpSpPr>
      <p:grpSpPr>
        <a:xfrm>
          <a:off x="0" y="0"/>
          <a:ext cx="0" cy="0"/>
          <a:chOff x="0" y="0"/>
          <a:chExt cx="0" cy="0"/>
        </a:xfrm>
      </p:grpSpPr>
      <p:sp>
        <p:nvSpPr>
          <p:cNvPr id="2" name="Titel 1"/>
          <p:cNvSpPr>
            <a:spLocks noGrp="1"/>
          </p:cNvSpPr>
          <p:nvPr>
            <p:ph type="ctrTitle" hasCustomPrompt="1"/>
            <p:custDataLst>
              <p:tags r:id="rId1"/>
            </p:custDataLst>
          </p:nvPr>
        </p:nvSpPr>
        <p:spPr bwMode="black">
          <a:xfrm>
            <a:off x="407988" y="3429000"/>
            <a:ext cx="11376024" cy="1783649"/>
          </a:xfrm>
        </p:spPr>
        <p:txBody>
          <a:bodyPr anchor="b">
            <a:noAutofit/>
          </a:bodyPr>
          <a:lstStyle>
            <a:lvl1pPr algn="l">
              <a:defRPr sz="3200">
                <a:solidFill>
                  <a:schemeClr val="accent1"/>
                </a:solidFill>
              </a:defRPr>
            </a:lvl1pPr>
          </a:lstStyle>
          <a:p>
            <a:r>
              <a:rPr lang="en-GB" dirty="0"/>
              <a:t>Enter presentation title</a:t>
            </a:r>
          </a:p>
        </p:txBody>
      </p:sp>
      <p:sp>
        <p:nvSpPr>
          <p:cNvPr id="3" name="Untertitel 2"/>
          <p:cNvSpPr>
            <a:spLocks noGrp="1"/>
          </p:cNvSpPr>
          <p:nvPr>
            <p:ph type="subTitle" idx="1" hasCustomPrompt="1"/>
            <p:custDataLst>
              <p:tags r:id="rId2"/>
            </p:custDataLst>
          </p:nvPr>
        </p:nvSpPr>
        <p:spPr bwMode="black">
          <a:xfrm>
            <a:off x="407987" y="5318144"/>
            <a:ext cx="11376025" cy="631806"/>
          </a:xfrm>
          <a:prstGeom prst="rect">
            <a:avLst/>
          </a:prstGeom>
        </p:spPr>
        <p:txBody>
          <a:bodyPr>
            <a:noAutofit/>
          </a:bodyPr>
          <a:lstStyle>
            <a:lvl1pPr marL="0" indent="0" algn="l">
              <a:buNone/>
              <a:defRPr sz="18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Enter presentation subtitle</a:t>
            </a:r>
          </a:p>
        </p:txBody>
      </p:sp>
    </p:spTree>
    <p:extLst>
      <p:ext uri="{BB962C8B-B14F-4D97-AF65-F5344CB8AC3E}">
        <p14:creationId xmlns:p14="http://schemas.microsoft.com/office/powerpoint/2010/main" val="27107434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 groß mit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F4D04-F35A-41F2-B85C-4C5292B78977}"/>
              </a:ext>
            </a:extLst>
          </p:cNvPr>
          <p:cNvSpPr>
            <a:spLocks noGrp="1"/>
          </p:cNvSpPr>
          <p:nvPr>
            <p:ph type="title"/>
            <p:custDataLst>
              <p:tags r:id="rId1"/>
            </p:custDataLst>
          </p:nvPr>
        </p:nvSpPr>
        <p:spPr>
          <a:xfrm>
            <a:off x="407987" y="202280"/>
            <a:ext cx="8532813" cy="820064"/>
          </a:xfrm>
        </p:spPr>
        <p:txBody>
          <a:bodyPr/>
          <a:lstStyle>
            <a:lvl1pPr>
              <a:defRPr>
                <a:solidFill>
                  <a:schemeClr val="bg1"/>
                </a:solidFill>
              </a:defRPr>
            </a:lvl1pPr>
          </a:lstStyle>
          <a:p>
            <a:r>
              <a:rPr lang="en-US"/>
              <a:t>Click to edit Master title style</a:t>
            </a:r>
            <a:endParaRPr lang="en-GB" dirty="0"/>
          </a:p>
        </p:txBody>
      </p:sp>
      <p:sp>
        <p:nvSpPr>
          <p:cNvPr id="10" name="Bildplatzhalter 9"/>
          <p:cNvSpPr>
            <a:spLocks noGrp="1"/>
          </p:cNvSpPr>
          <p:nvPr>
            <p:ph type="pic" sz="quarter" idx="13"/>
            <p:custDataLst>
              <p:tags r:id="rId2"/>
            </p:custDataLst>
          </p:nvPr>
        </p:nvSpPr>
        <p:spPr>
          <a:xfrm>
            <a:off x="407988" y="1273629"/>
            <a:ext cx="8532812" cy="4430985"/>
          </a:xfrm>
          <a:prstGeom prst="rect">
            <a:avLst/>
          </a:prstGeom>
        </p:spPr>
        <p:txBody>
          <a:bodyPr/>
          <a:lstStyle>
            <a:lvl1pPr marL="0" indent="0">
              <a:buNone/>
              <a:defRPr/>
            </a:lvl1pPr>
          </a:lstStyle>
          <a:p>
            <a:r>
              <a:rPr lang="en-US"/>
              <a:t>Click icon to add picture</a:t>
            </a:r>
            <a:endParaRPr lang="en-GB" dirty="0"/>
          </a:p>
        </p:txBody>
      </p:sp>
      <p:sp>
        <p:nvSpPr>
          <p:cNvPr id="12" name="Textplatzhalter 2"/>
          <p:cNvSpPr>
            <a:spLocks noGrp="1"/>
          </p:cNvSpPr>
          <p:nvPr>
            <p:ph type="body" sz="quarter" idx="19" hasCustomPrompt="1"/>
            <p:custDataLst>
              <p:tags r:id="rId3"/>
            </p:custDataLst>
          </p:nvPr>
        </p:nvSpPr>
        <p:spPr>
          <a:xfrm>
            <a:off x="407988" y="5820569"/>
            <a:ext cx="5688012" cy="232990"/>
          </a:xfrm>
          <a:prstGeom prst="rect">
            <a:avLst/>
          </a:prstGeo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en-GB" dirty="0"/>
              <a:t>Enter reference, source or copyright information</a:t>
            </a:r>
          </a:p>
        </p:txBody>
      </p:sp>
      <p:sp>
        <p:nvSpPr>
          <p:cNvPr id="3" name="Textplatzhalter 2"/>
          <p:cNvSpPr>
            <a:spLocks noGrp="1"/>
          </p:cNvSpPr>
          <p:nvPr>
            <p:ph type="body" sz="quarter" idx="20"/>
            <p:custDataLst>
              <p:tags r:id="rId4"/>
            </p:custDataLst>
          </p:nvPr>
        </p:nvSpPr>
        <p:spPr>
          <a:xfrm>
            <a:off x="9226550" y="1273629"/>
            <a:ext cx="2557463" cy="4430984"/>
          </a:xfrm>
          <a:prstGeom prst="rect">
            <a:avLst/>
          </a:prstGeom>
        </p:spPr>
        <p:txBody>
          <a:bodyPr/>
          <a:lstStyle>
            <a:lvl1pPr>
              <a:defRPr sz="1600"/>
            </a:lvl1pPr>
            <a:lvl2pPr>
              <a:defRPr sz="1600"/>
            </a:lvl2pPr>
          </a:lstStyle>
          <a:p>
            <a:pPr lvl="0"/>
            <a:r>
              <a:rPr lang="en-US"/>
              <a:t>Edit Master text styles</a:t>
            </a:r>
          </a:p>
          <a:p>
            <a:pPr lvl="1"/>
            <a:r>
              <a:rPr lang="en-US"/>
              <a:t>Second level</a:t>
            </a:r>
          </a:p>
        </p:txBody>
      </p:sp>
      <p:sp>
        <p:nvSpPr>
          <p:cNvPr id="15" name="Datumsplatzhalter 14"/>
          <p:cNvSpPr>
            <a:spLocks noGrp="1"/>
          </p:cNvSpPr>
          <p:nvPr>
            <p:ph type="dt" sz="half" idx="15"/>
            <p:custDataLst>
              <p:tags r:id="rId5"/>
            </p:custDataLst>
          </p:nvPr>
        </p:nvSpPr>
        <p:spPr/>
        <p:txBody>
          <a:bodyPr/>
          <a:lstStyle/>
          <a:p>
            <a:r>
              <a:rPr lang="en-US"/>
              <a:t>17.2.2022</a:t>
            </a:r>
            <a:endParaRPr lang="en-GB" dirty="0"/>
          </a:p>
        </p:txBody>
      </p:sp>
      <p:sp>
        <p:nvSpPr>
          <p:cNvPr id="16" name="Fußzeilenplatzhalter 15"/>
          <p:cNvSpPr>
            <a:spLocks noGrp="1"/>
          </p:cNvSpPr>
          <p:nvPr>
            <p:ph type="ftr" sz="quarter" idx="16"/>
            <p:custDataLst>
              <p:tags r:id="rId6"/>
            </p:custDataLst>
          </p:nvPr>
        </p:nvSpPr>
        <p:spPr/>
        <p:txBody>
          <a:bodyPr/>
          <a:lstStyle/>
          <a:p>
            <a:r>
              <a:rPr lang="it-IT"/>
              <a:t>4° Congresso Nazionale AISAM, Milano</a:t>
            </a:r>
            <a:endParaRPr lang="en-GB" dirty="0"/>
          </a:p>
        </p:txBody>
      </p:sp>
      <p:sp>
        <p:nvSpPr>
          <p:cNvPr id="17" name="Foliennummernplatzhalter 16"/>
          <p:cNvSpPr>
            <a:spLocks noGrp="1"/>
          </p:cNvSpPr>
          <p:nvPr>
            <p:ph type="sldNum" sz="quarter" idx="17"/>
            <p:custDataLst>
              <p:tags r:id="rId7"/>
            </p:custDataLst>
          </p:nvPr>
        </p:nvSpPr>
        <p:spPr/>
        <p:txBody>
          <a:bodyPr/>
          <a:lstStyle/>
          <a:p>
            <a:r>
              <a:rPr lang="en-GB" dirty="0"/>
              <a:t>Page </a:t>
            </a:r>
            <a:fld id="{05A5AE1F-4813-4D0A-B870-8FB3219A4125}" type="slidenum">
              <a:rPr lang="en-GB" smtClean="0"/>
              <a:pPr/>
              <a:t>‹#›</a:t>
            </a:fld>
            <a:endParaRPr lang="en-GB" dirty="0"/>
          </a:p>
        </p:txBody>
      </p:sp>
    </p:spTree>
    <p:extLst>
      <p:ext uri="{BB962C8B-B14F-4D97-AF65-F5344CB8AC3E}">
        <p14:creationId xmlns:p14="http://schemas.microsoft.com/office/powerpoint/2010/main" val="10448902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Bild groß mit Text">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a:t>Click to edit Master title style</a:t>
            </a:r>
            <a:endParaRPr lang="en-GB" dirty="0"/>
          </a:p>
        </p:txBody>
      </p:sp>
      <p:sp>
        <p:nvSpPr>
          <p:cNvPr id="10" name="Bildplatzhalter 9"/>
          <p:cNvSpPr>
            <a:spLocks noGrp="1"/>
          </p:cNvSpPr>
          <p:nvPr>
            <p:ph type="pic" sz="quarter" idx="13"/>
            <p:custDataLst>
              <p:tags r:id="rId2"/>
            </p:custDataLst>
          </p:nvPr>
        </p:nvSpPr>
        <p:spPr>
          <a:xfrm>
            <a:off x="407988" y="1273629"/>
            <a:ext cx="8532812" cy="4422847"/>
          </a:xfrm>
          <a:prstGeom prst="rect">
            <a:avLst/>
          </a:prstGeom>
        </p:spPr>
        <p:txBody>
          <a:bodyPr/>
          <a:lstStyle>
            <a:lvl1pPr marL="0" indent="0">
              <a:buNone/>
              <a:defRPr/>
            </a:lvl1pPr>
          </a:lstStyle>
          <a:p>
            <a:r>
              <a:rPr lang="en-US"/>
              <a:t>Click icon to add picture</a:t>
            </a:r>
            <a:endParaRPr lang="en-GB" dirty="0"/>
          </a:p>
        </p:txBody>
      </p:sp>
      <p:sp>
        <p:nvSpPr>
          <p:cNvPr id="12" name="Textplatzhalter 2"/>
          <p:cNvSpPr>
            <a:spLocks noGrp="1"/>
          </p:cNvSpPr>
          <p:nvPr>
            <p:ph type="body" sz="quarter" idx="19" hasCustomPrompt="1"/>
            <p:custDataLst>
              <p:tags r:id="rId3"/>
            </p:custDataLst>
          </p:nvPr>
        </p:nvSpPr>
        <p:spPr>
          <a:xfrm>
            <a:off x="407988" y="5820569"/>
            <a:ext cx="5688012" cy="232990"/>
          </a:xfrm>
          <a:prstGeom prst="rect">
            <a:avLst/>
          </a:prstGeo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en-GB" dirty="0"/>
              <a:t>Enter reference, source or copyright information</a:t>
            </a:r>
          </a:p>
        </p:txBody>
      </p:sp>
      <p:sp>
        <p:nvSpPr>
          <p:cNvPr id="3" name="Textplatzhalter 2"/>
          <p:cNvSpPr>
            <a:spLocks noGrp="1"/>
          </p:cNvSpPr>
          <p:nvPr>
            <p:ph type="body" sz="quarter" idx="20"/>
            <p:custDataLst>
              <p:tags r:id="rId4"/>
            </p:custDataLst>
          </p:nvPr>
        </p:nvSpPr>
        <p:spPr>
          <a:xfrm>
            <a:off x="9226550" y="1273629"/>
            <a:ext cx="2557463" cy="4432690"/>
          </a:xfrm>
          <a:prstGeom prst="rect">
            <a:avLst/>
          </a:prstGeom>
        </p:spPr>
        <p:txBody>
          <a:bodyPr/>
          <a:lstStyle>
            <a:lvl1pPr>
              <a:defRPr sz="1600"/>
            </a:lvl1pPr>
            <a:lvl2pPr>
              <a:defRPr sz="1600"/>
            </a:lvl2pPr>
          </a:lstStyle>
          <a:p>
            <a:pPr lvl="0"/>
            <a:r>
              <a:rPr lang="en-US"/>
              <a:t>Edit Master text styles</a:t>
            </a:r>
          </a:p>
          <a:p>
            <a:pPr lvl="1"/>
            <a:r>
              <a:rPr lang="en-US"/>
              <a:t>Second level</a:t>
            </a:r>
          </a:p>
        </p:txBody>
      </p:sp>
      <p:sp>
        <p:nvSpPr>
          <p:cNvPr id="15" name="Datumsplatzhalter 14"/>
          <p:cNvSpPr>
            <a:spLocks noGrp="1"/>
          </p:cNvSpPr>
          <p:nvPr>
            <p:ph type="dt" sz="half" idx="15"/>
            <p:custDataLst>
              <p:tags r:id="rId5"/>
            </p:custDataLst>
          </p:nvPr>
        </p:nvSpPr>
        <p:spPr/>
        <p:txBody>
          <a:bodyPr/>
          <a:lstStyle/>
          <a:p>
            <a:r>
              <a:rPr lang="en-US"/>
              <a:t>17.2.2022</a:t>
            </a:r>
            <a:endParaRPr lang="en-GB" dirty="0"/>
          </a:p>
        </p:txBody>
      </p:sp>
      <p:sp>
        <p:nvSpPr>
          <p:cNvPr id="16" name="Fußzeilenplatzhalter 15"/>
          <p:cNvSpPr>
            <a:spLocks noGrp="1"/>
          </p:cNvSpPr>
          <p:nvPr>
            <p:ph type="ftr" sz="quarter" idx="16"/>
            <p:custDataLst>
              <p:tags r:id="rId6"/>
            </p:custDataLst>
          </p:nvPr>
        </p:nvSpPr>
        <p:spPr/>
        <p:txBody>
          <a:bodyPr/>
          <a:lstStyle/>
          <a:p>
            <a:r>
              <a:rPr lang="it-IT"/>
              <a:t>4° Congresso Nazionale AISAM, Milano</a:t>
            </a:r>
            <a:endParaRPr lang="en-GB" dirty="0"/>
          </a:p>
        </p:txBody>
      </p:sp>
      <p:sp>
        <p:nvSpPr>
          <p:cNvPr id="17" name="Foliennummernplatzhalter 16"/>
          <p:cNvSpPr>
            <a:spLocks noGrp="1"/>
          </p:cNvSpPr>
          <p:nvPr>
            <p:ph type="sldNum" sz="quarter" idx="17"/>
            <p:custDataLst>
              <p:tags r:id="rId7"/>
            </p:custDataLst>
          </p:nvPr>
        </p:nvSpPr>
        <p:spPr/>
        <p:txBody>
          <a:bodyPr/>
          <a:lstStyle/>
          <a:p>
            <a:r>
              <a:rPr lang="en-GB" dirty="0"/>
              <a:t>Page </a:t>
            </a:r>
            <a:fld id="{05A5AE1F-4813-4D0A-B870-8FB3219A4125}" type="slidenum">
              <a:rPr lang="en-GB" smtClean="0"/>
              <a:pPr/>
              <a:t>‹#›</a:t>
            </a:fld>
            <a:endParaRPr lang="en-GB" dirty="0"/>
          </a:p>
        </p:txBody>
      </p:sp>
    </p:spTree>
    <p:extLst>
      <p:ext uri="{BB962C8B-B14F-4D97-AF65-F5344CB8AC3E}">
        <p14:creationId xmlns:p14="http://schemas.microsoft.com/office/powerpoint/2010/main" val="3810210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Zwei Bilder mit Text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774F3F-FB44-4CE0-80DF-CBEA636F8C49}"/>
              </a:ext>
            </a:extLst>
          </p:cNvPr>
          <p:cNvSpPr>
            <a:spLocks noGrp="1"/>
          </p:cNvSpPr>
          <p:nvPr>
            <p:ph type="title"/>
            <p:custDataLst>
              <p:tags r:id="rId1"/>
            </p:custDataLst>
          </p:nvPr>
        </p:nvSpPr>
        <p:spPr>
          <a:xfrm>
            <a:off x="407987" y="194982"/>
            <a:ext cx="8532813" cy="820064"/>
          </a:xfrm>
        </p:spPr>
        <p:txBody>
          <a:bodyPr/>
          <a:lstStyle>
            <a:lvl1pPr>
              <a:defRPr>
                <a:solidFill>
                  <a:schemeClr val="bg1"/>
                </a:solidFill>
              </a:defRPr>
            </a:lvl1pPr>
          </a:lstStyle>
          <a:p>
            <a:r>
              <a:rPr lang="en-US"/>
              <a:t>Click to edit Master title style</a:t>
            </a:r>
            <a:endParaRPr lang="en-GB" dirty="0"/>
          </a:p>
        </p:txBody>
      </p:sp>
      <p:sp>
        <p:nvSpPr>
          <p:cNvPr id="11" name="Bildplatzhalter 9"/>
          <p:cNvSpPr>
            <a:spLocks noGrp="1"/>
          </p:cNvSpPr>
          <p:nvPr>
            <p:ph type="pic" sz="quarter" idx="18"/>
            <p:custDataLst>
              <p:tags r:id="rId2"/>
            </p:custDataLst>
          </p:nvPr>
        </p:nvSpPr>
        <p:spPr>
          <a:xfrm>
            <a:off x="416234" y="1257300"/>
            <a:ext cx="4356000" cy="4447313"/>
          </a:xfrm>
          <a:prstGeom prst="rect">
            <a:avLst/>
          </a:prstGeom>
        </p:spPr>
        <p:txBody>
          <a:bodyPr/>
          <a:lstStyle>
            <a:lvl1pPr marL="0" indent="0">
              <a:buNone/>
              <a:defRPr/>
            </a:lvl1pPr>
          </a:lstStyle>
          <a:p>
            <a:r>
              <a:rPr lang="en-US"/>
              <a:t>Click icon to add picture</a:t>
            </a:r>
            <a:endParaRPr lang="en-GB" dirty="0"/>
          </a:p>
        </p:txBody>
      </p:sp>
      <p:sp>
        <p:nvSpPr>
          <p:cNvPr id="8" name="Textplatzhalter 2"/>
          <p:cNvSpPr>
            <a:spLocks noGrp="1"/>
          </p:cNvSpPr>
          <p:nvPr>
            <p:ph type="body" sz="quarter" idx="19" hasCustomPrompt="1"/>
            <p:custDataLst>
              <p:tags r:id="rId3"/>
            </p:custDataLst>
          </p:nvPr>
        </p:nvSpPr>
        <p:spPr>
          <a:xfrm>
            <a:off x="407988" y="5820569"/>
            <a:ext cx="4356000" cy="232990"/>
          </a:xfrm>
          <a:prstGeom prst="rect">
            <a:avLst/>
          </a:prstGeo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en-GB" dirty="0"/>
              <a:t>Enter reference, source or copyright information</a:t>
            </a:r>
          </a:p>
        </p:txBody>
      </p:sp>
      <p:sp>
        <p:nvSpPr>
          <p:cNvPr id="10" name="Bildplatzhalter 9"/>
          <p:cNvSpPr>
            <a:spLocks noGrp="1"/>
          </p:cNvSpPr>
          <p:nvPr>
            <p:ph type="pic" sz="quarter" idx="13"/>
            <p:custDataLst>
              <p:tags r:id="rId4"/>
            </p:custDataLst>
          </p:nvPr>
        </p:nvSpPr>
        <p:spPr>
          <a:xfrm>
            <a:off x="5067300" y="1257300"/>
            <a:ext cx="4356000" cy="4447313"/>
          </a:xfrm>
          <a:prstGeom prst="rect">
            <a:avLst/>
          </a:prstGeom>
        </p:spPr>
        <p:txBody>
          <a:bodyPr/>
          <a:lstStyle>
            <a:lvl1pPr marL="0" indent="0">
              <a:buNone/>
              <a:defRPr/>
            </a:lvl1pPr>
          </a:lstStyle>
          <a:p>
            <a:r>
              <a:rPr lang="en-US"/>
              <a:t>Click icon to add picture</a:t>
            </a:r>
            <a:endParaRPr lang="en-GB" dirty="0"/>
          </a:p>
        </p:txBody>
      </p:sp>
      <p:sp>
        <p:nvSpPr>
          <p:cNvPr id="12" name="Textplatzhalter 2"/>
          <p:cNvSpPr>
            <a:spLocks noGrp="1"/>
          </p:cNvSpPr>
          <p:nvPr>
            <p:ph type="body" sz="quarter" idx="20" hasCustomPrompt="1"/>
            <p:custDataLst>
              <p:tags r:id="rId5"/>
            </p:custDataLst>
          </p:nvPr>
        </p:nvSpPr>
        <p:spPr>
          <a:xfrm>
            <a:off x="5068800" y="5820569"/>
            <a:ext cx="4356000" cy="232990"/>
          </a:xfrm>
          <a:prstGeom prst="rect">
            <a:avLst/>
          </a:prstGeo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en-GB" dirty="0"/>
              <a:t>Enter reference, source or copyright information</a:t>
            </a:r>
          </a:p>
        </p:txBody>
      </p:sp>
      <p:sp>
        <p:nvSpPr>
          <p:cNvPr id="9" name="Textplatzhalter 8"/>
          <p:cNvSpPr>
            <a:spLocks noGrp="1"/>
          </p:cNvSpPr>
          <p:nvPr>
            <p:ph type="body" sz="quarter" idx="14"/>
            <p:custDataLst>
              <p:tags r:id="rId6"/>
            </p:custDataLst>
          </p:nvPr>
        </p:nvSpPr>
        <p:spPr>
          <a:xfrm>
            <a:off x="9712325" y="1257301"/>
            <a:ext cx="2071688" cy="4692650"/>
          </a:xfrm>
          <a:prstGeom prst="rect">
            <a:avLst/>
          </a:prstGeom>
        </p:spPr>
        <p:txBody>
          <a:bodyPr>
            <a:noAutofit/>
          </a:bodyPr>
          <a:lstStyle>
            <a:lvl1pPr marL="176213" indent="-176213">
              <a:buFont typeface="Arial" panose="020B0604020202020204" pitchFamily="34" charset="0"/>
              <a:buChar char="•"/>
              <a:defRPr sz="1600">
                <a:latin typeface="+mn-lt"/>
              </a:defRPr>
            </a:lvl1pPr>
            <a:lvl2pPr>
              <a:defRPr sz="1600"/>
            </a:lvl2pPr>
          </a:lstStyle>
          <a:p>
            <a:pPr lvl="0"/>
            <a:r>
              <a:rPr lang="en-US"/>
              <a:t>Edit Master text styles</a:t>
            </a:r>
          </a:p>
          <a:p>
            <a:pPr lvl="1"/>
            <a:r>
              <a:rPr lang="en-US"/>
              <a:t>Second level</a:t>
            </a:r>
          </a:p>
        </p:txBody>
      </p:sp>
      <p:sp>
        <p:nvSpPr>
          <p:cNvPr id="15" name="Datumsplatzhalter 14"/>
          <p:cNvSpPr>
            <a:spLocks noGrp="1"/>
          </p:cNvSpPr>
          <p:nvPr>
            <p:ph type="dt" sz="half" idx="15"/>
            <p:custDataLst>
              <p:tags r:id="rId7"/>
            </p:custDataLst>
          </p:nvPr>
        </p:nvSpPr>
        <p:spPr/>
        <p:txBody>
          <a:bodyPr/>
          <a:lstStyle/>
          <a:p>
            <a:r>
              <a:rPr lang="en-US"/>
              <a:t>17.2.2022</a:t>
            </a:r>
            <a:endParaRPr lang="en-GB" dirty="0"/>
          </a:p>
        </p:txBody>
      </p:sp>
      <p:sp>
        <p:nvSpPr>
          <p:cNvPr id="16" name="Fußzeilenplatzhalter 15"/>
          <p:cNvSpPr>
            <a:spLocks noGrp="1"/>
          </p:cNvSpPr>
          <p:nvPr>
            <p:ph type="ftr" sz="quarter" idx="16"/>
            <p:custDataLst>
              <p:tags r:id="rId8"/>
            </p:custDataLst>
          </p:nvPr>
        </p:nvSpPr>
        <p:spPr/>
        <p:txBody>
          <a:bodyPr/>
          <a:lstStyle/>
          <a:p>
            <a:r>
              <a:rPr lang="it-IT"/>
              <a:t>4° Congresso Nazionale AISAM, Milano</a:t>
            </a:r>
            <a:endParaRPr lang="en-GB" dirty="0"/>
          </a:p>
        </p:txBody>
      </p:sp>
      <p:sp>
        <p:nvSpPr>
          <p:cNvPr id="17" name="Foliennummernplatzhalter 16"/>
          <p:cNvSpPr>
            <a:spLocks noGrp="1"/>
          </p:cNvSpPr>
          <p:nvPr>
            <p:ph type="sldNum" sz="quarter" idx="17"/>
            <p:custDataLst>
              <p:tags r:id="rId9"/>
            </p:custDataLst>
          </p:nvPr>
        </p:nvSpPr>
        <p:spPr/>
        <p:txBody>
          <a:bodyPr/>
          <a:lstStyle/>
          <a:p>
            <a:r>
              <a:rPr lang="en-GB" dirty="0"/>
              <a:t>Page </a:t>
            </a:r>
            <a:fld id="{05A5AE1F-4813-4D0A-B870-8FB3219A4125}" type="slidenum">
              <a:rPr lang="en-GB" smtClean="0"/>
              <a:pPr/>
              <a:t>‹#›</a:t>
            </a:fld>
            <a:endParaRPr lang="en-GB" dirty="0"/>
          </a:p>
        </p:txBody>
      </p:sp>
    </p:spTree>
    <p:extLst>
      <p:ext uri="{BB962C8B-B14F-4D97-AF65-F5344CB8AC3E}">
        <p14:creationId xmlns:p14="http://schemas.microsoft.com/office/powerpoint/2010/main" val="12791562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zwei Bilder mit Text rechts">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lstStyle/>
          <a:p>
            <a:r>
              <a:rPr lang="en-US"/>
              <a:t>Click to edit Master title style</a:t>
            </a:r>
            <a:endParaRPr lang="en-GB" dirty="0"/>
          </a:p>
        </p:txBody>
      </p:sp>
      <p:sp>
        <p:nvSpPr>
          <p:cNvPr id="11" name="Bildplatzhalter 9"/>
          <p:cNvSpPr>
            <a:spLocks noGrp="1"/>
          </p:cNvSpPr>
          <p:nvPr>
            <p:ph type="pic" sz="quarter" idx="18"/>
            <p:custDataLst>
              <p:tags r:id="rId2"/>
            </p:custDataLst>
          </p:nvPr>
        </p:nvSpPr>
        <p:spPr>
          <a:xfrm>
            <a:off x="416234" y="1257300"/>
            <a:ext cx="4356000" cy="4439174"/>
          </a:xfrm>
          <a:prstGeom prst="rect">
            <a:avLst/>
          </a:prstGeom>
        </p:spPr>
        <p:txBody>
          <a:bodyPr/>
          <a:lstStyle>
            <a:lvl1pPr marL="0" indent="0">
              <a:buNone/>
              <a:defRPr/>
            </a:lvl1pPr>
          </a:lstStyle>
          <a:p>
            <a:r>
              <a:rPr lang="en-US"/>
              <a:t>Click icon to add picture</a:t>
            </a:r>
            <a:endParaRPr lang="en-GB" dirty="0"/>
          </a:p>
        </p:txBody>
      </p:sp>
      <p:sp>
        <p:nvSpPr>
          <p:cNvPr id="8" name="Textplatzhalter 2"/>
          <p:cNvSpPr>
            <a:spLocks noGrp="1"/>
          </p:cNvSpPr>
          <p:nvPr>
            <p:ph type="body" sz="quarter" idx="19" hasCustomPrompt="1"/>
            <p:custDataLst>
              <p:tags r:id="rId3"/>
            </p:custDataLst>
          </p:nvPr>
        </p:nvSpPr>
        <p:spPr>
          <a:xfrm>
            <a:off x="407988" y="5820569"/>
            <a:ext cx="4356000" cy="232990"/>
          </a:xfrm>
          <a:prstGeom prst="rect">
            <a:avLst/>
          </a:prstGeo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en-GB" dirty="0"/>
              <a:t>Enter reference, source or copyright information</a:t>
            </a:r>
          </a:p>
        </p:txBody>
      </p:sp>
      <p:sp>
        <p:nvSpPr>
          <p:cNvPr id="10" name="Bildplatzhalter 9"/>
          <p:cNvSpPr>
            <a:spLocks noGrp="1"/>
          </p:cNvSpPr>
          <p:nvPr>
            <p:ph type="pic" sz="quarter" idx="13"/>
            <p:custDataLst>
              <p:tags r:id="rId4"/>
            </p:custDataLst>
          </p:nvPr>
        </p:nvSpPr>
        <p:spPr>
          <a:xfrm>
            <a:off x="5067300" y="1257300"/>
            <a:ext cx="4356000" cy="4439174"/>
          </a:xfrm>
          <a:prstGeom prst="rect">
            <a:avLst/>
          </a:prstGeom>
        </p:spPr>
        <p:txBody>
          <a:bodyPr/>
          <a:lstStyle>
            <a:lvl1pPr marL="0" indent="0">
              <a:buNone/>
              <a:defRPr/>
            </a:lvl1pPr>
          </a:lstStyle>
          <a:p>
            <a:r>
              <a:rPr lang="en-US"/>
              <a:t>Click icon to add picture</a:t>
            </a:r>
            <a:endParaRPr lang="en-GB" dirty="0"/>
          </a:p>
        </p:txBody>
      </p:sp>
      <p:sp>
        <p:nvSpPr>
          <p:cNvPr id="12" name="Textplatzhalter 2"/>
          <p:cNvSpPr>
            <a:spLocks noGrp="1"/>
          </p:cNvSpPr>
          <p:nvPr>
            <p:ph type="body" sz="quarter" idx="20" hasCustomPrompt="1"/>
            <p:custDataLst>
              <p:tags r:id="rId5"/>
            </p:custDataLst>
          </p:nvPr>
        </p:nvSpPr>
        <p:spPr>
          <a:xfrm>
            <a:off x="5067300" y="5820569"/>
            <a:ext cx="4356000" cy="232990"/>
          </a:xfrm>
          <a:prstGeom prst="rect">
            <a:avLst/>
          </a:prstGeo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en-GB" dirty="0"/>
              <a:t>Enter reference, source or copyright information</a:t>
            </a:r>
          </a:p>
        </p:txBody>
      </p:sp>
      <p:sp>
        <p:nvSpPr>
          <p:cNvPr id="9" name="Textplatzhalter 8"/>
          <p:cNvSpPr>
            <a:spLocks noGrp="1"/>
          </p:cNvSpPr>
          <p:nvPr>
            <p:ph type="body" sz="quarter" idx="14"/>
            <p:custDataLst>
              <p:tags r:id="rId6"/>
            </p:custDataLst>
          </p:nvPr>
        </p:nvSpPr>
        <p:spPr>
          <a:xfrm>
            <a:off x="9712325" y="1257301"/>
            <a:ext cx="2071688" cy="4692650"/>
          </a:xfrm>
          <a:prstGeom prst="rect">
            <a:avLst/>
          </a:prstGeom>
        </p:spPr>
        <p:txBody>
          <a:bodyPr>
            <a:noAutofit/>
          </a:bodyPr>
          <a:lstStyle>
            <a:lvl1pPr marL="176213" indent="-176213">
              <a:buFont typeface="Arial" panose="020B0604020202020204" pitchFamily="34" charset="0"/>
              <a:buChar char="•"/>
              <a:defRPr sz="1600">
                <a:latin typeface="+mn-lt"/>
              </a:defRPr>
            </a:lvl1pPr>
            <a:lvl2pPr>
              <a:defRPr sz="1600"/>
            </a:lvl2pPr>
          </a:lstStyle>
          <a:p>
            <a:pPr lvl="0"/>
            <a:r>
              <a:rPr lang="en-US"/>
              <a:t>Edit Master text styles</a:t>
            </a:r>
          </a:p>
          <a:p>
            <a:pPr lvl="1"/>
            <a:r>
              <a:rPr lang="en-US"/>
              <a:t>Second level</a:t>
            </a:r>
          </a:p>
        </p:txBody>
      </p:sp>
      <p:sp>
        <p:nvSpPr>
          <p:cNvPr id="15" name="Datumsplatzhalter 14"/>
          <p:cNvSpPr>
            <a:spLocks noGrp="1"/>
          </p:cNvSpPr>
          <p:nvPr>
            <p:ph type="dt" sz="half" idx="15"/>
            <p:custDataLst>
              <p:tags r:id="rId7"/>
            </p:custDataLst>
          </p:nvPr>
        </p:nvSpPr>
        <p:spPr/>
        <p:txBody>
          <a:bodyPr/>
          <a:lstStyle/>
          <a:p>
            <a:r>
              <a:rPr lang="en-US"/>
              <a:t>17.2.2022</a:t>
            </a:r>
            <a:endParaRPr lang="en-GB" dirty="0"/>
          </a:p>
        </p:txBody>
      </p:sp>
      <p:sp>
        <p:nvSpPr>
          <p:cNvPr id="16" name="Fußzeilenplatzhalter 15"/>
          <p:cNvSpPr>
            <a:spLocks noGrp="1"/>
          </p:cNvSpPr>
          <p:nvPr>
            <p:ph type="ftr" sz="quarter" idx="16"/>
            <p:custDataLst>
              <p:tags r:id="rId8"/>
            </p:custDataLst>
          </p:nvPr>
        </p:nvSpPr>
        <p:spPr/>
        <p:txBody>
          <a:bodyPr/>
          <a:lstStyle/>
          <a:p>
            <a:r>
              <a:rPr lang="it-IT"/>
              <a:t>4° Congresso Nazionale AISAM, Milano</a:t>
            </a:r>
            <a:endParaRPr lang="en-GB" dirty="0"/>
          </a:p>
        </p:txBody>
      </p:sp>
      <p:sp>
        <p:nvSpPr>
          <p:cNvPr id="17" name="Foliennummernplatzhalter 16"/>
          <p:cNvSpPr>
            <a:spLocks noGrp="1"/>
          </p:cNvSpPr>
          <p:nvPr>
            <p:ph type="sldNum" sz="quarter" idx="17"/>
            <p:custDataLst>
              <p:tags r:id="rId9"/>
            </p:custDataLst>
          </p:nvPr>
        </p:nvSpPr>
        <p:spPr/>
        <p:txBody>
          <a:bodyPr/>
          <a:lstStyle/>
          <a:p>
            <a:r>
              <a:rPr lang="en-GB" dirty="0"/>
              <a:t>Page </a:t>
            </a:r>
            <a:fld id="{05A5AE1F-4813-4D0A-B870-8FB3219A4125}" type="slidenum">
              <a:rPr lang="en-GB" smtClean="0"/>
              <a:pPr/>
              <a:t>‹#›</a:t>
            </a:fld>
            <a:endParaRPr lang="en-GB" dirty="0"/>
          </a:p>
        </p:txBody>
      </p:sp>
    </p:spTree>
    <p:extLst>
      <p:ext uri="{BB962C8B-B14F-4D97-AF65-F5344CB8AC3E}">
        <p14:creationId xmlns:p14="http://schemas.microsoft.com/office/powerpoint/2010/main" val="23615816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 zwei Bilder">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lstStyle/>
          <a:p>
            <a:r>
              <a:rPr lang="en-US"/>
              <a:t>Click to edit Master title style</a:t>
            </a:r>
            <a:endParaRPr lang="en-GB" dirty="0"/>
          </a:p>
        </p:txBody>
      </p:sp>
      <p:sp>
        <p:nvSpPr>
          <p:cNvPr id="6" name="Bildplatzhalter 5"/>
          <p:cNvSpPr>
            <a:spLocks noGrp="1"/>
          </p:cNvSpPr>
          <p:nvPr>
            <p:ph type="pic" sz="quarter" idx="13"/>
            <p:custDataLst>
              <p:tags r:id="rId2"/>
            </p:custDataLst>
          </p:nvPr>
        </p:nvSpPr>
        <p:spPr>
          <a:xfrm>
            <a:off x="416234" y="1257300"/>
            <a:ext cx="5543550" cy="4439175"/>
          </a:xfrm>
          <a:prstGeom prst="rect">
            <a:avLst/>
          </a:prstGeom>
        </p:spPr>
        <p:txBody>
          <a:bodyPr/>
          <a:lstStyle>
            <a:lvl1pPr marL="0" indent="0">
              <a:buNone/>
              <a:defRPr/>
            </a:lvl1pPr>
          </a:lstStyle>
          <a:p>
            <a:r>
              <a:rPr lang="en-US"/>
              <a:t>Click icon to add picture</a:t>
            </a:r>
            <a:endParaRPr lang="en-GB" dirty="0"/>
          </a:p>
        </p:txBody>
      </p:sp>
      <p:sp>
        <p:nvSpPr>
          <p:cNvPr id="15" name="Textplatzhalter 2"/>
          <p:cNvSpPr>
            <a:spLocks noGrp="1"/>
          </p:cNvSpPr>
          <p:nvPr>
            <p:ph type="body" sz="quarter" idx="19" hasCustomPrompt="1"/>
            <p:custDataLst>
              <p:tags r:id="rId3"/>
            </p:custDataLst>
          </p:nvPr>
        </p:nvSpPr>
        <p:spPr>
          <a:xfrm>
            <a:off x="407988" y="5820568"/>
            <a:ext cx="5543550" cy="232990"/>
          </a:xfrm>
          <a:prstGeom prst="rect">
            <a:avLst/>
          </a:prstGeo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en-GB" dirty="0"/>
              <a:t>Enter reference, source or copyright information</a:t>
            </a:r>
          </a:p>
        </p:txBody>
      </p:sp>
      <p:sp>
        <p:nvSpPr>
          <p:cNvPr id="14" name="Bildplatzhalter 5"/>
          <p:cNvSpPr>
            <a:spLocks noGrp="1"/>
          </p:cNvSpPr>
          <p:nvPr>
            <p:ph type="pic" sz="quarter" idx="14"/>
            <p:custDataLst>
              <p:tags r:id="rId4"/>
            </p:custDataLst>
          </p:nvPr>
        </p:nvSpPr>
        <p:spPr>
          <a:xfrm>
            <a:off x="6240462" y="1257300"/>
            <a:ext cx="5543550" cy="4439175"/>
          </a:xfrm>
          <a:prstGeom prst="rect">
            <a:avLst/>
          </a:prstGeom>
        </p:spPr>
        <p:txBody>
          <a:bodyPr/>
          <a:lstStyle>
            <a:lvl1pPr marL="0" indent="0">
              <a:buNone/>
              <a:defRPr/>
            </a:lvl1pPr>
          </a:lstStyle>
          <a:p>
            <a:r>
              <a:rPr lang="en-US"/>
              <a:t>Click icon to add picture</a:t>
            </a:r>
            <a:endParaRPr lang="en-GB" dirty="0"/>
          </a:p>
        </p:txBody>
      </p:sp>
      <p:sp>
        <p:nvSpPr>
          <p:cNvPr id="16" name="Textplatzhalter 2"/>
          <p:cNvSpPr>
            <a:spLocks noGrp="1"/>
          </p:cNvSpPr>
          <p:nvPr>
            <p:ph type="body" sz="quarter" idx="20" hasCustomPrompt="1"/>
            <p:custDataLst>
              <p:tags r:id="rId5"/>
            </p:custDataLst>
          </p:nvPr>
        </p:nvSpPr>
        <p:spPr>
          <a:xfrm>
            <a:off x="6230054" y="5820568"/>
            <a:ext cx="5543550" cy="232990"/>
          </a:xfrm>
          <a:prstGeom prst="rect">
            <a:avLst/>
          </a:prstGeo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en-GB" dirty="0"/>
              <a:t>Enter reference, source or copyright information</a:t>
            </a:r>
          </a:p>
        </p:txBody>
      </p:sp>
      <p:sp>
        <p:nvSpPr>
          <p:cNvPr id="10" name="Datumsplatzhalter 9"/>
          <p:cNvSpPr>
            <a:spLocks noGrp="1"/>
          </p:cNvSpPr>
          <p:nvPr>
            <p:ph type="dt" sz="half" idx="10"/>
            <p:custDataLst>
              <p:tags r:id="rId6"/>
            </p:custDataLst>
          </p:nvPr>
        </p:nvSpPr>
        <p:spPr/>
        <p:txBody>
          <a:bodyPr/>
          <a:lstStyle/>
          <a:p>
            <a:r>
              <a:rPr lang="en-US"/>
              <a:t>17.2.2022</a:t>
            </a:r>
            <a:endParaRPr lang="en-GB" dirty="0"/>
          </a:p>
        </p:txBody>
      </p:sp>
      <p:sp>
        <p:nvSpPr>
          <p:cNvPr id="11" name="Fußzeilenplatzhalter 10"/>
          <p:cNvSpPr>
            <a:spLocks noGrp="1"/>
          </p:cNvSpPr>
          <p:nvPr>
            <p:ph type="ftr" sz="quarter" idx="11"/>
            <p:custDataLst>
              <p:tags r:id="rId7"/>
            </p:custDataLst>
          </p:nvPr>
        </p:nvSpPr>
        <p:spPr/>
        <p:txBody>
          <a:bodyPr/>
          <a:lstStyle/>
          <a:p>
            <a:r>
              <a:rPr lang="it-IT"/>
              <a:t>4° Congresso Nazionale AISAM, Milano</a:t>
            </a:r>
            <a:endParaRPr lang="en-GB" dirty="0"/>
          </a:p>
        </p:txBody>
      </p:sp>
      <p:sp>
        <p:nvSpPr>
          <p:cNvPr id="12" name="Foliennummernplatzhalter 11"/>
          <p:cNvSpPr>
            <a:spLocks noGrp="1"/>
          </p:cNvSpPr>
          <p:nvPr>
            <p:ph type="sldNum" sz="quarter" idx="12"/>
            <p:custDataLst>
              <p:tags r:id="rId8"/>
            </p:custDataLst>
          </p:nvPr>
        </p:nvSpPr>
        <p:spPr/>
        <p:txBody>
          <a:bodyPr/>
          <a:lstStyle/>
          <a:p>
            <a:r>
              <a:rPr lang="en-GB" dirty="0"/>
              <a:t>Page </a:t>
            </a:r>
            <a:fld id="{05A5AE1F-4813-4D0A-B870-8FB3219A4125}" type="slidenum">
              <a:rPr lang="en-GB" smtClean="0"/>
              <a:pPr/>
              <a:t>‹#›</a:t>
            </a:fld>
            <a:endParaRPr lang="en-GB" dirty="0"/>
          </a:p>
        </p:txBody>
      </p:sp>
    </p:spTree>
    <p:extLst>
      <p:ext uri="{BB962C8B-B14F-4D97-AF65-F5344CB8AC3E}">
        <p14:creationId xmlns:p14="http://schemas.microsoft.com/office/powerpoint/2010/main" val="22279642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17.2.2022</a:t>
            </a:r>
          </a:p>
        </p:txBody>
      </p:sp>
      <p:sp>
        <p:nvSpPr>
          <p:cNvPr id="6" name="Footer Placeholder 5"/>
          <p:cNvSpPr>
            <a:spLocks noGrp="1"/>
          </p:cNvSpPr>
          <p:nvPr>
            <p:ph type="ftr" sz="quarter" idx="11"/>
          </p:nvPr>
        </p:nvSpPr>
        <p:spPr/>
        <p:txBody>
          <a:bodyPr/>
          <a:lstStyle/>
          <a:p>
            <a:r>
              <a:rPr lang="it-IT"/>
              <a:t>4° Congresso Nazionale AISAM, Milano</a:t>
            </a:r>
            <a:endParaRPr lang="en-US"/>
          </a:p>
        </p:txBody>
      </p:sp>
      <p:sp>
        <p:nvSpPr>
          <p:cNvPr id="7" name="Slide Number Placeholder 6"/>
          <p:cNvSpPr>
            <a:spLocks noGrp="1"/>
          </p:cNvSpPr>
          <p:nvPr>
            <p:ph type="sldNum" sz="quarter" idx="12"/>
          </p:nvPr>
        </p:nvSpPr>
        <p:spPr/>
        <p:txBody>
          <a:bodyPr/>
          <a:lstStyle/>
          <a:p>
            <a:fld id="{C03E9153-389B-4461-934B-19E780FF9682}" type="slidenum">
              <a:rPr lang="en-US" smtClean="0"/>
              <a:t>‹#›</a:t>
            </a:fld>
            <a:endParaRPr lang="en-US"/>
          </a:p>
        </p:txBody>
      </p:sp>
    </p:spTree>
    <p:extLst>
      <p:ext uri="{BB962C8B-B14F-4D97-AF65-F5344CB8AC3E}">
        <p14:creationId xmlns:p14="http://schemas.microsoft.com/office/powerpoint/2010/main" val="10524967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17.2.2022</a:t>
            </a:r>
            <a:endParaRPr lang="en-US" dirty="0"/>
          </a:p>
        </p:txBody>
      </p:sp>
      <p:sp>
        <p:nvSpPr>
          <p:cNvPr id="5" name="Footer Placeholder 4"/>
          <p:cNvSpPr>
            <a:spLocks noGrp="1"/>
          </p:cNvSpPr>
          <p:nvPr>
            <p:ph type="ftr" sz="quarter" idx="11"/>
          </p:nvPr>
        </p:nvSpPr>
        <p:spPr/>
        <p:txBody>
          <a:bodyPr/>
          <a:lstStyle/>
          <a:p>
            <a:r>
              <a:rPr lang="it-IT"/>
              <a:t>4° Congresso Nazionale AISAM, Milano</a:t>
            </a:r>
            <a:endParaRPr lang="en-US" dirty="0"/>
          </a:p>
        </p:txBody>
      </p:sp>
      <p:sp>
        <p:nvSpPr>
          <p:cNvPr id="6" name="Slide Number Placeholder 5"/>
          <p:cNvSpPr>
            <a:spLocks noGrp="1"/>
          </p:cNvSpPr>
          <p:nvPr>
            <p:ph type="sldNum" sz="quarter" idx="12"/>
          </p:nvPr>
        </p:nvSpPr>
        <p:spPr/>
        <p:txBody>
          <a:bodyPr/>
          <a:lstStyle/>
          <a:p>
            <a:fld id="{C03E9153-389B-4461-934B-19E780FF9682}" type="slidenum">
              <a:rPr lang="en-US" smtClean="0"/>
              <a:t>‹#›</a:t>
            </a:fld>
            <a:endParaRPr lang="en-US" dirty="0"/>
          </a:p>
        </p:txBody>
      </p:sp>
    </p:spTree>
    <p:extLst>
      <p:ext uri="{BB962C8B-B14F-4D97-AF65-F5344CB8AC3E}">
        <p14:creationId xmlns:p14="http://schemas.microsoft.com/office/powerpoint/2010/main" val="1407771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brei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DB1A65-0A09-427A-BAD6-55A542536B10}"/>
              </a:ext>
            </a:extLst>
          </p:cNvPr>
          <p:cNvSpPr>
            <a:spLocks noGrp="1"/>
          </p:cNvSpPr>
          <p:nvPr>
            <p:ph type="title"/>
            <p:custDataLst>
              <p:tags r:id="rId1"/>
            </p:custDataLst>
          </p:nvPr>
        </p:nvSpPr>
        <p:spPr/>
        <p:txBody>
          <a:bodyPr/>
          <a:lstStyle/>
          <a:p>
            <a:r>
              <a:rPr lang="en-US"/>
              <a:t>Click to edit Master title style</a:t>
            </a:r>
            <a:endParaRPr lang="en-GB" dirty="0"/>
          </a:p>
        </p:txBody>
      </p:sp>
      <p:sp>
        <p:nvSpPr>
          <p:cNvPr id="3" name="Inhaltsplatzhalter 2"/>
          <p:cNvSpPr>
            <a:spLocks noGrp="1"/>
          </p:cNvSpPr>
          <p:nvPr>
            <p:ph idx="1"/>
            <p:custDataLst>
              <p:tags r:id="rId2"/>
            </p:custDataLst>
          </p:nvPr>
        </p:nvSpPr>
        <p:spPr>
          <a:xfrm>
            <a:off x="407987" y="2276475"/>
            <a:ext cx="11376026" cy="36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umsplatzhalter 6"/>
          <p:cNvSpPr>
            <a:spLocks noGrp="1"/>
          </p:cNvSpPr>
          <p:nvPr>
            <p:ph type="dt" sz="half" idx="10"/>
            <p:custDataLst>
              <p:tags r:id="rId3"/>
            </p:custDataLst>
          </p:nvPr>
        </p:nvSpPr>
        <p:spPr/>
        <p:txBody>
          <a:bodyPr/>
          <a:lstStyle>
            <a:lvl1pPr>
              <a:defRPr sz="1050"/>
            </a:lvl1pPr>
          </a:lstStyle>
          <a:p>
            <a:fld id="{86EB08D3-B684-497E-A4C1-EA9018B52A10}" type="datetime1">
              <a:rPr lang="en-GB" smtClean="0"/>
              <a:t>24/05/2022</a:t>
            </a:fld>
            <a:endParaRPr lang="en-GB" dirty="0"/>
          </a:p>
        </p:txBody>
      </p:sp>
      <p:sp>
        <p:nvSpPr>
          <p:cNvPr id="8" name="Fußzeilenplatzhalter 7"/>
          <p:cNvSpPr>
            <a:spLocks noGrp="1"/>
          </p:cNvSpPr>
          <p:nvPr>
            <p:ph type="ftr" sz="quarter" idx="11"/>
            <p:custDataLst>
              <p:tags r:id="rId4"/>
            </p:custDataLst>
          </p:nvPr>
        </p:nvSpPr>
        <p:spPr/>
        <p:txBody>
          <a:bodyPr/>
          <a:lstStyle/>
          <a:p>
            <a:r>
              <a:rPr lang="en-US"/>
              <a:t>To edit footer please use "Header &amp; Footer" in menu "Insert » Text"</a:t>
            </a:r>
            <a:endParaRPr lang="en-GB" dirty="0"/>
          </a:p>
        </p:txBody>
      </p:sp>
      <p:sp>
        <p:nvSpPr>
          <p:cNvPr id="9" name="Foliennummernplatzhalter 8"/>
          <p:cNvSpPr>
            <a:spLocks noGrp="1"/>
          </p:cNvSpPr>
          <p:nvPr>
            <p:ph type="sldNum" sz="quarter" idx="12"/>
            <p:custDataLst>
              <p:tags r:id="rId5"/>
            </p:custDataLst>
          </p:nvPr>
        </p:nvSpPr>
        <p:spPr/>
        <p:txBody>
          <a:bodyPr/>
          <a:lstStyle/>
          <a:p>
            <a:r>
              <a:rPr lang="en-GB" dirty="0"/>
              <a:t>Page </a:t>
            </a:r>
            <a:fld id="{05A5AE1F-4813-4D0A-B870-8FB3219A4125}" type="slidenum">
              <a:rPr lang="en-GB" smtClean="0"/>
              <a:pPr/>
              <a:t>‹#›</a:t>
            </a:fld>
            <a:endParaRPr lang="en-GB" dirty="0"/>
          </a:p>
        </p:txBody>
      </p:sp>
    </p:spTree>
    <p:extLst>
      <p:ext uri="{BB962C8B-B14F-4D97-AF65-F5344CB8AC3E}">
        <p14:creationId xmlns:p14="http://schemas.microsoft.com/office/powerpoint/2010/main" val="1480930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3" name="Title 2"/>
          <p:cNvSpPr>
            <a:spLocks noGrp="1"/>
          </p:cNvSpPr>
          <p:nvPr>
            <p:ph type="title" hasCustomPrompt="1"/>
            <p:custDataLst>
              <p:tags r:id="rId1"/>
            </p:custDataLst>
          </p:nvPr>
        </p:nvSpPr>
        <p:spPr/>
        <p:txBody>
          <a:bodyPr/>
          <a:lstStyle>
            <a:lvl1pPr>
              <a:defRPr/>
            </a:lvl1pPr>
          </a:lstStyle>
          <a:p>
            <a:r>
              <a:rPr lang="en-GB" dirty="0"/>
              <a:t>Enter chapter title</a:t>
            </a:r>
          </a:p>
        </p:txBody>
      </p:sp>
      <p:sp>
        <p:nvSpPr>
          <p:cNvPr id="8" name="Untertitel 2"/>
          <p:cNvSpPr>
            <a:spLocks noGrp="1"/>
          </p:cNvSpPr>
          <p:nvPr>
            <p:ph type="subTitle" idx="1" hasCustomPrompt="1"/>
            <p:custDataLst>
              <p:tags r:id="rId2"/>
            </p:custDataLst>
          </p:nvPr>
        </p:nvSpPr>
        <p:spPr>
          <a:xfrm>
            <a:off x="407987" y="2199450"/>
            <a:ext cx="11376025" cy="293470"/>
          </a:xfrm>
          <a:prstGeom prst="rect">
            <a:avLst/>
          </a:prstGeom>
        </p:spPr>
        <p:txBody>
          <a:bodyPr>
            <a:noAutofit/>
          </a:bodyPr>
          <a:lstStyle>
            <a:lvl1pPr marL="0" indent="0" algn="l">
              <a:buNone/>
              <a:defRPr sz="16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Enter chapter subtitle</a:t>
            </a:r>
          </a:p>
        </p:txBody>
      </p:sp>
      <p:sp>
        <p:nvSpPr>
          <p:cNvPr id="9" name="Bildplatzhalter 8"/>
          <p:cNvSpPr>
            <a:spLocks noGrp="1"/>
          </p:cNvSpPr>
          <p:nvPr>
            <p:ph type="pic" sz="quarter" idx="13"/>
            <p:custDataLst>
              <p:tags r:id="rId3"/>
            </p:custDataLst>
          </p:nvPr>
        </p:nvSpPr>
        <p:spPr>
          <a:xfrm>
            <a:off x="0" y="2719551"/>
            <a:ext cx="12204000" cy="4140000"/>
          </a:xfrm>
          <a:prstGeom prst="rect">
            <a:avLst/>
          </a:prstGeom>
        </p:spPr>
        <p:txBody>
          <a:bodyPr/>
          <a:lstStyle>
            <a:lvl1pPr marL="0" indent="0">
              <a:buNone/>
              <a:defRPr/>
            </a:lvl1pPr>
          </a:lstStyle>
          <a:p>
            <a:r>
              <a:rPr lang="en-US"/>
              <a:t>Click icon to add picture</a:t>
            </a:r>
            <a:endParaRPr lang="en-GB" dirty="0"/>
          </a:p>
        </p:txBody>
      </p:sp>
    </p:spTree>
    <p:extLst>
      <p:ext uri="{BB962C8B-B14F-4D97-AF65-F5344CB8AC3E}">
        <p14:creationId xmlns:p14="http://schemas.microsoft.com/office/powerpoint/2010/main" val="257700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schnittsüber-  schrift ohne Bild">
    <p:spTree>
      <p:nvGrpSpPr>
        <p:cNvPr id="1" name=""/>
        <p:cNvGrpSpPr/>
        <p:nvPr/>
      </p:nvGrpSpPr>
      <p:grpSpPr>
        <a:xfrm>
          <a:off x="0" y="0"/>
          <a:ext cx="0" cy="0"/>
          <a:chOff x="0" y="0"/>
          <a:chExt cx="0" cy="0"/>
        </a:xfrm>
      </p:grpSpPr>
      <p:sp>
        <p:nvSpPr>
          <p:cNvPr id="2" name="Titel 1"/>
          <p:cNvSpPr>
            <a:spLocks noGrp="1"/>
          </p:cNvSpPr>
          <p:nvPr>
            <p:ph type="ctrTitle" hasCustomPrompt="1"/>
            <p:custDataLst>
              <p:tags r:id="rId1"/>
            </p:custDataLst>
          </p:nvPr>
        </p:nvSpPr>
        <p:spPr bwMode="black">
          <a:xfrm>
            <a:off x="407988" y="3840480"/>
            <a:ext cx="11376024" cy="1372169"/>
          </a:xfrm>
        </p:spPr>
        <p:txBody>
          <a:bodyPr anchor="b">
            <a:noAutofit/>
          </a:bodyPr>
          <a:lstStyle>
            <a:lvl1pPr algn="l">
              <a:defRPr sz="2800">
                <a:solidFill>
                  <a:schemeClr val="accent1"/>
                </a:solidFill>
              </a:defRPr>
            </a:lvl1pPr>
          </a:lstStyle>
          <a:p>
            <a:r>
              <a:rPr lang="en-GB" dirty="0"/>
              <a:t>Enter chapter title</a:t>
            </a:r>
          </a:p>
        </p:txBody>
      </p:sp>
      <p:sp>
        <p:nvSpPr>
          <p:cNvPr id="3" name="Untertitel 2"/>
          <p:cNvSpPr>
            <a:spLocks noGrp="1"/>
          </p:cNvSpPr>
          <p:nvPr>
            <p:ph type="subTitle" idx="1" hasCustomPrompt="1"/>
            <p:custDataLst>
              <p:tags r:id="rId2"/>
            </p:custDataLst>
          </p:nvPr>
        </p:nvSpPr>
        <p:spPr bwMode="black">
          <a:xfrm>
            <a:off x="407987" y="5318144"/>
            <a:ext cx="11376025" cy="293470"/>
          </a:xfrm>
          <a:prstGeom prst="rect">
            <a:avLst/>
          </a:prstGeom>
        </p:spPr>
        <p:txBody>
          <a:bodyPr>
            <a:noAutofit/>
          </a:bodyPr>
          <a:lstStyle>
            <a:lvl1pPr marL="0" indent="0" algn="l">
              <a:buNone/>
              <a:defRPr sz="16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Enter chapter subtitle</a:t>
            </a:r>
          </a:p>
        </p:txBody>
      </p:sp>
      <p:cxnSp>
        <p:nvCxnSpPr>
          <p:cNvPr id="8" name="Gerader Verbinder 7">
            <a:extLst>
              <a:ext uri="{C183D7F6-B498-43B3-948B-1728B52AA6E4}">
                <adec:decorative xmlns:adec="http://schemas.microsoft.com/office/drawing/2017/decorative" val="1"/>
              </a:ext>
            </a:extLst>
          </p:cNvPr>
          <p:cNvCxnSpPr/>
          <p:nvPr userDrawn="1">
            <p:custDataLst>
              <p:tags r:id="rId3"/>
            </p:custDataLst>
          </p:nvPr>
        </p:nvCxnSpPr>
        <p:spPr>
          <a:xfrm>
            <a:off x="407987" y="6165850"/>
            <a:ext cx="1137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658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GB" dirty="0"/>
          </a:p>
        </p:txBody>
      </p:sp>
      <p:sp>
        <p:nvSpPr>
          <p:cNvPr id="3" name="Inhaltsplatzhalter 2"/>
          <p:cNvSpPr>
            <a:spLocks noGrp="1"/>
          </p:cNvSpPr>
          <p:nvPr>
            <p:ph sz="half" idx="1"/>
            <p:custDataLst>
              <p:tags r:id="rId2"/>
            </p:custDataLst>
          </p:nvPr>
        </p:nvSpPr>
        <p:spPr>
          <a:xfrm>
            <a:off x="407988" y="2276475"/>
            <a:ext cx="5543633" cy="3673475"/>
          </a:xfrm>
          <a:prstGeom prst="rect">
            <a:avLst/>
          </a:prstGeom>
        </p:spPr>
        <p:txBody>
          <a:bodyPr/>
          <a:lstStyle>
            <a:lvl1pPr>
              <a:defRPr lang="en-GB" dirty="0"/>
            </a:lvl1pPr>
            <a:lvl2pPr>
              <a:defRPr lang="en-GB" sz="2200" dirty="0"/>
            </a:lvl2pPr>
            <a:lvl3pPr>
              <a:defRPr lang="en-GB" dirty="0"/>
            </a:lvl3pPr>
            <a:lvl4pPr>
              <a:defRPr lang="en-GB" dirty="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Inhaltsplatzhalter 3"/>
          <p:cNvSpPr>
            <a:spLocks noGrp="1"/>
          </p:cNvSpPr>
          <p:nvPr>
            <p:ph sz="half" idx="2"/>
            <p:custDataLst>
              <p:tags r:id="rId3"/>
            </p:custDataLst>
          </p:nvPr>
        </p:nvSpPr>
        <p:spPr>
          <a:xfrm>
            <a:off x="6240379" y="2276475"/>
            <a:ext cx="5543633" cy="36734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umsplatzhalter 9"/>
          <p:cNvSpPr>
            <a:spLocks noGrp="1"/>
          </p:cNvSpPr>
          <p:nvPr>
            <p:ph type="dt" sz="half" idx="10"/>
            <p:custDataLst>
              <p:tags r:id="rId4"/>
            </p:custDataLst>
          </p:nvPr>
        </p:nvSpPr>
        <p:spPr/>
        <p:txBody>
          <a:bodyPr/>
          <a:lstStyle/>
          <a:p>
            <a:fld id="{B4FEBCFF-3CCA-416F-B93D-080AFCD3D4B6}" type="datetime1">
              <a:rPr lang="en-GB" smtClean="0"/>
              <a:t>24/05/2022</a:t>
            </a:fld>
            <a:endParaRPr lang="en-GB" dirty="0"/>
          </a:p>
        </p:txBody>
      </p:sp>
      <p:sp>
        <p:nvSpPr>
          <p:cNvPr id="11" name="Fußzeilenplatzhalter 10"/>
          <p:cNvSpPr>
            <a:spLocks noGrp="1"/>
          </p:cNvSpPr>
          <p:nvPr>
            <p:ph type="ftr" sz="quarter" idx="11"/>
            <p:custDataLst>
              <p:tags r:id="rId5"/>
            </p:custDataLst>
          </p:nvPr>
        </p:nvSpPr>
        <p:spPr/>
        <p:txBody>
          <a:bodyPr/>
          <a:lstStyle/>
          <a:p>
            <a:r>
              <a:rPr lang="en-US"/>
              <a:t>To edit footer please use "Header &amp; Footer" in menu "Insert » Text"</a:t>
            </a:r>
            <a:endParaRPr lang="en-GB" dirty="0"/>
          </a:p>
        </p:txBody>
      </p:sp>
      <p:sp>
        <p:nvSpPr>
          <p:cNvPr id="12" name="Foliennummernplatzhalter 11"/>
          <p:cNvSpPr>
            <a:spLocks noGrp="1"/>
          </p:cNvSpPr>
          <p:nvPr>
            <p:ph type="sldNum" sz="quarter" idx="12"/>
            <p:custDataLst>
              <p:tags r:id="rId6"/>
            </p:custDataLst>
          </p:nvPr>
        </p:nvSpPr>
        <p:spPr/>
        <p:txBody>
          <a:bodyPr/>
          <a:lstStyle/>
          <a:p>
            <a:r>
              <a:rPr lang="en-GB" dirty="0"/>
              <a:t>Page </a:t>
            </a:r>
            <a:fld id="{05A5AE1F-4813-4D0A-B870-8FB3219A4125}" type="slidenum">
              <a:rPr lang="en-GB" smtClean="0"/>
              <a:pPr/>
              <a:t>‹#›</a:t>
            </a:fld>
            <a:endParaRPr lang="en-GB" dirty="0"/>
          </a:p>
        </p:txBody>
      </p:sp>
    </p:spTree>
    <p:extLst>
      <p:ext uri="{BB962C8B-B14F-4D97-AF65-F5344CB8AC3E}">
        <p14:creationId xmlns:p14="http://schemas.microsoft.com/office/powerpoint/2010/main" val="431667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GB" dirty="0"/>
          </a:p>
        </p:txBody>
      </p:sp>
      <p:sp>
        <p:nvSpPr>
          <p:cNvPr id="3" name="Textplatzhalter 2"/>
          <p:cNvSpPr>
            <a:spLocks noGrp="1"/>
          </p:cNvSpPr>
          <p:nvPr>
            <p:ph type="body" idx="1"/>
            <p:custDataLst>
              <p:tags r:id="rId2"/>
            </p:custDataLst>
          </p:nvPr>
        </p:nvSpPr>
        <p:spPr>
          <a:xfrm>
            <a:off x="407988" y="2276475"/>
            <a:ext cx="5550868" cy="729372"/>
          </a:xfrm>
          <a:prstGeom prst="rect">
            <a:avLst/>
          </a:prstGeom>
        </p:spPr>
        <p:txBody>
          <a:bodyPr anchor="b"/>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p:cNvSpPr>
            <a:spLocks noGrp="1"/>
          </p:cNvSpPr>
          <p:nvPr>
            <p:ph sz="half" idx="2"/>
            <p:custDataLst>
              <p:tags r:id="rId3"/>
            </p:custDataLst>
          </p:nvPr>
        </p:nvSpPr>
        <p:spPr>
          <a:xfrm>
            <a:off x="407988" y="3185234"/>
            <a:ext cx="5550867" cy="27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platzhalter 4"/>
          <p:cNvSpPr>
            <a:spLocks noGrp="1"/>
          </p:cNvSpPr>
          <p:nvPr>
            <p:ph type="body" sz="quarter" idx="3"/>
            <p:custDataLst>
              <p:tags r:id="rId4"/>
            </p:custDataLst>
          </p:nvPr>
        </p:nvSpPr>
        <p:spPr>
          <a:xfrm>
            <a:off x="6240378" y="2276475"/>
            <a:ext cx="5543633" cy="729372"/>
          </a:xfrm>
          <a:prstGeom prst="rect">
            <a:avLst/>
          </a:prstGeom>
        </p:spPr>
        <p:txBody>
          <a:bodyPr anchor="b"/>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p:cNvSpPr>
            <a:spLocks noGrp="1"/>
          </p:cNvSpPr>
          <p:nvPr>
            <p:ph sz="quarter" idx="4"/>
            <p:custDataLst>
              <p:tags r:id="rId5"/>
            </p:custDataLst>
          </p:nvPr>
        </p:nvSpPr>
        <p:spPr>
          <a:xfrm>
            <a:off x="6240378" y="3185234"/>
            <a:ext cx="5543634" cy="27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umsplatzhalter 11"/>
          <p:cNvSpPr>
            <a:spLocks noGrp="1"/>
          </p:cNvSpPr>
          <p:nvPr>
            <p:ph type="dt" sz="half" idx="10"/>
            <p:custDataLst>
              <p:tags r:id="rId6"/>
            </p:custDataLst>
          </p:nvPr>
        </p:nvSpPr>
        <p:spPr/>
        <p:txBody>
          <a:bodyPr/>
          <a:lstStyle/>
          <a:p>
            <a:fld id="{F35E31D3-FA20-4945-BDE9-EBB148979057}" type="datetime1">
              <a:rPr lang="en-GB" smtClean="0"/>
              <a:t>24/05/2022</a:t>
            </a:fld>
            <a:endParaRPr lang="en-GB" dirty="0"/>
          </a:p>
        </p:txBody>
      </p:sp>
      <p:sp>
        <p:nvSpPr>
          <p:cNvPr id="13" name="Fußzeilenplatzhalter 12"/>
          <p:cNvSpPr>
            <a:spLocks noGrp="1"/>
          </p:cNvSpPr>
          <p:nvPr>
            <p:ph type="ftr" sz="quarter" idx="11"/>
            <p:custDataLst>
              <p:tags r:id="rId7"/>
            </p:custDataLst>
          </p:nvPr>
        </p:nvSpPr>
        <p:spPr/>
        <p:txBody>
          <a:bodyPr/>
          <a:lstStyle/>
          <a:p>
            <a:r>
              <a:rPr lang="en-US"/>
              <a:t>To edit footer please use "Header &amp; Footer" in menu "Insert » Text"</a:t>
            </a:r>
            <a:endParaRPr lang="en-GB" dirty="0"/>
          </a:p>
        </p:txBody>
      </p:sp>
      <p:sp>
        <p:nvSpPr>
          <p:cNvPr id="14" name="Foliennummernplatzhalter 13"/>
          <p:cNvSpPr>
            <a:spLocks noGrp="1"/>
          </p:cNvSpPr>
          <p:nvPr>
            <p:ph type="sldNum" sz="quarter" idx="12"/>
            <p:custDataLst>
              <p:tags r:id="rId8"/>
            </p:custDataLst>
          </p:nvPr>
        </p:nvSpPr>
        <p:spPr/>
        <p:txBody>
          <a:bodyPr/>
          <a:lstStyle/>
          <a:p>
            <a:r>
              <a:rPr lang="en-GB" dirty="0"/>
              <a:t>Page </a:t>
            </a:r>
            <a:fld id="{05A5AE1F-4813-4D0A-B870-8FB3219A4125}" type="slidenum">
              <a:rPr lang="en-GB" smtClean="0"/>
              <a:pPr/>
              <a:t>‹#›</a:t>
            </a:fld>
            <a:endParaRPr lang="en-GB" dirty="0"/>
          </a:p>
        </p:txBody>
      </p:sp>
    </p:spTree>
    <p:extLst>
      <p:ext uri="{BB962C8B-B14F-4D97-AF65-F5344CB8AC3E}">
        <p14:creationId xmlns:p14="http://schemas.microsoft.com/office/powerpoint/2010/main" val="776913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Text klei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GB" dirty="0"/>
          </a:p>
        </p:txBody>
      </p:sp>
      <p:sp>
        <p:nvSpPr>
          <p:cNvPr id="3" name="Inhaltsplatzhalter 2"/>
          <p:cNvSpPr>
            <a:spLocks noGrp="1"/>
          </p:cNvSpPr>
          <p:nvPr>
            <p:ph sz="half" idx="1"/>
            <p:custDataLst>
              <p:tags r:id="rId2"/>
            </p:custDataLst>
          </p:nvPr>
        </p:nvSpPr>
        <p:spPr>
          <a:xfrm>
            <a:off x="407988" y="2276475"/>
            <a:ext cx="5543550" cy="3433661"/>
          </a:xfrm>
          <a:prstGeom prst="rect">
            <a:avLst/>
          </a:prstGeom>
        </p:spPr>
        <p:txBody>
          <a:bodyPr>
            <a:noAutofit/>
          </a:bodyPr>
          <a:lstStyle>
            <a:lvl1pPr>
              <a:defRPr sz="1800">
                <a:latin typeface="Source Sans Pro" panose="020B0503030403020204" pitchFamily="34" charset="0"/>
                <a:ea typeface="Source Sans Pro" panose="020B0503030403020204" pitchFamily="34" charset="0"/>
              </a:defRPr>
            </a:lvl1pPr>
            <a:lvl2pPr>
              <a:defRPr sz="1800">
                <a:latin typeface="Source Sans Pro" panose="020B0503030403020204" pitchFamily="34" charset="0"/>
                <a:ea typeface="Source Sans Pro" panose="020B0503030403020204" pitchFamily="34" charset="0"/>
              </a:defRPr>
            </a:lvl2pPr>
            <a:lvl3pPr>
              <a:defRPr sz="1800">
                <a:latin typeface="Source Sans Pro" panose="020B0503030403020204" pitchFamily="34" charset="0"/>
                <a:ea typeface="Source Sans Pro" panose="020B0503030403020204" pitchFamily="34" charset="0"/>
              </a:defRPr>
            </a:lvl3pPr>
            <a:lvl4pPr>
              <a:defRPr sz="1800">
                <a:latin typeface="Source Sans Pro" panose="020B0503030403020204" pitchFamily="34" charset="0"/>
                <a:ea typeface="Source Sans Pro" panose="020B0503030403020204" pitchFamily="34" charset="0"/>
              </a:defRPr>
            </a:lvl4pPr>
            <a:lvl5pPr>
              <a:defRPr sz="180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platzhalter 2"/>
          <p:cNvSpPr>
            <a:spLocks noGrp="1"/>
          </p:cNvSpPr>
          <p:nvPr>
            <p:ph type="body" sz="quarter" idx="19" hasCustomPrompt="1"/>
            <p:custDataLst>
              <p:tags r:id="rId3"/>
            </p:custDataLst>
          </p:nvPr>
        </p:nvSpPr>
        <p:spPr>
          <a:xfrm>
            <a:off x="407988" y="5820569"/>
            <a:ext cx="5543550" cy="232990"/>
          </a:xfrm>
          <a:prstGeom prst="rect">
            <a:avLst/>
          </a:prstGeom>
        </p:spPr>
        <p:txBody>
          <a:bodyPr/>
          <a:lstStyle>
            <a:lvl1pPr marL="0" indent="0">
              <a:buNone/>
              <a:defRPr sz="1200" baseline="0"/>
            </a:lvl1pPr>
            <a:lvl2pPr marL="179388" indent="0">
              <a:buNone/>
              <a:defRPr/>
            </a:lvl2pPr>
            <a:lvl3pPr marL="358775" indent="0">
              <a:buNone/>
              <a:defRPr/>
            </a:lvl3pPr>
            <a:lvl4pPr marL="536575" indent="0">
              <a:buNone/>
              <a:defRPr/>
            </a:lvl4pPr>
            <a:lvl5pPr marL="715962" indent="0">
              <a:buNone/>
              <a:defRPr/>
            </a:lvl5pPr>
          </a:lstStyle>
          <a:p>
            <a:r>
              <a:rPr lang="en-GB" dirty="0"/>
              <a:t>Enter reference, source or copyright information</a:t>
            </a:r>
          </a:p>
        </p:txBody>
      </p:sp>
      <p:sp>
        <p:nvSpPr>
          <p:cNvPr id="4" name="Inhaltsplatzhalter 3"/>
          <p:cNvSpPr>
            <a:spLocks noGrp="1"/>
          </p:cNvSpPr>
          <p:nvPr>
            <p:ph sz="half" idx="2"/>
            <p:custDataLst>
              <p:tags r:id="rId4"/>
            </p:custDataLst>
          </p:nvPr>
        </p:nvSpPr>
        <p:spPr>
          <a:xfrm>
            <a:off x="6240463" y="2276475"/>
            <a:ext cx="5543550" cy="3433661"/>
          </a:xfrm>
          <a:prstGeom prst="rect">
            <a:avLst/>
          </a:prstGeom>
        </p:spPr>
        <p:txBody>
          <a:bodyPr>
            <a:noAutofit/>
          </a:bodyPr>
          <a:lstStyle>
            <a:lvl1pPr>
              <a:defRPr sz="1800">
                <a:latin typeface="Source Sans Pro" panose="020B0503030403020204" pitchFamily="34" charset="0"/>
                <a:ea typeface="Source Sans Pro" panose="020B0503030403020204" pitchFamily="34" charset="0"/>
              </a:defRPr>
            </a:lvl1pPr>
            <a:lvl2pPr>
              <a:defRPr sz="1800">
                <a:latin typeface="Source Sans Pro" panose="020B0503030403020204" pitchFamily="34" charset="0"/>
                <a:ea typeface="Source Sans Pro" panose="020B0503030403020204" pitchFamily="34" charset="0"/>
              </a:defRPr>
            </a:lvl2pPr>
            <a:lvl3pPr>
              <a:defRPr sz="1800">
                <a:latin typeface="Source Sans Pro" panose="020B0503030403020204" pitchFamily="34" charset="0"/>
                <a:ea typeface="Source Sans Pro" panose="020B0503030403020204" pitchFamily="34" charset="0"/>
              </a:defRPr>
            </a:lvl3pPr>
            <a:lvl4pPr>
              <a:defRPr sz="1800">
                <a:latin typeface="Source Sans Pro" panose="020B0503030403020204" pitchFamily="34" charset="0"/>
                <a:ea typeface="Source Sans Pro" panose="020B0503030403020204" pitchFamily="34" charset="0"/>
              </a:defRPr>
            </a:lvl4pPr>
            <a:lvl5pPr>
              <a:defRPr sz="180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platzhalter 2"/>
          <p:cNvSpPr>
            <a:spLocks noGrp="1"/>
          </p:cNvSpPr>
          <p:nvPr>
            <p:ph type="body" sz="quarter" idx="20" hasCustomPrompt="1"/>
            <p:custDataLst>
              <p:tags r:id="rId5"/>
            </p:custDataLst>
          </p:nvPr>
        </p:nvSpPr>
        <p:spPr>
          <a:xfrm>
            <a:off x="6240463" y="5820569"/>
            <a:ext cx="5543549" cy="232990"/>
          </a:xfrm>
          <a:prstGeom prst="rect">
            <a:avLst/>
          </a:prstGeo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en-GB" dirty="0"/>
              <a:t>Enter reference, source or copyright information</a:t>
            </a:r>
          </a:p>
        </p:txBody>
      </p:sp>
      <p:sp>
        <p:nvSpPr>
          <p:cNvPr id="11" name="Datumsplatzhalter 10"/>
          <p:cNvSpPr>
            <a:spLocks noGrp="1"/>
          </p:cNvSpPr>
          <p:nvPr>
            <p:ph type="dt" sz="half" idx="10"/>
            <p:custDataLst>
              <p:tags r:id="rId6"/>
            </p:custDataLst>
          </p:nvPr>
        </p:nvSpPr>
        <p:spPr/>
        <p:txBody>
          <a:bodyPr/>
          <a:lstStyle/>
          <a:p>
            <a:fld id="{427E6C65-DCBC-4269-96D1-8B810E67C972}" type="datetime1">
              <a:rPr lang="en-GB" smtClean="0"/>
              <a:t>24/05/2022</a:t>
            </a:fld>
            <a:endParaRPr lang="en-GB" dirty="0"/>
          </a:p>
        </p:txBody>
      </p:sp>
      <p:sp>
        <p:nvSpPr>
          <p:cNvPr id="12" name="Fußzeilenplatzhalter 11"/>
          <p:cNvSpPr>
            <a:spLocks noGrp="1"/>
          </p:cNvSpPr>
          <p:nvPr>
            <p:ph type="ftr" sz="quarter" idx="11"/>
            <p:custDataLst>
              <p:tags r:id="rId7"/>
            </p:custDataLst>
          </p:nvPr>
        </p:nvSpPr>
        <p:spPr/>
        <p:txBody>
          <a:bodyPr/>
          <a:lstStyle/>
          <a:p>
            <a:r>
              <a:rPr lang="en-US"/>
              <a:t>To edit footer please use "Header &amp; Footer" in menu "Insert » Text"</a:t>
            </a:r>
            <a:endParaRPr lang="en-GB" dirty="0"/>
          </a:p>
        </p:txBody>
      </p:sp>
      <p:sp>
        <p:nvSpPr>
          <p:cNvPr id="13" name="Foliennummernplatzhalter 12"/>
          <p:cNvSpPr>
            <a:spLocks noGrp="1"/>
          </p:cNvSpPr>
          <p:nvPr>
            <p:ph type="sldNum" sz="quarter" idx="12"/>
            <p:custDataLst>
              <p:tags r:id="rId8"/>
            </p:custDataLst>
          </p:nvPr>
        </p:nvSpPr>
        <p:spPr/>
        <p:txBody>
          <a:bodyPr/>
          <a:lstStyle/>
          <a:p>
            <a:r>
              <a:rPr lang="en-GB" dirty="0"/>
              <a:t>Page </a:t>
            </a:r>
            <a:fld id="{05A5AE1F-4813-4D0A-B870-8FB3219A4125}" type="slidenum">
              <a:rPr lang="en-GB" smtClean="0"/>
              <a:pPr/>
              <a:t>‹#›</a:t>
            </a:fld>
            <a:endParaRPr lang="en-GB" dirty="0"/>
          </a:p>
        </p:txBody>
      </p:sp>
    </p:spTree>
    <p:extLst>
      <p:ext uri="{BB962C8B-B14F-4D97-AF65-F5344CB8AC3E}">
        <p14:creationId xmlns:p14="http://schemas.microsoft.com/office/powerpoint/2010/main" val="3952699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tags" Target="../tags/tag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image" Target="../media/image3.png"/><Relationship Id="rId3" Type="http://schemas.openxmlformats.org/officeDocument/2006/relationships/slideLayout" Target="../slideLayouts/slideLayout20.xml"/><Relationship Id="rId21" Type="http://schemas.openxmlformats.org/officeDocument/2006/relationships/tags" Target="../tags/tag107.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tags" Target="../tags/tag111.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tags" Target="../tags/tag110.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tags" Target="../tags/tag109.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tags" Target="../tags/tag108.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custDataLst>
              <p:tags r:id="rId19"/>
            </p:custDataLst>
          </p:nvPr>
        </p:nvSpPr>
        <p:spPr>
          <a:xfrm>
            <a:off x="407987" y="1332185"/>
            <a:ext cx="8532813" cy="836339"/>
          </a:xfrm>
          <a:prstGeom prst="rect">
            <a:avLst/>
          </a:prstGeom>
        </p:spPr>
        <p:txBody>
          <a:bodyPr vert="horz" lIns="0" tIns="0" rIns="0" bIns="0" rtlCol="0" anchor="b" anchorCtr="0">
            <a:noAutofit/>
          </a:bodyPr>
          <a:lstStyle/>
          <a:p>
            <a:endParaRPr lang="en-GB" dirty="0"/>
          </a:p>
        </p:txBody>
      </p:sp>
      <p:pic>
        <p:nvPicPr>
          <p:cNvPr id="10" name="Grafik 9" descr="Logo der Universität Wien">
            <a:extLst>
              <a:ext uri="{FF2B5EF4-FFF2-40B4-BE49-F238E27FC236}">
                <a16:creationId xmlns:a16="http://schemas.microsoft.com/office/drawing/2014/main" id="{A240AD91-C4C6-45CF-A3B2-729814E3FA9C}"/>
              </a:ext>
            </a:extLst>
          </p:cNvPr>
          <p:cNvPicPr>
            <a:picLocks noChangeAspect="1"/>
          </p:cNvPicPr>
          <p:nvPr userDrawn="1">
            <p:custDataLst>
              <p:tags r:id="rId20"/>
            </p:custDataLst>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bwMode="black">
          <a:xfrm>
            <a:off x="407987" y="404812"/>
            <a:ext cx="2255433" cy="615600"/>
          </a:xfrm>
          <a:prstGeom prst="rect">
            <a:avLst/>
          </a:prstGeom>
        </p:spPr>
      </p:pic>
      <p:cxnSp>
        <p:nvCxnSpPr>
          <p:cNvPr id="11" name="Gerader Verbinder 10">
            <a:extLst>
              <a:ext uri="{C183D7F6-B498-43B3-948B-1728B52AA6E4}">
                <adec:decorative xmlns:adec="http://schemas.microsoft.com/office/drawing/2017/decorative" val="1"/>
              </a:ext>
            </a:extLst>
          </p:cNvPr>
          <p:cNvCxnSpPr/>
          <p:nvPr userDrawn="1">
            <p:custDataLst>
              <p:tags r:id="rId21"/>
            </p:custDataLst>
          </p:nvPr>
        </p:nvCxnSpPr>
        <p:spPr>
          <a:xfrm>
            <a:off x="407987" y="6165850"/>
            <a:ext cx="1137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umsplatzhalter 3"/>
          <p:cNvSpPr>
            <a:spLocks noGrp="1"/>
          </p:cNvSpPr>
          <p:nvPr>
            <p:ph type="dt" sz="half" idx="2"/>
            <p:custDataLst>
              <p:tags r:id="rId22"/>
            </p:custDataLst>
          </p:nvPr>
        </p:nvSpPr>
        <p:spPr>
          <a:xfrm>
            <a:off x="407989" y="6422400"/>
            <a:ext cx="720000" cy="365125"/>
          </a:xfrm>
          <a:prstGeom prst="rect">
            <a:avLst/>
          </a:prstGeom>
        </p:spPr>
        <p:txBody>
          <a:bodyPr vert="horz" lIns="0" tIns="0" rIns="0" bIns="0" rtlCol="0" anchor="t" anchorCtr="0"/>
          <a:lstStyle>
            <a:lvl1pPr algn="l">
              <a:defRPr sz="1050">
                <a:solidFill>
                  <a:schemeClr val="tx1"/>
                </a:solidFill>
              </a:defRPr>
            </a:lvl1pPr>
          </a:lstStyle>
          <a:p>
            <a:fld id="{BCF7F3C6-53C7-42E6-8BD8-127E83AAF78D}" type="datetime1">
              <a:rPr lang="en-GB" smtClean="0"/>
              <a:t>24/05/2022</a:t>
            </a:fld>
            <a:endParaRPr lang="en-GB" dirty="0"/>
          </a:p>
        </p:txBody>
      </p:sp>
      <p:sp>
        <p:nvSpPr>
          <p:cNvPr id="5" name="Fußzeilenplatzhalter 4"/>
          <p:cNvSpPr>
            <a:spLocks noGrp="1"/>
          </p:cNvSpPr>
          <p:nvPr>
            <p:ph type="ftr" sz="quarter" idx="3"/>
            <p:custDataLst>
              <p:tags r:id="rId23"/>
            </p:custDataLst>
          </p:nvPr>
        </p:nvSpPr>
        <p:spPr>
          <a:xfrm>
            <a:off x="1139614" y="6422400"/>
            <a:ext cx="7801186" cy="365125"/>
          </a:xfrm>
          <a:prstGeom prst="rect">
            <a:avLst/>
          </a:prstGeom>
        </p:spPr>
        <p:txBody>
          <a:bodyPr vert="horz" lIns="0" tIns="0" rIns="0" bIns="0" rtlCol="0" anchor="t" anchorCtr="0"/>
          <a:lstStyle>
            <a:lvl1pPr algn="l">
              <a:defRPr sz="1050">
                <a:solidFill>
                  <a:schemeClr val="tx1"/>
                </a:solidFill>
              </a:defRPr>
            </a:lvl1pPr>
          </a:lstStyle>
          <a:p>
            <a:r>
              <a:rPr lang="en-US"/>
              <a:t>To edit footer please use "Header &amp; Footer" in menu "Insert » Text"</a:t>
            </a:r>
            <a:endParaRPr lang="en-GB" dirty="0"/>
          </a:p>
        </p:txBody>
      </p:sp>
      <p:sp>
        <p:nvSpPr>
          <p:cNvPr id="6" name="Foliennummernplatzhalter 5"/>
          <p:cNvSpPr>
            <a:spLocks noGrp="1"/>
          </p:cNvSpPr>
          <p:nvPr>
            <p:ph type="sldNum" sz="quarter" idx="4"/>
            <p:custDataLst>
              <p:tags r:id="rId24"/>
            </p:custDataLst>
          </p:nvPr>
        </p:nvSpPr>
        <p:spPr>
          <a:xfrm>
            <a:off x="10956013" y="6422400"/>
            <a:ext cx="828000" cy="365125"/>
          </a:xfrm>
          <a:prstGeom prst="rect">
            <a:avLst/>
          </a:prstGeom>
        </p:spPr>
        <p:txBody>
          <a:bodyPr vert="horz" lIns="0" tIns="0" rIns="0" bIns="0" rtlCol="0" anchor="t" anchorCtr="0"/>
          <a:lstStyle>
            <a:lvl1pPr algn="r">
              <a:defRPr sz="1050">
                <a:solidFill>
                  <a:schemeClr val="tx1"/>
                </a:solidFill>
              </a:defRPr>
            </a:lvl1pPr>
          </a:lstStyle>
          <a:p>
            <a:r>
              <a:rPr lang="en-GB" dirty="0"/>
              <a:t>Page </a:t>
            </a:r>
            <a:fld id="{05A5AE1F-4813-4D0A-B870-8FB3219A4125}" type="slidenum">
              <a:rPr lang="en-GB" smtClean="0"/>
              <a:pPr/>
              <a:t>‹#›</a:t>
            </a:fld>
            <a:endParaRPr lang="en-GB" dirty="0"/>
          </a:p>
        </p:txBody>
      </p:sp>
      <p:sp>
        <p:nvSpPr>
          <p:cNvPr id="7" name="Text Placeholder 6">
            <a:extLst>
              <a:ext uri="{FF2B5EF4-FFF2-40B4-BE49-F238E27FC236}">
                <a16:creationId xmlns:a16="http://schemas.microsoft.com/office/drawing/2014/main" id="{EE255242-2094-4580-A2A9-3B223EE1EB8E}"/>
              </a:ext>
            </a:extLst>
          </p:cNvPr>
          <p:cNvSpPr>
            <a:spLocks noGrp="1"/>
          </p:cNvSpPr>
          <p:nvPr>
            <p:ph type="body" idx="1"/>
          </p:nvPr>
        </p:nvSpPr>
        <p:spPr>
          <a:xfrm>
            <a:off x="407987" y="2276476"/>
            <a:ext cx="11376026" cy="367347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6815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2" r:id="rId4"/>
    <p:sldLayoutId id="2147483651" r:id="rId5"/>
    <p:sldLayoutId id="2147483668" r:id="rId6"/>
    <p:sldLayoutId id="2147483652" r:id="rId7"/>
    <p:sldLayoutId id="2147483653" r:id="rId8"/>
    <p:sldLayoutId id="2147483657" r:id="rId9"/>
    <p:sldLayoutId id="2147483660" r:id="rId10"/>
    <p:sldLayoutId id="2147483656" r:id="rId11"/>
    <p:sldLayoutId id="2147483670" r:id="rId12"/>
    <p:sldLayoutId id="2147483661" r:id="rId13"/>
    <p:sldLayoutId id="2147483673" r:id="rId14"/>
    <p:sldLayoutId id="2147483662" r:id="rId15"/>
    <p:sldLayoutId id="2147483674" r:id="rId16"/>
    <p:sldLayoutId id="2147483671" r:id="rId17"/>
  </p:sldLayoutIdLst>
  <p:hf hdr="0"/>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182563" indent="-182563" algn="l" defTabSz="914400" rtl="0" eaLnBrk="1" latinLnBrk="0" hangingPunct="1">
        <a:lnSpc>
          <a:spcPct val="95000"/>
        </a:lnSpc>
        <a:spcBef>
          <a:spcPts val="1000"/>
        </a:spcBef>
        <a:buClr>
          <a:schemeClr val="accent1"/>
        </a:buClr>
        <a:buFont typeface="Source Sans Pro Light" panose="020B0403030403020204" pitchFamily="34" charset="0"/>
        <a:buChar char="•"/>
        <a:defRPr sz="2200" kern="1200">
          <a:solidFill>
            <a:schemeClr val="tx1"/>
          </a:solidFill>
          <a:latin typeface="+mn-lt"/>
          <a:ea typeface="+mn-ea"/>
          <a:cs typeface="+mn-cs"/>
        </a:defRPr>
      </a:lvl1pPr>
      <a:lvl2pPr marL="361950" indent="-179388" algn="l" defTabSz="914400" rtl="0" eaLnBrk="1" latinLnBrk="0" hangingPunct="1">
        <a:lnSpc>
          <a:spcPct val="95000"/>
        </a:lnSpc>
        <a:spcBef>
          <a:spcPts val="500"/>
        </a:spcBef>
        <a:buSzPct val="100000"/>
        <a:buFont typeface="Source Sans Pro Light" panose="020B0403030403020204" pitchFamily="34" charset="0"/>
        <a:buChar char="◦"/>
        <a:defRPr sz="2200" kern="1200">
          <a:solidFill>
            <a:schemeClr val="tx1"/>
          </a:solidFill>
          <a:latin typeface="+mn-lt"/>
          <a:ea typeface="+mn-ea"/>
          <a:cs typeface="+mn-cs"/>
        </a:defRPr>
      </a:lvl2pPr>
      <a:lvl3pPr marL="539750" indent="-184150" algn="l" defTabSz="914400" rtl="0" eaLnBrk="1" latinLnBrk="0" hangingPunct="1">
        <a:lnSpc>
          <a:spcPct val="95000"/>
        </a:lnSpc>
        <a:spcBef>
          <a:spcPts val="500"/>
        </a:spcBef>
        <a:buFont typeface="Source Sans Pro Light" panose="020B0403030403020204" pitchFamily="34" charset="0"/>
        <a:buChar char="­"/>
        <a:defRPr sz="2000" kern="1200">
          <a:solidFill>
            <a:schemeClr val="tx1"/>
          </a:solidFill>
          <a:latin typeface="+mn-lt"/>
          <a:ea typeface="+mn-ea"/>
          <a:cs typeface="+mn-cs"/>
        </a:defRPr>
      </a:lvl3pPr>
      <a:lvl4pPr marL="722313" indent="-182563" algn="l" defTabSz="914400" rtl="0" eaLnBrk="1" latinLnBrk="0" hangingPunct="1">
        <a:lnSpc>
          <a:spcPct val="95000"/>
        </a:lnSpc>
        <a:spcBef>
          <a:spcPts val="500"/>
        </a:spcBef>
        <a:buFont typeface="Source Sans Pro Light" panose="020B0403030403020204" pitchFamily="34" charset="0"/>
        <a:buChar char="•"/>
        <a:defRPr sz="2000" kern="1200">
          <a:solidFill>
            <a:schemeClr val="tx1"/>
          </a:solidFill>
          <a:latin typeface="+mn-lt"/>
          <a:ea typeface="+mn-ea"/>
          <a:cs typeface="+mn-cs"/>
        </a:defRPr>
      </a:lvl4pPr>
      <a:lvl5pPr marL="895350" indent="-173038" algn="l" defTabSz="914400" rtl="0" eaLnBrk="1" latinLnBrk="0" hangingPunct="1">
        <a:lnSpc>
          <a:spcPct val="95000"/>
        </a:lnSpc>
        <a:spcBef>
          <a:spcPts val="500"/>
        </a:spcBef>
        <a:buFont typeface="Source Sans Pro Light" panose="020B0403030403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Source Sans Pro Light" panose="020B0403030403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Source Sans Pro Light" panose="020B0403030403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Source Sans Pro Light" panose="020B0403030403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Source Sans Pro Light" panose="020B0403030403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A4A3A4"/>
          </p15:clr>
        </p15:guide>
        <p15:guide id="2" orient="horz" pos="2160" userDrawn="1">
          <p15:clr>
            <a:srgbClr val="A4A3A4"/>
          </p15:clr>
        </p15:guide>
        <p15:guide id="3" pos="257" userDrawn="1">
          <p15:clr>
            <a:srgbClr val="F26B43"/>
          </p15:clr>
        </p15:guide>
        <p15:guide id="4" pos="7423" userDrawn="1">
          <p15:clr>
            <a:srgbClr val="F26B43"/>
          </p15:clr>
        </p15:guide>
        <p15:guide id="5" orient="horz" pos="255" userDrawn="1">
          <p15:clr>
            <a:srgbClr val="F26B43"/>
          </p15:clr>
        </p15:guide>
        <p15:guide id="7" orient="horz" pos="1434" userDrawn="1">
          <p15:clr>
            <a:srgbClr val="F26B43"/>
          </p15:clr>
        </p15:guide>
        <p15:guide id="8" orient="horz" pos="3884" userDrawn="1">
          <p15:clr>
            <a:srgbClr val="F26B43"/>
          </p15:clr>
        </p15:guide>
        <p15:guide id="9" pos="5632" userDrawn="1">
          <p15:clr>
            <a:srgbClr val="F26B43"/>
          </p15:clr>
        </p15:guide>
        <p15:guide id="10" orient="horz" pos="1366" userDrawn="1">
          <p15:clr>
            <a:srgbClr val="F26B43"/>
          </p15:clr>
        </p15:guide>
        <p15:guide id="11" orient="horz" pos="3748" userDrawn="1">
          <p15:clr>
            <a:srgbClr val="F26B43"/>
          </p15:clr>
        </p15:guide>
        <p15:guide id="12" orient="horz" pos="879" userDrawn="1">
          <p15:clr>
            <a:srgbClr val="F26B43"/>
          </p15:clr>
        </p15:guide>
        <p15:guide id="13" orient="horz" pos="834" userDrawn="1">
          <p15:clr>
            <a:srgbClr val="F26B43"/>
          </p15:clr>
        </p15:guide>
        <p15:guide id="14" pos="3749" userDrawn="1">
          <p15:clr>
            <a:srgbClr val="F26B43"/>
          </p15:clr>
        </p15:guide>
        <p15:guide id="15" pos="393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custDataLst>
              <p:tags r:id="rId21"/>
            </p:custDataLst>
          </p:nvPr>
        </p:nvSpPr>
        <p:spPr>
          <a:xfrm>
            <a:off x="407987" y="184073"/>
            <a:ext cx="8532813" cy="836339"/>
          </a:xfrm>
          <a:prstGeom prst="rect">
            <a:avLst/>
          </a:prstGeom>
        </p:spPr>
        <p:txBody>
          <a:bodyPr vert="horz" lIns="0" tIns="0" rIns="0" bIns="0" rtlCol="0" anchor="b" anchorCtr="0">
            <a:noAutofit/>
          </a:bodyPr>
          <a:lstStyle/>
          <a:p>
            <a:endParaRPr lang="en-GB" dirty="0"/>
          </a:p>
        </p:txBody>
      </p:sp>
      <p:pic>
        <p:nvPicPr>
          <p:cNvPr id="10" name="Grafik 9" descr="Logo der Universität Wien">
            <a:extLst>
              <a:ext uri="{FF2B5EF4-FFF2-40B4-BE49-F238E27FC236}">
                <a16:creationId xmlns:a16="http://schemas.microsoft.com/office/drawing/2014/main" id="{A240AD91-C4C6-45CF-A3B2-729814E3FA9C}"/>
              </a:ext>
            </a:extLst>
          </p:cNvPr>
          <p:cNvPicPr>
            <a:picLocks noChangeAspect="1"/>
          </p:cNvPicPr>
          <p:nvPr userDrawn="1">
            <p:custDataLst>
              <p:tags r:id="rId22"/>
            </p:custDataLst>
          </p:nvPr>
        </p:nvPicPr>
        <p:blipFill>
          <a:blip r:embed="rId26" cstate="hq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bwMode="black">
          <a:xfrm>
            <a:off x="9528579" y="404812"/>
            <a:ext cx="2255433" cy="615600"/>
          </a:xfrm>
          <a:prstGeom prst="rect">
            <a:avLst/>
          </a:prstGeom>
        </p:spPr>
      </p:pic>
      <p:sp>
        <p:nvSpPr>
          <p:cNvPr id="4" name="Datumsplatzhalter 3"/>
          <p:cNvSpPr>
            <a:spLocks noGrp="1"/>
          </p:cNvSpPr>
          <p:nvPr>
            <p:ph type="dt" sz="half" idx="2"/>
            <p:custDataLst>
              <p:tags r:id="rId23"/>
            </p:custDataLst>
          </p:nvPr>
        </p:nvSpPr>
        <p:spPr>
          <a:xfrm>
            <a:off x="407989" y="6422400"/>
            <a:ext cx="720000" cy="365125"/>
          </a:xfrm>
          <a:prstGeom prst="rect">
            <a:avLst/>
          </a:prstGeom>
        </p:spPr>
        <p:txBody>
          <a:bodyPr vert="horz" lIns="0" tIns="0" rIns="0" bIns="0" rtlCol="0" anchor="t" anchorCtr="0"/>
          <a:lstStyle>
            <a:lvl1pPr algn="l">
              <a:defRPr sz="1050">
                <a:solidFill>
                  <a:schemeClr val="tx1"/>
                </a:solidFill>
              </a:defRPr>
            </a:lvl1pPr>
          </a:lstStyle>
          <a:p>
            <a:r>
              <a:rPr lang="en-US"/>
              <a:t>17.2.2022</a:t>
            </a:r>
            <a:endParaRPr lang="en-GB" dirty="0"/>
          </a:p>
        </p:txBody>
      </p:sp>
      <p:sp>
        <p:nvSpPr>
          <p:cNvPr id="5" name="Fußzeilenplatzhalter 4"/>
          <p:cNvSpPr>
            <a:spLocks noGrp="1"/>
          </p:cNvSpPr>
          <p:nvPr>
            <p:ph type="ftr" sz="quarter" idx="3"/>
            <p:custDataLst>
              <p:tags r:id="rId24"/>
            </p:custDataLst>
          </p:nvPr>
        </p:nvSpPr>
        <p:spPr>
          <a:xfrm>
            <a:off x="1139614" y="6422400"/>
            <a:ext cx="7801186" cy="365125"/>
          </a:xfrm>
          <a:prstGeom prst="rect">
            <a:avLst/>
          </a:prstGeom>
        </p:spPr>
        <p:txBody>
          <a:bodyPr vert="horz" lIns="0" tIns="0" rIns="0" bIns="0" rtlCol="0" anchor="t" anchorCtr="0"/>
          <a:lstStyle>
            <a:lvl1pPr algn="l">
              <a:defRPr sz="1050">
                <a:solidFill>
                  <a:schemeClr val="tx1"/>
                </a:solidFill>
              </a:defRPr>
            </a:lvl1pPr>
          </a:lstStyle>
          <a:p>
            <a:r>
              <a:rPr lang="it-IT"/>
              <a:t>4° Congresso Nazionale AISAM, Milano</a:t>
            </a:r>
            <a:endParaRPr lang="en-GB" dirty="0"/>
          </a:p>
        </p:txBody>
      </p:sp>
      <p:sp>
        <p:nvSpPr>
          <p:cNvPr id="6" name="Foliennummernplatzhalter 5"/>
          <p:cNvSpPr>
            <a:spLocks noGrp="1"/>
          </p:cNvSpPr>
          <p:nvPr>
            <p:ph type="sldNum" sz="quarter" idx="4"/>
            <p:custDataLst>
              <p:tags r:id="rId25"/>
            </p:custDataLst>
          </p:nvPr>
        </p:nvSpPr>
        <p:spPr>
          <a:xfrm>
            <a:off x="10956013" y="6422400"/>
            <a:ext cx="828000" cy="365125"/>
          </a:xfrm>
          <a:prstGeom prst="rect">
            <a:avLst/>
          </a:prstGeom>
        </p:spPr>
        <p:txBody>
          <a:bodyPr vert="horz" lIns="0" tIns="0" rIns="0" bIns="0" rtlCol="0" anchor="t" anchorCtr="0"/>
          <a:lstStyle>
            <a:lvl1pPr algn="r">
              <a:defRPr sz="1050">
                <a:solidFill>
                  <a:schemeClr val="tx1"/>
                </a:solidFill>
              </a:defRPr>
            </a:lvl1pPr>
          </a:lstStyle>
          <a:p>
            <a:r>
              <a:rPr lang="en-GB" dirty="0"/>
              <a:t>Page </a:t>
            </a:r>
            <a:fld id="{05A5AE1F-4813-4D0A-B870-8FB3219A4125}" type="slidenum">
              <a:rPr lang="en-GB" smtClean="0"/>
              <a:pPr/>
              <a:t>‹#›</a:t>
            </a:fld>
            <a:endParaRPr lang="en-GB" dirty="0"/>
          </a:p>
        </p:txBody>
      </p:sp>
      <p:sp>
        <p:nvSpPr>
          <p:cNvPr id="7" name="Text Placeholder 6">
            <a:extLst>
              <a:ext uri="{FF2B5EF4-FFF2-40B4-BE49-F238E27FC236}">
                <a16:creationId xmlns:a16="http://schemas.microsoft.com/office/drawing/2014/main" id="{EE255242-2094-4580-A2A9-3B223EE1EB8E}"/>
              </a:ext>
            </a:extLst>
          </p:cNvPr>
          <p:cNvSpPr>
            <a:spLocks noGrp="1"/>
          </p:cNvSpPr>
          <p:nvPr>
            <p:ph type="body" idx="1"/>
          </p:nvPr>
        </p:nvSpPr>
        <p:spPr>
          <a:xfrm>
            <a:off x="407987" y="1276961"/>
            <a:ext cx="11376026" cy="4672989"/>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681560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76" r:id="rId18"/>
    <p:sldLayoutId id="2147483677" r:id="rId19"/>
  </p:sldLayoutIdLst>
  <p:hf hdr="0"/>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182563" indent="-182563" algn="l" defTabSz="914400" rtl="0" eaLnBrk="1" latinLnBrk="0" hangingPunct="1">
        <a:lnSpc>
          <a:spcPct val="95000"/>
        </a:lnSpc>
        <a:spcBef>
          <a:spcPts val="1000"/>
        </a:spcBef>
        <a:buClr>
          <a:schemeClr val="accent1"/>
        </a:buClr>
        <a:buFont typeface="Source Sans Pro Light" panose="020B0403030403020204" pitchFamily="34" charset="0"/>
        <a:buChar char="•"/>
        <a:defRPr sz="2200" kern="1200">
          <a:solidFill>
            <a:schemeClr val="tx1"/>
          </a:solidFill>
          <a:latin typeface="+mn-lt"/>
          <a:ea typeface="+mn-ea"/>
          <a:cs typeface="+mn-cs"/>
        </a:defRPr>
      </a:lvl1pPr>
      <a:lvl2pPr marL="361950" indent="-179388" algn="l" defTabSz="914400" rtl="0" eaLnBrk="1" latinLnBrk="0" hangingPunct="1">
        <a:lnSpc>
          <a:spcPct val="95000"/>
        </a:lnSpc>
        <a:spcBef>
          <a:spcPts val="500"/>
        </a:spcBef>
        <a:buSzPct val="100000"/>
        <a:buFont typeface="Source Sans Pro Light" panose="020B0403030403020204" pitchFamily="34" charset="0"/>
        <a:buChar char="◦"/>
        <a:defRPr sz="2200" kern="1200">
          <a:solidFill>
            <a:schemeClr val="tx1"/>
          </a:solidFill>
          <a:latin typeface="+mn-lt"/>
          <a:ea typeface="+mn-ea"/>
          <a:cs typeface="+mn-cs"/>
        </a:defRPr>
      </a:lvl2pPr>
      <a:lvl3pPr marL="539750" indent="-184150" algn="l" defTabSz="914400" rtl="0" eaLnBrk="1" latinLnBrk="0" hangingPunct="1">
        <a:lnSpc>
          <a:spcPct val="95000"/>
        </a:lnSpc>
        <a:spcBef>
          <a:spcPts val="500"/>
        </a:spcBef>
        <a:buFont typeface="Source Sans Pro Light" panose="020B0403030403020204" pitchFamily="34" charset="0"/>
        <a:buChar char="­"/>
        <a:defRPr sz="2000" kern="1200">
          <a:solidFill>
            <a:schemeClr val="tx1"/>
          </a:solidFill>
          <a:latin typeface="+mn-lt"/>
          <a:ea typeface="+mn-ea"/>
          <a:cs typeface="+mn-cs"/>
        </a:defRPr>
      </a:lvl3pPr>
      <a:lvl4pPr marL="722313" indent="-182563" algn="l" defTabSz="914400" rtl="0" eaLnBrk="1" latinLnBrk="0" hangingPunct="1">
        <a:lnSpc>
          <a:spcPct val="95000"/>
        </a:lnSpc>
        <a:spcBef>
          <a:spcPts val="500"/>
        </a:spcBef>
        <a:buFont typeface="Source Sans Pro Light" panose="020B0403030403020204" pitchFamily="34" charset="0"/>
        <a:buChar char="•"/>
        <a:defRPr sz="2000" kern="1200">
          <a:solidFill>
            <a:schemeClr val="tx1"/>
          </a:solidFill>
          <a:latin typeface="+mn-lt"/>
          <a:ea typeface="+mn-ea"/>
          <a:cs typeface="+mn-cs"/>
        </a:defRPr>
      </a:lvl4pPr>
      <a:lvl5pPr marL="895350" indent="-173038" algn="l" defTabSz="914400" rtl="0" eaLnBrk="1" latinLnBrk="0" hangingPunct="1">
        <a:lnSpc>
          <a:spcPct val="95000"/>
        </a:lnSpc>
        <a:spcBef>
          <a:spcPts val="500"/>
        </a:spcBef>
        <a:buFont typeface="Source Sans Pro Light" panose="020B0403030403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Source Sans Pro Light" panose="020B0403030403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Source Sans Pro Light" panose="020B0403030403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Source Sans Pro Light" panose="020B0403030403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Source Sans Pro Light" panose="020B0403030403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A4A3A4"/>
          </p15:clr>
        </p15:guide>
        <p15:guide id="2" orient="horz" pos="2160" userDrawn="1">
          <p15:clr>
            <a:srgbClr val="A4A3A4"/>
          </p15:clr>
        </p15:guide>
        <p15:guide id="3" pos="257" userDrawn="1">
          <p15:clr>
            <a:srgbClr val="F26B43"/>
          </p15:clr>
        </p15:guide>
        <p15:guide id="4" pos="7423" userDrawn="1">
          <p15:clr>
            <a:srgbClr val="F26B43"/>
          </p15:clr>
        </p15:guide>
        <p15:guide id="5" orient="horz" pos="255" userDrawn="1">
          <p15:clr>
            <a:srgbClr val="F26B43"/>
          </p15:clr>
        </p15:guide>
        <p15:guide id="7" orient="horz" pos="1434" userDrawn="1">
          <p15:clr>
            <a:srgbClr val="F26B43"/>
          </p15:clr>
        </p15:guide>
        <p15:guide id="8" orient="horz" pos="3884" userDrawn="1">
          <p15:clr>
            <a:srgbClr val="F26B43"/>
          </p15:clr>
        </p15:guide>
        <p15:guide id="9" pos="5632" userDrawn="1">
          <p15:clr>
            <a:srgbClr val="F26B43"/>
          </p15:clr>
        </p15:guide>
        <p15:guide id="10" orient="horz" pos="1366" userDrawn="1">
          <p15:clr>
            <a:srgbClr val="F26B43"/>
          </p15:clr>
        </p15:guide>
        <p15:guide id="11" orient="horz" pos="3748" userDrawn="1">
          <p15:clr>
            <a:srgbClr val="F26B43"/>
          </p15:clr>
        </p15:guide>
        <p15:guide id="12" orient="horz" pos="879" userDrawn="1">
          <p15:clr>
            <a:srgbClr val="F26B43"/>
          </p15:clr>
        </p15:guide>
        <p15:guide id="13" orient="horz" pos="834" userDrawn="1">
          <p15:clr>
            <a:srgbClr val="F26B43"/>
          </p15:clr>
        </p15:guide>
        <p15:guide id="14" pos="3749" userDrawn="1">
          <p15:clr>
            <a:srgbClr val="F26B43"/>
          </p15:clr>
        </p15:guide>
        <p15:guide id="15" pos="393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21.xml"/><Relationship Id="rId1" Type="http://schemas.openxmlformats.org/officeDocument/2006/relationships/tags" Target="../tags/tag220.xml"/><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05_F0C8AD2E.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custDataLst>
              <p:tags r:id="rId1"/>
            </p:custDataLst>
          </p:nvPr>
        </p:nvSpPr>
        <p:spPr>
          <a:xfrm>
            <a:off x="407988" y="1549667"/>
            <a:ext cx="11376024" cy="420328"/>
          </a:xfrm>
        </p:spPr>
        <p:txBody>
          <a:bodyPr/>
          <a:lstStyle/>
          <a:p>
            <a:r>
              <a:rPr lang="en-GB" sz="2400" dirty="0">
                <a:ea typeface="+mj-lt"/>
                <a:cs typeface="+mj-lt"/>
              </a:rPr>
              <a:t>An idealized study of convection initiation along orographic drylines</a:t>
            </a:r>
            <a:endParaRPr lang="en-US" sz="2400" dirty="0">
              <a:ea typeface="+mj-lt"/>
              <a:cs typeface="+mj-lt"/>
            </a:endParaRPr>
          </a:p>
        </p:txBody>
      </p:sp>
      <p:sp>
        <p:nvSpPr>
          <p:cNvPr id="5" name="Untertitel 4"/>
          <p:cNvSpPr>
            <a:spLocks noGrp="1"/>
          </p:cNvSpPr>
          <p:nvPr>
            <p:ph type="subTitle" idx="1"/>
            <p:custDataLst>
              <p:tags r:id="rId2"/>
            </p:custDataLst>
          </p:nvPr>
        </p:nvSpPr>
        <p:spPr>
          <a:xfrm>
            <a:off x="407987" y="2052056"/>
            <a:ext cx="11376025" cy="1149723"/>
          </a:xfrm>
        </p:spPr>
        <p:txBody>
          <a:bodyPr vert="horz" lIns="0" tIns="0" rIns="0" bIns="0" rtlCol="0" anchor="t">
            <a:noAutofit/>
          </a:bodyPr>
          <a:lstStyle/>
          <a:p>
            <a:pPr>
              <a:lnSpc>
                <a:spcPct val="100000"/>
              </a:lnSpc>
              <a:spcBef>
                <a:spcPts val="0"/>
              </a:spcBef>
            </a:pPr>
            <a:r>
              <a:rPr lang="en-GB" dirty="0">
                <a:latin typeface="Source Sans Pro Semibold"/>
                <a:ea typeface="Source Sans Pro Semibold"/>
              </a:rPr>
              <a:t>Stefano Serafin</a:t>
            </a:r>
            <a:r>
              <a:rPr lang="it-IT" sz="1800" baseline="30000" dirty="0">
                <a:effectLst/>
                <a:latin typeface="+mj-lt"/>
                <a:ea typeface="Calibri" panose="020F0502020204030204" pitchFamily="34" charset="0"/>
                <a:cs typeface="Times New Roman" panose="02020603050405020304" pitchFamily="18" charset="0"/>
              </a:rPr>
              <a:t>1</a:t>
            </a:r>
            <a:r>
              <a:rPr lang="en-GB" dirty="0">
                <a:latin typeface="Source Sans Pro Semibold"/>
                <a:ea typeface="Source Sans Pro Semibold"/>
              </a:rPr>
              <a:t> and Emily </a:t>
            </a:r>
            <a:r>
              <a:rPr lang="it-IT" sz="1800" dirty="0">
                <a:effectLst/>
                <a:latin typeface="+mj-lt"/>
                <a:ea typeface="Calibri" panose="020F0502020204030204" pitchFamily="34" charset="0"/>
                <a:cs typeface="Times New Roman" panose="02020603050405020304" pitchFamily="18" charset="0"/>
              </a:rPr>
              <a:t>Potter</a:t>
            </a:r>
            <a:r>
              <a:rPr lang="it-IT" sz="1800" baseline="30000" dirty="0">
                <a:effectLst/>
                <a:latin typeface="+mj-lt"/>
                <a:ea typeface="Calibri" panose="020F0502020204030204" pitchFamily="34" charset="0"/>
                <a:cs typeface="Times New Roman" panose="02020603050405020304" pitchFamily="18" charset="0"/>
              </a:rPr>
              <a:t>1,2 </a:t>
            </a:r>
            <a:endParaRPr lang="en-GB" dirty="0">
              <a:latin typeface="+mj-lt"/>
              <a:ea typeface="Source Sans Pro Semibold"/>
            </a:endParaRPr>
          </a:p>
          <a:p>
            <a:pPr>
              <a:lnSpc>
                <a:spcPct val="100000"/>
              </a:lnSpc>
              <a:spcBef>
                <a:spcPts val="0"/>
              </a:spcBef>
            </a:pPr>
            <a:r>
              <a:rPr lang="it-IT" sz="1800" baseline="30000" dirty="0">
                <a:effectLst/>
                <a:latin typeface="+mj-lt"/>
                <a:ea typeface="Calibri" panose="020F0502020204030204" pitchFamily="34" charset="0"/>
                <a:cs typeface="Times New Roman" panose="02020603050405020304" pitchFamily="18" charset="0"/>
              </a:rPr>
              <a:t>1</a:t>
            </a:r>
            <a:r>
              <a:rPr lang="en-GB" dirty="0">
                <a:latin typeface="Source Sans Pro Semibold"/>
                <a:ea typeface="Source Sans Pro Semibold"/>
              </a:rPr>
              <a:t>University of Vienna, Department of Meteorology and Geophysics</a:t>
            </a:r>
          </a:p>
          <a:p>
            <a:pPr>
              <a:lnSpc>
                <a:spcPct val="100000"/>
              </a:lnSpc>
              <a:spcBef>
                <a:spcPts val="0"/>
              </a:spcBef>
            </a:pPr>
            <a:r>
              <a:rPr lang="it-IT" sz="1800" baseline="30000" dirty="0">
                <a:effectLst/>
                <a:latin typeface="+mj-lt"/>
                <a:ea typeface="Calibri" panose="020F0502020204030204" pitchFamily="34" charset="0"/>
                <a:cs typeface="Times New Roman" panose="02020603050405020304" pitchFamily="18" charset="0"/>
              </a:rPr>
              <a:t>2</a:t>
            </a:r>
            <a:r>
              <a:rPr lang="en-GB" dirty="0">
                <a:latin typeface="Source Sans Pro Semibold"/>
                <a:ea typeface="Source Sans Pro Semibold"/>
              </a:rPr>
              <a:t>University of Innsbruck, Department of Atmospheric and </a:t>
            </a:r>
            <a:r>
              <a:rPr lang="en-GB" dirty="0" err="1">
                <a:latin typeface="Source Sans Pro Semibold"/>
                <a:ea typeface="Source Sans Pro Semibold"/>
              </a:rPr>
              <a:t>Cryospheric</a:t>
            </a:r>
            <a:r>
              <a:rPr lang="en-GB" dirty="0">
                <a:latin typeface="Source Sans Pro Semibold"/>
                <a:ea typeface="Source Sans Pro Semibold"/>
              </a:rPr>
              <a:t> Sciences (ACINN)</a:t>
            </a:r>
          </a:p>
        </p:txBody>
      </p:sp>
      <p:pic>
        <p:nvPicPr>
          <p:cNvPr id="7" name="Picture Placeholder 6"/>
          <p:cNvPicPr>
            <a:picLocks noGrp="1" noChangeAspect="1"/>
          </p:cNvPicPr>
          <p:nvPr>
            <p:ph type="pic" sz="quarter" idx="13"/>
          </p:nvPr>
        </p:nvPicPr>
        <p:blipFill>
          <a:blip r:embed="rId5"/>
          <a:srcRect t="10905" b="10905"/>
          <a:stretch>
            <a:fillRect/>
          </a:stretch>
        </p:blipFill>
        <p:spPr>
          <a:prstGeom prst="rect">
            <a:avLst/>
          </a:prstGeom>
        </p:spPr>
      </p:pic>
      <p:sp>
        <p:nvSpPr>
          <p:cNvPr id="12" name="TextBox 11"/>
          <p:cNvSpPr txBox="1"/>
          <p:nvPr/>
        </p:nvSpPr>
        <p:spPr>
          <a:xfrm rot="16200000">
            <a:off x="10199263" y="4610498"/>
            <a:ext cx="3616696" cy="369332"/>
          </a:xfrm>
          <a:prstGeom prst="rect">
            <a:avLst/>
          </a:prstGeom>
          <a:noFill/>
        </p:spPr>
        <p:txBody>
          <a:bodyPr wrap="none" rtlCol="0">
            <a:spAutoFit/>
          </a:bodyPr>
          <a:lstStyle/>
          <a:p>
            <a:r>
              <a:rPr lang="it-IT" dirty="0">
                <a:solidFill>
                  <a:schemeClr val="bg1"/>
                </a:solidFill>
              </a:rPr>
              <a:t>lightning flash data courtesy of ALDIS</a:t>
            </a:r>
            <a:endParaRPr lang="en-US" dirty="0">
              <a:solidFill>
                <a:schemeClr val="bg1"/>
              </a:solidFill>
            </a:endParaRPr>
          </a:p>
        </p:txBody>
      </p:sp>
    </p:spTree>
    <p:extLst>
      <p:ext uri="{BB962C8B-B14F-4D97-AF65-F5344CB8AC3E}">
        <p14:creationId xmlns:p14="http://schemas.microsoft.com/office/powerpoint/2010/main" val="705840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97C996-7F61-40BE-B663-446BF1D946E4}"/>
              </a:ext>
            </a:extLst>
          </p:cNvPr>
          <p:cNvSpPr>
            <a:spLocks noGrp="1"/>
          </p:cNvSpPr>
          <p:nvPr>
            <p:ph type="title"/>
          </p:nvPr>
        </p:nvSpPr>
        <p:spPr>
          <a:xfrm>
            <a:off x="251209" y="1201233"/>
            <a:ext cx="12021178" cy="451513"/>
          </a:xfrm>
        </p:spPr>
        <p:txBody>
          <a:bodyPr/>
          <a:lstStyle/>
          <a:p>
            <a:r>
              <a:rPr lang="en-US" sz="2600" dirty="0"/>
              <a:t>Future work</a:t>
            </a:r>
          </a:p>
        </p:txBody>
      </p:sp>
      <p:sp>
        <p:nvSpPr>
          <p:cNvPr id="6" name="Foliennummernplatzhalter 5">
            <a:extLst>
              <a:ext uri="{FF2B5EF4-FFF2-40B4-BE49-F238E27FC236}">
                <a16:creationId xmlns:a16="http://schemas.microsoft.com/office/drawing/2014/main" id="{FA94FD43-8CCB-4FD8-9D87-57FA205ABB4D}"/>
              </a:ext>
            </a:extLst>
          </p:cNvPr>
          <p:cNvSpPr>
            <a:spLocks noGrp="1"/>
          </p:cNvSpPr>
          <p:nvPr>
            <p:ph type="sldNum" sz="quarter" idx="12"/>
          </p:nvPr>
        </p:nvSpPr>
        <p:spPr>
          <a:xfrm>
            <a:off x="11241844" y="6648350"/>
            <a:ext cx="828000" cy="365125"/>
          </a:xfrm>
        </p:spPr>
        <p:txBody>
          <a:bodyPr/>
          <a:lstStyle/>
          <a:p>
            <a:r>
              <a:rPr lang="en-GB" dirty="0"/>
              <a:t>Page </a:t>
            </a:r>
            <a:fld id="{05A5AE1F-4813-4D0A-B870-8FB3219A4125}" type="slidenum">
              <a:rPr lang="en-GB" smtClean="0"/>
              <a:pPr/>
              <a:t>10</a:t>
            </a:fld>
            <a:endParaRPr lang="en-GB" dirty="0"/>
          </a:p>
        </p:txBody>
      </p:sp>
      <p:sp>
        <p:nvSpPr>
          <p:cNvPr id="10" name="TextBox 9">
            <a:extLst>
              <a:ext uri="{FF2B5EF4-FFF2-40B4-BE49-F238E27FC236}">
                <a16:creationId xmlns:a16="http://schemas.microsoft.com/office/drawing/2014/main" id="{46B315C3-C341-4047-C51B-B9ADC55C8EAC}"/>
              </a:ext>
            </a:extLst>
          </p:cNvPr>
          <p:cNvSpPr txBox="1"/>
          <p:nvPr/>
        </p:nvSpPr>
        <p:spPr>
          <a:xfrm>
            <a:off x="251209" y="1860813"/>
            <a:ext cx="11617926" cy="120032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400" dirty="0"/>
              <a:t>Use a momentum budget analysis to determine the drivers of the change in divergence.</a:t>
            </a:r>
            <a:endParaRPr lang="en-GB" sz="2400" dirty="0">
              <a:ea typeface="Source Sans Pro Light"/>
            </a:endParaRPr>
          </a:p>
          <a:p>
            <a:pPr marL="285750" indent="-285750">
              <a:buFont typeface="Arial" panose="020B0604020202020204" pitchFamily="34" charset="0"/>
              <a:buChar char="•"/>
            </a:pPr>
            <a:r>
              <a:rPr lang="en-GB" sz="2400" dirty="0"/>
              <a:t>Systematic study with moist soundings.</a:t>
            </a:r>
            <a:endParaRPr lang="en-GB" dirty="0"/>
          </a:p>
          <a:p>
            <a:pPr marL="285750" indent="-285750">
              <a:buFont typeface="Arial" panose="020B0604020202020204" pitchFamily="34" charset="0"/>
              <a:buChar char="•"/>
            </a:pPr>
            <a:r>
              <a:rPr lang="en-GB" sz="2400" dirty="0"/>
              <a:t>Determine the optimum environmental conditions for lee-side convection initiation.</a:t>
            </a:r>
          </a:p>
        </p:txBody>
      </p:sp>
    </p:spTree>
    <p:extLst>
      <p:ext uri="{BB962C8B-B14F-4D97-AF65-F5344CB8AC3E}">
        <p14:creationId xmlns:p14="http://schemas.microsoft.com/office/powerpoint/2010/main" val="3907997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97C996-7F61-40BE-B663-446BF1D946E4}"/>
              </a:ext>
            </a:extLst>
          </p:cNvPr>
          <p:cNvSpPr>
            <a:spLocks noGrp="1"/>
          </p:cNvSpPr>
          <p:nvPr>
            <p:ph type="title"/>
          </p:nvPr>
        </p:nvSpPr>
        <p:spPr>
          <a:xfrm>
            <a:off x="85411" y="1080976"/>
            <a:ext cx="12021178" cy="836339"/>
          </a:xfrm>
        </p:spPr>
        <p:txBody>
          <a:bodyPr/>
          <a:lstStyle/>
          <a:p>
            <a:r>
              <a:rPr lang="en-US" sz="2600" dirty="0"/>
              <a:t>Ingredients for deep moist convection: </a:t>
            </a:r>
            <a:br>
              <a:rPr lang="en-US" sz="2600" dirty="0"/>
            </a:br>
            <a:r>
              <a:rPr lang="en-US" sz="2600" dirty="0"/>
              <a:t>Convective available potential energy + lifting to cause convective initiation </a:t>
            </a:r>
          </a:p>
        </p:txBody>
      </p:sp>
      <p:sp>
        <p:nvSpPr>
          <p:cNvPr id="5" name="Fußzeilenplatzhalter 4">
            <a:extLst>
              <a:ext uri="{FF2B5EF4-FFF2-40B4-BE49-F238E27FC236}">
                <a16:creationId xmlns:a16="http://schemas.microsoft.com/office/drawing/2014/main" id="{892ECDBD-20AD-4C59-B2D5-43BBC2F9F844}"/>
              </a:ext>
            </a:extLst>
          </p:cNvPr>
          <p:cNvSpPr>
            <a:spLocks noGrp="1"/>
          </p:cNvSpPr>
          <p:nvPr>
            <p:ph type="ftr" sz="quarter" idx="11"/>
          </p:nvPr>
        </p:nvSpPr>
        <p:spPr>
          <a:xfrm>
            <a:off x="331597" y="6352061"/>
            <a:ext cx="11533932" cy="365125"/>
          </a:xfrm>
        </p:spPr>
        <p:txBody>
          <a:bodyPr/>
          <a:lstStyle/>
          <a:p>
            <a:r>
              <a:rPr lang="en-US" sz="1400" dirty="0" err="1"/>
              <a:t>Siller</a:t>
            </a:r>
            <a:r>
              <a:rPr lang="en-US" sz="1400" dirty="0"/>
              <a:t> M 2019: </a:t>
            </a:r>
            <a:r>
              <a:rPr lang="en-GB" sz="1400" dirty="0"/>
              <a:t>The role of mountain waves in convection initiation: Case studies and idealized simulations. PhD concept. </a:t>
            </a:r>
          </a:p>
          <a:p>
            <a:r>
              <a:rPr lang="en-GB" sz="1400" dirty="0"/>
              <a:t>Kirshbaum, Daniel J., et al. "Moist orographic convection: Physical mechanisms and links to surface-exchange processes." Atmosphere 9.3 (2018): 80.</a:t>
            </a:r>
          </a:p>
        </p:txBody>
      </p:sp>
      <p:sp>
        <p:nvSpPr>
          <p:cNvPr id="6" name="Foliennummernplatzhalter 5">
            <a:extLst>
              <a:ext uri="{FF2B5EF4-FFF2-40B4-BE49-F238E27FC236}">
                <a16:creationId xmlns:a16="http://schemas.microsoft.com/office/drawing/2014/main" id="{FA94FD43-8CCB-4FD8-9D87-57FA205ABB4D}"/>
              </a:ext>
            </a:extLst>
          </p:cNvPr>
          <p:cNvSpPr>
            <a:spLocks noGrp="1"/>
          </p:cNvSpPr>
          <p:nvPr>
            <p:ph type="sldNum" sz="quarter" idx="12"/>
          </p:nvPr>
        </p:nvSpPr>
        <p:spPr/>
        <p:txBody>
          <a:bodyPr/>
          <a:lstStyle/>
          <a:p>
            <a:r>
              <a:rPr lang="en-GB"/>
              <a:t>Page </a:t>
            </a:r>
            <a:fld id="{05A5AE1F-4813-4D0A-B870-8FB3219A4125}" type="slidenum">
              <a:rPr lang="en-GB" smtClean="0"/>
              <a:pPr/>
              <a:t>2</a:t>
            </a:fld>
            <a:endParaRPr lang="en-GB" dirty="0"/>
          </a:p>
        </p:txBody>
      </p:sp>
      <p:grpSp>
        <p:nvGrpSpPr>
          <p:cNvPr id="12" name="Group 11">
            <a:extLst>
              <a:ext uri="{FF2B5EF4-FFF2-40B4-BE49-F238E27FC236}">
                <a16:creationId xmlns:a16="http://schemas.microsoft.com/office/drawing/2014/main" id="{A178C7C6-6E85-92FC-E1DE-DEF5B97798E6}"/>
              </a:ext>
            </a:extLst>
          </p:cNvPr>
          <p:cNvGrpSpPr/>
          <p:nvPr/>
        </p:nvGrpSpPr>
        <p:grpSpPr>
          <a:xfrm>
            <a:off x="2970319" y="2010516"/>
            <a:ext cx="5919123" cy="3714750"/>
            <a:chOff x="2970319" y="2144381"/>
            <a:chExt cx="5919123" cy="3714750"/>
          </a:xfrm>
        </p:grpSpPr>
        <p:pic>
          <p:nvPicPr>
            <p:cNvPr id="10" name="Picture 9">
              <a:extLst>
                <a:ext uri="{FF2B5EF4-FFF2-40B4-BE49-F238E27FC236}">
                  <a16:creationId xmlns:a16="http://schemas.microsoft.com/office/drawing/2014/main" id="{92E4C79E-F818-0DEC-55DD-63A81BBD4B6B}"/>
                </a:ext>
              </a:extLst>
            </p:cNvPr>
            <p:cNvPicPr>
              <a:picLocks noChangeAspect="1"/>
            </p:cNvPicPr>
            <p:nvPr/>
          </p:nvPicPr>
          <p:blipFill>
            <a:blip r:embed="rId2"/>
            <a:stretch>
              <a:fillRect/>
            </a:stretch>
          </p:blipFill>
          <p:spPr>
            <a:xfrm>
              <a:off x="3136342" y="2144381"/>
              <a:ext cx="5753100" cy="3714750"/>
            </a:xfrm>
            <a:prstGeom prst="rect">
              <a:avLst/>
            </a:prstGeom>
          </p:spPr>
        </p:pic>
        <p:sp>
          <p:nvSpPr>
            <p:cNvPr id="11" name="Rectangle 10">
              <a:extLst>
                <a:ext uri="{FF2B5EF4-FFF2-40B4-BE49-F238E27FC236}">
                  <a16:creationId xmlns:a16="http://schemas.microsoft.com/office/drawing/2014/main" id="{60E29145-C8D8-D593-0475-B6F7581C9061}"/>
                </a:ext>
              </a:extLst>
            </p:cNvPr>
            <p:cNvSpPr/>
            <p:nvPr/>
          </p:nvSpPr>
          <p:spPr>
            <a:xfrm>
              <a:off x="2970319" y="3364941"/>
              <a:ext cx="1189699" cy="1273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grpSp>
      <p:sp>
        <p:nvSpPr>
          <p:cNvPr id="3" name="TextBox 2">
            <a:extLst>
              <a:ext uri="{FF2B5EF4-FFF2-40B4-BE49-F238E27FC236}">
                <a16:creationId xmlns:a16="http://schemas.microsoft.com/office/drawing/2014/main" id="{BEAF4BA4-B0AA-782B-AB45-FD73DB98941B}"/>
              </a:ext>
            </a:extLst>
          </p:cNvPr>
          <p:cNvSpPr txBox="1"/>
          <p:nvPr/>
        </p:nvSpPr>
        <p:spPr>
          <a:xfrm>
            <a:off x="330844" y="5679658"/>
            <a:ext cx="11617926" cy="369332"/>
          </a:xfrm>
          <a:prstGeom prst="rect">
            <a:avLst/>
          </a:prstGeom>
          <a:noFill/>
        </p:spPr>
        <p:txBody>
          <a:bodyPr wrap="square" lIns="91440" tIns="45720" rIns="91440" bIns="45720" rtlCol="0" anchor="t">
            <a:spAutoFit/>
          </a:bodyPr>
          <a:lstStyle/>
          <a:p>
            <a:r>
              <a:rPr lang="en-GB" dirty="0"/>
              <a:t>Mountain waves cause leeside pressure perturbations and uplift. When is the uplift large enough for convection initiation?</a:t>
            </a:r>
            <a:endParaRPr lang="en-GB" dirty="0">
              <a:ea typeface="Source Sans Pro Light"/>
            </a:endParaRPr>
          </a:p>
        </p:txBody>
      </p:sp>
    </p:spTree>
    <p:extLst>
      <p:ext uri="{BB962C8B-B14F-4D97-AF65-F5344CB8AC3E}">
        <p14:creationId xmlns:p14="http://schemas.microsoft.com/office/powerpoint/2010/main" val="3649380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97C996-7F61-40BE-B663-446BF1D946E4}"/>
              </a:ext>
            </a:extLst>
          </p:cNvPr>
          <p:cNvSpPr>
            <a:spLocks noGrp="1"/>
          </p:cNvSpPr>
          <p:nvPr>
            <p:ph type="title"/>
          </p:nvPr>
        </p:nvSpPr>
        <p:spPr>
          <a:xfrm>
            <a:off x="170822" y="1080976"/>
            <a:ext cx="12021178" cy="938743"/>
          </a:xfrm>
        </p:spPr>
        <p:txBody>
          <a:bodyPr/>
          <a:lstStyle/>
          <a:p>
            <a:r>
              <a:rPr lang="en-US" sz="2600" dirty="0" err="1"/>
              <a:t>Idealised</a:t>
            </a:r>
            <a:r>
              <a:rPr lang="en-US" sz="2600" dirty="0"/>
              <a:t> modelling setup </a:t>
            </a:r>
            <a:r>
              <a:rPr lang="en-US" sz="2600" dirty="0">
                <a:ea typeface="Source Sans Pro Semibold"/>
              </a:rPr>
              <a:t>/1</a:t>
            </a:r>
            <a:br>
              <a:rPr lang="en-US" sz="2600" dirty="0">
                <a:ea typeface="Source Sans Pro Semibold"/>
              </a:rPr>
            </a:br>
            <a:endParaRPr lang="en-US" sz="2600" dirty="0"/>
          </a:p>
        </p:txBody>
      </p:sp>
      <p:sp>
        <p:nvSpPr>
          <p:cNvPr id="6" name="Foliennummernplatzhalter 5">
            <a:extLst>
              <a:ext uri="{FF2B5EF4-FFF2-40B4-BE49-F238E27FC236}">
                <a16:creationId xmlns:a16="http://schemas.microsoft.com/office/drawing/2014/main" id="{FA94FD43-8CCB-4FD8-9D87-57FA205ABB4D}"/>
              </a:ext>
            </a:extLst>
          </p:cNvPr>
          <p:cNvSpPr>
            <a:spLocks noGrp="1"/>
          </p:cNvSpPr>
          <p:nvPr>
            <p:ph type="sldNum" sz="quarter" idx="12"/>
          </p:nvPr>
        </p:nvSpPr>
        <p:spPr/>
        <p:txBody>
          <a:bodyPr/>
          <a:lstStyle/>
          <a:p>
            <a:r>
              <a:rPr lang="en-GB"/>
              <a:t>Page </a:t>
            </a:r>
            <a:fld id="{05A5AE1F-4813-4D0A-B870-8FB3219A4125}" type="slidenum">
              <a:rPr lang="en-GB" smtClean="0"/>
              <a:pPr/>
              <a:t>3</a:t>
            </a:fld>
            <a:endParaRPr lang="en-GB"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33D79A0-6330-137F-547C-BF1FC302B421}"/>
                  </a:ext>
                </a:extLst>
              </p:cNvPr>
              <p:cNvSpPr txBox="1"/>
              <p:nvPr/>
            </p:nvSpPr>
            <p:spPr>
              <a:xfrm>
                <a:off x="170822" y="2090058"/>
                <a:ext cx="10369899" cy="3504677"/>
              </a:xfrm>
              <a:prstGeom prst="rect">
                <a:avLst/>
              </a:prstGeom>
              <a:noFill/>
            </p:spPr>
            <p:txBody>
              <a:bodyPr wrap="square" rtlCol="0">
                <a:spAutoFit/>
              </a:bodyPr>
              <a:lstStyle/>
              <a:p>
                <a:pPr marL="342900" indent="-342900">
                  <a:buFont typeface="Arial" panose="020B0604020202020204" pitchFamily="34" charset="0"/>
                  <a:buChar char="•"/>
                </a:pPr>
                <a:r>
                  <a:rPr lang="en-US" sz="2400" dirty="0"/>
                  <a:t>Using the WRF model</a:t>
                </a:r>
              </a:p>
              <a:p>
                <a:pPr marL="342900" indent="-342900">
                  <a:buFont typeface="Arial" panose="020B0604020202020204" pitchFamily="34" charset="0"/>
                  <a:buChar char="•"/>
                </a:pPr>
                <a:r>
                  <a:rPr lang="en-US" sz="2400" dirty="0"/>
                  <a:t>2D domain</a:t>
                </a:r>
              </a:p>
              <a:p>
                <a:pPr marL="342900" indent="-342900">
                  <a:buFont typeface="Arial" panose="020B0604020202020204" pitchFamily="34" charset="0"/>
                  <a:buChar char="•"/>
                </a:pPr>
                <a:r>
                  <a:rPr lang="en-US" sz="2400" dirty="0"/>
                  <a:t>Hill in the middle of the domain given by: </a:t>
                </a:r>
                <a14:m>
                  <m:oMath xmlns:m="http://schemas.openxmlformats.org/officeDocument/2006/math">
                    <m:r>
                      <a:rPr lang="en-GB" sz="2400" b="0" i="1" smtClean="0">
                        <a:latin typeface="Cambria Math" panose="02040503050406030204" pitchFamily="18" charset="0"/>
                      </a:rPr>
                      <m:t>h</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𝐻</m:t>
                        </m:r>
                      </m:num>
                      <m:den>
                        <m:r>
                          <a:rPr lang="en-GB" sz="2400" b="0" i="1" smtClean="0">
                            <a:latin typeface="Cambria Math" panose="02040503050406030204" pitchFamily="18" charset="0"/>
                          </a:rPr>
                          <m:t>2</m:t>
                        </m:r>
                      </m:den>
                    </m:f>
                    <m:r>
                      <a:rPr lang="en-GB" sz="2400" b="0" i="1" smtClean="0">
                        <a:latin typeface="Cambria Math" panose="02040503050406030204" pitchFamily="18" charset="0"/>
                      </a:rPr>
                      <m:t> </m:t>
                    </m:r>
                    <m:d>
                      <m:dPr>
                        <m:begChr m:val="["/>
                        <m:endChr m:val="]"/>
                        <m:ctrlPr>
                          <a:rPr lang="en-GB" sz="2400" b="0" i="1" smtClean="0">
                            <a:latin typeface="Cambria Math" panose="02040503050406030204" pitchFamily="18" charset="0"/>
                          </a:rPr>
                        </m:ctrlPr>
                      </m:dPr>
                      <m:e>
                        <m:r>
                          <a:rPr lang="en-GB" sz="2400" b="0" i="1" smtClean="0">
                            <a:latin typeface="Cambria Math" panose="02040503050406030204" pitchFamily="18" charset="0"/>
                          </a:rPr>
                          <m:t>1+</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d>
                              <m:dPr>
                                <m:begChr m:val="{"/>
                                <m:endChr m:val="}"/>
                                <m:ctrlPr>
                                  <a:rPr lang="en-GB" sz="2400" b="0" i="1" smtClean="0">
                                    <a:latin typeface="Cambria Math" panose="02040503050406030204" pitchFamily="18" charset="0"/>
                                  </a:rPr>
                                </m:ctrlPr>
                              </m:dPr>
                              <m:e>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𝜋</m:t>
                                    </m:r>
                                  </m:num>
                                  <m:den>
                                    <m:r>
                                      <a:rPr lang="en-GB" sz="2400" b="0" i="1" smtClean="0">
                                        <a:latin typeface="Cambria Math" panose="02040503050406030204" pitchFamily="18" charset="0"/>
                                      </a:rPr>
                                      <m:t>2</m:t>
                                    </m:r>
                                    <m:r>
                                      <a:rPr lang="en-GB" sz="2400" b="0" i="1" smtClean="0">
                                        <a:latin typeface="Cambria Math" panose="02040503050406030204" pitchFamily="18" charset="0"/>
                                      </a:rPr>
                                      <m:t>𝐿</m:t>
                                    </m:r>
                                  </m:den>
                                </m:f>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𝑥</m:t>
                                        </m:r>
                                      </m:e>
                                      <m:sub>
                                        <m:r>
                                          <a:rPr lang="en-GB" sz="2400" b="0" i="1" smtClean="0">
                                            <a:latin typeface="Cambria Math" panose="02040503050406030204" pitchFamily="18" charset="0"/>
                                          </a:rPr>
                                          <m:t>0</m:t>
                                        </m:r>
                                      </m:sub>
                                    </m:sSub>
                                  </m:e>
                                </m:d>
                              </m:e>
                            </m:d>
                          </m:e>
                        </m:func>
                      </m:e>
                    </m:d>
                  </m:oMath>
                </a14:m>
                <a:r>
                  <a:rPr lang="en-US" sz="2400" dirty="0"/>
                  <a:t> </a:t>
                </a:r>
              </a:p>
              <a:p>
                <a:r>
                  <a:rPr lang="en-US" sz="2400" dirty="0"/>
                  <a:t>where H is the mountain height, L is the mountain half width</a:t>
                </a:r>
              </a:p>
              <a:p>
                <a:pPr marL="342900" indent="-342900">
                  <a:buFont typeface="Arial" panose="020B0604020202020204" pitchFamily="34" charset="0"/>
                  <a:buChar char="•"/>
                </a:pPr>
                <a:r>
                  <a:rPr lang="en-US" sz="2400" dirty="0"/>
                  <a:t>500 m horizontal resolution</a:t>
                </a:r>
              </a:p>
              <a:p>
                <a:pPr marL="342900" indent="-342900">
                  <a:buFont typeface="Arial" panose="020B0604020202020204" pitchFamily="34" charset="0"/>
                  <a:buChar char="•"/>
                </a:pPr>
                <a:r>
                  <a:rPr lang="en-US" sz="2400" dirty="0"/>
                  <a:t>1000 horizontal grid points, 100 vertical levels</a:t>
                </a:r>
              </a:p>
              <a:p>
                <a:pPr marL="342900" indent="-342900">
                  <a:buFont typeface="Arial" panose="020B0604020202020204" pitchFamily="34" charset="0"/>
                  <a:buChar char="•"/>
                </a:pPr>
                <a:r>
                  <a:rPr lang="en-US" sz="2400" dirty="0"/>
                  <a:t>With microphysics, radiation physics, surface physics and PBL physics.</a:t>
                </a:r>
              </a:p>
              <a:p>
                <a:endParaRPr lang="en-US" sz="2400" dirty="0"/>
              </a:p>
              <a:p>
                <a:endParaRPr lang="en-GB" dirty="0"/>
              </a:p>
            </p:txBody>
          </p:sp>
        </mc:Choice>
        <mc:Fallback xmlns="">
          <p:sp>
            <p:nvSpPr>
              <p:cNvPr id="8" name="TextBox 7">
                <a:extLst>
                  <a:ext uri="{FF2B5EF4-FFF2-40B4-BE49-F238E27FC236}">
                    <a16:creationId xmlns:a16="http://schemas.microsoft.com/office/drawing/2014/main" id="{D33D79A0-6330-137F-547C-BF1FC302B421}"/>
                  </a:ext>
                </a:extLst>
              </p:cNvPr>
              <p:cNvSpPr txBox="1">
                <a:spLocks noRot="1" noChangeAspect="1" noMove="1" noResize="1" noEditPoints="1" noAdjustHandles="1" noChangeArrowheads="1" noChangeShapeType="1" noTextEdit="1"/>
              </p:cNvSpPr>
              <p:nvPr/>
            </p:nvSpPr>
            <p:spPr>
              <a:xfrm>
                <a:off x="170822" y="2090058"/>
                <a:ext cx="10369899" cy="3504677"/>
              </a:xfrm>
              <a:prstGeom prst="rect">
                <a:avLst/>
              </a:prstGeom>
              <a:blipFill>
                <a:blip r:embed="rId3"/>
                <a:stretch>
                  <a:fillRect l="-882" t="-1391"/>
                </a:stretch>
              </a:blipFill>
            </p:spPr>
            <p:txBody>
              <a:bodyPr/>
              <a:lstStyle/>
              <a:p>
                <a:r>
                  <a:rPr lang="en-GB">
                    <a:noFill/>
                  </a:rPr>
                  <a:t> </a:t>
                </a:r>
              </a:p>
            </p:txBody>
          </p:sp>
        </mc:Fallback>
      </mc:AlternateContent>
    </p:spTree>
    <p:extLst>
      <p:ext uri="{BB962C8B-B14F-4D97-AF65-F5344CB8AC3E}">
        <p14:creationId xmlns:p14="http://schemas.microsoft.com/office/powerpoint/2010/main" val="2393671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936B5-5AA0-4495-ECAF-1CB1EF471635}"/>
              </a:ext>
            </a:extLst>
          </p:cNvPr>
          <p:cNvSpPr>
            <a:spLocks noGrp="1"/>
          </p:cNvSpPr>
          <p:nvPr>
            <p:ph type="title"/>
          </p:nvPr>
        </p:nvSpPr>
        <p:spPr/>
        <p:txBody>
          <a:bodyPr/>
          <a:lstStyle/>
          <a:p>
            <a:r>
              <a:rPr lang="en-US" sz="2600" dirty="0" err="1">
                <a:ea typeface="+mj-lt"/>
                <a:cs typeface="+mj-lt"/>
              </a:rPr>
              <a:t>Idealised</a:t>
            </a:r>
            <a:r>
              <a:rPr lang="en-US" sz="2600" dirty="0">
                <a:ea typeface="+mj-lt"/>
                <a:cs typeface="+mj-lt"/>
              </a:rPr>
              <a:t> modelling setup /2</a:t>
            </a:r>
            <a:br>
              <a:rPr lang="en-US" dirty="0">
                <a:ea typeface="+mj-lt"/>
                <a:cs typeface="+mj-lt"/>
              </a:rPr>
            </a:br>
            <a:endParaRPr lang="en-US" dirty="0">
              <a:ea typeface="+mj-lt"/>
              <a:cs typeface="+mj-lt"/>
            </a:endParaRPr>
          </a:p>
        </p:txBody>
      </p:sp>
      <p:sp>
        <p:nvSpPr>
          <p:cNvPr id="3" name="Content Placeholder 2">
            <a:extLst>
              <a:ext uri="{FF2B5EF4-FFF2-40B4-BE49-F238E27FC236}">
                <a16:creationId xmlns:a16="http://schemas.microsoft.com/office/drawing/2014/main" id="{F6546DE1-20C9-83D1-CE8B-C36772F7B9B2}"/>
              </a:ext>
            </a:extLst>
          </p:cNvPr>
          <p:cNvSpPr>
            <a:spLocks noGrp="1"/>
          </p:cNvSpPr>
          <p:nvPr>
            <p:ph idx="1"/>
          </p:nvPr>
        </p:nvSpPr>
        <p:spPr/>
        <p:txBody>
          <a:bodyPr vert="horz" lIns="0" tIns="0" rIns="0" bIns="0" rtlCol="0" anchor="t">
            <a:normAutofit/>
          </a:bodyPr>
          <a:lstStyle/>
          <a:p>
            <a:pPr marL="182245" indent="-182245"/>
            <a:r>
              <a:rPr lang="en-US" dirty="0">
                <a:ea typeface="+mn-lt"/>
                <a:cs typeface="+mn-lt"/>
              </a:rPr>
              <a:t>Preliminary set of simulations: dry atmosphere!</a:t>
            </a:r>
            <a:endParaRPr lang="en-US" dirty="0">
              <a:ea typeface="Source Sans Pro Light"/>
            </a:endParaRPr>
          </a:p>
          <a:p>
            <a:pPr lvl="1" indent="-179070"/>
            <a:r>
              <a:rPr lang="en-US" dirty="0">
                <a:ea typeface="+mn-lt"/>
                <a:cs typeface="+mn-lt"/>
              </a:rPr>
              <a:t>5 values of L from 1 to 20 km.</a:t>
            </a:r>
            <a:endParaRPr lang="en-US" dirty="0">
              <a:ea typeface="Source Sans Pro Light"/>
            </a:endParaRPr>
          </a:p>
          <a:p>
            <a:pPr lvl="1" indent="-179070"/>
            <a:r>
              <a:rPr lang="en-US" dirty="0">
                <a:ea typeface="+mn-lt"/>
                <a:cs typeface="+mn-lt"/>
              </a:rPr>
              <a:t>5 values of N from 0.005 to 0.015 1/s.</a:t>
            </a:r>
            <a:endParaRPr lang="en-US" dirty="0">
              <a:ea typeface="Source Sans Pro Light"/>
            </a:endParaRPr>
          </a:p>
          <a:p>
            <a:pPr lvl="1" indent="-179070"/>
            <a:r>
              <a:rPr lang="en-US" dirty="0">
                <a:ea typeface="+mn-lt"/>
                <a:cs typeface="+mn-lt"/>
              </a:rPr>
              <a:t>H = 1000 m and U = 10 m/s are kept constant.</a:t>
            </a:r>
            <a:endParaRPr lang="en-US" dirty="0">
              <a:ea typeface="Source Sans Pro Light"/>
            </a:endParaRPr>
          </a:p>
          <a:p>
            <a:pPr marL="182245" indent="-182245"/>
            <a:r>
              <a:rPr lang="en-US" dirty="0">
                <a:ea typeface="+mn-lt"/>
                <a:cs typeface="+mn-lt"/>
              </a:rPr>
              <a:t>Governing dimensionless quantities: NH/U (nonlinearity, mountain wave amplitude, range: 0.5-1.5) and NL/U (</a:t>
            </a:r>
            <a:r>
              <a:rPr lang="en-US" dirty="0" err="1">
                <a:ea typeface="+mn-lt"/>
                <a:cs typeface="+mn-lt"/>
              </a:rPr>
              <a:t>hydrostaticity</a:t>
            </a:r>
            <a:r>
              <a:rPr lang="en-US" dirty="0">
                <a:ea typeface="+mn-lt"/>
                <a:cs typeface="+mn-lt"/>
              </a:rPr>
              <a:t>, range: 0.5-30).</a:t>
            </a:r>
            <a:endParaRPr lang="en-US" dirty="0"/>
          </a:p>
          <a:p>
            <a:pPr marL="182245" indent="-182245"/>
            <a:r>
              <a:rPr lang="en-US" dirty="0">
                <a:ea typeface="+mn-lt"/>
                <a:cs typeface="+mn-lt"/>
              </a:rPr>
              <a:t>We diagnose the location and magnitude of the maximum boundary-layer uplift</a:t>
            </a:r>
            <a:endParaRPr lang="en-US" dirty="0"/>
          </a:p>
        </p:txBody>
      </p:sp>
      <p:sp>
        <p:nvSpPr>
          <p:cNvPr id="4" name="Date Placeholder 3">
            <a:extLst>
              <a:ext uri="{FF2B5EF4-FFF2-40B4-BE49-F238E27FC236}">
                <a16:creationId xmlns:a16="http://schemas.microsoft.com/office/drawing/2014/main" id="{4A78E652-6682-E4FC-DC93-3756D805842A}"/>
              </a:ext>
            </a:extLst>
          </p:cNvPr>
          <p:cNvSpPr>
            <a:spLocks noGrp="1"/>
          </p:cNvSpPr>
          <p:nvPr>
            <p:ph type="dt" sz="half" idx="10"/>
          </p:nvPr>
        </p:nvSpPr>
        <p:spPr/>
        <p:txBody>
          <a:bodyPr/>
          <a:lstStyle/>
          <a:p>
            <a:fld id="{E2F7D804-086C-465B-83B6-0C2CB5A45621}" type="datetime1">
              <a:rPr lang="en-GB" smtClean="0"/>
              <a:t>24/05/2022</a:t>
            </a:fld>
            <a:endParaRPr lang="en-GB" dirty="0"/>
          </a:p>
        </p:txBody>
      </p:sp>
      <p:sp>
        <p:nvSpPr>
          <p:cNvPr id="5" name="Footer Placeholder 4">
            <a:extLst>
              <a:ext uri="{FF2B5EF4-FFF2-40B4-BE49-F238E27FC236}">
                <a16:creationId xmlns:a16="http://schemas.microsoft.com/office/drawing/2014/main" id="{77603407-D5EA-311C-B07F-97F0F1B62FE0}"/>
              </a:ext>
            </a:extLst>
          </p:cNvPr>
          <p:cNvSpPr>
            <a:spLocks noGrp="1"/>
          </p:cNvSpPr>
          <p:nvPr>
            <p:ph type="ftr" sz="quarter" idx="11"/>
          </p:nvPr>
        </p:nvSpPr>
        <p:spPr/>
        <p:txBody>
          <a:bodyPr/>
          <a:lstStyle/>
          <a:p>
            <a:r>
              <a:rPr lang="en-US"/>
              <a:t>To edit footer please use "Header &amp; Footer" in menu "Insert » Text"</a:t>
            </a:r>
            <a:endParaRPr lang="en-GB" dirty="0"/>
          </a:p>
        </p:txBody>
      </p:sp>
      <p:sp>
        <p:nvSpPr>
          <p:cNvPr id="6" name="Slide Number Placeholder 5">
            <a:extLst>
              <a:ext uri="{FF2B5EF4-FFF2-40B4-BE49-F238E27FC236}">
                <a16:creationId xmlns:a16="http://schemas.microsoft.com/office/drawing/2014/main" id="{4EB5241A-54EA-209C-40BE-CE9E9BA39A07}"/>
              </a:ext>
            </a:extLst>
          </p:cNvPr>
          <p:cNvSpPr>
            <a:spLocks noGrp="1"/>
          </p:cNvSpPr>
          <p:nvPr>
            <p:ph type="sldNum" sz="quarter" idx="12"/>
          </p:nvPr>
        </p:nvSpPr>
        <p:spPr/>
        <p:txBody>
          <a:bodyPr/>
          <a:lstStyle/>
          <a:p>
            <a:r>
              <a:rPr lang="en-GB" dirty="0"/>
              <a:t>Page </a:t>
            </a:r>
            <a:fld id="{05A5AE1F-4813-4D0A-B870-8FB3219A4125}" type="slidenum">
              <a:rPr lang="en-GB" smtClean="0"/>
              <a:pPr/>
              <a:t>4</a:t>
            </a:fld>
            <a:endParaRPr lang="en-GB" dirty="0"/>
          </a:p>
        </p:txBody>
      </p:sp>
    </p:spTree>
    <p:extLst>
      <p:ext uri="{BB962C8B-B14F-4D97-AF65-F5344CB8AC3E}">
        <p14:creationId xmlns:p14="http://schemas.microsoft.com/office/powerpoint/2010/main" val="2954717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97C996-7F61-40BE-B663-446BF1D946E4}"/>
              </a:ext>
            </a:extLst>
          </p:cNvPr>
          <p:cNvSpPr>
            <a:spLocks noGrp="1"/>
          </p:cNvSpPr>
          <p:nvPr>
            <p:ph type="title"/>
          </p:nvPr>
        </p:nvSpPr>
        <p:spPr>
          <a:xfrm>
            <a:off x="251209" y="1031494"/>
            <a:ext cx="12021178" cy="451513"/>
          </a:xfrm>
        </p:spPr>
        <p:txBody>
          <a:bodyPr/>
          <a:lstStyle/>
          <a:p>
            <a:r>
              <a:rPr lang="en-US" sz="2600" dirty="0"/>
              <a:t>Measuring uplift</a:t>
            </a:r>
          </a:p>
        </p:txBody>
      </p:sp>
      <p:sp>
        <p:nvSpPr>
          <p:cNvPr id="6" name="Foliennummernplatzhalter 5">
            <a:extLst>
              <a:ext uri="{FF2B5EF4-FFF2-40B4-BE49-F238E27FC236}">
                <a16:creationId xmlns:a16="http://schemas.microsoft.com/office/drawing/2014/main" id="{FA94FD43-8CCB-4FD8-9D87-57FA205ABB4D}"/>
              </a:ext>
            </a:extLst>
          </p:cNvPr>
          <p:cNvSpPr>
            <a:spLocks noGrp="1"/>
          </p:cNvSpPr>
          <p:nvPr>
            <p:ph type="sldNum" sz="quarter" idx="12"/>
          </p:nvPr>
        </p:nvSpPr>
        <p:spPr>
          <a:xfrm>
            <a:off x="11241844" y="6648350"/>
            <a:ext cx="828000" cy="365125"/>
          </a:xfrm>
        </p:spPr>
        <p:txBody>
          <a:bodyPr/>
          <a:lstStyle/>
          <a:p>
            <a:r>
              <a:rPr lang="en-GB" dirty="0"/>
              <a:t>Page </a:t>
            </a:r>
            <a:fld id="{05A5AE1F-4813-4D0A-B870-8FB3219A4125}" type="slidenum">
              <a:rPr lang="en-GB" smtClean="0"/>
              <a:pPr/>
              <a:t>5</a:t>
            </a:fld>
            <a:endParaRPr lang="en-GB" dirty="0"/>
          </a:p>
        </p:txBody>
      </p:sp>
      <p:pic>
        <p:nvPicPr>
          <p:cNvPr id="9" name="Picture 8">
            <a:extLst>
              <a:ext uri="{FF2B5EF4-FFF2-40B4-BE49-F238E27FC236}">
                <a16:creationId xmlns:a16="http://schemas.microsoft.com/office/drawing/2014/main" id="{B5EA8693-ABFC-BFD9-DE26-31E86F254371}"/>
              </a:ext>
            </a:extLst>
          </p:cNvPr>
          <p:cNvPicPr>
            <a:picLocks noChangeAspect="1"/>
          </p:cNvPicPr>
          <p:nvPr/>
        </p:nvPicPr>
        <p:blipFill rotWithShape="1">
          <a:blip r:embed="rId3"/>
          <a:srcRect t="834" b="-1"/>
          <a:stretch/>
        </p:blipFill>
        <p:spPr>
          <a:xfrm>
            <a:off x="879522" y="2706022"/>
            <a:ext cx="4557388" cy="3408804"/>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CD6008B-0F64-321D-E78D-763243310577}"/>
                  </a:ext>
                </a:extLst>
              </p:cNvPr>
              <p:cNvSpPr txBox="1"/>
              <p:nvPr/>
            </p:nvSpPr>
            <p:spPr>
              <a:xfrm>
                <a:off x="166087" y="1498955"/>
                <a:ext cx="11617926" cy="923330"/>
              </a:xfrm>
              <a:prstGeom prst="rect">
                <a:avLst/>
              </a:prstGeom>
              <a:noFill/>
            </p:spPr>
            <p:txBody>
              <a:bodyPr wrap="square" rtlCol="0">
                <a:spAutoFit/>
              </a:bodyPr>
              <a:lstStyle/>
              <a:p>
                <a:r>
                  <a:rPr lang="en-GB" dirty="0"/>
                  <a:t>Following the work of Kirshbaum and Schultz (2018), we use the Boussinesq mass-continuity equation to determine uplift </a:t>
                </a:r>
                <a14:m>
                  <m:oMath xmlns:m="http://schemas.openxmlformats.org/officeDocument/2006/math">
                    <m:r>
                      <a:rPr lang="en-GB" b="0" i="1" smtClean="0">
                        <a:latin typeface="Cambria Math" panose="02040503050406030204" pitchFamily="18" charset="0"/>
                      </a:rPr>
                      <m:t>𝑤</m:t>
                    </m:r>
                  </m:oMath>
                </a14:m>
                <a:r>
                  <a:rPr lang="en-GB" dirty="0"/>
                  <a:t> through the height integral of the negative horizontal divergence </a:t>
                </a:r>
                <a14:m>
                  <m:oMath xmlns:m="http://schemas.openxmlformats.org/officeDocument/2006/math">
                    <m:r>
                      <a:rPr lang="en-GB" b="0" i="0" smtClean="0">
                        <a:latin typeface="Cambria Math" panose="02040503050406030204" pitchFamily="18" charset="0"/>
                        <a:ea typeface="Cambria Math" panose="02040503050406030204" pitchFamily="18" charset="0"/>
                      </a:rPr>
                      <m:t>−</m:t>
                    </m:r>
                    <m:r>
                      <m:rPr>
                        <m:sty m:val="p"/>
                      </m:rP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m:t>
                    </m:r>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𝒖</m:t>
                        </m:r>
                      </m:e>
                      <m:sub>
                        <m:r>
                          <a:rPr lang="en-GB" b="1" i="1">
                            <a:latin typeface="Cambria Math" panose="02040503050406030204" pitchFamily="18" charset="0"/>
                            <a:ea typeface="Cambria Math" panose="02040503050406030204" pitchFamily="18" charset="0"/>
                          </a:rPr>
                          <m:t>𝒉</m:t>
                        </m:r>
                      </m:sub>
                    </m:sSub>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𝑢</m:t>
                        </m:r>
                      </m:e>
                      <m:sub>
                        <m:r>
                          <a:rPr lang="en-GB" i="1">
                            <a:latin typeface="Cambria Math" panose="02040503050406030204" pitchFamily="18" charset="0"/>
                            <a:ea typeface="Cambria Math" panose="02040503050406030204" pitchFamily="18" charset="0"/>
                          </a:rPr>
                          <m:t>𝑥</m:t>
                        </m:r>
                      </m:sub>
                    </m:sSub>
                    <m:r>
                      <a:rPr lang="en-GB">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𝛿</m:t>
                    </m:r>
                  </m:oMath>
                </a14:m>
                <a:endParaRPr lang="en-GB" dirty="0"/>
              </a:p>
              <a:p>
                <a:r>
                  <a:rPr lang="en-GB" dirty="0"/>
                  <a:t>An example with  </a:t>
                </a:r>
                <a14:m>
                  <m:oMath xmlns:m="http://schemas.openxmlformats.org/officeDocument/2006/math">
                    <m:r>
                      <a:rPr lang="en-GB" b="0" i="1" smtClean="0">
                        <a:latin typeface="Cambria Math" panose="02040503050406030204" pitchFamily="18" charset="0"/>
                      </a:rPr>
                      <m:t>𝑁</m:t>
                    </m:r>
                    <m:r>
                      <a:rPr lang="en-GB" b="0" i="1" smtClean="0">
                        <a:latin typeface="Cambria Math" panose="02040503050406030204" pitchFamily="18" charset="0"/>
                      </a:rPr>
                      <m:t>~0.015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r>
                      <a:rPr lang="en-GB" b="0" i="1" smtClean="0">
                        <a:latin typeface="Cambria Math" panose="02040503050406030204" pitchFamily="18" charset="0"/>
                      </a:rPr>
                      <m:t>, </m:t>
                    </m:r>
                    <m:r>
                      <a:rPr lang="en-GB" b="0" i="1" smtClean="0">
                        <a:latin typeface="Cambria Math" panose="02040503050406030204" pitchFamily="18" charset="0"/>
                      </a:rPr>
                      <m:t>𝐿</m:t>
                    </m:r>
                    <m:r>
                      <a:rPr lang="en-GB" b="0" i="1" smtClean="0">
                        <a:latin typeface="Cambria Math" panose="02040503050406030204" pitchFamily="18" charset="0"/>
                      </a:rPr>
                      <m:t>=5 </m:t>
                    </m:r>
                    <m:r>
                      <a:rPr lang="en-GB" b="0" i="1" smtClean="0">
                        <a:latin typeface="Cambria Math" panose="02040503050406030204" pitchFamily="18" charset="0"/>
                      </a:rPr>
                      <m:t>𝑘𝑚</m:t>
                    </m:r>
                  </m:oMath>
                </a14:m>
                <a:r>
                  <a:rPr lang="en-GB" dirty="0"/>
                  <a:t>, with U and </a:t>
                </a:r>
                <a14:m>
                  <m:oMath xmlns:m="http://schemas.openxmlformats.org/officeDocument/2006/math">
                    <m:r>
                      <a:rPr lang="en-GB" i="1">
                        <a:latin typeface="Cambria Math" panose="02040503050406030204" pitchFamily="18" charset="0"/>
                        <a:ea typeface="Cambria Math" panose="02040503050406030204" pitchFamily="18" charset="0"/>
                      </a:rPr>
                      <m:t>𝛿</m:t>
                    </m:r>
                  </m:oMath>
                </a14:m>
                <a:r>
                  <a:rPr lang="en-GB" dirty="0"/>
                  <a:t> averaged from hour 2 to 4</a:t>
                </a:r>
              </a:p>
            </p:txBody>
          </p:sp>
        </mc:Choice>
        <mc:Fallback xmlns="">
          <p:sp>
            <p:nvSpPr>
              <p:cNvPr id="10" name="TextBox 9">
                <a:extLst>
                  <a:ext uri="{FF2B5EF4-FFF2-40B4-BE49-F238E27FC236}">
                    <a16:creationId xmlns:a16="http://schemas.microsoft.com/office/drawing/2014/main" id="{ECD6008B-0F64-321D-E78D-763243310577}"/>
                  </a:ext>
                </a:extLst>
              </p:cNvPr>
              <p:cNvSpPr txBox="1">
                <a:spLocks noRot="1" noChangeAspect="1" noMove="1" noResize="1" noEditPoints="1" noAdjustHandles="1" noChangeArrowheads="1" noChangeShapeType="1" noTextEdit="1"/>
              </p:cNvSpPr>
              <p:nvPr/>
            </p:nvSpPr>
            <p:spPr>
              <a:xfrm>
                <a:off x="166087" y="1498955"/>
                <a:ext cx="11617926" cy="923330"/>
              </a:xfrm>
              <a:prstGeom prst="rect">
                <a:avLst/>
              </a:prstGeom>
              <a:blipFill>
                <a:blip r:embed="rId4"/>
                <a:stretch>
                  <a:fillRect l="-420" t="-3974" b="-9934"/>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E579D540-5838-B02F-E065-32FC3680DD32}"/>
              </a:ext>
            </a:extLst>
          </p:cNvPr>
          <p:cNvPicPr>
            <a:picLocks noChangeAspect="1"/>
          </p:cNvPicPr>
          <p:nvPr/>
        </p:nvPicPr>
        <p:blipFill rotWithShape="1">
          <a:blip r:embed="rId5"/>
          <a:srcRect t="834" b="-1"/>
          <a:stretch/>
        </p:blipFill>
        <p:spPr>
          <a:xfrm>
            <a:off x="6481187" y="2706022"/>
            <a:ext cx="4632290" cy="3408804"/>
          </a:xfrm>
          <a:prstGeom prst="rect">
            <a:avLst/>
          </a:prstGeom>
        </p:spPr>
      </p:pic>
      <p:sp>
        <p:nvSpPr>
          <p:cNvPr id="16" name="Fußzeilenplatzhalter 4">
            <a:extLst>
              <a:ext uri="{FF2B5EF4-FFF2-40B4-BE49-F238E27FC236}">
                <a16:creationId xmlns:a16="http://schemas.microsoft.com/office/drawing/2014/main" id="{9C1BE1BE-D4C8-F13E-3F75-D214D6D5E317}"/>
              </a:ext>
            </a:extLst>
          </p:cNvPr>
          <p:cNvSpPr>
            <a:spLocks noGrp="1"/>
          </p:cNvSpPr>
          <p:nvPr>
            <p:ph type="ftr" sz="quarter" idx="11"/>
          </p:nvPr>
        </p:nvSpPr>
        <p:spPr>
          <a:xfrm>
            <a:off x="166088" y="6196837"/>
            <a:ext cx="11903756" cy="451513"/>
          </a:xfrm>
        </p:spPr>
        <p:txBody>
          <a:bodyPr/>
          <a:lstStyle/>
          <a:p>
            <a:r>
              <a:rPr lang="en-GB" sz="1400" dirty="0"/>
              <a:t>Kirshbaum, Daniel J., and David M. Schultz. "Convective Cloud Bands Downwind of Mesoscale Mountain Ridges." Journal of the Atmospheric Sciences 75.12 (2018)</a:t>
            </a:r>
          </a:p>
          <a:p>
            <a:r>
              <a:rPr lang="en-GB" sz="1400" dirty="0" err="1"/>
              <a:t>Sachsperger</a:t>
            </a:r>
            <a:r>
              <a:rPr lang="en-GB" sz="1400" dirty="0"/>
              <a:t>, Johannes, Stefano Serafin, and Vanda </a:t>
            </a:r>
            <a:r>
              <a:rPr lang="en-GB" sz="1400" dirty="0" err="1"/>
              <a:t>Grubišić</a:t>
            </a:r>
            <a:r>
              <a:rPr lang="en-GB" sz="1400" dirty="0"/>
              <a:t>. "Dynamics of rotor formation in uniformly stratified two‐dimensional flow over a mountain." Quarterly Journal of the Royal Meteorological Society 142.696 (2016)</a:t>
            </a:r>
          </a:p>
          <a:p>
            <a:endParaRPr lang="en-GB" sz="1400" dirty="0"/>
          </a:p>
        </p:txBody>
      </p:sp>
    </p:spTree>
    <p:extLst>
      <p:ext uri="{BB962C8B-B14F-4D97-AF65-F5344CB8AC3E}">
        <p14:creationId xmlns:p14="http://schemas.microsoft.com/office/powerpoint/2010/main" val="1756394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97C996-7F61-40BE-B663-446BF1D946E4}"/>
              </a:ext>
            </a:extLst>
          </p:cNvPr>
          <p:cNvSpPr>
            <a:spLocks noGrp="1"/>
          </p:cNvSpPr>
          <p:nvPr>
            <p:ph type="title"/>
          </p:nvPr>
        </p:nvSpPr>
        <p:spPr>
          <a:xfrm>
            <a:off x="251209" y="1031494"/>
            <a:ext cx="12021178" cy="451513"/>
          </a:xfrm>
        </p:spPr>
        <p:txBody>
          <a:bodyPr/>
          <a:lstStyle/>
          <a:p>
            <a:r>
              <a:rPr lang="en-US" sz="2600" dirty="0"/>
              <a:t>Impact of wind speed and stratification</a:t>
            </a:r>
            <a:endParaRPr lang="en-US" dirty="0"/>
          </a:p>
        </p:txBody>
      </p:sp>
      <p:sp>
        <p:nvSpPr>
          <p:cNvPr id="6" name="Foliennummernplatzhalter 5">
            <a:extLst>
              <a:ext uri="{FF2B5EF4-FFF2-40B4-BE49-F238E27FC236}">
                <a16:creationId xmlns:a16="http://schemas.microsoft.com/office/drawing/2014/main" id="{FA94FD43-8CCB-4FD8-9D87-57FA205ABB4D}"/>
              </a:ext>
            </a:extLst>
          </p:cNvPr>
          <p:cNvSpPr>
            <a:spLocks noGrp="1"/>
          </p:cNvSpPr>
          <p:nvPr>
            <p:ph type="sldNum" sz="quarter" idx="12"/>
          </p:nvPr>
        </p:nvSpPr>
        <p:spPr>
          <a:xfrm>
            <a:off x="11241844" y="6648350"/>
            <a:ext cx="828000" cy="365125"/>
          </a:xfrm>
        </p:spPr>
        <p:txBody>
          <a:bodyPr/>
          <a:lstStyle/>
          <a:p>
            <a:r>
              <a:rPr lang="en-GB" dirty="0"/>
              <a:t>Page </a:t>
            </a:r>
            <a:fld id="{05A5AE1F-4813-4D0A-B870-8FB3219A4125}" type="slidenum">
              <a:rPr lang="en-GB" smtClean="0"/>
              <a:pPr/>
              <a:t>6</a:t>
            </a:fld>
            <a:endParaRPr lang="en-GB" dirty="0"/>
          </a:p>
        </p:txBody>
      </p:sp>
      <p:sp>
        <p:nvSpPr>
          <p:cNvPr id="10" name="TextBox 9">
            <a:extLst>
              <a:ext uri="{FF2B5EF4-FFF2-40B4-BE49-F238E27FC236}">
                <a16:creationId xmlns:a16="http://schemas.microsoft.com/office/drawing/2014/main" id="{ECD6008B-0F64-321D-E78D-763243310577}"/>
              </a:ext>
            </a:extLst>
          </p:cNvPr>
          <p:cNvSpPr txBox="1"/>
          <p:nvPr/>
        </p:nvSpPr>
        <p:spPr>
          <a:xfrm>
            <a:off x="84444" y="5431419"/>
            <a:ext cx="11617926" cy="646331"/>
          </a:xfrm>
          <a:prstGeom prst="rect">
            <a:avLst/>
          </a:prstGeom>
          <a:noFill/>
        </p:spPr>
        <p:txBody>
          <a:bodyPr wrap="square" lIns="91440" tIns="45720" rIns="91440" bIns="45720" rtlCol="0" anchor="t">
            <a:spAutoFit/>
          </a:bodyPr>
          <a:lstStyle/>
          <a:p>
            <a:r>
              <a:rPr lang="en-GB" dirty="0"/>
              <a:t>Leeside convergence is most pronounced in highly nonlinear and moderately non-hydrostatic flow, consistent with previous results on atmospheric rotors (</a:t>
            </a:r>
            <a:r>
              <a:rPr lang="en-GB" dirty="0" err="1">
                <a:ea typeface="+mn-lt"/>
                <a:cs typeface="+mn-lt"/>
              </a:rPr>
              <a:t>Sachsperger</a:t>
            </a:r>
            <a:r>
              <a:rPr lang="en-GB" dirty="0">
                <a:ea typeface="+mn-lt"/>
                <a:cs typeface="+mn-lt"/>
              </a:rPr>
              <a:t> et al., 2016</a:t>
            </a:r>
            <a:r>
              <a:rPr lang="en-GB" dirty="0"/>
              <a:t>).</a:t>
            </a:r>
          </a:p>
        </p:txBody>
      </p:sp>
      <p:sp>
        <p:nvSpPr>
          <p:cNvPr id="16" name="Fußzeilenplatzhalter 4">
            <a:extLst>
              <a:ext uri="{FF2B5EF4-FFF2-40B4-BE49-F238E27FC236}">
                <a16:creationId xmlns:a16="http://schemas.microsoft.com/office/drawing/2014/main" id="{9C1BE1BE-D4C8-F13E-3F75-D214D6D5E317}"/>
              </a:ext>
            </a:extLst>
          </p:cNvPr>
          <p:cNvSpPr>
            <a:spLocks noGrp="1"/>
          </p:cNvSpPr>
          <p:nvPr>
            <p:ph type="ftr" sz="quarter" idx="11"/>
          </p:nvPr>
        </p:nvSpPr>
        <p:spPr>
          <a:xfrm>
            <a:off x="144122" y="6263070"/>
            <a:ext cx="11903756" cy="451513"/>
          </a:xfrm>
        </p:spPr>
        <p:txBody>
          <a:bodyPr/>
          <a:lstStyle/>
          <a:p>
            <a:r>
              <a:rPr lang="en-GB" sz="1400" dirty="0" err="1"/>
              <a:t>Sachsperger</a:t>
            </a:r>
            <a:r>
              <a:rPr lang="en-GB" sz="1400" dirty="0"/>
              <a:t>, Johannes, Stefano Serafin, and Vanda </a:t>
            </a:r>
            <a:r>
              <a:rPr lang="en-GB" sz="1400" dirty="0" err="1"/>
              <a:t>Grubišić</a:t>
            </a:r>
            <a:r>
              <a:rPr lang="en-GB" sz="1400" dirty="0"/>
              <a:t>. "Dynamics of rotor formation in uniformly stratified two‐dimensional flow over a mountain." Quarterly Journal of the Royal Meteorological Society 142.696 (2016)</a:t>
            </a:r>
          </a:p>
          <a:p>
            <a:endParaRPr lang="en-GB" sz="1400" dirty="0"/>
          </a:p>
        </p:txBody>
      </p:sp>
      <p:pic>
        <p:nvPicPr>
          <p:cNvPr id="4" name="Picture 3">
            <a:extLst>
              <a:ext uri="{FF2B5EF4-FFF2-40B4-BE49-F238E27FC236}">
                <a16:creationId xmlns:a16="http://schemas.microsoft.com/office/drawing/2014/main" id="{7D988A2F-237F-2327-A339-FCB757A7AF13}"/>
              </a:ext>
            </a:extLst>
          </p:cNvPr>
          <p:cNvPicPr>
            <a:picLocks noChangeAspect="1"/>
          </p:cNvPicPr>
          <p:nvPr/>
        </p:nvPicPr>
        <p:blipFill>
          <a:blip r:embed="rId3"/>
          <a:stretch>
            <a:fillRect/>
          </a:stretch>
        </p:blipFill>
        <p:spPr>
          <a:xfrm>
            <a:off x="3258044" y="1663420"/>
            <a:ext cx="4930549" cy="3717747"/>
          </a:xfrm>
          <a:prstGeom prst="rect">
            <a:avLst/>
          </a:prstGeom>
        </p:spPr>
      </p:pic>
    </p:spTree>
    <p:extLst>
      <p:ext uri="{BB962C8B-B14F-4D97-AF65-F5344CB8AC3E}">
        <p14:creationId xmlns:p14="http://schemas.microsoft.com/office/powerpoint/2010/main" val="4054602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97C996-7F61-40BE-B663-446BF1D946E4}"/>
              </a:ext>
            </a:extLst>
          </p:cNvPr>
          <p:cNvSpPr>
            <a:spLocks noGrp="1"/>
          </p:cNvSpPr>
          <p:nvPr>
            <p:ph type="title"/>
          </p:nvPr>
        </p:nvSpPr>
        <p:spPr>
          <a:xfrm>
            <a:off x="251209" y="1031494"/>
            <a:ext cx="12021178" cy="451513"/>
          </a:xfrm>
        </p:spPr>
        <p:txBody>
          <a:bodyPr/>
          <a:lstStyle/>
          <a:p>
            <a:r>
              <a:rPr lang="en-US" sz="2600" dirty="0"/>
              <a:t>Impact of surface heating</a:t>
            </a:r>
            <a:endParaRPr lang="en-US" dirty="0"/>
          </a:p>
        </p:txBody>
      </p:sp>
      <p:sp>
        <p:nvSpPr>
          <p:cNvPr id="6" name="Foliennummernplatzhalter 5">
            <a:extLst>
              <a:ext uri="{FF2B5EF4-FFF2-40B4-BE49-F238E27FC236}">
                <a16:creationId xmlns:a16="http://schemas.microsoft.com/office/drawing/2014/main" id="{FA94FD43-8CCB-4FD8-9D87-57FA205ABB4D}"/>
              </a:ext>
            </a:extLst>
          </p:cNvPr>
          <p:cNvSpPr>
            <a:spLocks noGrp="1"/>
          </p:cNvSpPr>
          <p:nvPr>
            <p:ph type="sldNum" sz="quarter" idx="12"/>
          </p:nvPr>
        </p:nvSpPr>
        <p:spPr>
          <a:xfrm>
            <a:off x="11241844" y="6648350"/>
            <a:ext cx="828000" cy="365125"/>
          </a:xfrm>
        </p:spPr>
        <p:txBody>
          <a:bodyPr/>
          <a:lstStyle/>
          <a:p>
            <a:r>
              <a:rPr lang="en-GB" dirty="0"/>
              <a:t>Page </a:t>
            </a:r>
            <a:fld id="{05A5AE1F-4813-4D0A-B870-8FB3219A4125}" type="slidenum">
              <a:rPr lang="en-GB" smtClean="0"/>
              <a:pPr/>
              <a:t>7</a:t>
            </a:fld>
            <a:endParaRPr lang="en-GB" dirty="0"/>
          </a:p>
        </p:txBody>
      </p:sp>
      <p:sp>
        <p:nvSpPr>
          <p:cNvPr id="10" name="TextBox 9">
            <a:extLst>
              <a:ext uri="{FF2B5EF4-FFF2-40B4-BE49-F238E27FC236}">
                <a16:creationId xmlns:a16="http://schemas.microsoft.com/office/drawing/2014/main" id="{ECD6008B-0F64-321D-E78D-763243310577}"/>
              </a:ext>
            </a:extLst>
          </p:cNvPr>
          <p:cNvSpPr txBox="1"/>
          <p:nvPr/>
        </p:nvSpPr>
        <p:spPr>
          <a:xfrm>
            <a:off x="288551" y="5390598"/>
            <a:ext cx="11617926" cy="646331"/>
          </a:xfrm>
          <a:prstGeom prst="rect">
            <a:avLst/>
          </a:prstGeom>
          <a:noFill/>
        </p:spPr>
        <p:txBody>
          <a:bodyPr wrap="square" lIns="91440" tIns="45720" rIns="91440" bIns="45720" rtlCol="0" anchor="t">
            <a:spAutoFit/>
          </a:bodyPr>
          <a:lstStyle/>
          <a:p>
            <a:r>
              <a:rPr lang="en-GB" dirty="0">
                <a:ea typeface="+mn-lt"/>
                <a:cs typeface="+mn-lt"/>
              </a:rPr>
              <a:t>Adding a constant positive heat flux (daytime conditions) decreases the maximum uplift, although this is not fully consistent in all experiments.</a:t>
            </a:r>
            <a:endParaRPr lang="en-US" dirty="0"/>
          </a:p>
        </p:txBody>
      </p:sp>
      <p:pic>
        <p:nvPicPr>
          <p:cNvPr id="5" name="Picture 4">
            <a:extLst>
              <a:ext uri="{FF2B5EF4-FFF2-40B4-BE49-F238E27FC236}">
                <a16:creationId xmlns:a16="http://schemas.microsoft.com/office/drawing/2014/main" id="{70EC3EAA-7229-A0D8-217F-C556FD68A2BF}"/>
              </a:ext>
            </a:extLst>
          </p:cNvPr>
          <p:cNvPicPr>
            <a:picLocks noChangeAspect="1"/>
          </p:cNvPicPr>
          <p:nvPr/>
        </p:nvPicPr>
        <p:blipFill>
          <a:blip r:embed="rId4"/>
          <a:stretch>
            <a:fillRect/>
          </a:stretch>
        </p:blipFill>
        <p:spPr>
          <a:xfrm>
            <a:off x="89431" y="2114223"/>
            <a:ext cx="4090874" cy="2975803"/>
          </a:xfrm>
          <a:prstGeom prst="rect">
            <a:avLst/>
          </a:prstGeom>
        </p:spPr>
      </p:pic>
      <p:pic>
        <p:nvPicPr>
          <p:cNvPr id="8" name="Picture 7">
            <a:extLst>
              <a:ext uri="{FF2B5EF4-FFF2-40B4-BE49-F238E27FC236}">
                <a16:creationId xmlns:a16="http://schemas.microsoft.com/office/drawing/2014/main" id="{1531051D-648A-C3B7-51F3-FC60E34F0506}"/>
              </a:ext>
            </a:extLst>
          </p:cNvPr>
          <p:cNvPicPr>
            <a:picLocks noChangeAspect="1"/>
          </p:cNvPicPr>
          <p:nvPr/>
        </p:nvPicPr>
        <p:blipFill>
          <a:blip r:embed="rId5"/>
          <a:stretch>
            <a:fillRect/>
          </a:stretch>
        </p:blipFill>
        <p:spPr>
          <a:xfrm>
            <a:off x="4180305" y="2024560"/>
            <a:ext cx="3928262" cy="3019638"/>
          </a:xfrm>
          <a:prstGeom prst="rect">
            <a:avLst/>
          </a:prstGeom>
        </p:spPr>
      </p:pic>
      <p:pic>
        <p:nvPicPr>
          <p:cNvPr id="11" name="Picture 10">
            <a:extLst>
              <a:ext uri="{FF2B5EF4-FFF2-40B4-BE49-F238E27FC236}">
                <a16:creationId xmlns:a16="http://schemas.microsoft.com/office/drawing/2014/main" id="{1110497C-B62D-3FB0-24AA-CC94D514304C}"/>
              </a:ext>
            </a:extLst>
          </p:cNvPr>
          <p:cNvPicPr>
            <a:picLocks noChangeAspect="1"/>
          </p:cNvPicPr>
          <p:nvPr/>
        </p:nvPicPr>
        <p:blipFill>
          <a:blip r:embed="rId6"/>
          <a:stretch>
            <a:fillRect/>
          </a:stretch>
        </p:blipFill>
        <p:spPr>
          <a:xfrm>
            <a:off x="8138642" y="2031392"/>
            <a:ext cx="3887271" cy="3012806"/>
          </a:xfrm>
          <a:prstGeom prst="rect">
            <a:avLst/>
          </a:prstGeom>
        </p:spPr>
      </p:pic>
      <p:sp>
        <p:nvSpPr>
          <p:cNvPr id="3" name="TextBox 2">
            <a:extLst>
              <a:ext uri="{FF2B5EF4-FFF2-40B4-BE49-F238E27FC236}">
                <a16:creationId xmlns:a16="http://schemas.microsoft.com/office/drawing/2014/main" id="{3CF1EA60-46A0-105B-899B-F5DCFA4CF843}"/>
              </a:ext>
            </a:extLst>
          </p:cNvPr>
          <p:cNvSpPr txBox="1"/>
          <p:nvPr/>
        </p:nvSpPr>
        <p:spPr>
          <a:xfrm rot="16200000">
            <a:off x="6934974" y="3132561"/>
            <a:ext cx="2672408" cy="246221"/>
          </a:xfrm>
          <a:prstGeom prst="rect">
            <a:avLst/>
          </a:prstGeom>
          <a:solidFill>
            <a:schemeClr val="bg1"/>
          </a:solidFill>
        </p:spPr>
        <p:txBody>
          <a:bodyPr wrap="square" rtlCol="0">
            <a:spAutoFit/>
          </a:bodyPr>
          <a:lstStyle/>
          <a:p>
            <a:r>
              <a:rPr lang="en-GB" sz="1000" b="1" dirty="0"/>
              <a:t>Minimum of delta integrated to 1000 m</a:t>
            </a:r>
          </a:p>
        </p:txBody>
      </p:sp>
      <p:sp>
        <p:nvSpPr>
          <p:cNvPr id="9" name="TextBox 8">
            <a:extLst>
              <a:ext uri="{FF2B5EF4-FFF2-40B4-BE49-F238E27FC236}">
                <a16:creationId xmlns:a16="http://schemas.microsoft.com/office/drawing/2014/main" id="{E65C9541-FB4B-B5BF-BFE7-814EA374E511}"/>
              </a:ext>
            </a:extLst>
          </p:cNvPr>
          <p:cNvSpPr txBox="1"/>
          <p:nvPr/>
        </p:nvSpPr>
        <p:spPr>
          <a:xfrm rot="16200000">
            <a:off x="2937137" y="3191825"/>
            <a:ext cx="2672408" cy="246221"/>
          </a:xfrm>
          <a:prstGeom prst="rect">
            <a:avLst/>
          </a:prstGeom>
          <a:solidFill>
            <a:schemeClr val="bg1"/>
          </a:solidFill>
        </p:spPr>
        <p:txBody>
          <a:bodyPr wrap="square" rtlCol="0">
            <a:spAutoFit/>
          </a:bodyPr>
          <a:lstStyle/>
          <a:p>
            <a:r>
              <a:rPr lang="en-GB" sz="1000" b="1" dirty="0"/>
              <a:t>Minimum of delta integrated to 1000 m</a:t>
            </a:r>
          </a:p>
        </p:txBody>
      </p:sp>
      <p:sp>
        <p:nvSpPr>
          <p:cNvPr id="12" name="TextBox 11">
            <a:extLst>
              <a:ext uri="{FF2B5EF4-FFF2-40B4-BE49-F238E27FC236}">
                <a16:creationId xmlns:a16="http://schemas.microsoft.com/office/drawing/2014/main" id="{F9C148E6-8420-058B-7F35-5139DDA7C3F4}"/>
              </a:ext>
            </a:extLst>
          </p:cNvPr>
          <p:cNvSpPr txBox="1"/>
          <p:nvPr/>
        </p:nvSpPr>
        <p:spPr>
          <a:xfrm rot="16200000">
            <a:off x="-1181657" y="3132562"/>
            <a:ext cx="2672408" cy="246221"/>
          </a:xfrm>
          <a:prstGeom prst="rect">
            <a:avLst/>
          </a:prstGeom>
          <a:solidFill>
            <a:schemeClr val="bg1"/>
          </a:solidFill>
        </p:spPr>
        <p:txBody>
          <a:bodyPr wrap="square" rtlCol="0">
            <a:spAutoFit/>
          </a:bodyPr>
          <a:lstStyle/>
          <a:p>
            <a:r>
              <a:rPr lang="en-GB" sz="1000" b="1" dirty="0"/>
              <a:t>Minimum of delta integrated to 1000 m</a:t>
            </a:r>
          </a:p>
        </p:txBody>
      </p:sp>
    </p:spTree>
    <p:extLst>
      <p:ext uri="{BB962C8B-B14F-4D97-AF65-F5344CB8AC3E}">
        <p14:creationId xmlns:p14="http://schemas.microsoft.com/office/powerpoint/2010/main" val="4039683374"/>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97C996-7F61-40BE-B663-446BF1D946E4}"/>
              </a:ext>
            </a:extLst>
          </p:cNvPr>
          <p:cNvSpPr>
            <a:spLocks noGrp="1"/>
          </p:cNvSpPr>
          <p:nvPr>
            <p:ph type="title"/>
          </p:nvPr>
        </p:nvSpPr>
        <p:spPr>
          <a:xfrm>
            <a:off x="251209" y="1031494"/>
            <a:ext cx="12021178" cy="451513"/>
          </a:xfrm>
        </p:spPr>
        <p:txBody>
          <a:bodyPr/>
          <a:lstStyle/>
          <a:p>
            <a:r>
              <a:rPr lang="en-US" sz="2600" dirty="0">
                <a:ea typeface="+mj-lt"/>
                <a:cs typeface="+mj-lt"/>
              </a:rPr>
              <a:t>Impact of cross-mountain buoyancy gradients</a:t>
            </a:r>
            <a:endParaRPr lang="en-US" dirty="0"/>
          </a:p>
        </p:txBody>
      </p:sp>
      <p:sp>
        <p:nvSpPr>
          <p:cNvPr id="6" name="Foliennummernplatzhalter 5">
            <a:extLst>
              <a:ext uri="{FF2B5EF4-FFF2-40B4-BE49-F238E27FC236}">
                <a16:creationId xmlns:a16="http://schemas.microsoft.com/office/drawing/2014/main" id="{FA94FD43-8CCB-4FD8-9D87-57FA205ABB4D}"/>
              </a:ext>
            </a:extLst>
          </p:cNvPr>
          <p:cNvSpPr>
            <a:spLocks noGrp="1"/>
          </p:cNvSpPr>
          <p:nvPr>
            <p:ph type="sldNum" sz="quarter" idx="12"/>
          </p:nvPr>
        </p:nvSpPr>
        <p:spPr>
          <a:xfrm>
            <a:off x="11241844" y="6648350"/>
            <a:ext cx="828000" cy="365125"/>
          </a:xfrm>
        </p:spPr>
        <p:txBody>
          <a:bodyPr/>
          <a:lstStyle/>
          <a:p>
            <a:r>
              <a:rPr lang="en-GB" dirty="0"/>
              <a:t>Page </a:t>
            </a:r>
            <a:fld id="{05A5AE1F-4813-4D0A-B870-8FB3219A4125}" type="slidenum">
              <a:rPr lang="en-GB" smtClean="0"/>
              <a:pPr/>
              <a:t>8</a:t>
            </a:fld>
            <a:endParaRPr lang="en-GB" dirty="0"/>
          </a:p>
        </p:txBody>
      </p:sp>
      <p:sp>
        <p:nvSpPr>
          <p:cNvPr id="3" name="TextBox 2">
            <a:extLst>
              <a:ext uri="{FF2B5EF4-FFF2-40B4-BE49-F238E27FC236}">
                <a16:creationId xmlns:a16="http://schemas.microsoft.com/office/drawing/2014/main" id="{EE529574-8FB5-9732-A1C1-9DFFB7AFD8AC}"/>
              </a:ext>
            </a:extLst>
          </p:cNvPr>
          <p:cNvSpPr txBox="1"/>
          <p:nvPr/>
        </p:nvSpPr>
        <p:spPr>
          <a:xfrm>
            <a:off x="330844" y="5679658"/>
            <a:ext cx="11617926" cy="369332"/>
          </a:xfrm>
          <a:prstGeom prst="rect">
            <a:avLst/>
          </a:prstGeom>
          <a:noFill/>
        </p:spPr>
        <p:txBody>
          <a:bodyPr wrap="square" lIns="91440" tIns="45720" rIns="91440" bIns="45720" rtlCol="0" anchor="t">
            <a:spAutoFit/>
          </a:bodyPr>
          <a:lstStyle/>
          <a:p>
            <a:r>
              <a:rPr lang="en-GB" dirty="0">
                <a:ea typeface="+mn-lt"/>
                <a:cs typeface="+mn-lt"/>
              </a:rPr>
              <a:t>Colder air upstream enhances lee-side convergence.</a:t>
            </a:r>
            <a:endParaRPr lang="en-US" dirty="0">
              <a:ea typeface="+mn-lt"/>
              <a:cs typeface="+mn-lt"/>
            </a:endParaRPr>
          </a:p>
        </p:txBody>
      </p:sp>
      <p:pic>
        <p:nvPicPr>
          <p:cNvPr id="10" name="Picture 9">
            <a:extLst>
              <a:ext uri="{FF2B5EF4-FFF2-40B4-BE49-F238E27FC236}">
                <a16:creationId xmlns:a16="http://schemas.microsoft.com/office/drawing/2014/main" id="{251D075A-819E-0597-7924-0FFB58EC4373}"/>
              </a:ext>
            </a:extLst>
          </p:cNvPr>
          <p:cNvPicPr>
            <a:picLocks noChangeAspect="1"/>
          </p:cNvPicPr>
          <p:nvPr/>
        </p:nvPicPr>
        <p:blipFill>
          <a:blip r:embed="rId3"/>
          <a:stretch>
            <a:fillRect/>
          </a:stretch>
        </p:blipFill>
        <p:spPr>
          <a:xfrm>
            <a:off x="3493722" y="1539324"/>
            <a:ext cx="4939945" cy="3999345"/>
          </a:xfrm>
          <a:prstGeom prst="rect">
            <a:avLst/>
          </a:prstGeom>
        </p:spPr>
      </p:pic>
      <p:sp>
        <p:nvSpPr>
          <p:cNvPr id="7" name="TextBox 6">
            <a:extLst>
              <a:ext uri="{FF2B5EF4-FFF2-40B4-BE49-F238E27FC236}">
                <a16:creationId xmlns:a16="http://schemas.microsoft.com/office/drawing/2014/main" id="{EE9B0014-00AE-D03B-D2A7-E2DF89B9D6B1}"/>
              </a:ext>
            </a:extLst>
          </p:cNvPr>
          <p:cNvSpPr txBox="1"/>
          <p:nvPr/>
        </p:nvSpPr>
        <p:spPr>
          <a:xfrm rot="16200000">
            <a:off x="1669086" y="3135829"/>
            <a:ext cx="3261313" cy="307777"/>
          </a:xfrm>
          <a:prstGeom prst="rect">
            <a:avLst/>
          </a:prstGeom>
          <a:solidFill>
            <a:schemeClr val="bg1"/>
          </a:solidFill>
        </p:spPr>
        <p:txBody>
          <a:bodyPr wrap="square" rtlCol="0">
            <a:spAutoFit/>
          </a:bodyPr>
          <a:lstStyle/>
          <a:p>
            <a:r>
              <a:rPr lang="en-GB" sz="1400" b="1" dirty="0"/>
              <a:t>Minimum of delta integrated to 1000 m</a:t>
            </a:r>
          </a:p>
        </p:txBody>
      </p:sp>
      <p:sp>
        <p:nvSpPr>
          <p:cNvPr id="8" name="TextBox 7">
            <a:extLst>
              <a:ext uri="{FF2B5EF4-FFF2-40B4-BE49-F238E27FC236}">
                <a16:creationId xmlns:a16="http://schemas.microsoft.com/office/drawing/2014/main" id="{3DB4DC48-FCDF-F898-F4F2-133D1BC548FE}"/>
              </a:ext>
            </a:extLst>
          </p:cNvPr>
          <p:cNvSpPr txBox="1"/>
          <p:nvPr/>
        </p:nvSpPr>
        <p:spPr>
          <a:xfrm>
            <a:off x="5338144" y="5441097"/>
            <a:ext cx="3006604" cy="307777"/>
          </a:xfrm>
          <a:prstGeom prst="rect">
            <a:avLst/>
          </a:prstGeom>
          <a:solidFill>
            <a:schemeClr val="bg1"/>
          </a:solidFill>
        </p:spPr>
        <p:txBody>
          <a:bodyPr wrap="square" rtlCol="0">
            <a:spAutoFit/>
          </a:bodyPr>
          <a:lstStyle/>
          <a:p>
            <a:r>
              <a:rPr lang="en-GB" sz="1400" b="1" dirty="0"/>
              <a:t>Brunt-</a:t>
            </a:r>
            <a:r>
              <a:rPr lang="en-GB" sz="1400" b="1" dirty="0" err="1"/>
              <a:t>V</a:t>
            </a:r>
            <a:r>
              <a:rPr lang="en-GB" sz="1400" b="1" dirty="0" err="1">
                <a:cs typeface="Calibri" panose="020F0502020204030204" pitchFamily="34" charset="0"/>
              </a:rPr>
              <a:t>ä</a:t>
            </a:r>
            <a:r>
              <a:rPr lang="en-GB" sz="1400" b="1" dirty="0" err="1"/>
              <a:t>is</a:t>
            </a:r>
            <a:r>
              <a:rPr lang="en-GB" sz="1400" b="1" dirty="0" err="1">
                <a:cs typeface="Calibri" panose="020F0502020204030204" pitchFamily="34" charset="0"/>
              </a:rPr>
              <a:t>ä</a:t>
            </a:r>
            <a:r>
              <a:rPr lang="en-GB" sz="1400" b="1" dirty="0" err="1"/>
              <a:t>l</a:t>
            </a:r>
            <a:r>
              <a:rPr lang="en-GB" sz="1400" b="1" dirty="0" err="1">
                <a:cs typeface="Calibri" panose="020F0502020204030204" pitchFamily="34" charset="0"/>
              </a:rPr>
              <a:t>ä</a:t>
            </a:r>
            <a:r>
              <a:rPr lang="en-GB" sz="1400" b="1" dirty="0"/>
              <a:t> frequency</a:t>
            </a:r>
          </a:p>
        </p:txBody>
      </p:sp>
    </p:spTree>
    <p:extLst>
      <p:ext uri="{BB962C8B-B14F-4D97-AF65-F5344CB8AC3E}">
        <p14:creationId xmlns:p14="http://schemas.microsoft.com/office/powerpoint/2010/main" val="2243380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31EB8-FB77-10D6-138D-CE637D230108}"/>
              </a:ext>
            </a:extLst>
          </p:cNvPr>
          <p:cNvSpPr>
            <a:spLocks noGrp="1"/>
          </p:cNvSpPr>
          <p:nvPr>
            <p:ph type="title"/>
          </p:nvPr>
        </p:nvSpPr>
        <p:spPr>
          <a:xfrm>
            <a:off x="407987" y="1332186"/>
            <a:ext cx="8532813" cy="415750"/>
          </a:xfrm>
        </p:spPr>
        <p:txBody>
          <a:bodyPr/>
          <a:lstStyle/>
          <a:p>
            <a:r>
              <a:rPr lang="en-US" dirty="0">
                <a:ea typeface="Source Sans Pro Semibold"/>
              </a:rPr>
              <a:t>Adding low-level moisture and CAPE</a:t>
            </a:r>
            <a:endParaRPr lang="en-US" dirty="0"/>
          </a:p>
        </p:txBody>
      </p:sp>
      <p:sp>
        <p:nvSpPr>
          <p:cNvPr id="3" name="Content Placeholder 2">
            <a:extLst>
              <a:ext uri="{FF2B5EF4-FFF2-40B4-BE49-F238E27FC236}">
                <a16:creationId xmlns:a16="http://schemas.microsoft.com/office/drawing/2014/main" id="{DCC73953-D1F5-5FF0-0EF0-F7BB18290B2F}"/>
              </a:ext>
            </a:extLst>
          </p:cNvPr>
          <p:cNvSpPr>
            <a:spLocks noGrp="1"/>
          </p:cNvSpPr>
          <p:nvPr>
            <p:ph idx="1"/>
          </p:nvPr>
        </p:nvSpPr>
        <p:spPr>
          <a:xfrm>
            <a:off x="407987" y="1911351"/>
            <a:ext cx="11628503" cy="763426"/>
          </a:xfrm>
        </p:spPr>
        <p:txBody>
          <a:bodyPr vert="horz" lIns="0" tIns="0" rIns="0" bIns="0" rtlCol="0" anchor="t">
            <a:normAutofit/>
          </a:bodyPr>
          <a:lstStyle/>
          <a:p>
            <a:pPr marL="0" indent="0">
              <a:buNone/>
            </a:pPr>
            <a:r>
              <a:rPr lang="en-US" dirty="0">
                <a:ea typeface="Source Sans Pro Light"/>
              </a:rPr>
              <a:t>Proof of concept adapted from Weisman and </a:t>
            </a:r>
            <a:r>
              <a:rPr lang="en-US" dirty="0" err="1">
                <a:ea typeface="Source Sans Pro Light"/>
              </a:rPr>
              <a:t>Klemp</a:t>
            </a:r>
            <a:r>
              <a:rPr lang="en-US" dirty="0">
                <a:ea typeface="Source Sans Pro Light"/>
              </a:rPr>
              <a:t> (1982): It is possible to get lee side storms in this 2D </a:t>
            </a:r>
            <a:r>
              <a:rPr lang="en-US" dirty="0" err="1">
                <a:ea typeface="Source Sans Pro Light"/>
              </a:rPr>
              <a:t>idealised</a:t>
            </a:r>
            <a:r>
              <a:rPr lang="en-US" dirty="0">
                <a:ea typeface="Source Sans Pro Light"/>
              </a:rPr>
              <a:t> setup</a:t>
            </a:r>
          </a:p>
        </p:txBody>
      </p:sp>
      <p:sp>
        <p:nvSpPr>
          <p:cNvPr id="5" name="Footer Placeholder 4">
            <a:extLst>
              <a:ext uri="{FF2B5EF4-FFF2-40B4-BE49-F238E27FC236}">
                <a16:creationId xmlns:a16="http://schemas.microsoft.com/office/drawing/2014/main" id="{CA4A488C-AFD5-7938-AF28-79E9512D81A5}"/>
              </a:ext>
            </a:extLst>
          </p:cNvPr>
          <p:cNvSpPr>
            <a:spLocks noGrp="1"/>
          </p:cNvSpPr>
          <p:nvPr>
            <p:ph type="ftr" sz="quarter" idx="11"/>
          </p:nvPr>
        </p:nvSpPr>
        <p:spPr>
          <a:xfrm>
            <a:off x="407987" y="6298360"/>
            <a:ext cx="10253794" cy="365125"/>
          </a:xfrm>
        </p:spPr>
        <p:txBody>
          <a:bodyPr/>
          <a:lstStyle/>
          <a:p>
            <a:r>
              <a:rPr lang="en-GB" b="0" i="0" dirty="0">
                <a:solidFill>
                  <a:srgbClr val="222222"/>
                </a:solidFill>
                <a:effectLst/>
                <a:latin typeface="Arial" panose="020B0604020202020204" pitchFamily="34" charset="0"/>
              </a:rPr>
              <a:t>Weisman, Morris L., and Joseph B. </a:t>
            </a:r>
            <a:r>
              <a:rPr lang="en-GB" b="0" i="0" dirty="0" err="1">
                <a:solidFill>
                  <a:srgbClr val="222222"/>
                </a:solidFill>
                <a:effectLst/>
                <a:latin typeface="Arial" panose="020B0604020202020204" pitchFamily="34" charset="0"/>
              </a:rPr>
              <a:t>Klemp</a:t>
            </a:r>
            <a:r>
              <a:rPr lang="en-GB" b="0" i="0" dirty="0">
                <a:solidFill>
                  <a:srgbClr val="222222"/>
                </a:solidFill>
                <a:effectLst/>
                <a:latin typeface="Arial" panose="020B0604020202020204" pitchFamily="34" charset="0"/>
              </a:rPr>
              <a:t>. "The dependence of numerically simulated convective storms on vertical wind shear and buoyancy." </a:t>
            </a:r>
            <a:r>
              <a:rPr lang="en-GB" b="0" i="1" dirty="0">
                <a:solidFill>
                  <a:srgbClr val="222222"/>
                </a:solidFill>
                <a:effectLst/>
                <a:latin typeface="Arial" panose="020B0604020202020204" pitchFamily="34" charset="0"/>
              </a:rPr>
              <a:t>Monthly Weather Review</a:t>
            </a:r>
            <a:r>
              <a:rPr lang="en-GB" b="0" i="0" dirty="0">
                <a:solidFill>
                  <a:srgbClr val="222222"/>
                </a:solidFill>
                <a:effectLst/>
                <a:latin typeface="Arial" panose="020B0604020202020204" pitchFamily="34" charset="0"/>
              </a:rPr>
              <a:t> 110.6 (1982): 504-520.</a:t>
            </a:r>
            <a:endParaRPr lang="en-GB" dirty="0"/>
          </a:p>
        </p:txBody>
      </p:sp>
      <p:sp>
        <p:nvSpPr>
          <p:cNvPr id="6" name="Slide Number Placeholder 5">
            <a:extLst>
              <a:ext uri="{FF2B5EF4-FFF2-40B4-BE49-F238E27FC236}">
                <a16:creationId xmlns:a16="http://schemas.microsoft.com/office/drawing/2014/main" id="{699F05D0-D70B-FCE1-CE64-E264E6D67BC7}"/>
              </a:ext>
            </a:extLst>
          </p:cNvPr>
          <p:cNvSpPr>
            <a:spLocks noGrp="1"/>
          </p:cNvSpPr>
          <p:nvPr>
            <p:ph type="sldNum" sz="quarter" idx="12"/>
          </p:nvPr>
        </p:nvSpPr>
        <p:spPr/>
        <p:txBody>
          <a:bodyPr/>
          <a:lstStyle/>
          <a:p>
            <a:r>
              <a:rPr lang="en-GB" dirty="0"/>
              <a:t>Page </a:t>
            </a:r>
            <a:fld id="{05A5AE1F-4813-4D0A-B870-8FB3219A4125}" type="slidenum">
              <a:rPr lang="en-GB" smtClean="0"/>
              <a:pPr/>
              <a:t>9</a:t>
            </a:fld>
            <a:endParaRPr lang="en-GB" dirty="0"/>
          </a:p>
        </p:txBody>
      </p:sp>
      <p:pic>
        <p:nvPicPr>
          <p:cNvPr id="7" name="Picture 6">
            <a:extLst>
              <a:ext uri="{FF2B5EF4-FFF2-40B4-BE49-F238E27FC236}">
                <a16:creationId xmlns:a16="http://schemas.microsoft.com/office/drawing/2014/main" id="{87C5372A-3F1A-988D-2AD1-00AF76828950}"/>
              </a:ext>
            </a:extLst>
          </p:cNvPr>
          <p:cNvPicPr>
            <a:picLocks noChangeAspect="1"/>
          </p:cNvPicPr>
          <p:nvPr/>
        </p:nvPicPr>
        <p:blipFill>
          <a:blip r:embed="rId2"/>
          <a:stretch>
            <a:fillRect/>
          </a:stretch>
        </p:blipFill>
        <p:spPr>
          <a:xfrm>
            <a:off x="1597555" y="2674777"/>
            <a:ext cx="3651690" cy="3225282"/>
          </a:xfrm>
          <a:prstGeom prst="rect">
            <a:avLst/>
          </a:prstGeom>
        </p:spPr>
      </p:pic>
      <p:pic>
        <p:nvPicPr>
          <p:cNvPr id="8" name="Picture 7">
            <a:extLst>
              <a:ext uri="{FF2B5EF4-FFF2-40B4-BE49-F238E27FC236}">
                <a16:creationId xmlns:a16="http://schemas.microsoft.com/office/drawing/2014/main" id="{954FE011-0BC5-71E0-E820-3CE123B65060}"/>
              </a:ext>
            </a:extLst>
          </p:cNvPr>
          <p:cNvPicPr>
            <a:picLocks noChangeAspect="1"/>
          </p:cNvPicPr>
          <p:nvPr/>
        </p:nvPicPr>
        <p:blipFill>
          <a:blip r:embed="rId3"/>
          <a:stretch>
            <a:fillRect/>
          </a:stretch>
        </p:blipFill>
        <p:spPr>
          <a:xfrm>
            <a:off x="5777003" y="2635167"/>
            <a:ext cx="3917135" cy="3304502"/>
          </a:xfrm>
          <a:prstGeom prst="rect">
            <a:avLst/>
          </a:prstGeom>
        </p:spPr>
      </p:pic>
    </p:spTree>
    <p:extLst>
      <p:ext uri="{BB962C8B-B14F-4D97-AF65-F5344CB8AC3E}">
        <p14:creationId xmlns:p14="http://schemas.microsoft.com/office/powerpoint/2010/main" val="20304002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LECTEDLANGUAGE" val="English UK"/>
  <p:tag name="EE4P_LANGUAGE_ID" val="1033"/>
  <p:tag name="LANG_DEF" val="2057"/>
  <p:tag name="LANG_NAME" val="English UK"/>
  <p:tag name="MASTCOUNT" val="1"/>
  <p:tag name="DES1LAYOUTCOUNT" val="17"/>
  <p:tag name="LINGO_COUNT" val="38"/>
</p:tagLst>
</file>

<file path=ppt/tags/tag10.xml><?xml version="1.0" encoding="utf-8"?>
<p:tagLst xmlns:a="http://schemas.openxmlformats.org/drawingml/2006/main" xmlns:r="http://schemas.openxmlformats.org/officeDocument/2006/relationships" xmlns:p="http://schemas.openxmlformats.org/presentationml/2006/main">
  <p:tag name="SHAPE" val="OLD"/>
</p:tagLst>
</file>

<file path=ppt/tags/tag100.xml><?xml version="1.0" encoding="utf-8"?>
<p:tagLst xmlns:a="http://schemas.openxmlformats.org/drawingml/2006/main" xmlns:r="http://schemas.openxmlformats.org/officeDocument/2006/relationships" xmlns:p="http://schemas.openxmlformats.org/presentationml/2006/main">
  <p:tag name="SHAPE" val="OLD"/>
</p:tagLst>
</file>

<file path=ppt/tags/tag101.xml><?xml version="1.0" encoding="utf-8"?>
<p:tagLst xmlns:a="http://schemas.openxmlformats.org/drawingml/2006/main" xmlns:r="http://schemas.openxmlformats.org/officeDocument/2006/relationships" xmlns:p="http://schemas.openxmlformats.org/presentationml/2006/main">
  <p:tag name="SHAPE" val="OLD"/>
</p:tagLst>
</file>

<file path=ppt/tags/tag102.xml><?xml version="1.0" encoding="utf-8"?>
<p:tagLst xmlns:a="http://schemas.openxmlformats.org/drawingml/2006/main" xmlns:r="http://schemas.openxmlformats.org/officeDocument/2006/relationships" xmlns:p="http://schemas.openxmlformats.org/presentationml/2006/main">
  <p:tag name="SHAPE" val="OLD"/>
</p:tagLst>
</file>

<file path=ppt/tags/tag103.xml><?xml version="1.0" encoding="utf-8"?>
<p:tagLst xmlns:a="http://schemas.openxmlformats.org/drawingml/2006/main" xmlns:r="http://schemas.openxmlformats.org/officeDocument/2006/relationships" xmlns:p="http://schemas.openxmlformats.org/presentationml/2006/main">
  <p:tag name="SHAPE" val="OLD"/>
</p:tagLst>
</file>

<file path=ppt/tags/tag104.xml><?xml version="1.0" encoding="utf-8"?>
<p:tagLst xmlns:a="http://schemas.openxmlformats.org/drawingml/2006/main" xmlns:r="http://schemas.openxmlformats.org/officeDocument/2006/relationships" xmlns:p="http://schemas.openxmlformats.org/presentationml/2006/main">
  <p:tag name="SHAPE" val="OLD"/>
</p:tagLst>
</file>

<file path=ppt/tags/tag105.xml><?xml version="1.0" encoding="utf-8"?>
<p:tagLst xmlns:a="http://schemas.openxmlformats.org/drawingml/2006/main" xmlns:r="http://schemas.openxmlformats.org/officeDocument/2006/relationships" xmlns:p="http://schemas.openxmlformats.org/presentationml/2006/main">
  <p:tag name="SHAPE" val="OLD"/>
</p:tagLst>
</file>

<file path=ppt/tags/tag106.xml><?xml version="1.0" encoding="utf-8"?>
<p:tagLst xmlns:a="http://schemas.openxmlformats.org/drawingml/2006/main" xmlns:r="http://schemas.openxmlformats.org/officeDocument/2006/relationships" xmlns:p="http://schemas.openxmlformats.org/presentationml/2006/main">
  <p:tag name="SHAPE" val="OLD"/>
</p:tagLst>
</file>

<file path=ppt/tags/tag107.xml><?xml version="1.0" encoding="utf-8"?>
<p:tagLst xmlns:a="http://schemas.openxmlformats.org/drawingml/2006/main" xmlns:r="http://schemas.openxmlformats.org/officeDocument/2006/relationships" xmlns:p="http://schemas.openxmlformats.org/presentationml/2006/main">
  <p:tag name="SHAPE" val="OLD"/>
</p:tagLst>
</file>

<file path=ppt/tags/tag108.xml><?xml version="1.0" encoding="utf-8"?>
<p:tagLst xmlns:a="http://schemas.openxmlformats.org/drawingml/2006/main" xmlns:r="http://schemas.openxmlformats.org/officeDocument/2006/relationships" xmlns:p="http://schemas.openxmlformats.org/presentationml/2006/main">
  <p:tag name="SHAPE" val="OLD"/>
</p:tagLst>
</file>

<file path=ppt/tags/tag109.xml><?xml version="1.0" encoding="utf-8"?>
<p:tagLst xmlns:a="http://schemas.openxmlformats.org/drawingml/2006/main" xmlns:r="http://schemas.openxmlformats.org/officeDocument/2006/relationships" xmlns:p="http://schemas.openxmlformats.org/presentationml/2006/main">
  <p:tag name="SHAPE" val="OLD"/>
</p:tagLst>
</file>

<file path=ppt/tags/tag11.xml><?xml version="1.0" encoding="utf-8"?>
<p:tagLst xmlns:a="http://schemas.openxmlformats.org/drawingml/2006/main" xmlns:r="http://schemas.openxmlformats.org/officeDocument/2006/relationships" xmlns:p="http://schemas.openxmlformats.org/presentationml/2006/main">
  <p:tag name="SHAPE" val="OLD"/>
</p:tagLst>
</file>

<file path=ppt/tags/tag110.xml><?xml version="1.0" encoding="utf-8"?>
<p:tagLst xmlns:a="http://schemas.openxmlformats.org/drawingml/2006/main" xmlns:r="http://schemas.openxmlformats.org/officeDocument/2006/relationships" xmlns:p="http://schemas.openxmlformats.org/presentationml/2006/main">
  <p:tag name="SHAPE" val="OLD"/>
</p:tagLst>
</file>

<file path=ppt/tags/tag111.xml><?xml version="1.0" encoding="utf-8"?>
<p:tagLst xmlns:a="http://schemas.openxmlformats.org/drawingml/2006/main" xmlns:r="http://schemas.openxmlformats.org/officeDocument/2006/relationships" xmlns:p="http://schemas.openxmlformats.org/presentationml/2006/main">
  <p:tag name="SHAPE" val="OLD"/>
</p:tagLst>
</file>

<file path=ppt/tags/tag112.xml><?xml version="1.0" encoding="utf-8"?>
<p:tagLst xmlns:a="http://schemas.openxmlformats.org/drawingml/2006/main" xmlns:r="http://schemas.openxmlformats.org/officeDocument/2006/relationships" xmlns:p="http://schemas.openxmlformats.org/presentationml/2006/main">
  <p:tag name="SHAPE" val="OLD"/>
</p:tagLst>
</file>

<file path=ppt/tags/tag113.xml><?xml version="1.0" encoding="utf-8"?>
<p:tagLst xmlns:a="http://schemas.openxmlformats.org/drawingml/2006/main" xmlns:r="http://schemas.openxmlformats.org/officeDocument/2006/relationships" xmlns:p="http://schemas.openxmlformats.org/presentationml/2006/main">
  <p:tag name="SHAPE" val="OLD"/>
</p:tagLst>
</file>

<file path=ppt/tags/tag114.xml><?xml version="1.0" encoding="utf-8"?>
<p:tagLst xmlns:a="http://schemas.openxmlformats.org/drawingml/2006/main" xmlns:r="http://schemas.openxmlformats.org/officeDocument/2006/relationships" xmlns:p="http://schemas.openxmlformats.org/presentationml/2006/main">
  <p:tag name="SHAPE" val="OLD"/>
</p:tagLst>
</file>

<file path=ppt/tags/tag115.xml><?xml version="1.0" encoding="utf-8"?>
<p:tagLst xmlns:a="http://schemas.openxmlformats.org/drawingml/2006/main" xmlns:r="http://schemas.openxmlformats.org/officeDocument/2006/relationships" xmlns:p="http://schemas.openxmlformats.org/presentationml/2006/main">
  <p:tag name="SHAPE" val="OLD"/>
</p:tagLst>
</file>

<file path=ppt/tags/tag116.xml><?xml version="1.0" encoding="utf-8"?>
<p:tagLst xmlns:a="http://schemas.openxmlformats.org/drawingml/2006/main" xmlns:r="http://schemas.openxmlformats.org/officeDocument/2006/relationships" xmlns:p="http://schemas.openxmlformats.org/presentationml/2006/main">
  <p:tag name="SHAPE" val="OLD"/>
</p:tagLst>
</file>

<file path=ppt/tags/tag117.xml><?xml version="1.0" encoding="utf-8"?>
<p:tagLst xmlns:a="http://schemas.openxmlformats.org/drawingml/2006/main" xmlns:r="http://schemas.openxmlformats.org/officeDocument/2006/relationships" xmlns:p="http://schemas.openxmlformats.org/presentationml/2006/main">
  <p:tag name="SHAPE" val="OLD"/>
</p:tagLst>
</file>

<file path=ppt/tags/tag118.xml><?xml version="1.0" encoding="utf-8"?>
<p:tagLst xmlns:a="http://schemas.openxmlformats.org/drawingml/2006/main" xmlns:r="http://schemas.openxmlformats.org/officeDocument/2006/relationships" xmlns:p="http://schemas.openxmlformats.org/presentationml/2006/main">
  <p:tag name="SHAPE" val="OLD"/>
</p:tagLst>
</file>

<file path=ppt/tags/tag119.xml><?xml version="1.0" encoding="utf-8"?>
<p:tagLst xmlns:a="http://schemas.openxmlformats.org/drawingml/2006/main" xmlns:r="http://schemas.openxmlformats.org/officeDocument/2006/relationships" xmlns:p="http://schemas.openxmlformats.org/presentationml/2006/main">
  <p:tag name="SHAPE" val="OLD"/>
</p:tagLst>
</file>

<file path=ppt/tags/tag12.xml><?xml version="1.0" encoding="utf-8"?>
<p:tagLst xmlns:a="http://schemas.openxmlformats.org/drawingml/2006/main" xmlns:r="http://schemas.openxmlformats.org/officeDocument/2006/relationships" xmlns:p="http://schemas.openxmlformats.org/presentationml/2006/main">
  <p:tag name="SHAPE" val="OLD"/>
</p:tagLst>
</file>

<file path=ppt/tags/tag120.xml><?xml version="1.0" encoding="utf-8"?>
<p:tagLst xmlns:a="http://schemas.openxmlformats.org/drawingml/2006/main" xmlns:r="http://schemas.openxmlformats.org/officeDocument/2006/relationships" xmlns:p="http://schemas.openxmlformats.org/presentationml/2006/main">
  <p:tag name="SHAPE" val="OLD"/>
</p:tagLst>
</file>

<file path=ppt/tags/tag121.xml><?xml version="1.0" encoding="utf-8"?>
<p:tagLst xmlns:a="http://schemas.openxmlformats.org/drawingml/2006/main" xmlns:r="http://schemas.openxmlformats.org/officeDocument/2006/relationships" xmlns:p="http://schemas.openxmlformats.org/presentationml/2006/main">
  <p:tag name="SHAPE" val="OLD"/>
</p:tagLst>
</file>

<file path=ppt/tags/tag122.xml><?xml version="1.0" encoding="utf-8"?>
<p:tagLst xmlns:a="http://schemas.openxmlformats.org/drawingml/2006/main" xmlns:r="http://schemas.openxmlformats.org/officeDocument/2006/relationships" xmlns:p="http://schemas.openxmlformats.org/presentationml/2006/main">
  <p:tag name="SHAPE" val="OLD"/>
</p:tagLst>
</file>

<file path=ppt/tags/tag123.xml><?xml version="1.0" encoding="utf-8"?>
<p:tagLst xmlns:a="http://schemas.openxmlformats.org/drawingml/2006/main" xmlns:r="http://schemas.openxmlformats.org/officeDocument/2006/relationships" xmlns:p="http://schemas.openxmlformats.org/presentationml/2006/main">
  <p:tag name="SHAPE" val="OLD"/>
</p:tagLst>
</file>

<file path=ppt/tags/tag124.xml><?xml version="1.0" encoding="utf-8"?>
<p:tagLst xmlns:a="http://schemas.openxmlformats.org/drawingml/2006/main" xmlns:r="http://schemas.openxmlformats.org/officeDocument/2006/relationships" xmlns:p="http://schemas.openxmlformats.org/presentationml/2006/main">
  <p:tag name="SHAPE" val="OLD"/>
</p:tagLst>
</file>

<file path=ppt/tags/tag125.xml><?xml version="1.0" encoding="utf-8"?>
<p:tagLst xmlns:a="http://schemas.openxmlformats.org/drawingml/2006/main" xmlns:r="http://schemas.openxmlformats.org/officeDocument/2006/relationships" xmlns:p="http://schemas.openxmlformats.org/presentationml/2006/main">
  <p:tag name="SHAPE" val="OLD"/>
</p:tagLst>
</file>

<file path=ppt/tags/tag126.xml><?xml version="1.0" encoding="utf-8"?>
<p:tagLst xmlns:a="http://schemas.openxmlformats.org/drawingml/2006/main" xmlns:r="http://schemas.openxmlformats.org/officeDocument/2006/relationships" xmlns:p="http://schemas.openxmlformats.org/presentationml/2006/main">
  <p:tag name="SHAPE" val="OLD"/>
</p:tagLst>
</file>

<file path=ppt/tags/tag127.xml><?xml version="1.0" encoding="utf-8"?>
<p:tagLst xmlns:a="http://schemas.openxmlformats.org/drawingml/2006/main" xmlns:r="http://schemas.openxmlformats.org/officeDocument/2006/relationships" xmlns:p="http://schemas.openxmlformats.org/presentationml/2006/main">
  <p:tag name="SHAPE" val="OLD"/>
</p:tagLst>
</file>

<file path=ppt/tags/tag128.xml><?xml version="1.0" encoding="utf-8"?>
<p:tagLst xmlns:a="http://schemas.openxmlformats.org/drawingml/2006/main" xmlns:r="http://schemas.openxmlformats.org/officeDocument/2006/relationships" xmlns:p="http://schemas.openxmlformats.org/presentationml/2006/main">
  <p:tag name="SHAPE" val="OLD"/>
</p:tagLst>
</file>

<file path=ppt/tags/tag129.xml><?xml version="1.0" encoding="utf-8"?>
<p:tagLst xmlns:a="http://schemas.openxmlformats.org/drawingml/2006/main" xmlns:r="http://schemas.openxmlformats.org/officeDocument/2006/relationships" xmlns:p="http://schemas.openxmlformats.org/presentationml/2006/main">
  <p:tag name="SHAPE" val="OLD"/>
</p:tagLst>
</file>

<file path=ppt/tags/tag13.xml><?xml version="1.0" encoding="utf-8"?>
<p:tagLst xmlns:a="http://schemas.openxmlformats.org/drawingml/2006/main" xmlns:r="http://schemas.openxmlformats.org/officeDocument/2006/relationships" xmlns:p="http://schemas.openxmlformats.org/presentationml/2006/main">
  <p:tag name="SHAPE" val="OLD"/>
</p:tagLst>
</file>

<file path=ppt/tags/tag130.xml><?xml version="1.0" encoding="utf-8"?>
<p:tagLst xmlns:a="http://schemas.openxmlformats.org/drawingml/2006/main" xmlns:r="http://schemas.openxmlformats.org/officeDocument/2006/relationships" xmlns:p="http://schemas.openxmlformats.org/presentationml/2006/main">
  <p:tag name="SHAPE" val="OLD"/>
</p:tagLst>
</file>

<file path=ppt/tags/tag131.xml><?xml version="1.0" encoding="utf-8"?>
<p:tagLst xmlns:a="http://schemas.openxmlformats.org/drawingml/2006/main" xmlns:r="http://schemas.openxmlformats.org/officeDocument/2006/relationships" xmlns:p="http://schemas.openxmlformats.org/presentationml/2006/main">
  <p:tag name="SHAPE" val="OLD"/>
</p:tagLst>
</file>

<file path=ppt/tags/tag132.xml><?xml version="1.0" encoding="utf-8"?>
<p:tagLst xmlns:a="http://schemas.openxmlformats.org/drawingml/2006/main" xmlns:r="http://schemas.openxmlformats.org/officeDocument/2006/relationships" xmlns:p="http://schemas.openxmlformats.org/presentationml/2006/main">
  <p:tag name="SHAPE" val="OLD"/>
</p:tagLst>
</file>

<file path=ppt/tags/tag133.xml><?xml version="1.0" encoding="utf-8"?>
<p:tagLst xmlns:a="http://schemas.openxmlformats.org/drawingml/2006/main" xmlns:r="http://schemas.openxmlformats.org/officeDocument/2006/relationships" xmlns:p="http://schemas.openxmlformats.org/presentationml/2006/main">
  <p:tag name="SHAPE" val="OLD"/>
</p:tagLst>
</file>

<file path=ppt/tags/tag134.xml><?xml version="1.0" encoding="utf-8"?>
<p:tagLst xmlns:a="http://schemas.openxmlformats.org/drawingml/2006/main" xmlns:r="http://schemas.openxmlformats.org/officeDocument/2006/relationships" xmlns:p="http://schemas.openxmlformats.org/presentationml/2006/main">
  <p:tag name="SHAPE" val="OLD"/>
</p:tagLst>
</file>

<file path=ppt/tags/tag135.xml><?xml version="1.0" encoding="utf-8"?>
<p:tagLst xmlns:a="http://schemas.openxmlformats.org/drawingml/2006/main" xmlns:r="http://schemas.openxmlformats.org/officeDocument/2006/relationships" xmlns:p="http://schemas.openxmlformats.org/presentationml/2006/main">
  <p:tag name="SHAPE" val="OLD"/>
</p:tagLst>
</file>

<file path=ppt/tags/tag136.xml><?xml version="1.0" encoding="utf-8"?>
<p:tagLst xmlns:a="http://schemas.openxmlformats.org/drawingml/2006/main" xmlns:r="http://schemas.openxmlformats.org/officeDocument/2006/relationships" xmlns:p="http://schemas.openxmlformats.org/presentationml/2006/main">
  <p:tag name="SHAPE" val="OLD"/>
</p:tagLst>
</file>

<file path=ppt/tags/tag137.xml><?xml version="1.0" encoding="utf-8"?>
<p:tagLst xmlns:a="http://schemas.openxmlformats.org/drawingml/2006/main" xmlns:r="http://schemas.openxmlformats.org/officeDocument/2006/relationships" xmlns:p="http://schemas.openxmlformats.org/presentationml/2006/main">
  <p:tag name="SHAPE" val="OLD"/>
</p:tagLst>
</file>

<file path=ppt/tags/tag138.xml><?xml version="1.0" encoding="utf-8"?>
<p:tagLst xmlns:a="http://schemas.openxmlformats.org/drawingml/2006/main" xmlns:r="http://schemas.openxmlformats.org/officeDocument/2006/relationships" xmlns:p="http://schemas.openxmlformats.org/presentationml/2006/main">
  <p:tag name="SHAPE" val="OLD"/>
</p:tagLst>
</file>

<file path=ppt/tags/tag139.xml><?xml version="1.0" encoding="utf-8"?>
<p:tagLst xmlns:a="http://schemas.openxmlformats.org/drawingml/2006/main" xmlns:r="http://schemas.openxmlformats.org/officeDocument/2006/relationships" xmlns:p="http://schemas.openxmlformats.org/presentationml/2006/main">
  <p:tag name="SHAPE" val="OLD"/>
</p:tagLst>
</file>

<file path=ppt/tags/tag14.xml><?xml version="1.0" encoding="utf-8"?>
<p:tagLst xmlns:a="http://schemas.openxmlformats.org/drawingml/2006/main" xmlns:r="http://schemas.openxmlformats.org/officeDocument/2006/relationships" xmlns:p="http://schemas.openxmlformats.org/presentationml/2006/main">
  <p:tag name="SHAPE" val="OLD"/>
</p:tagLst>
</file>

<file path=ppt/tags/tag140.xml><?xml version="1.0" encoding="utf-8"?>
<p:tagLst xmlns:a="http://schemas.openxmlformats.org/drawingml/2006/main" xmlns:r="http://schemas.openxmlformats.org/officeDocument/2006/relationships" xmlns:p="http://schemas.openxmlformats.org/presentationml/2006/main">
  <p:tag name="SHAPE" val="OLD"/>
</p:tagLst>
</file>

<file path=ppt/tags/tag141.xml><?xml version="1.0" encoding="utf-8"?>
<p:tagLst xmlns:a="http://schemas.openxmlformats.org/drawingml/2006/main" xmlns:r="http://schemas.openxmlformats.org/officeDocument/2006/relationships" xmlns:p="http://schemas.openxmlformats.org/presentationml/2006/main">
  <p:tag name="SHAPE" val="OLD"/>
</p:tagLst>
</file>

<file path=ppt/tags/tag142.xml><?xml version="1.0" encoding="utf-8"?>
<p:tagLst xmlns:a="http://schemas.openxmlformats.org/drawingml/2006/main" xmlns:r="http://schemas.openxmlformats.org/officeDocument/2006/relationships" xmlns:p="http://schemas.openxmlformats.org/presentationml/2006/main">
  <p:tag name="SHAPE" val="OLD"/>
</p:tagLst>
</file>

<file path=ppt/tags/tag143.xml><?xml version="1.0" encoding="utf-8"?>
<p:tagLst xmlns:a="http://schemas.openxmlformats.org/drawingml/2006/main" xmlns:r="http://schemas.openxmlformats.org/officeDocument/2006/relationships" xmlns:p="http://schemas.openxmlformats.org/presentationml/2006/main">
  <p:tag name="SHAPE" val="OLD"/>
</p:tagLst>
</file>

<file path=ppt/tags/tag144.xml><?xml version="1.0" encoding="utf-8"?>
<p:tagLst xmlns:a="http://schemas.openxmlformats.org/drawingml/2006/main" xmlns:r="http://schemas.openxmlformats.org/officeDocument/2006/relationships" xmlns:p="http://schemas.openxmlformats.org/presentationml/2006/main">
  <p:tag name="SHAPE" val="OLD"/>
</p:tagLst>
</file>

<file path=ppt/tags/tag145.xml><?xml version="1.0" encoding="utf-8"?>
<p:tagLst xmlns:a="http://schemas.openxmlformats.org/drawingml/2006/main" xmlns:r="http://schemas.openxmlformats.org/officeDocument/2006/relationships" xmlns:p="http://schemas.openxmlformats.org/presentationml/2006/main">
  <p:tag name="SHAPE" val="OLD"/>
</p:tagLst>
</file>

<file path=ppt/tags/tag146.xml><?xml version="1.0" encoding="utf-8"?>
<p:tagLst xmlns:a="http://schemas.openxmlformats.org/drawingml/2006/main" xmlns:r="http://schemas.openxmlformats.org/officeDocument/2006/relationships" xmlns:p="http://schemas.openxmlformats.org/presentationml/2006/main">
  <p:tag name="SHAPE" val="OLD"/>
</p:tagLst>
</file>

<file path=ppt/tags/tag147.xml><?xml version="1.0" encoding="utf-8"?>
<p:tagLst xmlns:a="http://schemas.openxmlformats.org/drawingml/2006/main" xmlns:r="http://schemas.openxmlformats.org/officeDocument/2006/relationships" xmlns:p="http://schemas.openxmlformats.org/presentationml/2006/main">
  <p:tag name="SHAPE" val="OLD"/>
</p:tagLst>
</file>

<file path=ppt/tags/tag148.xml><?xml version="1.0" encoding="utf-8"?>
<p:tagLst xmlns:a="http://schemas.openxmlformats.org/drawingml/2006/main" xmlns:r="http://schemas.openxmlformats.org/officeDocument/2006/relationships" xmlns:p="http://schemas.openxmlformats.org/presentationml/2006/main">
  <p:tag name="SHAPE" val="OLD"/>
</p:tagLst>
</file>

<file path=ppt/tags/tag149.xml><?xml version="1.0" encoding="utf-8"?>
<p:tagLst xmlns:a="http://schemas.openxmlformats.org/drawingml/2006/main" xmlns:r="http://schemas.openxmlformats.org/officeDocument/2006/relationships" xmlns:p="http://schemas.openxmlformats.org/presentationml/2006/main">
  <p:tag name="SHAPE" val="OLD"/>
</p:tagLst>
</file>

<file path=ppt/tags/tag15.xml><?xml version="1.0" encoding="utf-8"?>
<p:tagLst xmlns:a="http://schemas.openxmlformats.org/drawingml/2006/main" xmlns:r="http://schemas.openxmlformats.org/officeDocument/2006/relationships" xmlns:p="http://schemas.openxmlformats.org/presentationml/2006/main">
  <p:tag name="SHAPE" val="OLD"/>
</p:tagLst>
</file>

<file path=ppt/tags/tag150.xml><?xml version="1.0" encoding="utf-8"?>
<p:tagLst xmlns:a="http://schemas.openxmlformats.org/drawingml/2006/main" xmlns:r="http://schemas.openxmlformats.org/officeDocument/2006/relationships" xmlns:p="http://schemas.openxmlformats.org/presentationml/2006/main">
  <p:tag name="SHAPE" val="OLD"/>
</p:tagLst>
</file>

<file path=ppt/tags/tag151.xml><?xml version="1.0" encoding="utf-8"?>
<p:tagLst xmlns:a="http://schemas.openxmlformats.org/drawingml/2006/main" xmlns:r="http://schemas.openxmlformats.org/officeDocument/2006/relationships" xmlns:p="http://schemas.openxmlformats.org/presentationml/2006/main">
  <p:tag name="SHAPE" val="OLD"/>
</p:tagLst>
</file>

<file path=ppt/tags/tag152.xml><?xml version="1.0" encoding="utf-8"?>
<p:tagLst xmlns:a="http://schemas.openxmlformats.org/drawingml/2006/main" xmlns:r="http://schemas.openxmlformats.org/officeDocument/2006/relationships" xmlns:p="http://schemas.openxmlformats.org/presentationml/2006/main">
  <p:tag name="SHAPE" val="OLD"/>
</p:tagLst>
</file>

<file path=ppt/tags/tag153.xml><?xml version="1.0" encoding="utf-8"?>
<p:tagLst xmlns:a="http://schemas.openxmlformats.org/drawingml/2006/main" xmlns:r="http://schemas.openxmlformats.org/officeDocument/2006/relationships" xmlns:p="http://schemas.openxmlformats.org/presentationml/2006/main">
  <p:tag name="SHAPE" val="OLD"/>
</p:tagLst>
</file>

<file path=ppt/tags/tag154.xml><?xml version="1.0" encoding="utf-8"?>
<p:tagLst xmlns:a="http://schemas.openxmlformats.org/drawingml/2006/main" xmlns:r="http://schemas.openxmlformats.org/officeDocument/2006/relationships" xmlns:p="http://schemas.openxmlformats.org/presentationml/2006/main">
  <p:tag name="SHAPE" val="OLD"/>
</p:tagLst>
</file>

<file path=ppt/tags/tag155.xml><?xml version="1.0" encoding="utf-8"?>
<p:tagLst xmlns:a="http://schemas.openxmlformats.org/drawingml/2006/main" xmlns:r="http://schemas.openxmlformats.org/officeDocument/2006/relationships" xmlns:p="http://schemas.openxmlformats.org/presentationml/2006/main">
  <p:tag name="SHAPE" val="OLD"/>
</p:tagLst>
</file>

<file path=ppt/tags/tag156.xml><?xml version="1.0" encoding="utf-8"?>
<p:tagLst xmlns:a="http://schemas.openxmlformats.org/drawingml/2006/main" xmlns:r="http://schemas.openxmlformats.org/officeDocument/2006/relationships" xmlns:p="http://schemas.openxmlformats.org/presentationml/2006/main">
  <p:tag name="SHAPE" val="OLD"/>
</p:tagLst>
</file>

<file path=ppt/tags/tag157.xml><?xml version="1.0" encoding="utf-8"?>
<p:tagLst xmlns:a="http://schemas.openxmlformats.org/drawingml/2006/main" xmlns:r="http://schemas.openxmlformats.org/officeDocument/2006/relationships" xmlns:p="http://schemas.openxmlformats.org/presentationml/2006/main">
  <p:tag name="SHAPE" val="OLD"/>
</p:tagLst>
</file>

<file path=ppt/tags/tag158.xml><?xml version="1.0" encoding="utf-8"?>
<p:tagLst xmlns:a="http://schemas.openxmlformats.org/drawingml/2006/main" xmlns:r="http://schemas.openxmlformats.org/officeDocument/2006/relationships" xmlns:p="http://schemas.openxmlformats.org/presentationml/2006/main">
  <p:tag name="SHAPE" val="OLD"/>
</p:tagLst>
</file>

<file path=ppt/tags/tag159.xml><?xml version="1.0" encoding="utf-8"?>
<p:tagLst xmlns:a="http://schemas.openxmlformats.org/drawingml/2006/main" xmlns:r="http://schemas.openxmlformats.org/officeDocument/2006/relationships" xmlns:p="http://schemas.openxmlformats.org/presentationml/2006/main">
  <p:tag name="SHAPE" val="OLD"/>
</p:tagLst>
</file>

<file path=ppt/tags/tag16.xml><?xml version="1.0" encoding="utf-8"?>
<p:tagLst xmlns:a="http://schemas.openxmlformats.org/drawingml/2006/main" xmlns:r="http://schemas.openxmlformats.org/officeDocument/2006/relationships" xmlns:p="http://schemas.openxmlformats.org/presentationml/2006/main">
  <p:tag name="SHAPE" val="OLD"/>
</p:tagLst>
</file>

<file path=ppt/tags/tag160.xml><?xml version="1.0" encoding="utf-8"?>
<p:tagLst xmlns:a="http://schemas.openxmlformats.org/drawingml/2006/main" xmlns:r="http://schemas.openxmlformats.org/officeDocument/2006/relationships" xmlns:p="http://schemas.openxmlformats.org/presentationml/2006/main">
  <p:tag name="SHAPE" val="OLD"/>
</p:tagLst>
</file>

<file path=ppt/tags/tag161.xml><?xml version="1.0" encoding="utf-8"?>
<p:tagLst xmlns:a="http://schemas.openxmlformats.org/drawingml/2006/main" xmlns:r="http://schemas.openxmlformats.org/officeDocument/2006/relationships" xmlns:p="http://schemas.openxmlformats.org/presentationml/2006/main">
  <p:tag name="SHAPE" val="OLD"/>
</p:tagLst>
</file>

<file path=ppt/tags/tag162.xml><?xml version="1.0" encoding="utf-8"?>
<p:tagLst xmlns:a="http://schemas.openxmlformats.org/drawingml/2006/main" xmlns:r="http://schemas.openxmlformats.org/officeDocument/2006/relationships" xmlns:p="http://schemas.openxmlformats.org/presentationml/2006/main">
  <p:tag name="SHAPE" val="OLD"/>
</p:tagLst>
</file>

<file path=ppt/tags/tag163.xml><?xml version="1.0" encoding="utf-8"?>
<p:tagLst xmlns:a="http://schemas.openxmlformats.org/drawingml/2006/main" xmlns:r="http://schemas.openxmlformats.org/officeDocument/2006/relationships" xmlns:p="http://schemas.openxmlformats.org/presentationml/2006/main">
  <p:tag name="SHAPE" val="OLD"/>
</p:tagLst>
</file>

<file path=ppt/tags/tag164.xml><?xml version="1.0" encoding="utf-8"?>
<p:tagLst xmlns:a="http://schemas.openxmlformats.org/drawingml/2006/main" xmlns:r="http://schemas.openxmlformats.org/officeDocument/2006/relationships" xmlns:p="http://schemas.openxmlformats.org/presentationml/2006/main">
  <p:tag name="SHAPE" val="OLD"/>
</p:tagLst>
</file>

<file path=ppt/tags/tag165.xml><?xml version="1.0" encoding="utf-8"?>
<p:tagLst xmlns:a="http://schemas.openxmlformats.org/drawingml/2006/main" xmlns:r="http://schemas.openxmlformats.org/officeDocument/2006/relationships" xmlns:p="http://schemas.openxmlformats.org/presentationml/2006/main">
  <p:tag name="SHAPE" val="OLD"/>
</p:tagLst>
</file>

<file path=ppt/tags/tag166.xml><?xml version="1.0" encoding="utf-8"?>
<p:tagLst xmlns:a="http://schemas.openxmlformats.org/drawingml/2006/main" xmlns:r="http://schemas.openxmlformats.org/officeDocument/2006/relationships" xmlns:p="http://schemas.openxmlformats.org/presentationml/2006/main">
  <p:tag name="SHAPE" val="OLD"/>
</p:tagLst>
</file>

<file path=ppt/tags/tag167.xml><?xml version="1.0" encoding="utf-8"?>
<p:tagLst xmlns:a="http://schemas.openxmlformats.org/drawingml/2006/main" xmlns:r="http://schemas.openxmlformats.org/officeDocument/2006/relationships" xmlns:p="http://schemas.openxmlformats.org/presentationml/2006/main">
  <p:tag name="SHAPE" val="OLD"/>
</p:tagLst>
</file>

<file path=ppt/tags/tag168.xml><?xml version="1.0" encoding="utf-8"?>
<p:tagLst xmlns:a="http://schemas.openxmlformats.org/drawingml/2006/main" xmlns:r="http://schemas.openxmlformats.org/officeDocument/2006/relationships" xmlns:p="http://schemas.openxmlformats.org/presentationml/2006/main">
  <p:tag name="SHAPE" val="OLD"/>
</p:tagLst>
</file>

<file path=ppt/tags/tag169.xml><?xml version="1.0" encoding="utf-8"?>
<p:tagLst xmlns:a="http://schemas.openxmlformats.org/drawingml/2006/main" xmlns:r="http://schemas.openxmlformats.org/officeDocument/2006/relationships" xmlns:p="http://schemas.openxmlformats.org/presentationml/2006/main">
  <p:tag name="SHAPE" val="OLD"/>
</p:tagLst>
</file>

<file path=ppt/tags/tag17.xml><?xml version="1.0" encoding="utf-8"?>
<p:tagLst xmlns:a="http://schemas.openxmlformats.org/drawingml/2006/main" xmlns:r="http://schemas.openxmlformats.org/officeDocument/2006/relationships" xmlns:p="http://schemas.openxmlformats.org/presentationml/2006/main">
  <p:tag name="SHAPE" val="OLD"/>
</p:tagLst>
</file>

<file path=ppt/tags/tag170.xml><?xml version="1.0" encoding="utf-8"?>
<p:tagLst xmlns:a="http://schemas.openxmlformats.org/drawingml/2006/main" xmlns:r="http://schemas.openxmlformats.org/officeDocument/2006/relationships" xmlns:p="http://schemas.openxmlformats.org/presentationml/2006/main">
  <p:tag name="SHAPE" val="OLD"/>
</p:tagLst>
</file>

<file path=ppt/tags/tag171.xml><?xml version="1.0" encoding="utf-8"?>
<p:tagLst xmlns:a="http://schemas.openxmlformats.org/drawingml/2006/main" xmlns:r="http://schemas.openxmlformats.org/officeDocument/2006/relationships" xmlns:p="http://schemas.openxmlformats.org/presentationml/2006/main">
  <p:tag name="SHAPE" val="OLD"/>
</p:tagLst>
</file>

<file path=ppt/tags/tag172.xml><?xml version="1.0" encoding="utf-8"?>
<p:tagLst xmlns:a="http://schemas.openxmlformats.org/drawingml/2006/main" xmlns:r="http://schemas.openxmlformats.org/officeDocument/2006/relationships" xmlns:p="http://schemas.openxmlformats.org/presentationml/2006/main">
  <p:tag name="SHAPE" val="OLD"/>
</p:tagLst>
</file>

<file path=ppt/tags/tag173.xml><?xml version="1.0" encoding="utf-8"?>
<p:tagLst xmlns:a="http://schemas.openxmlformats.org/drawingml/2006/main" xmlns:r="http://schemas.openxmlformats.org/officeDocument/2006/relationships" xmlns:p="http://schemas.openxmlformats.org/presentationml/2006/main">
  <p:tag name="SHAPE" val="OLD"/>
</p:tagLst>
</file>

<file path=ppt/tags/tag174.xml><?xml version="1.0" encoding="utf-8"?>
<p:tagLst xmlns:a="http://schemas.openxmlformats.org/drawingml/2006/main" xmlns:r="http://schemas.openxmlformats.org/officeDocument/2006/relationships" xmlns:p="http://schemas.openxmlformats.org/presentationml/2006/main">
  <p:tag name="SHAPE" val="OLD"/>
</p:tagLst>
</file>

<file path=ppt/tags/tag175.xml><?xml version="1.0" encoding="utf-8"?>
<p:tagLst xmlns:a="http://schemas.openxmlformats.org/drawingml/2006/main" xmlns:r="http://schemas.openxmlformats.org/officeDocument/2006/relationships" xmlns:p="http://schemas.openxmlformats.org/presentationml/2006/main">
  <p:tag name="SHAPE" val="OLD"/>
</p:tagLst>
</file>

<file path=ppt/tags/tag176.xml><?xml version="1.0" encoding="utf-8"?>
<p:tagLst xmlns:a="http://schemas.openxmlformats.org/drawingml/2006/main" xmlns:r="http://schemas.openxmlformats.org/officeDocument/2006/relationships" xmlns:p="http://schemas.openxmlformats.org/presentationml/2006/main">
  <p:tag name="SHAPE" val="OLD"/>
</p:tagLst>
</file>

<file path=ppt/tags/tag177.xml><?xml version="1.0" encoding="utf-8"?>
<p:tagLst xmlns:a="http://schemas.openxmlformats.org/drawingml/2006/main" xmlns:r="http://schemas.openxmlformats.org/officeDocument/2006/relationships" xmlns:p="http://schemas.openxmlformats.org/presentationml/2006/main">
  <p:tag name="SHAPE" val="OLD"/>
</p:tagLst>
</file>

<file path=ppt/tags/tag178.xml><?xml version="1.0" encoding="utf-8"?>
<p:tagLst xmlns:a="http://schemas.openxmlformats.org/drawingml/2006/main" xmlns:r="http://schemas.openxmlformats.org/officeDocument/2006/relationships" xmlns:p="http://schemas.openxmlformats.org/presentationml/2006/main">
  <p:tag name="SHAPE" val="OLD"/>
</p:tagLst>
</file>

<file path=ppt/tags/tag179.xml><?xml version="1.0" encoding="utf-8"?>
<p:tagLst xmlns:a="http://schemas.openxmlformats.org/drawingml/2006/main" xmlns:r="http://schemas.openxmlformats.org/officeDocument/2006/relationships" xmlns:p="http://schemas.openxmlformats.org/presentationml/2006/main">
  <p:tag name="SHAPE" val="OLD"/>
</p:tagLst>
</file>

<file path=ppt/tags/tag18.xml><?xml version="1.0" encoding="utf-8"?>
<p:tagLst xmlns:a="http://schemas.openxmlformats.org/drawingml/2006/main" xmlns:r="http://schemas.openxmlformats.org/officeDocument/2006/relationships" xmlns:p="http://schemas.openxmlformats.org/presentationml/2006/main">
  <p:tag name="SHAPE" val="OLD"/>
</p:tagLst>
</file>

<file path=ppt/tags/tag180.xml><?xml version="1.0" encoding="utf-8"?>
<p:tagLst xmlns:a="http://schemas.openxmlformats.org/drawingml/2006/main" xmlns:r="http://schemas.openxmlformats.org/officeDocument/2006/relationships" xmlns:p="http://schemas.openxmlformats.org/presentationml/2006/main">
  <p:tag name="SHAPE" val="OLD"/>
</p:tagLst>
</file>

<file path=ppt/tags/tag181.xml><?xml version="1.0" encoding="utf-8"?>
<p:tagLst xmlns:a="http://schemas.openxmlformats.org/drawingml/2006/main" xmlns:r="http://schemas.openxmlformats.org/officeDocument/2006/relationships" xmlns:p="http://schemas.openxmlformats.org/presentationml/2006/main">
  <p:tag name="SHAPE" val="OLD"/>
</p:tagLst>
</file>

<file path=ppt/tags/tag182.xml><?xml version="1.0" encoding="utf-8"?>
<p:tagLst xmlns:a="http://schemas.openxmlformats.org/drawingml/2006/main" xmlns:r="http://schemas.openxmlformats.org/officeDocument/2006/relationships" xmlns:p="http://schemas.openxmlformats.org/presentationml/2006/main">
  <p:tag name="SHAPE" val="OLD"/>
</p:tagLst>
</file>

<file path=ppt/tags/tag183.xml><?xml version="1.0" encoding="utf-8"?>
<p:tagLst xmlns:a="http://schemas.openxmlformats.org/drawingml/2006/main" xmlns:r="http://schemas.openxmlformats.org/officeDocument/2006/relationships" xmlns:p="http://schemas.openxmlformats.org/presentationml/2006/main">
  <p:tag name="SHAPE" val="OLD"/>
</p:tagLst>
</file>

<file path=ppt/tags/tag184.xml><?xml version="1.0" encoding="utf-8"?>
<p:tagLst xmlns:a="http://schemas.openxmlformats.org/drawingml/2006/main" xmlns:r="http://schemas.openxmlformats.org/officeDocument/2006/relationships" xmlns:p="http://schemas.openxmlformats.org/presentationml/2006/main">
  <p:tag name="SHAPE" val="OLD"/>
</p:tagLst>
</file>

<file path=ppt/tags/tag185.xml><?xml version="1.0" encoding="utf-8"?>
<p:tagLst xmlns:a="http://schemas.openxmlformats.org/drawingml/2006/main" xmlns:r="http://schemas.openxmlformats.org/officeDocument/2006/relationships" xmlns:p="http://schemas.openxmlformats.org/presentationml/2006/main">
  <p:tag name="SHAPE" val="OLD"/>
</p:tagLst>
</file>

<file path=ppt/tags/tag186.xml><?xml version="1.0" encoding="utf-8"?>
<p:tagLst xmlns:a="http://schemas.openxmlformats.org/drawingml/2006/main" xmlns:r="http://schemas.openxmlformats.org/officeDocument/2006/relationships" xmlns:p="http://schemas.openxmlformats.org/presentationml/2006/main">
  <p:tag name="SHAPE" val="OLD"/>
</p:tagLst>
</file>

<file path=ppt/tags/tag187.xml><?xml version="1.0" encoding="utf-8"?>
<p:tagLst xmlns:a="http://schemas.openxmlformats.org/drawingml/2006/main" xmlns:r="http://schemas.openxmlformats.org/officeDocument/2006/relationships" xmlns:p="http://schemas.openxmlformats.org/presentationml/2006/main">
  <p:tag name="SHAPE" val="OLD"/>
</p:tagLst>
</file>

<file path=ppt/tags/tag188.xml><?xml version="1.0" encoding="utf-8"?>
<p:tagLst xmlns:a="http://schemas.openxmlformats.org/drawingml/2006/main" xmlns:r="http://schemas.openxmlformats.org/officeDocument/2006/relationships" xmlns:p="http://schemas.openxmlformats.org/presentationml/2006/main">
  <p:tag name="SHAPE" val="OLD"/>
</p:tagLst>
</file>

<file path=ppt/tags/tag189.xml><?xml version="1.0" encoding="utf-8"?>
<p:tagLst xmlns:a="http://schemas.openxmlformats.org/drawingml/2006/main" xmlns:r="http://schemas.openxmlformats.org/officeDocument/2006/relationships" xmlns:p="http://schemas.openxmlformats.org/presentationml/2006/main">
  <p:tag name="SHAPE" val="OLD"/>
</p:tagLst>
</file>

<file path=ppt/tags/tag19.xml><?xml version="1.0" encoding="utf-8"?>
<p:tagLst xmlns:a="http://schemas.openxmlformats.org/drawingml/2006/main" xmlns:r="http://schemas.openxmlformats.org/officeDocument/2006/relationships" xmlns:p="http://schemas.openxmlformats.org/presentationml/2006/main">
  <p:tag name="SHAPE" val="OLD"/>
</p:tagLst>
</file>

<file path=ppt/tags/tag190.xml><?xml version="1.0" encoding="utf-8"?>
<p:tagLst xmlns:a="http://schemas.openxmlformats.org/drawingml/2006/main" xmlns:r="http://schemas.openxmlformats.org/officeDocument/2006/relationships" xmlns:p="http://schemas.openxmlformats.org/presentationml/2006/main">
  <p:tag name="SHAPE" val="OLD"/>
</p:tagLst>
</file>

<file path=ppt/tags/tag191.xml><?xml version="1.0" encoding="utf-8"?>
<p:tagLst xmlns:a="http://schemas.openxmlformats.org/drawingml/2006/main" xmlns:r="http://schemas.openxmlformats.org/officeDocument/2006/relationships" xmlns:p="http://schemas.openxmlformats.org/presentationml/2006/main">
  <p:tag name="SHAPE" val="OLD"/>
</p:tagLst>
</file>

<file path=ppt/tags/tag192.xml><?xml version="1.0" encoding="utf-8"?>
<p:tagLst xmlns:a="http://schemas.openxmlformats.org/drawingml/2006/main" xmlns:r="http://schemas.openxmlformats.org/officeDocument/2006/relationships" xmlns:p="http://schemas.openxmlformats.org/presentationml/2006/main">
  <p:tag name="SHAPE" val="OLD"/>
</p:tagLst>
</file>

<file path=ppt/tags/tag193.xml><?xml version="1.0" encoding="utf-8"?>
<p:tagLst xmlns:a="http://schemas.openxmlformats.org/drawingml/2006/main" xmlns:r="http://schemas.openxmlformats.org/officeDocument/2006/relationships" xmlns:p="http://schemas.openxmlformats.org/presentationml/2006/main">
  <p:tag name="SHAPE" val="OLD"/>
</p:tagLst>
</file>

<file path=ppt/tags/tag194.xml><?xml version="1.0" encoding="utf-8"?>
<p:tagLst xmlns:a="http://schemas.openxmlformats.org/drawingml/2006/main" xmlns:r="http://schemas.openxmlformats.org/officeDocument/2006/relationships" xmlns:p="http://schemas.openxmlformats.org/presentationml/2006/main">
  <p:tag name="SHAPE" val="OLD"/>
</p:tagLst>
</file>

<file path=ppt/tags/tag195.xml><?xml version="1.0" encoding="utf-8"?>
<p:tagLst xmlns:a="http://schemas.openxmlformats.org/drawingml/2006/main" xmlns:r="http://schemas.openxmlformats.org/officeDocument/2006/relationships" xmlns:p="http://schemas.openxmlformats.org/presentationml/2006/main">
  <p:tag name="SHAPE" val="OLD"/>
</p:tagLst>
</file>

<file path=ppt/tags/tag196.xml><?xml version="1.0" encoding="utf-8"?>
<p:tagLst xmlns:a="http://schemas.openxmlformats.org/drawingml/2006/main" xmlns:r="http://schemas.openxmlformats.org/officeDocument/2006/relationships" xmlns:p="http://schemas.openxmlformats.org/presentationml/2006/main">
  <p:tag name="SHAPE" val="OLD"/>
</p:tagLst>
</file>

<file path=ppt/tags/tag197.xml><?xml version="1.0" encoding="utf-8"?>
<p:tagLst xmlns:a="http://schemas.openxmlformats.org/drawingml/2006/main" xmlns:r="http://schemas.openxmlformats.org/officeDocument/2006/relationships" xmlns:p="http://schemas.openxmlformats.org/presentationml/2006/main">
  <p:tag name="SHAPE" val="OLD"/>
</p:tagLst>
</file>

<file path=ppt/tags/tag198.xml><?xml version="1.0" encoding="utf-8"?>
<p:tagLst xmlns:a="http://schemas.openxmlformats.org/drawingml/2006/main" xmlns:r="http://schemas.openxmlformats.org/officeDocument/2006/relationships" xmlns:p="http://schemas.openxmlformats.org/presentationml/2006/main">
  <p:tag name="SHAPE" val="OLD"/>
</p:tagLst>
</file>

<file path=ppt/tags/tag199.xml><?xml version="1.0" encoding="utf-8"?>
<p:tagLst xmlns:a="http://schemas.openxmlformats.org/drawingml/2006/main" xmlns:r="http://schemas.openxmlformats.org/officeDocument/2006/relationships" xmlns:p="http://schemas.openxmlformats.org/presentationml/2006/main">
  <p:tag name="SHAPE" val="OLD"/>
</p:tagLst>
</file>

<file path=ppt/tags/tag2.xml><?xml version="1.0" encoding="utf-8"?>
<p:tagLst xmlns:a="http://schemas.openxmlformats.org/drawingml/2006/main" xmlns:r="http://schemas.openxmlformats.org/officeDocument/2006/relationships" xmlns:p="http://schemas.openxmlformats.org/presentationml/2006/main">
  <p:tag name="SHAPE" val="OLD"/>
</p:tagLst>
</file>

<file path=ppt/tags/tag20.xml><?xml version="1.0" encoding="utf-8"?>
<p:tagLst xmlns:a="http://schemas.openxmlformats.org/drawingml/2006/main" xmlns:r="http://schemas.openxmlformats.org/officeDocument/2006/relationships" xmlns:p="http://schemas.openxmlformats.org/presentationml/2006/main">
  <p:tag name="SHAPE" val="OLD"/>
</p:tagLst>
</file>

<file path=ppt/tags/tag200.xml><?xml version="1.0" encoding="utf-8"?>
<p:tagLst xmlns:a="http://schemas.openxmlformats.org/drawingml/2006/main" xmlns:r="http://schemas.openxmlformats.org/officeDocument/2006/relationships" xmlns:p="http://schemas.openxmlformats.org/presentationml/2006/main">
  <p:tag name="SHAPE" val="OLD"/>
</p:tagLst>
</file>

<file path=ppt/tags/tag201.xml><?xml version="1.0" encoding="utf-8"?>
<p:tagLst xmlns:a="http://schemas.openxmlformats.org/drawingml/2006/main" xmlns:r="http://schemas.openxmlformats.org/officeDocument/2006/relationships" xmlns:p="http://schemas.openxmlformats.org/presentationml/2006/main">
  <p:tag name="SHAPE" val="OLD"/>
</p:tagLst>
</file>

<file path=ppt/tags/tag202.xml><?xml version="1.0" encoding="utf-8"?>
<p:tagLst xmlns:a="http://schemas.openxmlformats.org/drawingml/2006/main" xmlns:r="http://schemas.openxmlformats.org/officeDocument/2006/relationships" xmlns:p="http://schemas.openxmlformats.org/presentationml/2006/main">
  <p:tag name="SHAPE" val="OLD"/>
</p:tagLst>
</file>

<file path=ppt/tags/tag203.xml><?xml version="1.0" encoding="utf-8"?>
<p:tagLst xmlns:a="http://schemas.openxmlformats.org/drawingml/2006/main" xmlns:r="http://schemas.openxmlformats.org/officeDocument/2006/relationships" xmlns:p="http://schemas.openxmlformats.org/presentationml/2006/main">
  <p:tag name="SHAPE" val="OLD"/>
</p:tagLst>
</file>

<file path=ppt/tags/tag204.xml><?xml version="1.0" encoding="utf-8"?>
<p:tagLst xmlns:a="http://schemas.openxmlformats.org/drawingml/2006/main" xmlns:r="http://schemas.openxmlformats.org/officeDocument/2006/relationships" xmlns:p="http://schemas.openxmlformats.org/presentationml/2006/main">
  <p:tag name="SHAPE" val="OLD"/>
</p:tagLst>
</file>

<file path=ppt/tags/tag205.xml><?xml version="1.0" encoding="utf-8"?>
<p:tagLst xmlns:a="http://schemas.openxmlformats.org/drawingml/2006/main" xmlns:r="http://schemas.openxmlformats.org/officeDocument/2006/relationships" xmlns:p="http://schemas.openxmlformats.org/presentationml/2006/main">
  <p:tag name="SHAPE" val="OLD"/>
</p:tagLst>
</file>

<file path=ppt/tags/tag206.xml><?xml version="1.0" encoding="utf-8"?>
<p:tagLst xmlns:a="http://schemas.openxmlformats.org/drawingml/2006/main" xmlns:r="http://schemas.openxmlformats.org/officeDocument/2006/relationships" xmlns:p="http://schemas.openxmlformats.org/presentationml/2006/main">
  <p:tag name="SHAPE" val="OLD"/>
</p:tagLst>
</file>

<file path=ppt/tags/tag207.xml><?xml version="1.0" encoding="utf-8"?>
<p:tagLst xmlns:a="http://schemas.openxmlformats.org/drawingml/2006/main" xmlns:r="http://schemas.openxmlformats.org/officeDocument/2006/relationships" xmlns:p="http://schemas.openxmlformats.org/presentationml/2006/main">
  <p:tag name="SHAPE" val="OLD"/>
</p:tagLst>
</file>

<file path=ppt/tags/tag208.xml><?xml version="1.0" encoding="utf-8"?>
<p:tagLst xmlns:a="http://schemas.openxmlformats.org/drawingml/2006/main" xmlns:r="http://schemas.openxmlformats.org/officeDocument/2006/relationships" xmlns:p="http://schemas.openxmlformats.org/presentationml/2006/main">
  <p:tag name="SHAPE" val="OLD"/>
</p:tagLst>
</file>

<file path=ppt/tags/tag209.xml><?xml version="1.0" encoding="utf-8"?>
<p:tagLst xmlns:a="http://schemas.openxmlformats.org/drawingml/2006/main" xmlns:r="http://schemas.openxmlformats.org/officeDocument/2006/relationships" xmlns:p="http://schemas.openxmlformats.org/presentationml/2006/main">
  <p:tag name="SHAPE" val="OLD"/>
</p:tagLst>
</file>

<file path=ppt/tags/tag21.xml><?xml version="1.0" encoding="utf-8"?>
<p:tagLst xmlns:a="http://schemas.openxmlformats.org/drawingml/2006/main" xmlns:r="http://schemas.openxmlformats.org/officeDocument/2006/relationships" xmlns:p="http://schemas.openxmlformats.org/presentationml/2006/main">
  <p:tag name="SHAPE" val="OLD"/>
</p:tagLst>
</file>

<file path=ppt/tags/tag210.xml><?xml version="1.0" encoding="utf-8"?>
<p:tagLst xmlns:a="http://schemas.openxmlformats.org/drawingml/2006/main" xmlns:r="http://schemas.openxmlformats.org/officeDocument/2006/relationships" xmlns:p="http://schemas.openxmlformats.org/presentationml/2006/main">
  <p:tag name="SHAPE" val="OLD"/>
</p:tagLst>
</file>

<file path=ppt/tags/tag211.xml><?xml version="1.0" encoding="utf-8"?>
<p:tagLst xmlns:a="http://schemas.openxmlformats.org/drawingml/2006/main" xmlns:r="http://schemas.openxmlformats.org/officeDocument/2006/relationships" xmlns:p="http://schemas.openxmlformats.org/presentationml/2006/main">
  <p:tag name="SHAPE" val="OLD"/>
</p:tagLst>
</file>

<file path=ppt/tags/tag212.xml><?xml version="1.0" encoding="utf-8"?>
<p:tagLst xmlns:a="http://schemas.openxmlformats.org/drawingml/2006/main" xmlns:r="http://schemas.openxmlformats.org/officeDocument/2006/relationships" xmlns:p="http://schemas.openxmlformats.org/presentationml/2006/main">
  <p:tag name="SHAPE" val="OLD"/>
</p:tagLst>
</file>

<file path=ppt/tags/tag213.xml><?xml version="1.0" encoding="utf-8"?>
<p:tagLst xmlns:a="http://schemas.openxmlformats.org/drawingml/2006/main" xmlns:r="http://schemas.openxmlformats.org/officeDocument/2006/relationships" xmlns:p="http://schemas.openxmlformats.org/presentationml/2006/main">
  <p:tag name="SHAPE" val="OLD"/>
</p:tagLst>
</file>

<file path=ppt/tags/tag214.xml><?xml version="1.0" encoding="utf-8"?>
<p:tagLst xmlns:a="http://schemas.openxmlformats.org/drawingml/2006/main" xmlns:r="http://schemas.openxmlformats.org/officeDocument/2006/relationships" xmlns:p="http://schemas.openxmlformats.org/presentationml/2006/main">
  <p:tag name="SHAPE" val="OLD"/>
</p:tagLst>
</file>

<file path=ppt/tags/tag215.xml><?xml version="1.0" encoding="utf-8"?>
<p:tagLst xmlns:a="http://schemas.openxmlformats.org/drawingml/2006/main" xmlns:r="http://schemas.openxmlformats.org/officeDocument/2006/relationships" xmlns:p="http://schemas.openxmlformats.org/presentationml/2006/main">
  <p:tag name="SHAPE" val="OLD"/>
</p:tagLst>
</file>

<file path=ppt/tags/tag216.xml><?xml version="1.0" encoding="utf-8"?>
<p:tagLst xmlns:a="http://schemas.openxmlformats.org/drawingml/2006/main" xmlns:r="http://schemas.openxmlformats.org/officeDocument/2006/relationships" xmlns:p="http://schemas.openxmlformats.org/presentationml/2006/main">
  <p:tag name="SHAPE" val="OLD"/>
</p:tagLst>
</file>

<file path=ppt/tags/tag217.xml><?xml version="1.0" encoding="utf-8"?>
<p:tagLst xmlns:a="http://schemas.openxmlformats.org/drawingml/2006/main" xmlns:r="http://schemas.openxmlformats.org/officeDocument/2006/relationships" xmlns:p="http://schemas.openxmlformats.org/presentationml/2006/main">
  <p:tag name="SHAPE" val="OLD"/>
</p:tagLst>
</file>

<file path=ppt/tags/tag218.xml><?xml version="1.0" encoding="utf-8"?>
<p:tagLst xmlns:a="http://schemas.openxmlformats.org/drawingml/2006/main" xmlns:r="http://schemas.openxmlformats.org/officeDocument/2006/relationships" xmlns:p="http://schemas.openxmlformats.org/presentationml/2006/main">
  <p:tag name="SHAPE" val="OLD"/>
</p:tagLst>
</file>

<file path=ppt/tags/tag219.xml><?xml version="1.0" encoding="utf-8"?>
<p:tagLst xmlns:a="http://schemas.openxmlformats.org/drawingml/2006/main" xmlns:r="http://schemas.openxmlformats.org/officeDocument/2006/relationships" xmlns:p="http://schemas.openxmlformats.org/presentationml/2006/main">
  <p:tag name="SHAPE" val="OLD"/>
</p:tagLst>
</file>

<file path=ppt/tags/tag22.xml><?xml version="1.0" encoding="utf-8"?>
<p:tagLst xmlns:a="http://schemas.openxmlformats.org/drawingml/2006/main" xmlns:r="http://schemas.openxmlformats.org/officeDocument/2006/relationships" xmlns:p="http://schemas.openxmlformats.org/presentationml/2006/main">
  <p:tag name="SHAPE" val="OLD"/>
</p:tagLst>
</file>

<file path=ppt/tags/tag220.xml><?xml version="1.0" encoding="utf-8"?>
<p:tagLst xmlns:a="http://schemas.openxmlformats.org/drawingml/2006/main" xmlns:r="http://schemas.openxmlformats.org/officeDocument/2006/relationships" xmlns:p="http://schemas.openxmlformats.org/presentationml/2006/main">
  <p:tag name="SHAPE" val="OLD"/>
</p:tagLst>
</file>

<file path=ppt/tags/tag221.xml><?xml version="1.0" encoding="utf-8"?>
<p:tagLst xmlns:a="http://schemas.openxmlformats.org/drawingml/2006/main" xmlns:r="http://schemas.openxmlformats.org/officeDocument/2006/relationships" xmlns:p="http://schemas.openxmlformats.org/presentationml/2006/main">
  <p:tag name="SHAPE" val="OLD"/>
</p:tagLst>
</file>

<file path=ppt/tags/tag222.xml><?xml version="1.0" encoding="utf-8"?>
<p:tagLst xmlns:a="http://schemas.openxmlformats.org/drawingml/2006/main" xmlns:r="http://schemas.openxmlformats.org/officeDocument/2006/relationships" xmlns:p="http://schemas.openxmlformats.org/presentationml/2006/main">
  <p:tag name="SHAPE" val="OLD"/>
</p:tagLst>
</file>

<file path=ppt/tags/tag223.xml><?xml version="1.0" encoding="utf-8"?>
<p:tagLst xmlns:a="http://schemas.openxmlformats.org/drawingml/2006/main" xmlns:r="http://schemas.openxmlformats.org/officeDocument/2006/relationships" xmlns:p="http://schemas.openxmlformats.org/presentationml/2006/main">
  <p:tag name="SHAPE" val="OLD"/>
</p:tagLst>
</file>

<file path=ppt/tags/tag224.xml><?xml version="1.0" encoding="utf-8"?>
<p:tagLst xmlns:a="http://schemas.openxmlformats.org/drawingml/2006/main" xmlns:r="http://schemas.openxmlformats.org/officeDocument/2006/relationships" xmlns:p="http://schemas.openxmlformats.org/presentationml/2006/main">
  <p:tag name="SHAPE" val="OLD"/>
</p:tagLst>
</file>

<file path=ppt/tags/tag23.xml><?xml version="1.0" encoding="utf-8"?>
<p:tagLst xmlns:a="http://schemas.openxmlformats.org/drawingml/2006/main" xmlns:r="http://schemas.openxmlformats.org/officeDocument/2006/relationships" xmlns:p="http://schemas.openxmlformats.org/presentationml/2006/main">
  <p:tag name="SHAPE" val="OLD"/>
</p:tagLst>
</file>

<file path=ppt/tags/tag24.xml><?xml version="1.0" encoding="utf-8"?>
<p:tagLst xmlns:a="http://schemas.openxmlformats.org/drawingml/2006/main" xmlns:r="http://schemas.openxmlformats.org/officeDocument/2006/relationships" xmlns:p="http://schemas.openxmlformats.org/presentationml/2006/main">
  <p:tag name="SHAPE" val="OLD"/>
</p:tagLst>
</file>

<file path=ppt/tags/tag25.xml><?xml version="1.0" encoding="utf-8"?>
<p:tagLst xmlns:a="http://schemas.openxmlformats.org/drawingml/2006/main" xmlns:r="http://schemas.openxmlformats.org/officeDocument/2006/relationships" xmlns:p="http://schemas.openxmlformats.org/presentationml/2006/main">
  <p:tag name="SHAPE" val="OLD"/>
</p:tagLst>
</file>

<file path=ppt/tags/tag26.xml><?xml version="1.0" encoding="utf-8"?>
<p:tagLst xmlns:a="http://schemas.openxmlformats.org/drawingml/2006/main" xmlns:r="http://schemas.openxmlformats.org/officeDocument/2006/relationships" xmlns:p="http://schemas.openxmlformats.org/presentationml/2006/main">
  <p:tag name="SHAPE" val="OLD"/>
</p:tagLst>
</file>

<file path=ppt/tags/tag27.xml><?xml version="1.0" encoding="utf-8"?>
<p:tagLst xmlns:a="http://schemas.openxmlformats.org/drawingml/2006/main" xmlns:r="http://schemas.openxmlformats.org/officeDocument/2006/relationships" xmlns:p="http://schemas.openxmlformats.org/presentationml/2006/main">
  <p:tag name="SHAPE" val="OLD"/>
</p:tagLst>
</file>

<file path=ppt/tags/tag28.xml><?xml version="1.0" encoding="utf-8"?>
<p:tagLst xmlns:a="http://schemas.openxmlformats.org/drawingml/2006/main" xmlns:r="http://schemas.openxmlformats.org/officeDocument/2006/relationships" xmlns:p="http://schemas.openxmlformats.org/presentationml/2006/main">
  <p:tag name="SHAPE" val="OLD"/>
</p:tagLst>
</file>

<file path=ppt/tags/tag29.xml><?xml version="1.0" encoding="utf-8"?>
<p:tagLst xmlns:a="http://schemas.openxmlformats.org/drawingml/2006/main" xmlns:r="http://schemas.openxmlformats.org/officeDocument/2006/relationships" xmlns:p="http://schemas.openxmlformats.org/presentationml/2006/main">
  <p:tag name="SHAPE" val="OLD"/>
</p:tagLst>
</file>

<file path=ppt/tags/tag3.xml><?xml version="1.0" encoding="utf-8"?>
<p:tagLst xmlns:a="http://schemas.openxmlformats.org/drawingml/2006/main" xmlns:r="http://schemas.openxmlformats.org/officeDocument/2006/relationships" xmlns:p="http://schemas.openxmlformats.org/presentationml/2006/main">
  <p:tag name="SHAPE" val="OLD"/>
</p:tagLst>
</file>

<file path=ppt/tags/tag30.xml><?xml version="1.0" encoding="utf-8"?>
<p:tagLst xmlns:a="http://schemas.openxmlformats.org/drawingml/2006/main" xmlns:r="http://schemas.openxmlformats.org/officeDocument/2006/relationships" xmlns:p="http://schemas.openxmlformats.org/presentationml/2006/main">
  <p:tag name="SHAPE" val="OLD"/>
</p:tagLst>
</file>

<file path=ppt/tags/tag31.xml><?xml version="1.0" encoding="utf-8"?>
<p:tagLst xmlns:a="http://schemas.openxmlformats.org/drawingml/2006/main" xmlns:r="http://schemas.openxmlformats.org/officeDocument/2006/relationships" xmlns:p="http://schemas.openxmlformats.org/presentationml/2006/main">
  <p:tag name="SHAPE" val="OLD"/>
</p:tagLst>
</file>

<file path=ppt/tags/tag32.xml><?xml version="1.0" encoding="utf-8"?>
<p:tagLst xmlns:a="http://schemas.openxmlformats.org/drawingml/2006/main" xmlns:r="http://schemas.openxmlformats.org/officeDocument/2006/relationships" xmlns:p="http://schemas.openxmlformats.org/presentationml/2006/main">
  <p:tag name="SHAPE" val="OLD"/>
</p:tagLst>
</file>

<file path=ppt/tags/tag33.xml><?xml version="1.0" encoding="utf-8"?>
<p:tagLst xmlns:a="http://schemas.openxmlformats.org/drawingml/2006/main" xmlns:r="http://schemas.openxmlformats.org/officeDocument/2006/relationships" xmlns:p="http://schemas.openxmlformats.org/presentationml/2006/main">
  <p:tag name="SHAPE" val="OLD"/>
</p:tagLst>
</file>

<file path=ppt/tags/tag34.xml><?xml version="1.0" encoding="utf-8"?>
<p:tagLst xmlns:a="http://schemas.openxmlformats.org/drawingml/2006/main" xmlns:r="http://schemas.openxmlformats.org/officeDocument/2006/relationships" xmlns:p="http://schemas.openxmlformats.org/presentationml/2006/main">
  <p:tag name="SHAPE" val="OLD"/>
</p:tagLst>
</file>

<file path=ppt/tags/tag35.xml><?xml version="1.0" encoding="utf-8"?>
<p:tagLst xmlns:a="http://schemas.openxmlformats.org/drawingml/2006/main" xmlns:r="http://schemas.openxmlformats.org/officeDocument/2006/relationships" xmlns:p="http://schemas.openxmlformats.org/presentationml/2006/main">
  <p:tag name="SHAPE" val="OLD"/>
</p:tagLst>
</file>

<file path=ppt/tags/tag36.xml><?xml version="1.0" encoding="utf-8"?>
<p:tagLst xmlns:a="http://schemas.openxmlformats.org/drawingml/2006/main" xmlns:r="http://schemas.openxmlformats.org/officeDocument/2006/relationships" xmlns:p="http://schemas.openxmlformats.org/presentationml/2006/main">
  <p:tag name="SHAPE" val="OLD"/>
</p:tagLst>
</file>

<file path=ppt/tags/tag37.xml><?xml version="1.0" encoding="utf-8"?>
<p:tagLst xmlns:a="http://schemas.openxmlformats.org/drawingml/2006/main" xmlns:r="http://schemas.openxmlformats.org/officeDocument/2006/relationships" xmlns:p="http://schemas.openxmlformats.org/presentationml/2006/main">
  <p:tag name="SHAPE" val="OLD"/>
</p:tagLst>
</file>

<file path=ppt/tags/tag38.xml><?xml version="1.0" encoding="utf-8"?>
<p:tagLst xmlns:a="http://schemas.openxmlformats.org/drawingml/2006/main" xmlns:r="http://schemas.openxmlformats.org/officeDocument/2006/relationships" xmlns:p="http://schemas.openxmlformats.org/presentationml/2006/main">
  <p:tag name="SHAPE" val="OLD"/>
</p:tagLst>
</file>

<file path=ppt/tags/tag39.xml><?xml version="1.0" encoding="utf-8"?>
<p:tagLst xmlns:a="http://schemas.openxmlformats.org/drawingml/2006/main" xmlns:r="http://schemas.openxmlformats.org/officeDocument/2006/relationships" xmlns:p="http://schemas.openxmlformats.org/presentationml/2006/main">
  <p:tag name="SHAPE" val="OLD"/>
</p:tagLst>
</file>

<file path=ppt/tags/tag4.xml><?xml version="1.0" encoding="utf-8"?>
<p:tagLst xmlns:a="http://schemas.openxmlformats.org/drawingml/2006/main" xmlns:r="http://schemas.openxmlformats.org/officeDocument/2006/relationships" xmlns:p="http://schemas.openxmlformats.org/presentationml/2006/main">
  <p:tag name="SHAPE" val="OLD"/>
</p:tagLst>
</file>

<file path=ppt/tags/tag40.xml><?xml version="1.0" encoding="utf-8"?>
<p:tagLst xmlns:a="http://schemas.openxmlformats.org/drawingml/2006/main" xmlns:r="http://schemas.openxmlformats.org/officeDocument/2006/relationships" xmlns:p="http://schemas.openxmlformats.org/presentationml/2006/main">
  <p:tag name="SHAPE" val="OLD"/>
</p:tagLst>
</file>

<file path=ppt/tags/tag41.xml><?xml version="1.0" encoding="utf-8"?>
<p:tagLst xmlns:a="http://schemas.openxmlformats.org/drawingml/2006/main" xmlns:r="http://schemas.openxmlformats.org/officeDocument/2006/relationships" xmlns:p="http://schemas.openxmlformats.org/presentationml/2006/main">
  <p:tag name="SHAPE" val="OLD"/>
</p:tagLst>
</file>

<file path=ppt/tags/tag42.xml><?xml version="1.0" encoding="utf-8"?>
<p:tagLst xmlns:a="http://schemas.openxmlformats.org/drawingml/2006/main" xmlns:r="http://schemas.openxmlformats.org/officeDocument/2006/relationships" xmlns:p="http://schemas.openxmlformats.org/presentationml/2006/main">
  <p:tag name="SHAPE" val="OLD"/>
</p:tagLst>
</file>

<file path=ppt/tags/tag43.xml><?xml version="1.0" encoding="utf-8"?>
<p:tagLst xmlns:a="http://schemas.openxmlformats.org/drawingml/2006/main" xmlns:r="http://schemas.openxmlformats.org/officeDocument/2006/relationships" xmlns:p="http://schemas.openxmlformats.org/presentationml/2006/main">
  <p:tag name="SHAPE" val="OLD"/>
</p:tagLst>
</file>

<file path=ppt/tags/tag44.xml><?xml version="1.0" encoding="utf-8"?>
<p:tagLst xmlns:a="http://schemas.openxmlformats.org/drawingml/2006/main" xmlns:r="http://schemas.openxmlformats.org/officeDocument/2006/relationships" xmlns:p="http://schemas.openxmlformats.org/presentationml/2006/main">
  <p:tag name="SHAPE" val="OLD"/>
</p:tagLst>
</file>

<file path=ppt/tags/tag45.xml><?xml version="1.0" encoding="utf-8"?>
<p:tagLst xmlns:a="http://schemas.openxmlformats.org/drawingml/2006/main" xmlns:r="http://schemas.openxmlformats.org/officeDocument/2006/relationships" xmlns:p="http://schemas.openxmlformats.org/presentationml/2006/main">
  <p:tag name="SHAPE" val="OLD"/>
</p:tagLst>
</file>

<file path=ppt/tags/tag46.xml><?xml version="1.0" encoding="utf-8"?>
<p:tagLst xmlns:a="http://schemas.openxmlformats.org/drawingml/2006/main" xmlns:r="http://schemas.openxmlformats.org/officeDocument/2006/relationships" xmlns:p="http://schemas.openxmlformats.org/presentationml/2006/main">
  <p:tag name="SHAPE" val="OLD"/>
</p:tagLst>
</file>

<file path=ppt/tags/tag47.xml><?xml version="1.0" encoding="utf-8"?>
<p:tagLst xmlns:a="http://schemas.openxmlformats.org/drawingml/2006/main" xmlns:r="http://schemas.openxmlformats.org/officeDocument/2006/relationships" xmlns:p="http://schemas.openxmlformats.org/presentationml/2006/main">
  <p:tag name="SHAPE" val="OLD"/>
</p:tagLst>
</file>

<file path=ppt/tags/tag48.xml><?xml version="1.0" encoding="utf-8"?>
<p:tagLst xmlns:a="http://schemas.openxmlformats.org/drawingml/2006/main" xmlns:r="http://schemas.openxmlformats.org/officeDocument/2006/relationships" xmlns:p="http://schemas.openxmlformats.org/presentationml/2006/main">
  <p:tag name="SHAPE" val="OLD"/>
</p:tagLst>
</file>

<file path=ppt/tags/tag49.xml><?xml version="1.0" encoding="utf-8"?>
<p:tagLst xmlns:a="http://schemas.openxmlformats.org/drawingml/2006/main" xmlns:r="http://schemas.openxmlformats.org/officeDocument/2006/relationships" xmlns:p="http://schemas.openxmlformats.org/presentationml/2006/main">
  <p:tag name="SHAPE" val="OLD"/>
</p:tagLst>
</file>

<file path=ppt/tags/tag5.xml><?xml version="1.0" encoding="utf-8"?>
<p:tagLst xmlns:a="http://schemas.openxmlformats.org/drawingml/2006/main" xmlns:r="http://schemas.openxmlformats.org/officeDocument/2006/relationships" xmlns:p="http://schemas.openxmlformats.org/presentationml/2006/main">
  <p:tag name="SHAPE" val="OLD"/>
</p:tagLst>
</file>

<file path=ppt/tags/tag50.xml><?xml version="1.0" encoding="utf-8"?>
<p:tagLst xmlns:a="http://schemas.openxmlformats.org/drawingml/2006/main" xmlns:r="http://schemas.openxmlformats.org/officeDocument/2006/relationships" xmlns:p="http://schemas.openxmlformats.org/presentationml/2006/main">
  <p:tag name="SHAPE" val="OLD"/>
</p:tagLst>
</file>

<file path=ppt/tags/tag51.xml><?xml version="1.0" encoding="utf-8"?>
<p:tagLst xmlns:a="http://schemas.openxmlformats.org/drawingml/2006/main" xmlns:r="http://schemas.openxmlformats.org/officeDocument/2006/relationships" xmlns:p="http://schemas.openxmlformats.org/presentationml/2006/main">
  <p:tag name="SHAPE" val="OLD"/>
</p:tagLst>
</file>

<file path=ppt/tags/tag52.xml><?xml version="1.0" encoding="utf-8"?>
<p:tagLst xmlns:a="http://schemas.openxmlformats.org/drawingml/2006/main" xmlns:r="http://schemas.openxmlformats.org/officeDocument/2006/relationships" xmlns:p="http://schemas.openxmlformats.org/presentationml/2006/main">
  <p:tag name="SHAPE" val="OLD"/>
</p:tagLst>
</file>

<file path=ppt/tags/tag53.xml><?xml version="1.0" encoding="utf-8"?>
<p:tagLst xmlns:a="http://schemas.openxmlformats.org/drawingml/2006/main" xmlns:r="http://schemas.openxmlformats.org/officeDocument/2006/relationships" xmlns:p="http://schemas.openxmlformats.org/presentationml/2006/main">
  <p:tag name="SHAPE" val="OLD"/>
</p:tagLst>
</file>

<file path=ppt/tags/tag54.xml><?xml version="1.0" encoding="utf-8"?>
<p:tagLst xmlns:a="http://schemas.openxmlformats.org/drawingml/2006/main" xmlns:r="http://schemas.openxmlformats.org/officeDocument/2006/relationships" xmlns:p="http://schemas.openxmlformats.org/presentationml/2006/main">
  <p:tag name="SHAPE" val="OLD"/>
</p:tagLst>
</file>

<file path=ppt/tags/tag55.xml><?xml version="1.0" encoding="utf-8"?>
<p:tagLst xmlns:a="http://schemas.openxmlformats.org/drawingml/2006/main" xmlns:r="http://schemas.openxmlformats.org/officeDocument/2006/relationships" xmlns:p="http://schemas.openxmlformats.org/presentationml/2006/main">
  <p:tag name="SHAPE" val="OLD"/>
</p:tagLst>
</file>

<file path=ppt/tags/tag56.xml><?xml version="1.0" encoding="utf-8"?>
<p:tagLst xmlns:a="http://schemas.openxmlformats.org/drawingml/2006/main" xmlns:r="http://schemas.openxmlformats.org/officeDocument/2006/relationships" xmlns:p="http://schemas.openxmlformats.org/presentationml/2006/main">
  <p:tag name="SHAPE" val="OLD"/>
</p:tagLst>
</file>

<file path=ppt/tags/tag57.xml><?xml version="1.0" encoding="utf-8"?>
<p:tagLst xmlns:a="http://schemas.openxmlformats.org/drawingml/2006/main" xmlns:r="http://schemas.openxmlformats.org/officeDocument/2006/relationships" xmlns:p="http://schemas.openxmlformats.org/presentationml/2006/main">
  <p:tag name="SHAPE" val="OLD"/>
</p:tagLst>
</file>

<file path=ppt/tags/tag58.xml><?xml version="1.0" encoding="utf-8"?>
<p:tagLst xmlns:a="http://schemas.openxmlformats.org/drawingml/2006/main" xmlns:r="http://schemas.openxmlformats.org/officeDocument/2006/relationships" xmlns:p="http://schemas.openxmlformats.org/presentationml/2006/main">
  <p:tag name="SHAPE" val="OLD"/>
</p:tagLst>
</file>

<file path=ppt/tags/tag59.xml><?xml version="1.0" encoding="utf-8"?>
<p:tagLst xmlns:a="http://schemas.openxmlformats.org/drawingml/2006/main" xmlns:r="http://schemas.openxmlformats.org/officeDocument/2006/relationships" xmlns:p="http://schemas.openxmlformats.org/presentationml/2006/main">
  <p:tag name="SHAPE" val="OLD"/>
</p:tagLst>
</file>

<file path=ppt/tags/tag6.xml><?xml version="1.0" encoding="utf-8"?>
<p:tagLst xmlns:a="http://schemas.openxmlformats.org/drawingml/2006/main" xmlns:r="http://schemas.openxmlformats.org/officeDocument/2006/relationships" xmlns:p="http://schemas.openxmlformats.org/presentationml/2006/main">
  <p:tag name="SHAPE" val="OLD"/>
</p:tagLst>
</file>

<file path=ppt/tags/tag60.xml><?xml version="1.0" encoding="utf-8"?>
<p:tagLst xmlns:a="http://schemas.openxmlformats.org/drawingml/2006/main" xmlns:r="http://schemas.openxmlformats.org/officeDocument/2006/relationships" xmlns:p="http://schemas.openxmlformats.org/presentationml/2006/main">
  <p:tag name="SHAPE" val="OLD"/>
</p:tagLst>
</file>

<file path=ppt/tags/tag61.xml><?xml version="1.0" encoding="utf-8"?>
<p:tagLst xmlns:a="http://schemas.openxmlformats.org/drawingml/2006/main" xmlns:r="http://schemas.openxmlformats.org/officeDocument/2006/relationships" xmlns:p="http://schemas.openxmlformats.org/presentationml/2006/main">
  <p:tag name="SHAPE" val="OLD"/>
</p:tagLst>
</file>

<file path=ppt/tags/tag62.xml><?xml version="1.0" encoding="utf-8"?>
<p:tagLst xmlns:a="http://schemas.openxmlformats.org/drawingml/2006/main" xmlns:r="http://schemas.openxmlformats.org/officeDocument/2006/relationships" xmlns:p="http://schemas.openxmlformats.org/presentationml/2006/main">
  <p:tag name="SHAPE" val="OLD"/>
</p:tagLst>
</file>

<file path=ppt/tags/tag63.xml><?xml version="1.0" encoding="utf-8"?>
<p:tagLst xmlns:a="http://schemas.openxmlformats.org/drawingml/2006/main" xmlns:r="http://schemas.openxmlformats.org/officeDocument/2006/relationships" xmlns:p="http://schemas.openxmlformats.org/presentationml/2006/main">
  <p:tag name="SHAPE" val="OLD"/>
</p:tagLst>
</file>

<file path=ppt/tags/tag64.xml><?xml version="1.0" encoding="utf-8"?>
<p:tagLst xmlns:a="http://schemas.openxmlformats.org/drawingml/2006/main" xmlns:r="http://schemas.openxmlformats.org/officeDocument/2006/relationships" xmlns:p="http://schemas.openxmlformats.org/presentationml/2006/main">
  <p:tag name="SHAPE" val="OLD"/>
</p:tagLst>
</file>

<file path=ppt/tags/tag65.xml><?xml version="1.0" encoding="utf-8"?>
<p:tagLst xmlns:a="http://schemas.openxmlformats.org/drawingml/2006/main" xmlns:r="http://schemas.openxmlformats.org/officeDocument/2006/relationships" xmlns:p="http://schemas.openxmlformats.org/presentationml/2006/main">
  <p:tag name="SHAPE" val="OLD"/>
</p:tagLst>
</file>

<file path=ppt/tags/tag66.xml><?xml version="1.0" encoding="utf-8"?>
<p:tagLst xmlns:a="http://schemas.openxmlformats.org/drawingml/2006/main" xmlns:r="http://schemas.openxmlformats.org/officeDocument/2006/relationships" xmlns:p="http://schemas.openxmlformats.org/presentationml/2006/main">
  <p:tag name="SHAPE" val="OLD"/>
</p:tagLst>
</file>

<file path=ppt/tags/tag67.xml><?xml version="1.0" encoding="utf-8"?>
<p:tagLst xmlns:a="http://schemas.openxmlformats.org/drawingml/2006/main" xmlns:r="http://schemas.openxmlformats.org/officeDocument/2006/relationships" xmlns:p="http://schemas.openxmlformats.org/presentationml/2006/main">
  <p:tag name="SHAPE" val="OLD"/>
</p:tagLst>
</file>

<file path=ppt/tags/tag68.xml><?xml version="1.0" encoding="utf-8"?>
<p:tagLst xmlns:a="http://schemas.openxmlformats.org/drawingml/2006/main" xmlns:r="http://schemas.openxmlformats.org/officeDocument/2006/relationships" xmlns:p="http://schemas.openxmlformats.org/presentationml/2006/main">
  <p:tag name="SHAPE" val="OLD"/>
</p:tagLst>
</file>

<file path=ppt/tags/tag69.xml><?xml version="1.0" encoding="utf-8"?>
<p:tagLst xmlns:a="http://schemas.openxmlformats.org/drawingml/2006/main" xmlns:r="http://schemas.openxmlformats.org/officeDocument/2006/relationships" xmlns:p="http://schemas.openxmlformats.org/presentationml/2006/main">
  <p:tag name="SHAPE" val="OLD"/>
</p:tagLst>
</file>

<file path=ppt/tags/tag7.xml><?xml version="1.0" encoding="utf-8"?>
<p:tagLst xmlns:a="http://schemas.openxmlformats.org/drawingml/2006/main" xmlns:r="http://schemas.openxmlformats.org/officeDocument/2006/relationships" xmlns:p="http://schemas.openxmlformats.org/presentationml/2006/main">
  <p:tag name="SHAPE" val="OLD"/>
</p:tagLst>
</file>

<file path=ppt/tags/tag70.xml><?xml version="1.0" encoding="utf-8"?>
<p:tagLst xmlns:a="http://schemas.openxmlformats.org/drawingml/2006/main" xmlns:r="http://schemas.openxmlformats.org/officeDocument/2006/relationships" xmlns:p="http://schemas.openxmlformats.org/presentationml/2006/main">
  <p:tag name="SHAPE" val="OLD"/>
</p:tagLst>
</file>

<file path=ppt/tags/tag71.xml><?xml version="1.0" encoding="utf-8"?>
<p:tagLst xmlns:a="http://schemas.openxmlformats.org/drawingml/2006/main" xmlns:r="http://schemas.openxmlformats.org/officeDocument/2006/relationships" xmlns:p="http://schemas.openxmlformats.org/presentationml/2006/main">
  <p:tag name="SHAPE" val="OLD"/>
</p:tagLst>
</file>

<file path=ppt/tags/tag72.xml><?xml version="1.0" encoding="utf-8"?>
<p:tagLst xmlns:a="http://schemas.openxmlformats.org/drawingml/2006/main" xmlns:r="http://schemas.openxmlformats.org/officeDocument/2006/relationships" xmlns:p="http://schemas.openxmlformats.org/presentationml/2006/main">
  <p:tag name="SHAPE" val="OLD"/>
</p:tagLst>
</file>

<file path=ppt/tags/tag73.xml><?xml version="1.0" encoding="utf-8"?>
<p:tagLst xmlns:a="http://schemas.openxmlformats.org/drawingml/2006/main" xmlns:r="http://schemas.openxmlformats.org/officeDocument/2006/relationships" xmlns:p="http://schemas.openxmlformats.org/presentationml/2006/main">
  <p:tag name="SHAPE" val="OLD"/>
</p:tagLst>
</file>

<file path=ppt/tags/tag74.xml><?xml version="1.0" encoding="utf-8"?>
<p:tagLst xmlns:a="http://schemas.openxmlformats.org/drawingml/2006/main" xmlns:r="http://schemas.openxmlformats.org/officeDocument/2006/relationships" xmlns:p="http://schemas.openxmlformats.org/presentationml/2006/main">
  <p:tag name="SHAPE" val="OLD"/>
</p:tagLst>
</file>

<file path=ppt/tags/tag75.xml><?xml version="1.0" encoding="utf-8"?>
<p:tagLst xmlns:a="http://schemas.openxmlformats.org/drawingml/2006/main" xmlns:r="http://schemas.openxmlformats.org/officeDocument/2006/relationships" xmlns:p="http://schemas.openxmlformats.org/presentationml/2006/main">
  <p:tag name="SHAPE" val="OLD"/>
</p:tagLst>
</file>

<file path=ppt/tags/tag76.xml><?xml version="1.0" encoding="utf-8"?>
<p:tagLst xmlns:a="http://schemas.openxmlformats.org/drawingml/2006/main" xmlns:r="http://schemas.openxmlformats.org/officeDocument/2006/relationships" xmlns:p="http://schemas.openxmlformats.org/presentationml/2006/main">
  <p:tag name="SHAPE" val="OLD"/>
</p:tagLst>
</file>

<file path=ppt/tags/tag77.xml><?xml version="1.0" encoding="utf-8"?>
<p:tagLst xmlns:a="http://schemas.openxmlformats.org/drawingml/2006/main" xmlns:r="http://schemas.openxmlformats.org/officeDocument/2006/relationships" xmlns:p="http://schemas.openxmlformats.org/presentationml/2006/main">
  <p:tag name="SHAPE" val="OLD"/>
</p:tagLst>
</file>

<file path=ppt/tags/tag78.xml><?xml version="1.0" encoding="utf-8"?>
<p:tagLst xmlns:a="http://schemas.openxmlformats.org/drawingml/2006/main" xmlns:r="http://schemas.openxmlformats.org/officeDocument/2006/relationships" xmlns:p="http://schemas.openxmlformats.org/presentationml/2006/main">
  <p:tag name="SHAPE" val="OLD"/>
</p:tagLst>
</file>

<file path=ppt/tags/tag79.xml><?xml version="1.0" encoding="utf-8"?>
<p:tagLst xmlns:a="http://schemas.openxmlformats.org/drawingml/2006/main" xmlns:r="http://schemas.openxmlformats.org/officeDocument/2006/relationships" xmlns:p="http://schemas.openxmlformats.org/presentationml/2006/main">
  <p:tag name="SHAPE" val="OLD"/>
</p:tagLst>
</file>

<file path=ppt/tags/tag8.xml><?xml version="1.0" encoding="utf-8"?>
<p:tagLst xmlns:a="http://schemas.openxmlformats.org/drawingml/2006/main" xmlns:r="http://schemas.openxmlformats.org/officeDocument/2006/relationships" xmlns:p="http://schemas.openxmlformats.org/presentationml/2006/main">
  <p:tag name="SHAPE" val="OLD"/>
</p:tagLst>
</file>

<file path=ppt/tags/tag80.xml><?xml version="1.0" encoding="utf-8"?>
<p:tagLst xmlns:a="http://schemas.openxmlformats.org/drawingml/2006/main" xmlns:r="http://schemas.openxmlformats.org/officeDocument/2006/relationships" xmlns:p="http://schemas.openxmlformats.org/presentationml/2006/main">
  <p:tag name="SHAPE" val="OLD"/>
</p:tagLst>
</file>

<file path=ppt/tags/tag81.xml><?xml version="1.0" encoding="utf-8"?>
<p:tagLst xmlns:a="http://schemas.openxmlformats.org/drawingml/2006/main" xmlns:r="http://schemas.openxmlformats.org/officeDocument/2006/relationships" xmlns:p="http://schemas.openxmlformats.org/presentationml/2006/main">
  <p:tag name="SHAPE" val="OLD"/>
</p:tagLst>
</file>

<file path=ppt/tags/tag82.xml><?xml version="1.0" encoding="utf-8"?>
<p:tagLst xmlns:a="http://schemas.openxmlformats.org/drawingml/2006/main" xmlns:r="http://schemas.openxmlformats.org/officeDocument/2006/relationships" xmlns:p="http://schemas.openxmlformats.org/presentationml/2006/main">
  <p:tag name="SHAPE" val="OLD"/>
</p:tagLst>
</file>

<file path=ppt/tags/tag83.xml><?xml version="1.0" encoding="utf-8"?>
<p:tagLst xmlns:a="http://schemas.openxmlformats.org/drawingml/2006/main" xmlns:r="http://schemas.openxmlformats.org/officeDocument/2006/relationships" xmlns:p="http://schemas.openxmlformats.org/presentationml/2006/main">
  <p:tag name="SHAPE" val="OLD"/>
</p:tagLst>
</file>

<file path=ppt/tags/tag84.xml><?xml version="1.0" encoding="utf-8"?>
<p:tagLst xmlns:a="http://schemas.openxmlformats.org/drawingml/2006/main" xmlns:r="http://schemas.openxmlformats.org/officeDocument/2006/relationships" xmlns:p="http://schemas.openxmlformats.org/presentationml/2006/main">
  <p:tag name="SHAPE" val="OLD"/>
</p:tagLst>
</file>

<file path=ppt/tags/tag85.xml><?xml version="1.0" encoding="utf-8"?>
<p:tagLst xmlns:a="http://schemas.openxmlformats.org/drawingml/2006/main" xmlns:r="http://schemas.openxmlformats.org/officeDocument/2006/relationships" xmlns:p="http://schemas.openxmlformats.org/presentationml/2006/main">
  <p:tag name="SHAPE" val="OLD"/>
</p:tagLst>
</file>

<file path=ppt/tags/tag86.xml><?xml version="1.0" encoding="utf-8"?>
<p:tagLst xmlns:a="http://schemas.openxmlformats.org/drawingml/2006/main" xmlns:r="http://schemas.openxmlformats.org/officeDocument/2006/relationships" xmlns:p="http://schemas.openxmlformats.org/presentationml/2006/main">
  <p:tag name="SHAPE" val="OLD"/>
</p:tagLst>
</file>

<file path=ppt/tags/tag87.xml><?xml version="1.0" encoding="utf-8"?>
<p:tagLst xmlns:a="http://schemas.openxmlformats.org/drawingml/2006/main" xmlns:r="http://schemas.openxmlformats.org/officeDocument/2006/relationships" xmlns:p="http://schemas.openxmlformats.org/presentationml/2006/main">
  <p:tag name="SHAPE" val="OLD"/>
</p:tagLst>
</file>

<file path=ppt/tags/tag88.xml><?xml version="1.0" encoding="utf-8"?>
<p:tagLst xmlns:a="http://schemas.openxmlformats.org/drawingml/2006/main" xmlns:r="http://schemas.openxmlformats.org/officeDocument/2006/relationships" xmlns:p="http://schemas.openxmlformats.org/presentationml/2006/main">
  <p:tag name="SHAPE" val="OLD"/>
</p:tagLst>
</file>

<file path=ppt/tags/tag89.xml><?xml version="1.0" encoding="utf-8"?>
<p:tagLst xmlns:a="http://schemas.openxmlformats.org/drawingml/2006/main" xmlns:r="http://schemas.openxmlformats.org/officeDocument/2006/relationships" xmlns:p="http://schemas.openxmlformats.org/presentationml/2006/main">
  <p:tag name="SHAPE" val="OLD"/>
</p:tagLst>
</file>

<file path=ppt/tags/tag9.xml><?xml version="1.0" encoding="utf-8"?>
<p:tagLst xmlns:a="http://schemas.openxmlformats.org/drawingml/2006/main" xmlns:r="http://schemas.openxmlformats.org/officeDocument/2006/relationships" xmlns:p="http://schemas.openxmlformats.org/presentationml/2006/main">
  <p:tag name="SHAPE" val="OLD"/>
</p:tagLst>
</file>

<file path=ppt/tags/tag90.xml><?xml version="1.0" encoding="utf-8"?>
<p:tagLst xmlns:a="http://schemas.openxmlformats.org/drawingml/2006/main" xmlns:r="http://schemas.openxmlformats.org/officeDocument/2006/relationships" xmlns:p="http://schemas.openxmlformats.org/presentationml/2006/main">
  <p:tag name="SHAPE" val="OLD"/>
</p:tagLst>
</file>

<file path=ppt/tags/tag91.xml><?xml version="1.0" encoding="utf-8"?>
<p:tagLst xmlns:a="http://schemas.openxmlformats.org/drawingml/2006/main" xmlns:r="http://schemas.openxmlformats.org/officeDocument/2006/relationships" xmlns:p="http://schemas.openxmlformats.org/presentationml/2006/main">
  <p:tag name="SHAPE" val="OLD"/>
</p:tagLst>
</file>

<file path=ppt/tags/tag92.xml><?xml version="1.0" encoding="utf-8"?>
<p:tagLst xmlns:a="http://schemas.openxmlformats.org/drawingml/2006/main" xmlns:r="http://schemas.openxmlformats.org/officeDocument/2006/relationships" xmlns:p="http://schemas.openxmlformats.org/presentationml/2006/main">
  <p:tag name="SHAPE" val="OLD"/>
</p:tagLst>
</file>

<file path=ppt/tags/tag93.xml><?xml version="1.0" encoding="utf-8"?>
<p:tagLst xmlns:a="http://schemas.openxmlformats.org/drawingml/2006/main" xmlns:r="http://schemas.openxmlformats.org/officeDocument/2006/relationships" xmlns:p="http://schemas.openxmlformats.org/presentationml/2006/main">
  <p:tag name="SHAPE" val="OLD"/>
</p:tagLst>
</file>

<file path=ppt/tags/tag94.xml><?xml version="1.0" encoding="utf-8"?>
<p:tagLst xmlns:a="http://schemas.openxmlformats.org/drawingml/2006/main" xmlns:r="http://schemas.openxmlformats.org/officeDocument/2006/relationships" xmlns:p="http://schemas.openxmlformats.org/presentationml/2006/main">
  <p:tag name="SHAPE" val="OLD"/>
</p:tagLst>
</file>

<file path=ppt/tags/tag95.xml><?xml version="1.0" encoding="utf-8"?>
<p:tagLst xmlns:a="http://schemas.openxmlformats.org/drawingml/2006/main" xmlns:r="http://schemas.openxmlformats.org/officeDocument/2006/relationships" xmlns:p="http://schemas.openxmlformats.org/presentationml/2006/main">
  <p:tag name="SHAPE" val="OLD"/>
</p:tagLst>
</file>

<file path=ppt/tags/tag96.xml><?xml version="1.0" encoding="utf-8"?>
<p:tagLst xmlns:a="http://schemas.openxmlformats.org/drawingml/2006/main" xmlns:r="http://schemas.openxmlformats.org/officeDocument/2006/relationships" xmlns:p="http://schemas.openxmlformats.org/presentationml/2006/main">
  <p:tag name="SHAPE" val="OLD"/>
</p:tagLst>
</file>

<file path=ppt/tags/tag97.xml><?xml version="1.0" encoding="utf-8"?>
<p:tagLst xmlns:a="http://schemas.openxmlformats.org/drawingml/2006/main" xmlns:r="http://schemas.openxmlformats.org/officeDocument/2006/relationships" xmlns:p="http://schemas.openxmlformats.org/presentationml/2006/main">
  <p:tag name="SHAPE" val="OLD"/>
</p:tagLst>
</file>

<file path=ppt/tags/tag98.xml><?xml version="1.0" encoding="utf-8"?>
<p:tagLst xmlns:a="http://schemas.openxmlformats.org/drawingml/2006/main" xmlns:r="http://schemas.openxmlformats.org/officeDocument/2006/relationships" xmlns:p="http://schemas.openxmlformats.org/presentationml/2006/main">
  <p:tag name="SHAPE" val="OLD"/>
</p:tagLst>
</file>

<file path=ppt/tags/tag99.xml><?xml version="1.0" encoding="utf-8"?>
<p:tagLst xmlns:a="http://schemas.openxmlformats.org/drawingml/2006/main" xmlns:r="http://schemas.openxmlformats.org/officeDocument/2006/relationships" xmlns:p="http://schemas.openxmlformats.org/presentationml/2006/main">
  <p:tag name="SHAPE" val="OLD"/>
</p:tagLst>
</file>

<file path=ppt/theme/theme1.xml><?xml version="1.0" encoding="utf-8"?>
<a:theme xmlns:a="http://schemas.openxmlformats.org/drawingml/2006/main" name="Universität_Wien_klassisch_EN_SourceSansPro">
  <a:themeElements>
    <a:clrScheme name="Uni Wien">
      <a:dk1>
        <a:sysClr val="windowText" lastClr="000000"/>
      </a:dk1>
      <a:lt1>
        <a:sysClr val="window" lastClr="FFFFFF"/>
      </a:lt1>
      <a:dk2>
        <a:srgbClr val="666666"/>
      </a:dk2>
      <a:lt2>
        <a:srgbClr val="E0E0E0"/>
      </a:lt2>
      <a:accent1>
        <a:srgbClr val="0063A6"/>
      </a:accent1>
      <a:accent2>
        <a:srgbClr val="A71C49"/>
      </a:accent2>
      <a:accent3>
        <a:srgbClr val="DD4814"/>
      </a:accent3>
      <a:accent4>
        <a:srgbClr val="F6A800"/>
      </a:accent4>
      <a:accent5>
        <a:srgbClr val="94C154"/>
      </a:accent5>
      <a:accent6>
        <a:srgbClr val="11897A"/>
      </a:accent6>
      <a:hlink>
        <a:srgbClr val="0063A6"/>
      </a:hlink>
      <a:folHlink>
        <a:srgbClr val="0063A6"/>
      </a:folHlink>
    </a:clrScheme>
    <a:fontScheme name="Uni Wien Image">
      <a:majorFont>
        <a:latin typeface="Source Sans Pro Semibold"/>
        <a:ea typeface=""/>
        <a:cs typeface=""/>
      </a:majorFont>
      <a:minorFont>
        <a:latin typeface="Source Sans Pro Light"/>
        <a:ea typeface=""/>
        <a:cs typeface=""/>
      </a:minorFont>
    </a:fontScheme>
    <a:fmtScheme name="Subtile Körper">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90000"/>
          </a:schemeClr>
        </a:solidFill>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mplate_traditional_SourceSansPro.potx" id="{19C81B8D-3FEC-46BB-A6B8-6DFB4D2485E7}" vid="{EBD1D516-2A94-464B-8855-39E221BEECC2}"/>
    </a:ext>
  </a:extLst>
</a:theme>
</file>

<file path=ppt/theme/theme2.xml><?xml version="1.0" encoding="utf-8"?>
<a:theme xmlns:a="http://schemas.openxmlformats.org/drawingml/2006/main" name="Universität_Wien_klassisch_EN_SourceSansPro">
  <a:themeElements>
    <a:clrScheme name="Uni Wien">
      <a:dk1>
        <a:sysClr val="windowText" lastClr="000000"/>
      </a:dk1>
      <a:lt1>
        <a:sysClr val="window" lastClr="FFFFFF"/>
      </a:lt1>
      <a:dk2>
        <a:srgbClr val="666666"/>
      </a:dk2>
      <a:lt2>
        <a:srgbClr val="E0E0E0"/>
      </a:lt2>
      <a:accent1>
        <a:srgbClr val="0063A6"/>
      </a:accent1>
      <a:accent2>
        <a:srgbClr val="A71C49"/>
      </a:accent2>
      <a:accent3>
        <a:srgbClr val="DD4814"/>
      </a:accent3>
      <a:accent4>
        <a:srgbClr val="F6A800"/>
      </a:accent4>
      <a:accent5>
        <a:srgbClr val="94C154"/>
      </a:accent5>
      <a:accent6>
        <a:srgbClr val="11897A"/>
      </a:accent6>
      <a:hlink>
        <a:srgbClr val="0063A6"/>
      </a:hlink>
      <a:folHlink>
        <a:srgbClr val="0063A6"/>
      </a:folHlink>
    </a:clrScheme>
    <a:fontScheme name="Uni Wien Image">
      <a:majorFont>
        <a:latin typeface="Source Sans Pro Semibold"/>
        <a:ea typeface=""/>
        <a:cs typeface=""/>
      </a:majorFont>
      <a:minorFont>
        <a:latin typeface="Source Sans Pro Light"/>
        <a:ea typeface=""/>
        <a:cs typeface=""/>
      </a:minorFont>
    </a:fontScheme>
    <a:fmtScheme name="Subtile Körper">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90000"/>
          </a:schemeClr>
        </a:solidFill>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niVieTemplate_for_meteorologists.pptx" id="{D0113609-B0EA-4F90-B6C3-AF117C18B6D2}" vid="{4680039E-8797-46F5-B574-1D668AF0E220}"/>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ni Wien Promotion">
      <a:majorFont>
        <a:latin typeface="Source Sans Pro Ligh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niversität Wien Klassisch">
      <a:majorFont>
        <a:latin typeface="Source Sans Pro Semibold"/>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Template_traditional_SourceSansPro</Template>
  <TotalTime>502</TotalTime>
  <Words>1186</Words>
  <Application>Microsoft Office PowerPoint</Application>
  <PresentationFormat>Widescreen</PresentationFormat>
  <Paragraphs>71</Paragraphs>
  <Slides>10</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Source Sans Pro Light</vt:lpstr>
      <vt:lpstr>Cambria Math</vt:lpstr>
      <vt:lpstr>Source Sans Pro</vt:lpstr>
      <vt:lpstr>Arial</vt:lpstr>
      <vt:lpstr>Source Sans Pro Semibold</vt:lpstr>
      <vt:lpstr>Universität_Wien_klassisch_EN_SourceSansPro</vt:lpstr>
      <vt:lpstr>Universität_Wien_klassisch_EN_SourceSansPro</vt:lpstr>
      <vt:lpstr>An idealized study of convection initiation along orographic drylines</vt:lpstr>
      <vt:lpstr>Ingredients for deep moist convection:  Convective available potential energy + lifting to cause convective initiation </vt:lpstr>
      <vt:lpstr>Idealised modelling setup /1 </vt:lpstr>
      <vt:lpstr>Idealised modelling setup /2 </vt:lpstr>
      <vt:lpstr>Measuring uplift</vt:lpstr>
      <vt:lpstr>Impact of wind speed and stratification</vt:lpstr>
      <vt:lpstr>Impact of surface heating</vt:lpstr>
      <vt:lpstr>Impact of cross-mountain buoyancy gradients</vt:lpstr>
      <vt:lpstr>Adding low-level moisture and CAPE</vt:lpstr>
      <vt:lpstr>Future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idealized study of convection initiation along orographic drylines</dc:title>
  <dc:creator>Emily Potter</dc:creator>
  <cp:lastModifiedBy>Emily Potter</cp:lastModifiedBy>
  <cp:revision>110</cp:revision>
  <dcterms:created xsi:type="dcterms:W3CDTF">2022-05-18T13:45:05Z</dcterms:created>
  <dcterms:modified xsi:type="dcterms:W3CDTF">2022-05-24T21:13:50Z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0x010100E8CA3E3F14FFFC4D9BBC83BF90608206</vt:lpwstr>
  </property>
  <property fmtid="{D5CDD505-2E9C-101B-9397-08002B2CF9AE}" pid="3" name="_dlc_DocIdItemGuid">
    <vt:lpwstr>c1eb38b1-d223-4300-8e6d-d26214b864ae</vt:lpwstr>
  </property>
</Properties>
</file>