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Cluster Analysis of Velocity Profiles around Hudson Bay using Unsupervised Machine Learning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981200"/>
            <a:ext cx="6400800" cy="12192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Akash Kharita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</a:rPr>
              <a:t>, Amy Gilligan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2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Indian Institute of Technology </a:t>
            </a:r>
            <a:r>
              <a:rPr lang="en-US" sz="2000" dirty="0" err="1" smtClean="0">
                <a:solidFill>
                  <a:schemeClr val="bg1"/>
                </a:solidFill>
              </a:rPr>
              <a:t>Roorkee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University of Aberdeen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AutoShape 4" descr="University of Aberdeen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67" y="5501076"/>
            <a:ext cx="1130770" cy="1356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" t="25418" b="23673"/>
          <a:stretch/>
        </p:blipFill>
        <p:spPr bwMode="auto">
          <a:xfrm>
            <a:off x="2784792" y="5501076"/>
            <a:ext cx="4795948" cy="133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8495" r="6121" b="9081"/>
          <a:stretch/>
        </p:blipFill>
        <p:spPr>
          <a:xfrm>
            <a:off x="7696199" y="5482885"/>
            <a:ext cx="1410099" cy="1354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utoShape 8" descr="IITR Logo - Department of Computer Science and Engineering,Indian Institute  of Technology Roork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5501076"/>
            <a:ext cx="1330204" cy="1336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43000" y="4114800"/>
            <a:ext cx="6899565" cy="11387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Session SM5.4: </a:t>
            </a:r>
            <a:r>
              <a:rPr lang="en-US" b="1" dirty="0"/>
              <a:t>Advances in the understanding of the crustal structure through passive and active seismological </a:t>
            </a:r>
            <a:r>
              <a:rPr lang="en-US" b="1" dirty="0" smtClean="0"/>
              <a:t>methodologies</a:t>
            </a:r>
            <a:endParaRPr lang="en-US" b="1" dirty="0"/>
          </a:p>
          <a:p>
            <a:pPr algn="ctr"/>
            <a:r>
              <a:rPr lang="en-US" sz="1600" dirty="0" smtClean="0"/>
              <a:t>EGU </a:t>
            </a:r>
            <a:r>
              <a:rPr lang="en-US" sz="1600" dirty="0"/>
              <a:t>General Assembly 2022, Vienna, Austria, 23–27 May 2022, EGU22-9491, https://doi.org/10.5194/egusphere-egu22-9491, 2022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93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4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chemeClr val="bg1"/>
                </a:solidFill>
              </a:rPr>
              <a:t>Thanks!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chemeClr val="bg1"/>
                </a:solidFill>
              </a:rPr>
              <a:t>Questions?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 and Region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" y="1447800"/>
            <a:ext cx="9133399" cy="4953000"/>
          </a:xfrm>
        </p:spPr>
      </p:pic>
    </p:spTree>
    <p:extLst>
      <p:ext uri="{BB962C8B-B14F-4D97-AF65-F5344CB8AC3E}">
        <p14:creationId xmlns:p14="http://schemas.microsoft.com/office/powerpoint/2010/main" val="50104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Hierarchical Agglomerative Clustering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2194560"/>
            <a:ext cx="8669867" cy="3901440"/>
          </a:xfrm>
        </p:spPr>
      </p:pic>
    </p:spTree>
    <p:extLst>
      <p:ext uri="{BB962C8B-B14F-4D97-AF65-F5344CB8AC3E}">
        <p14:creationId xmlns:p14="http://schemas.microsoft.com/office/powerpoint/2010/main" val="14754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Choice of Linkage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age2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85800" y="609600"/>
            <a:ext cx="789016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0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725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Optimum Number of Clusters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age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90600" y="699655"/>
            <a:ext cx="726670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Different Inversion Parameters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age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7708" y="2209800"/>
            <a:ext cx="911629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Azimuthal Variations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7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57200" y="838200"/>
            <a:ext cx="8305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Final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8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050473" y="762000"/>
            <a:ext cx="4953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Insights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9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990600" y="824345"/>
            <a:ext cx="7162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89</Words>
  <Application>Microsoft Office PowerPoint</Application>
  <PresentationFormat>On-screen Show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Cluster Analysis of Velocity Profiles around Hudson Bay using Unsupervised Machine Learning</vt:lpstr>
      <vt:lpstr>Data and Region</vt:lpstr>
      <vt:lpstr>Hierarchical Agglomerative Clustering</vt:lpstr>
      <vt:lpstr>Choice of Linkage</vt:lpstr>
      <vt:lpstr>Optimum Number of Clusters</vt:lpstr>
      <vt:lpstr>Different Inversion Parameters</vt:lpstr>
      <vt:lpstr>Azimuthal Variations</vt:lpstr>
      <vt:lpstr>Final Results</vt:lpstr>
      <vt:lpstr>New Insights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 Analysis of Velocity Profiles around Hudson Bay using Unsupervised Machine Learning</dc:title>
  <dc:creator>akash</dc:creator>
  <cp:lastModifiedBy>akash</cp:lastModifiedBy>
  <cp:revision>12</cp:revision>
  <dcterms:created xsi:type="dcterms:W3CDTF">2006-08-16T00:00:00Z</dcterms:created>
  <dcterms:modified xsi:type="dcterms:W3CDTF">2022-05-23T14:17:01Z</dcterms:modified>
</cp:coreProperties>
</file>