
<file path=[Content_Types].xml><?xml version="1.0" encoding="utf-8"?>
<Types xmlns="http://schemas.openxmlformats.org/package/2006/content-types">
  <Default Extension="png" ContentType="image/png"/>
  <Default Extension="svg" ContentType="image/svg+xml"/>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16"/>
  </p:notesMasterIdLst>
  <p:sldIdLst>
    <p:sldId id="259" r:id="rId5"/>
    <p:sldId id="316" r:id="rId6"/>
    <p:sldId id="332" r:id="rId7"/>
    <p:sldId id="326" r:id="rId8"/>
    <p:sldId id="330" r:id="rId9"/>
    <p:sldId id="327" r:id="rId10"/>
    <p:sldId id="331" r:id="rId11"/>
    <p:sldId id="324" r:id="rId12"/>
    <p:sldId id="329" r:id="rId13"/>
    <p:sldId id="310" r:id="rId14"/>
    <p:sldId id="323" r:id="rId15"/>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CDCDC"/>
    <a:srgbClr val="00A6D6"/>
    <a:srgbClr val="0066A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E0F0"/>
          </a:solidFill>
        </a:fill>
      </a:tcStyle>
    </a:wholeTbl>
    <a:band2H>
      <a:tcTxStyle/>
      <a:tcStyle>
        <a:tcBdr/>
        <a:fill>
          <a:solidFill>
            <a:srgbClr val="E6F0F7"/>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7D4CE"/>
          </a:solidFill>
        </a:fill>
      </a:tcStyle>
    </a:wholeTbl>
    <a:band2H>
      <a:tcTxStyle/>
      <a:tcStyle>
        <a:tcBdr/>
        <a:fill>
          <a:solidFill>
            <a:srgbClr val="FBEBE8"/>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9CCCC"/>
          </a:solidFill>
        </a:fill>
      </a:tcStyle>
    </a:wholeTbl>
    <a:band2H>
      <a:tcTxStyle/>
      <a:tcStyle>
        <a:tcBdr/>
        <a:fill>
          <a:solidFill>
            <a:srgbClr val="F4E7E7"/>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Arial"/>
          <a:ea typeface="Arial"/>
          <a:cs typeface="Arial"/>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
          <a:latin typeface="Arial"/>
          <a:ea typeface="Arial"/>
          <a:cs typeface="Arial"/>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Arial"/>
          <a:ea typeface="Arial"/>
          <a:cs typeface="Arial"/>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Arial"/>
          <a:ea typeface="Arial"/>
          <a:cs typeface="Arial"/>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
          <a:latin typeface="Arial"/>
          <a:ea typeface="Arial"/>
          <a:cs typeface="Arial"/>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
          <a:latin typeface="Arial"/>
          <a:ea typeface="Arial"/>
          <a:cs typeface="Arial"/>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
          <a:latin typeface="Arial"/>
          <a:ea typeface="Arial"/>
          <a:cs typeface="Arial"/>
        </a:font>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
          <a:latin typeface="Arial"/>
          <a:ea typeface="Arial"/>
          <a:cs typeface="Arial"/>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422" autoAdjust="0"/>
    <p:restoredTop sz="93979" autoAdjust="0"/>
  </p:normalViewPr>
  <p:slideViewPr>
    <p:cSldViewPr snapToGrid="0" snapToObjects="1">
      <p:cViewPr varScale="1">
        <p:scale>
          <a:sx n="65" d="100"/>
          <a:sy n="65" d="100"/>
        </p:scale>
        <p:origin x="820" y="48"/>
      </p:cViewPr>
      <p:guideLst>
        <p:guide orient="horz" pos="2160"/>
        <p:guide pos="3840"/>
      </p:guideLst>
    </p:cSldViewPr>
  </p:slideViewPr>
  <p:notesTextViewPr>
    <p:cViewPr>
      <p:scale>
        <a:sx n="3" d="2"/>
        <a:sy n="3" d="2"/>
      </p:scale>
      <p:origin x="0" y="0"/>
    </p:cViewPr>
  </p:notesTextViewPr>
  <p:gridSpacing cx="72000" cy="720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143" name="Shape 3143"/>
          <p:cNvSpPr>
            <a:spLocks noGrp="1" noRot="1" noChangeAspect="1"/>
          </p:cNvSpPr>
          <p:nvPr>
            <p:ph type="sldImg"/>
          </p:nvPr>
        </p:nvSpPr>
        <p:spPr>
          <a:xfrm>
            <a:off x="1143000" y="685800"/>
            <a:ext cx="4572000" cy="3429000"/>
          </a:xfrm>
          <a:prstGeom prst="rect">
            <a:avLst/>
          </a:prstGeom>
        </p:spPr>
        <p:txBody>
          <a:bodyPr/>
          <a:lstStyle/>
          <a:p>
            <a:endParaRPr/>
          </a:p>
        </p:txBody>
      </p:sp>
      <p:sp>
        <p:nvSpPr>
          <p:cNvPr id="3144" name="Shape 3144"/>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170463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1200" dirty="0"/>
          </a:p>
        </p:txBody>
      </p:sp>
    </p:spTree>
    <p:extLst>
      <p:ext uri="{BB962C8B-B14F-4D97-AF65-F5344CB8AC3E}">
        <p14:creationId xmlns:p14="http://schemas.microsoft.com/office/powerpoint/2010/main" val="21472308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980143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aseline="0" dirty="0" smtClean="0"/>
          </a:p>
        </p:txBody>
      </p:sp>
    </p:spTree>
    <p:extLst>
      <p:ext uri="{BB962C8B-B14F-4D97-AF65-F5344CB8AC3E}">
        <p14:creationId xmlns:p14="http://schemas.microsoft.com/office/powerpoint/2010/main" val="41985176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aseline="0" dirty="0" smtClean="0"/>
          </a:p>
        </p:txBody>
      </p:sp>
    </p:spTree>
    <p:extLst>
      <p:ext uri="{BB962C8B-B14F-4D97-AF65-F5344CB8AC3E}">
        <p14:creationId xmlns:p14="http://schemas.microsoft.com/office/powerpoint/2010/main" val="33290250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lang="en-US" dirty="0" smtClean="0"/>
          </a:p>
        </p:txBody>
      </p:sp>
    </p:spTree>
    <p:extLst>
      <p:ext uri="{BB962C8B-B14F-4D97-AF65-F5344CB8AC3E}">
        <p14:creationId xmlns:p14="http://schemas.microsoft.com/office/powerpoint/2010/main" val="28771576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2558476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3818532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1200" dirty="0"/>
          </a:p>
        </p:txBody>
      </p:sp>
    </p:spTree>
    <p:extLst>
      <p:ext uri="{BB962C8B-B14F-4D97-AF65-F5344CB8AC3E}">
        <p14:creationId xmlns:p14="http://schemas.microsoft.com/office/powerpoint/2010/main" val="3100143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1200" dirty="0"/>
          </a:p>
        </p:txBody>
      </p:sp>
    </p:spTree>
    <p:extLst>
      <p:ext uri="{BB962C8B-B14F-4D97-AF65-F5344CB8AC3E}">
        <p14:creationId xmlns:p14="http://schemas.microsoft.com/office/powerpoint/2010/main" val="7432664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1200" dirty="0"/>
          </a:p>
        </p:txBody>
      </p:sp>
    </p:spTree>
    <p:extLst>
      <p:ext uri="{BB962C8B-B14F-4D97-AF65-F5344CB8AC3E}">
        <p14:creationId xmlns:p14="http://schemas.microsoft.com/office/powerpoint/2010/main" val="217127548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hyperlink" Target="http://www.pptsolutions.nl/" TargetMode="External"/><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Titelpagina">
    <p:spTree>
      <p:nvGrpSpPr>
        <p:cNvPr id="1" name=""/>
        <p:cNvGrpSpPr/>
        <p:nvPr/>
      </p:nvGrpSpPr>
      <p:grpSpPr>
        <a:xfrm>
          <a:off x="0" y="0"/>
          <a:ext cx="0" cy="0"/>
          <a:chOff x="0" y="0"/>
          <a:chExt cx="0" cy="0"/>
        </a:xfrm>
      </p:grpSpPr>
      <p:grpSp>
        <p:nvGrpSpPr>
          <p:cNvPr id="117" name="Groep 9"/>
          <p:cNvGrpSpPr/>
          <p:nvPr/>
        </p:nvGrpSpPr>
        <p:grpSpPr>
          <a:xfrm>
            <a:off x="2982511" y="-1228655"/>
            <a:ext cx="6226977" cy="490402"/>
            <a:chOff x="0" y="0"/>
            <a:chExt cx="6226976" cy="490400"/>
          </a:xfrm>
        </p:grpSpPr>
        <p:sp>
          <p:nvSpPr>
            <p:cNvPr id="105" name="Rechthoek 36"/>
            <p:cNvSpPr/>
            <p:nvPr/>
          </p:nvSpPr>
          <p:spPr>
            <a:xfrm rot="16200000">
              <a:off x="3007798" y="-2728777"/>
              <a:ext cx="211380" cy="6226977"/>
            </a:xfrm>
            <a:prstGeom prst="rect">
              <a:avLst/>
            </a:prstGeom>
            <a:solidFill>
              <a:schemeClr val="accent1"/>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grpSp>
          <p:nvGrpSpPr>
            <p:cNvPr id="116" name="Groep 8"/>
            <p:cNvGrpSpPr/>
            <p:nvPr/>
          </p:nvGrpSpPr>
          <p:grpSpPr>
            <a:xfrm>
              <a:off x="0" y="0"/>
              <a:ext cx="6226975" cy="211381"/>
              <a:chOff x="0" y="0"/>
              <a:chExt cx="6226974" cy="211380"/>
            </a:xfrm>
          </p:grpSpPr>
          <p:sp>
            <p:nvSpPr>
              <p:cNvPr id="106" name="Rechthoek 6"/>
              <p:cNvSpPr/>
              <p:nvPr/>
            </p:nvSpPr>
            <p:spPr>
              <a:xfrm rot="16200000">
                <a:off x="168192" y="-168191"/>
                <a:ext cx="211380" cy="547765"/>
              </a:xfrm>
              <a:prstGeom prst="rect">
                <a:avLst/>
              </a:pr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07" name="Rechthoek 29"/>
              <p:cNvSpPr/>
              <p:nvPr/>
            </p:nvSpPr>
            <p:spPr>
              <a:xfrm rot="16200000">
                <a:off x="799215" y="-168191"/>
                <a:ext cx="211380" cy="547765"/>
              </a:xfrm>
              <a:prstGeom prst="rect">
                <a:avLst/>
              </a:prstGeom>
              <a:solidFill>
                <a:srgbClr val="0066A2"/>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08" name="Rechthoek 30"/>
              <p:cNvSpPr/>
              <p:nvPr/>
            </p:nvSpPr>
            <p:spPr>
              <a:xfrm rot="16200000">
                <a:off x="1430239" y="-168191"/>
                <a:ext cx="211380" cy="547765"/>
              </a:xfrm>
              <a:prstGeom prst="rect">
                <a:avLst/>
              </a:prstGeom>
              <a:solidFill>
                <a:srgbClr val="00B7D3"/>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09" name="Rechthoek 31"/>
              <p:cNvSpPr/>
              <p:nvPr/>
            </p:nvSpPr>
            <p:spPr>
              <a:xfrm rot="16200000">
                <a:off x="2061263" y="-168191"/>
                <a:ext cx="211380" cy="547765"/>
              </a:xfrm>
              <a:prstGeom prst="rect">
                <a:avLst/>
              </a:prstGeom>
              <a:solidFill>
                <a:schemeClr val="accent4"/>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10" name="Rechthoek 32"/>
              <p:cNvSpPr/>
              <p:nvPr/>
            </p:nvSpPr>
            <p:spPr>
              <a:xfrm rot="16200000">
                <a:off x="2692286" y="-168191"/>
                <a:ext cx="211380" cy="547765"/>
              </a:xfrm>
              <a:prstGeom prst="rect">
                <a:avLst/>
              </a:prstGeom>
              <a:solidFill>
                <a:srgbClr val="61A4B4"/>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11" name="Rechthoek 33"/>
              <p:cNvSpPr/>
              <p:nvPr/>
            </p:nvSpPr>
            <p:spPr>
              <a:xfrm rot="16200000">
                <a:off x="3323310" y="-168191"/>
                <a:ext cx="211380" cy="547765"/>
              </a:xfrm>
              <a:prstGeom prst="rect">
                <a:avLst/>
              </a:prstGeom>
              <a:solidFill>
                <a:srgbClr val="82D7C6"/>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12" name="Rechthoek 34"/>
              <p:cNvSpPr/>
              <p:nvPr/>
            </p:nvSpPr>
            <p:spPr>
              <a:xfrm rot="16200000">
                <a:off x="3954334" y="-168191"/>
                <a:ext cx="211380" cy="547765"/>
              </a:xfrm>
              <a:prstGeom prst="rect">
                <a:avLst/>
              </a:prstGeom>
              <a:solidFill>
                <a:schemeClr val="accent6"/>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13" name="Rechthoek 37"/>
              <p:cNvSpPr/>
              <p:nvPr/>
            </p:nvSpPr>
            <p:spPr>
              <a:xfrm rot="16200000">
                <a:off x="4585357" y="-168192"/>
                <a:ext cx="211380" cy="547765"/>
              </a:xfrm>
              <a:prstGeom prst="rect">
                <a:avLst/>
              </a:prstGeom>
              <a:solidFill>
                <a:srgbClr val="99D28C"/>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14" name="Rechthoek 38"/>
              <p:cNvSpPr/>
              <p:nvPr/>
            </p:nvSpPr>
            <p:spPr>
              <a:xfrm rot="16200000">
                <a:off x="5216380" y="-168192"/>
                <a:ext cx="211380" cy="547764"/>
              </a:xfrm>
              <a:prstGeom prst="rect">
                <a:avLst/>
              </a:pr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15" name="Rechthoek 39"/>
              <p:cNvSpPr/>
              <p:nvPr/>
            </p:nvSpPr>
            <p:spPr>
              <a:xfrm rot="16200000">
                <a:off x="5847403" y="-168193"/>
                <a:ext cx="211380" cy="547765"/>
              </a:xfrm>
              <a:prstGeom prst="rect">
                <a:avLst/>
              </a:prstGeom>
              <a:solidFill>
                <a:schemeClr val="accent5"/>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grpSp>
      </p:grpSp>
      <p:grpSp>
        <p:nvGrpSpPr>
          <p:cNvPr id="126" name="Group 4"/>
          <p:cNvGrpSpPr/>
          <p:nvPr/>
        </p:nvGrpSpPr>
        <p:grpSpPr>
          <a:xfrm>
            <a:off x="698501" y="5884314"/>
            <a:ext cx="1454912" cy="577167"/>
            <a:chOff x="0" y="0"/>
            <a:chExt cx="1454911" cy="577165"/>
          </a:xfrm>
        </p:grpSpPr>
        <p:sp>
          <p:nvSpPr>
            <p:cNvPr id="118" name="Freeform 5"/>
            <p:cNvSpPr/>
            <p:nvPr/>
          </p:nvSpPr>
          <p:spPr>
            <a:xfrm>
              <a:off x="289214" y="284162"/>
              <a:ext cx="268376" cy="293004"/>
            </a:xfrm>
            <a:custGeom>
              <a:avLst/>
              <a:gdLst/>
              <a:ahLst/>
              <a:cxnLst>
                <a:cxn ang="0">
                  <a:pos x="wd2" y="hd2"/>
                </a:cxn>
                <a:cxn ang="5400000">
                  <a:pos x="wd2" y="hd2"/>
                </a:cxn>
                <a:cxn ang="10800000">
                  <a:pos x="wd2" y="hd2"/>
                </a:cxn>
                <a:cxn ang="16200000">
                  <a:pos x="wd2" y="hd2"/>
                </a:cxn>
              </a:cxnLst>
              <a:rect l="0" t="0" r="r" b="b"/>
              <a:pathLst>
                <a:path w="21600" h="21600" extrusionOk="0">
                  <a:moveTo>
                    <a:pt x="10800" y="17530"/>
                  </a:moveTo>
                  <a:cubicBezTo>
                    <a:pt x="13837" y="17530"/>
                    <a:pt x="15525" y="15652"/>
                    <a:pt x="15525" y="13148"/>
                  </a:cubicBezTo>
                  <a:cubicBezTo>
                    <a:pt x="15525" y="0"/>
                    <a:pt x="15525" y="0"/>
                    <a:pt x="15525" y="0"/>
                  </a:cubicBezTo>
                  <a:cubicBezTo>
                    <a:pt x="21600" y="0"/>
                    <a:pt x="21600" y="0"/>
                    <a:pt x="21600" y="0"/>
                  </a:cubicBezTo>
                  <a:cubicBezTo>
                    <a:pt x="21600" y="13461"/>
                    <a:pt x="21600" y="13461"/>
                    <a:pt x="21600" y="13461"/>
                  </a:cubicBezTo>
                  <a:cubicBezTo>
                    <a:pt x="21600" y="19096"/>
                    <a:pt x="16537" y="21600"/>
                    <a:pt x="10800" y="21600"/>
                  </a:cubicBezTo>
                  <a:cubicBezTo>
                    <a:pt x="5063" y="21600"/>
                    <a:pt x="0" y="19096"/>
                    <a:pt x="0" y="13461"/>
                  </a:cubicBezTo>
                  <a:cubicBezTo>
                    <a:pt x="0" y="0"/>
                    <a:pt x="0" y="0"/>
                    <a:pt x="0" y="0"/>
                  </a:cubicBezTo>
                  <a:cubicBezTo>
                    <a:pt x="6413" y="0"/>
                    <a:pt x="6413" y="0"/>
                    <a:pt x="6413" y="0"/>
                  </a:cubicBezTo>
                  <a:cubicBezTo>
                    <a:pt x="6413" y="13148"/>
                    <a:pt x="6413" y="13148"/>
                    <a:pt x="6413" y="13148"/>
                  </a:cubicBezTo>
                  <a:cubicBezTo>
                    <a:pt x="6413" y="15652"/>
                    <a:pt x="7763" y="17530"/>
                    <a:pt x="10800" y="17530"/>
                  </a:cubicBezTo>
                  <a:close/>
                </a:path>
              </a:pathLst>
            </a:custGeom>
            <a:solidFill>
              <a:schemeClr val="accent1"/>
            </a:solidFill>
            <a:ln w="12700" cap="flat">
              <a:noFill/>
              <a:miter lim="400000"/>
            </a:ln>
            <a:effectLst/>
          </p:spPr>
          <p:txBody>
            <a:bodyPr wrap="square" lIns="45719" tIns="45719" rIns="45719" bIns="45719" numCol="1" anchor="t">
              <a:noAutofit/>
            </a:bodyPr>
            <a:lstStyle/>
            <a:p>
              <a:endParaRPr/>
            </a:p>
          </p:txBody>
        </p:sp>
        <p:sp>
          <p:nvSpPr>
            <p:cNvPr id="119" name="Freeform 6"/>
            <p:cNvSpPr/>
            <p:nvPr/>
          </p:nvSpPr>
          <p:spPr>
            <a:xfrm>
              <a:off x="0" y="284162"/>
              <a:ext cx="251958" cy="284795"/>
            </a:xfrm>
            <a:custGeom>
              <a:avLst/>
              <a:gdLst/>
              <a:ahLst/>
              <a:cxnLst>
                <a:cxn ang="0">
                  <a:pos x="wd2" y="hd2"/>
                </a:cxn>
                <a:cxn ang="5400000">
                  <a:pos x="wd2" y="hd2"/>
                </a:cxn>
                <a:cxn ang="10800000">
                  <a:pos x="wd2" y="hd2"/>
                </a:cxn>
                <a:cxn ang="16200000">
                  <a:pos x="wd2" y="hd2"/>
                </a:cxn>
              </a:cxnLst>
              <a:rect l="0" t="0" r="r" b="b"/>
              <a:pathLst>
                <a:path w="21600" h="21600" extrusionOk="0">
                  <a:moveTo>
                    <a:pt x="7579" y="21600"/>
                  </a:moveTo>
                  <a:lnTo>
                    <a:pt x="14400" y="21600"/>
                  </a:lnTo>
                  <a:lnTo>
                    <a:pt x="14400" y="4215"/>
                  </a:lnTo>
                  <a:lnTo>
                    <a:pt x="21600" y="4215"/>
                  </a:lnTo>
                  <a:lnTo>
                    <a:pt x="21600" y="0"/>
                  </a:lnTo>
                  <a:lnTo>
                    <a:pt x="0" y="0"/>
                  </a:lnTo>
                  <a:lnTo>
                    <a:pt x="0" y="4215"/>
                  </a:lnTo>
                  <a:lnTo>
                    <a:pt x="7579" y="4215"/>
                  </a:lnTo>
                  <a:lnTo>
                    <a:pt x="7579" y="21600"/>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120" name="Freeform 7"/>
            <p:cNvSpPr/>
            <p:nvPr/>
          </p:nvSpPr>
          <p:spPr>
            <a:xfrm>
              <a:off x="76645" y="-1"/>
              <a:ext cx="266458" cy="267114"/>
            </a:xfrm>
            <a:custGeom>
              <a:avLst/>
              <a:gdLst/>
              <a:ahLst/>
              <a:cxnLst>
                <a:cxn ang="0">
                  <a:pos x="wd2" y="hd2"/>
                </a:cxn>
                <a:cxn ang="5400000">
                  <a:pos x="wd2" y="hd2"/>
                </a:cxn>
                <a:cxn ang="10800000">
                  <a:pos x="wd2" y="hd2"/>
                </a:cxn>
                <a:cxn ang="16200000">
                  <a:pos x="wd2" y="hd2"/>
                </a:cxn>
              </a:cxnLst>
              <a:rect l="0" t="0" r="r" b="b"/>
              <a:pathLst>
                <a:path w="20165" h="21600" extrusionOk="0">
                  <a:moveTo>
                    <a:pt x="15162" y="12000"/>
                  </a:moveTo>
                  <a:cubicBezTo>
                    <a:pt x="13573" y="12343"/>
                    <a:pt x="11985" y="12000"/>
                    <a:pt x="11985" y="9943"/>
                  </a:cubicBezTo>
                  <a:cubicBezTo>
                    <a:pt x="11985" y="6857"/>
                    <a:pt x="18973" y="4114"/>
                    <a:pt x="19926" y="1371"/>
                  </a:cubicBezTo>
                  <a:cubicBezTo>
                    <a:pt x="20244" y="686"/>
                    <a:pt x="20244" y="0"/>
                    <a:pt x="19926" y="0"/>
                  </a:cubicBezTo>
                  <a:cubicBezTo>
                    <a:pt x="19609" y="0"/>
                    <a:pt x="19926" y="343"/>
                    <a:pt x="19291" y="1029"/>
                  </a:cubicBezTo>
                  <a:cubicBezTo>
                    <a:pt x="16432" y="4114"/>
                    <a:pt x="11668" y="4114"/>
                    <a:pt x="8173" y="5829"/>
                  </a:cubicBezTo>
                  <a:cubicBezTo>
                    <a:pt x="5632" y="6857"/>
                    <a:pt x="-1356" y="10629"/>
                    <a:pt x="232" y="18514"/>
                  </a:cubicBezTo>
                  <a:cubicBezTo>
                    <a:pt x="232" y="18857"/>
                    <a:pt x="550" y="20229"/>
                    <a:pt x="868" y="20229"/>
                  </a:cubicBezTo>
                  <a:cubicBezTo>
                    <a:pt x="868" y="20229"/>
                    <a:pt x="868" y="19543"/>
                    <a:pt x="868" y="18514"/>
                  </a:cubicBezTo>
                  <a:cubicBezTo>
                    <a:pt x="868" y="13714"/>
                    <a:pt x="6268" y="12343"/>
                    <a:pt x="7856" y="9257"/>
                  </a:cubicBezTo>
                  <a:cubicBezTo>
                    <a:pt x="8173" y="8914"/>
                    <a:pt x="8491" y="8571"/>
                    <a:pt x="8491" y="8571"/>
                  </a:cubicBezTo>
                  <a:cubicBezTo>
                    <a:pt x="8491" y="8914"/>
                    <a:pt x="8491" y="8914"/>
                    <a:pt x="8491" y="9257"/>
                  </a:cubicBezTo>
                  <a:cubicBezTo>
                    <a:pt x="7856" y="12000"/>
                    <a:pt x="5315" y="13371"/>
                    <a:pt x="6268" y="15429"/>
                  </a:cubicBezTo>
                  <a:cubicBezTo>
                    <a:pt x="6903" y="17829"/>
                    <a:pt x="9762" y="15771"/>
                    <a:pt x="10397" y="14400"/>
                  </a:cubicBezTo>
                  <a:cubicBezTo>
                    <a:pt x="10715" y="14057"/>
                    <a:pt x="10715" y="13714"/>
                    <a:pt x="11032" y="13714"/>
                  </a:cubicBezTo>
                  <a:cubicBezTo>
                    <a:pt x="11032" y="13714"/>
                    <a:pt x="11032" y="14400"/>
                    <a:pt x="11032" y="14743"/>
                  </a:cubicBezTo>
                  <a:cubicBezTo>
                    <a:pt x="10397" y="17486"/>
                    <a:pt x="10079" y="18857"/>
                    <a:pt x="8173" y="20571"/>
                  </a:cubicBezTo>
                  <a:cubicBezTo>
                    <a:pt x="7538" y="20914"/>
                    <a:pt x="6585" y="21257"/>
                    <a:pt x="6585" y="21600"/>
                  </a:cubicBezTo>
                  <a:cubicBezTo>
                    <a:pt x="6585" y="21600"/>
                    <a:pt x="7220" y="21600"/>
                    <a:pt x="7538" y="21600"/>
                  </a:cubicBezTo>
                  <a:cubicBezTo>
                    <a:pt x="12303" y="21257"/>
                    <a:pt x="16432" y="15086"/>
                    <a:pt x="17703" y="10971"/>
                  </a:cubicBezTo>
                  <a:cubicBezTo>
                    <a:pt x="17703" y="10629"/>
                    <a:pt x="17703" y="10286"/>
                    <a:pt x="17703" y="10286"/>
                  </a:cubicBezTo>
                  <a:cubicBezTo>
                    <a:pt x="17385" y="9943"/>
                    <a:pt x="17385" y="10286"/>
                    <a:pt x="17068" y="10629"/>
                  </a:cubicBezTo>
                  <a:cubicBezTo>
                    <a:pt x="16432" y="10971"/>
                    <a:pt x="15797" y="11657"/>
                    <a:pt x="15162" y="12000"/>
                  </a:cubicBez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121" name="Freeform 8"/>
            <p:cNvSpPr/>
            <p:nvPr/>
          </p:nvSpPr>
          <p:spPr>
            <a:xfrm>
              <a:off x="901742" y="364991"/>
              <a:ext cx="176182" cy="212175"/>
            </a:xfrm>
            <a:custGeom>
              <a:avLst/>
              <a:gdLst/>
              <a:ahLst/>
              <a:cxnLst>
                <a:cxn ang="0">
                  <a:pos x="wd2" y="hd2"/>
                </a:cxn>
                <a:cxn ang="5400000">
                  <a:pos x="wd2" y="hd2"/>
                </a:cxn>
                <a:cxn ang="10800000">
                  <a:pos x="wd2" y="hd2"/>
                </a:cxn>
                <a:cxn ang="16200000">
                  <a:pos x="wd2" y="hd2"/>
                </a:cxn>
              </a:cxnLst>
              <a:rect l="0" t="0" r="r" b="b"/>
              <a:pathLst>
                <a:path w="21600" h="21600" extrusionOk="0">
                  <a:moveTo>
                    <a:pt x="4629" y="9072"/>
                  </a:moveTo>
                  <a:cubicBezTo>
                    <a:pt x="4629" y="5616"/>
                    <a:pt x="6686" y="3024"/>
                    <a:pt x="10800" y="3024"/>
                  </a:cubicBezTo>
                  <a:cubicBezTo>
                    <a:pt x="14914" y="3024"/>
                    <a:pt x="16971" y="5616"/>
                    <a:pt x="16971" y="9072"/>
                  </a:cubicBezTo>
                  <a:lnTo>
                    <a:pt x="4629" y="9072"/>
                  </a:lnTo>
                  <a:close/>
                  <a:moveTo>
                    <a:pt x="21600" y="11664"/>
                  </a:moveTo>
                  <a:cubicBezTo>
                    <a:pt x="21600" y="9504"/>
                    <a:pt x="21600" y="9504"/>
                    <a:pt x="21600" y="9504"/>
                  </a:cubicBezTo>
                  <a:cubicBezTo>
                    <a:pt x="21600" y="3888"/>
                    <a:pt x="18000" y="0"/>
                    <a:pt x="10800" y="0"/>
                  </a:cubicBezTo>
                  <a:cubicBezTo>
                    <a:pt x="3600" y="0"/>
                    <a:pt x="0" y="5184"/>
                    <a:pt x="0" y="10800"/>
                  </a:cubicBezTo>
                  <a:cubicBezTo>
                    <a:pt x="0" y="16848"/>
                    <a:pt x="3086" y="21600"/>
                    <a:pt x="10800" y="21600"/>
                  </a:cubicBezTo>
                  <a:cubicBezTo>
                    <a:pt x="16457" y="21600"/>
                    <a:pt x="20571" y="19008"/>
                    <a:pt x="21086" y="14688"/>
                  </a:cubicBezTo>
                  <a:cubicBezTo>
                    <a:pt x="16457" y="14688"/>
                    <a:pt x="16457" y="14688"/>
                    <a:pt x="16457" y="14688"/>
                  </a:cubicBezTo>
                  <a:cubicBezTo>
                    <a:pt x="15943" y="17712"/>
                    <a:pt x="14400" y="18576"/>
                    <a:pt x="10800" y="18576"/>
                  </a:cubicBezTo>
                  <a:cubicBezTo>
                    <a:pt x="6171" y="18576"/>
                    <a:pt x="4629" y="15120"/>
                    <a:pt x="4629" y="11664"/>
                  </a:cubicBezTo>
                  <a:lnTo>
                    <a:pt x="21600" y="11664"/>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122" name="Rectangle 9"/>
            <p:cNvSpPr/>
            <p:nvPr/>
          </p:nvSpPr>
          <p:spPr>
            <a:xfrm>
              <a:off x="1124020" y="284162"/>
              <a:ext cx="33469" cy="284795"/>
            </a:xfrm>
            <a:prstGeom prst="rect">
              <a:avLst/>
            </a:prstGeom>
            <a:solidFill>
              <a:srgbClr val="000000"/>
            </a:solidFill>
            <a:ln w="12700" cap="flat">
              <a:noFill/>
              <a:miter lim="400000"/>
            </a:ln>
            <a:effectLst/>
          </p:spPr>
          <p:txBody>
            <a:bodyPr wrap="square" lIns="45719" tIns="45719" rIns="45719" bIns="45719" numCol="1" anchor="t">
              <a:noAutofit/>
            </a:bodyPr>
            <a:lstStyle/>
            <a:p>
              <a:endParaRPr/>
            </a:p>
          </p:txBody>
        </p:sp>
        <p:sp>
          <p:nvSpPr>
            <p:cNvPr id="123" name="Freeform 10"/>
            <p:cNvSpPr/>
            <p:nvPr/>
          </p:nvSpPr>
          <p:spPr>
            <a:xfrm>
              <a:off x="1199165" y="280373"/>
              <a:ext cx="126296" cy="288584"/>
            </a:xfrm>
            <a:custGeom>
              <a:avLst/>
              <a:gdLst/>
              <a:ahLst/>
              <a:cxnLst>
                <a:cxn ang="0">
                  <a:pos x="wd2" y="hd2"/>
                </a:cxn>
                <a:cxn ang="5400000">
                  <a:pos x="wd2" y="hd2"/>
                </a:cxn>
                <a:cxn ang="10800000">
                  <a:pos x="wd2" y="hd2"/>
                </a:cxn>
                <a:cxn ang="16200000">
                  <a:pos x="wd2" y="hd2"/>
                </a:cxn>
              </a:cxnLst>
              <a:rect l="0" t="0" r="r" b="b"/>
              <a:pathLst>
                <a:path w="21600" h="21600" extrusionOk="0">
                  <a:moveTo>
                    <a:pt x="12960" y="21600"/>
                  </a:moveTo>
                  <a:cubicBezTo>
                    <a:pt x="12960" y="8894"/>
                    <a:pt x="12960" y="8894"/>
                    <a:pt x="12960" y="8894"/>
                  </a:cubicBezTo>
                  <a:cubicBezTo>
                    <a:pt x="20880" y="8894"/>
                    <a:pt x="20880" y="8894"/>
                    <a:pt x="20880" y="8894"/>
                  </a:cubicBezTo>
                  <a:cubicBezTo>
                    <a:pt x="20880" y="6988"/>
                    <a:pt x="20880" y="6988"/>
                    <a:pt x="20880" y="6988"/>
                  </a:cubicBezTo>
                  <a:cubicBezTo>
                    <a:pt x="12960" y="6988"/>
                    <a:pt x="12960" y="6988"/>
                    <a:pt x="12960" y="6988"/>
                  </a:cubicBezTo>
                  <a:cubicBezTo>
                    <a:pt x="12960" y="4447"/>
                    <a:pt x="12960" y="4447"/>
                    <a:pt x="12960" y="4447"/>
                  </a:cubicBezTo>
                  <a:cubicBezTo>
                    <a:pt x="12960" y="2859"/>
                    <a:pt x="15120" y="2541"/>
                    <a:pt x="18720" y="2541"/>
                  </a:cubicBezTo>
                  <a:cubicBezTo>
                    <a:pt x="19440" y="2541"/>
                    <a:pt x="20880" y="2541"/>
                    <a:pt x="21600" y="2541"/>
                  </a:cubicBezTo>
                  <a:cubicBezTo>
                    <a:pt x="21600" y="318"/>
                    <a:pt x="21600" y="318"/>
                    <a:pt x="21600" y="318"/>
                  </a:cubicBezTo>
                  <a:cubicBezTo>
                    <a:pt x="20160" y="0"/>
                    <a:pt x="18720" y="0"/>
                    <a:pt x="17280" y="0"/>
                  </a:cubicBezTo>
                  <a:cubicBezTo>
                    <a:pt x="10800" y="0"/>
                    <a:pt x="6480" y="1271"/>
                    <a:pt x="6480" y="4129"/>
                  </a:cubicBezTo>
                  <a:cubicBezTo>
                    <a:pt x="6480" y="6988"/>
                    <a:pt x="6480" y="6988"/>
                    <a:pt x="6480" y="6988"/>
                  </a:cubicBezTo>
                  <a:cubicBezTo>
                    <a:pt x="0" y="6988"/>
                    <a:pt x="0" y="6988"/>
                    <a:pt x="0" y="6988"/>
                  </a:cubicBezTo>
                  <a:cubicBezTo>
                    <a:pt x="0" y="8894"/>
                    <a:pt x="0" y="8894"/>
                    <a:pt x="0" y="8894"/>
                  </a:cubicBezTo>
                  <a:cubicBezTo>
                    <a:pt x="6480" y="8894"/>
                    <a:pt x="6480" y="8894"/>
                    <a:pt x="6480" y="8894"/>
                  </a:cubicBezTo>
                  <a:cubicBezTo>
                    <a:pt x="6480" y="21600"/>
                    <a:pt x="6480" y="21600"/>
                    <a:pt x="6480" y="21600"/>
                  </a:cubicBezTo>
                  <a:lnTo>
                    <a:pt x="12960" y="21600"/>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124" name="Freeform 11"/>
            <p:cNvSpPr/>
            <p:nvPr/>
          </p:nvSpPr>
          <p:spPr>
            <a:xfrm>
              <a:off x="1341878" y="318262"/>
              <a:ext cx="113034" cy="258904"/>
            </a:xfrm>
            <a:custGeom>
              <a:avLst/>
              <a:gdLst/>
              <a:ahLst/>
              <a:cxnLst>
                <a:cxn ang="0">
                  <a:pos x="wd2" y="hd2"/>
                </a:cxn>
                <a:cxn ang="5400000">
                  <a:pos x="wd2" y="hd2"/>
                </a:cxn>
                <a:cxn ang="10800000">
                  <a:pos x="wd2" y="hd2"/>
                </a:cxn>
                <a:cxn ang="16200000">
                  <a:pos x="wd2" y="hd2"/>
                </a:cxn>
              </a:cxnLst>
              <a:rect l="0" t="0" r="r" b="b"/>
              <a:pathLst>
                <a:path w="21600" h="21600" extrusionOk="0">
                  <a:moveTo>
                    <a:pt x="0" y="4603"/>
                  </a:moveTo>
                  <a:cubicBezTo>
                    <a:pt x="0" y="6728"/>
                    <a:pt x="0" y="6728"/>
                    <a:pt x="0" y="6728"/>
                  </a:cubicBezTo>
                  <a:cubicBezTo>
                    <a:pt x="6400" y="6728"/>
                    <a:pt x="6400" y="6728"/>
                    <a:pt x="6400" y="6728"/>
                  </a:cubicBezTo>
                  <a:cubicBezTo>
                    <a:pt x="6400" y="17351"/>
                    <a:pt x="6400" y="17351"/>
                    <a:pt x="6400" y="17351"/>
                  </a:cubicBezTo>
                  <a:cubicBezTo>
                    <a:pt x="6400" y="19475"/>
                    <a:pt x="6400" y="21600"/>
                    <a:pt x="16800" y="21600"/>
                  </a:cubicBezTo>
                  <a:cubicBezTo>
                    <a:pt x="18400" y="21600"/>
                    <a:pt x="20000" y="21246"/>
                    <a:pt x="21600" y="21246"/>
                  </a:cubicBezTo>
                  <a:cubicBezTo>
                    <a:pt x="21600" y="18767"/>
                    <a:pt x="21600" y="18767"/>
                    <a:pt x="21600" y="18767"/>
                  </a:cubicBezTo>
                  <a:cubicBezTo>
                    <a:pt x="20800" y="19121"/>
                    <a:pt x="19200" y="19121"/>
                    <a:pt x="17600" y="19121"/>
                  </a:cubicBezTo>
                  <a:cubicBezTo>
                    <a:pt x="15200" y="19121"/>
                    <a:pt x="13600" y="18413"/>
                    <a:pt x="13600" y="17351"/>
                  </a:cubicBezTo>
                  <a:cubicBezTo>
                    <a:pt x="13600" y="6728"/>
                    <a:pt x="13600" y="6728"/>
                    <a:pt x="13600" y="6728"/>
                  </a:cubicBezTo>
                  <a:cubicBezTo>
                    <a:pt x="21600" y="6728"/>
                    <a:pt x="21600" y="6728"/>
                    <a:pt x="21600" y="6728"/>
                  </a:cubicBezTo>
                  <a:cubicBezTo>
                    <a:pt x="21600" y="4603"/>
                    <a:pt x="21600" y="4603"/>
                    <a:pt x="21600" y="4603"/>
                  </a:cubicBezTo>
                  <a:cubicBezTo>
                    <a:pt x="13600" y="4603"/>
                    <a:pt x="13600" y="4603"/>
                    <a:pt x="13600" y="4603"/>
                  </a:cubicBezTo>
                  <a:cubicBezTo>
                    <a:pt x="13600" y="0"/>
                    <a:pt x="13600" y="0"/>
                    <a:pt x="13600" y="0"/>
                  </a:cubicBezTo>
                  <a:cubicBezTo>
                    <a:pt x="6400" y="1062"/>
                    <a:pt x="6400" y="1062"/>
                    <a:pt x="6400" y="1062"/>
                  </a:cubicBezTo>
                  <a:cubicBezTo>
                    <a:pt x="6400" y="4603"/>
                    <a:pt x="6400" y="4603"/>
                    <a:pt x="6400" y="4603"/>
                  </a:cubicBezTo>
                  <a:lnTo>
                    <a:pt x="0" y="4603"/>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125" name="Freeform 12"/>
            <p:cNvSpPr/>
            <p:nvPr/>
          </p:nvSpPr>
          <p:spPr>
            <a:xfrm>
              <a:off x="637155" y="284162"/>
              <a:ext cx="226699" cy="28479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9200" y="21600"/>
                    <a:pt x="9200" y="21600"/>
                    <a:pt x="9200" y="21600"/>
                  </a:cubicBezTo>
                  <a:cubicBezTo>
                    <a:pt x="20400" y="21600"/>
                    <a:pt x="21600" y="13863"/>
                    <a:pt x="21600" y="10961"/>
                  </a:cubicBezTo>
                  <a:cubicBezTo>
                    <a:pt x="21600" y="8060"/>
                    <a:pt x="20400" y="0"/>
                    <a:pt x="9200" y="0"/>
                  </a:cubicBezTo>
                  <a:cubicBezTo>
                    <a:pt x="0" y="0"/>
                    <a:pt x="0" y="0"/>
                    <a:pt x="0" y="0"/>
                  </a:cubicBezTo>
                  <a:lnTo>
                    <a:pt x="0" y="21600"/>
                  </a:lnTo>
                  <a:close/>
                  <a:moveTo>
                    <a:pt x="3600" y="2579"/>
                  </a:moveTo>
                  <a:cubicBezTo>
                    <a:pt x="9200" y="2579"/>
                    <a:pt x="9200" y="2579"/>
                    <a:pt x="9200" y="2579"/>
                  </a:cubicBezTo>
                  <a:cubicBezTo>
                    <a:pt x="15200" y="2579"/>
                    <a:pt x="18000" y="6448"/>
                    <a:pt x="18000" y="10961"/>
                  </a:cubicBezTo>
                  <a:cubicBezTo>
                    <a:pt x="18000" y="15475"/>
                    <a:pt x="15200" y="19021"/>
                    <a:pt x="9200" y="19021"/>
                  </a:cubicBezTo>
                  <a:cubicBezTo>
                    <a:pt x="3600" y="19021"/>
                    <a:pt x="3600" y="19021"/>
                    <a:pt x="3600" y="19021"/>
                  </a:cubicBezTo>
                  <a:lnTo>
                    <a:pt x="3600" y="2579"/>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grpSp>
      <p:sp>
        <p:nvSpPr>
          <p:cNvPr id="127" name="Rechthoek 6"/>
          <p:cNvSpPr/>
          <p:nvPr/>
        </p:nvSpPr>
        <p:spPr>
          <a:xfrm>
            <a:off x="-10751" y="0"/>
            <a:ext cx="12202752" cy="6858000"/>
          </a:xfrm>
          <a:prstGeom prst="rect">
            <a:avLst/>
          </a:prstGeom>
          <a:solidFill>
            <a:schemeClr val="accent1"/>
          </a:solidFill>
          <a:ln w="12700">
            <a:miter lim="400000"/>
          </a:ln>
        </p:spPr>
        <p:txBody>
          <a:bodyPr lIns="45719" rIns="45719" anchor="ctr"/>
          <a:lstStyle/>
          <a:p>
            <a:pPr algn="ctr">
              <a:defRPr>
                <a:solidFill>
                  <a:srgbClr val="FFFFFF"/>
                </a:solidFill>
              </a:defRPr>
            </a:pPr>
            <a:endParaRPr/>
          </a:p>
        </p:txBody>
      </p:sp>
      <p:sp>
        <p:nvSpPr>
          <p:cNvPr id="128" name="Plaats hier de titel van de presentatie, max. 2 regels"/>
          <p:cNvSpPr txBox="1">
            <a:spLocks noGrp="1"/>
          </p:cNvSpPr>
          <p:nvPr>
            <p:ph type="title" hasCustomPrompt="1"/>
          </p:nvPr>
        </p:nvSpPr>
        <p:spPr>
          <a:xfrm>
            <a:off x="2153412" y="3879851"/>
            <a:ext cx="9358257" cy="1621064"/>
          </a:xfrm>
          <a:prstGeom prst="rect">
            <a:avLst/>
          </a:prstGeom>
        </p:spPr>
        <p:txBody>
          <a:bodyPr anchor="b">
            <a:normAutofit/>
          </a:bodyPr>
          <a:lstStyle>
            <a:lvl1pPr algn="r">
              <a:defRPr sz="3800">
                <a:solidFill>
                  <a:srgbClr val="FFFFFF"/>
                </a:solidFill>
              </a:defRPr>
            </a:lvl1pPr>
          </a:lstStyle>
          <a:p>
            <a:r>
              <a:t>Plaats hier de titel van de presentatie, max. 2 regels</a:t>
            </a:r>
          </a:p>
        </p:txBody>
      </p:sp>
      <p:sp>
        <p:nvSpPr>
          <p:cNvPr id="129" name="Tekstvak 4"/>
          <p:cNvSpPr txBox="1"/>
          <p:nvPr/>
        </p:nvSpPr>
        <p:spPr>
          <a:xfrm>
            <a:off x="34969" y="-662297"/>
            <a:ext cx="12100562" cy="497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2400" spc="50">
                <a:solidFill>
                  <a:schemeClr val="accent2"/>
                </a:solidFill>
                <a:latin typeface="Roboto Slab Regular Regular"/>
                <a:ea typeface="Roboto Slab Regular Regular"/>
                <a:cs typeface="Roboto Slab Regular Regular"/>
                <a:sym typeface="Roboto Slab Regular Regular"/>
              </a:defRPr>
            </a:lvl1pPr>
          </a:lstStyle>
          <a:p>
            <a:r>
              <a:t>Titelpagina</a:t>
            </a:r>
          </a:p>
        </p:txBody>
      </p:sp>
      <p:sp>
        <p:nvSpPr>
          <p:cNvPr id="130" name="Body Level One…"/>
          <p:cNvSpPr txBox="1">
            <a:spLocks noGrp="1"/>
          </p:cNvSpPr>
          <p:nvPr>
            <p:ph type="body" sz="quarter" idx="1" hasCustomPrompt="1"/>
          </p:nvPr>
        </p:nvSpPr>
        <p:spPr>
          <a:xfrm>
            <a:off x="7782466" y="5664394"/>
            <a:ext cx="3729204" cy="248473"/>
          </a:xfrm>
          <a:prstGeom prst="rect">
            <a:avLst/>
          </a:prstGeom>
        </p:spPr>
        <p:txBody>
          <a:bodyPr anchor="ctr">
            <a:normAutofit/>
          </a:bodyPr>
          <a:lstStyle>
            <a:lvl1pPr marL="0" indent="0" algn="r">
              <a:buClrTx/>
              <a:buSzTx/>
              <a:buNone/>
              <a:defRPr b="1">
                <a:solidFill>
                  <a:srgbClr val="FFFFFF"/>
                </a:solidFill>
              </a:defRPr>
            </a:lvl1pPr>
            <a:lvl2pPr marL="0" indent="457200" algn="r">
              <a:buClrTx/>
              <a:buSzTx/>
              <a:buNone/>
              <a:defRPr b="1">
                <a:solidFill>
                  <a:srgbClr val="FFFFFF"/>
                </a:solidFill>
              </a:defRPr>
            </a:lvl2pPr>
            <a:lvl3pPr indent="914400" algn="r">
              <a:buClrTx/>
              <a:buFontTx/>
              <a:defRPr b="1">
                <a:solidFill>
                  <a:srgbClr val="FFFFFF"/>
                </a:solidFill>
              </a:defRPr>
            </a:lvl3pPr>
            <a:lvl4pPr indent="1371600" algn="r">
              <a:buClrTx/>
              <a:buFontTx/>
              <a:defRPr b="1">
                <a:solidFill>
                  <a:srgbClr val="FFFFFF"/>
                </a:solidFill>
              </a:defRPr>
            </a:lvl4pPr>
            <a:lvl5pPr marL="0" indent="1828800" algn="r">
              <a:buClrTx/>
              <a:buSzTx/>
              <a:buFontTx/>
              <a:buNone/>
              <a:defRPr b="1">
                <a:solidFill>
                  <a:srgbClr val="FFFFFF"/>
                </a:solidFill>
              </a:defRPr>
            </a:lvl5pPr>
          </a:lstStyle>
          <a:p>
            <a:r>
              <a:t>Naam van de spreker of datum</a:t>
            </a:r>
          </a:p>
          <a:p>
            <a:pPr lvl="1"/>
            <a:endParaRPr/>
          </a:p>
          <a:p>
            <a:pPr lvl="2"/>
            <a:endParaRPr/>
          </a:p>
          <a:p>
            <a:pPr lvl="3"/>
            <a:endParaRPr/>
          </a:p>
          <a:p>
            <a:pPr lvl="4"/>
            <a:endParaRPr/>
          </a:p>
        </p:txBody>
      </p:sp>
      <p:sp>
        <p:nvSpPr>
          <p:cNvPr id="144" name="Tijdelijke aanduiding voor tekst 49"/>
          <p:cNvSpPr>
            <a:spLocks noGrp="1"/>
          </p:cNvSpPr>
          <p:nvPr>
            <p:ph type="body" idx="21" hasCustomPrompt="1"/>
          </p:nvPr>
        </p:nvSpPr>
        <p:spPr>
          <a:xfrm>
            <a:off x="-10752" y="0"/>
            <a:ext cx="12202753" cy="6858000"/>
          </a:xfrm>
          <a:prstGeom prst="rect">
            <a:avLst/>
          </a:prstGeom>
          <a:solidFill>
            <a:srgbClr val="99D28C"/>
          </a:solidFill>
        </p:spPr>
        <p:txBody>
          <a:bodyPr>
            <a:normAutofit/>
          </a:bodyPr>
          <a:lstStyle>
            <a:lvl1pPr marL="0" indent="0">
              <a:buClrTx/>
              <a:buSzTx/>
              <a:buNone/>
            </a:lvl1pPr>
          </a:lstStyle>
          <a:p>
            <a:r>
              <a:t>  </a:t>
            </a:r>
          </a:p>
        </p:txBody>
      </p:sp>
      <p:sp>
        <p:nvSpPr>
          <p:cNvPr id="146" name="Slide Number"/>
          <p:cNvSpPr txBox="1">
            <a:spLocks noGrp="1"/>
          </p:cNvSpPr>
          <p:nvPr>
            <p:ph type="sldNum" sz="quarter" idx="2"/>
          </p:nvPr>
        </p:nvSpPr>
        <p:spPr>
          <a:prstGeom prst="rect">
            <a:avLst/>
          </a:prstGeom>
        </p:spPr>
        <p:txBody>
          <a:bodyPr/>
          <a:lstStyle/>
          <a:p>
            <a:fld id="{86CB4B4D-7CA3-9044-876B-883B54F8677D}" type="slidenum">
              <a:t>‹#›</a:t>
            </a:fld>
            <a:endParaRPr/>
          </a:p>
        </p:txBody>
      </p:sp>
      <p:pic>
        <p:nvPicPr>
          <p:cNvPr id="65" name="Picture 64">
            <a:extLst>
              <a:ext uri="{FF2B5EF4-FFF2-40B4-BE49-F238E27FC236}">
                <a16:creationId xmlns:a16="http://schemas.microsoft.com/office/drawing/2014/main" id="{3FD562B1-BCC1-B244-96D2-5173AD7012AE}"/>
              </a:ext>
            </a:extLst>
          </p:cNvPr>
          <p:cNvPicPr>
            <a:picLocks noChangeAspect="1"/>
          </p:cNvPicPr>
          <p:nvPr userDrawn="1"/>
        </p:nvPicPr>
        <p:blipFill>
          <a:blip r:embed="rId2"/>
          <a:stretch>
            <a:fillRect/>
          </a:stretch>
        </p:blipFill>
        <p:spPr>
          <a:xfrm>
            <a:off x="695450" y="5847858"/>
            <a:ext cx="1460500" cy="698500"/>
          </a:xfrm>
          <a:prstGeom prst="rect">
            <a:avLst/>
          </a:prstGeom>
        </p:spPr>
      </p:pic>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userDrawn="1">
  <p:cSld name="Titelpagina + Beeld">
    <p:spTree>
      <p:nvGrpSpPr>
        <p:cNvPr id="1" name=""/>
        <p:cNvGrpSpPr/>
        <p:nvPr/>
      </p:nvGrpSpPr>
      <p:grpSpPr>
        <a:xfrm>
          <a:off x="0" y="0"/>
          <a:ext cx="0" cy="0"/>
          <a:chOff x="0" y="0"/>
          <a:chExt cx="0" cy="0"/>
        </a:xfrm>
      </p:grpSpPr>
      <p:grpSp>
        <p:nvGrpSpPr>
          <p:cNvPr id="240" name="Groep 9"/>
          <p:cNvGrpSpPr/>
          <p:nvPr/>
        </p:nvGrpSpPr>
        <p:grpSpPr>
          <a:xfrm>
            <a:off x="2982511" y="-1228655"/>
            <a:ext cx="6226977" cy="490402"/>
            <a:chOff x="0" y="0"/>
            <a:chExt cx="6226976" cy="490400"/>
          </a:xfrm>
        </p:grpSpPr>
        <p:sp>
          <p:nvSpPr>
            <p:cNvPr id="228" name="Rechthoek 36"/>
            <p:cNvSpPr/>
            <p:nvPr/>
          </p:nvSpPr>
          <p:spPr>
            <a:xfrm rot="16200000">
              <a:off x="3007798" y="-2728777"/>
              <a:ext cx="211380" cy="6226977"/>
            </a:xfrm>
            <a:prstGeom prst="rect">
              <a:avLst/>
            </a:prstGeom>
            <a:solidFill>
              <a:schemeClr val="accent1"/>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grpSp>
          <p:nvGrpSpPr>
            <p:cNvPr id="239" name="Groep 8"/>
            <p:cNvGrpSpPr/>
            <p:nvPr/>
          </p:nvGrpSpPr>
          <p:grpSpPr>
            <a:xfrm>
              <a:off x="0" y="0"/>
              <a:ext cx="6226975" cy="211381"/>
              <a:chOff x="0" y="0"/>
              <a:chExt cx="6226974" cy="211380"/>
            </a:xfrm>
          </p:grpSpPr>
          <p:sp>
            <p:nvSpPr>
              <p:cNvPr id="229" name="Rechthoek 6"/>
              <p:cNvSpPr/>
              <p:nvPr/>
            </p:nvSpPr>
            <p:spPr>
              <a:xfrm rot="16200000">
                <a:off x="168192" y="-168191"/>
                <a:ext cx="211380" cy="547765"/>
              </a:xfrm>
              <a:prstGeom prst="rect">
                <a:avLst/>
              </a:pr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230" name="Rechthoek 29"/>
              <p:cNvSpPr/>
              <p:nvPr/>
            </p:nvSpPr>
            <p:spPr>
              <a:xfrm rot="16200000">
                <a:off x="799215" y="-168191"/>
                <a:ext cx="211380" cy="547765"/>
              </a:xfrm>
              <a:prstGeom prst="rect">
                <a:avLst/>
              </a:prstGeom>
              <a:solidFill>
                <a:srgbClr val="0066A2"/>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231" name="Rechthoek 30"/>
              <p:cNvSpPr/>
              <p:nvPr/>
            </p:nvSpPr>
            <p:spPr>
              <a:xfrm rot="16200000">
                <a:off x="1430239" y="-168191"/>
                <a:ext cx="211380" cy="547765"/>
              </a:xfrm>
              <a:prstGeom prst="rect">
                <a:avLst/>
              </a:prstGeom>
              <a:solidFill>
                <a:srgbClr val="00B7D3"/>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232" name="Rechthoek 31"/>
              <p:cNvSpPr/>
              <p:nvPr/>
            </p:nvSpPr>
            <p:spPr>
              <a:xfrm rot="16200000">
                <a:off x="2061263" y="-168191"/>
                <a:ext cx="211380" cy="547765"/>
              </a:xfrm>
              <a:prstGeom prst="rect">
                <a:avLst/>
              </a:prstGeom>
              <a:solidFill>
                <a:schemeClr val="accent4"/>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233" name="Rechthoek 32"/>
              <p:cNvSpPr/>
              <p:nvPr/>
            </p:nvSpPr>
            <p:spPr>
              <a:xfrm rot="16200000">
                <a:off x="2692286" y="-168191"/>
                <a:ext cx="211380" cy="547765"/>
              </a:xfrm>
              <a:prstGeom prst="rect">
                <a:avLst/>
              </a:prstGeom>
              <a:solidFill>
                <a:srgbClr val="61A4B4"/>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234" name="Rechthoek 33"/>
              <p:cNvSpPr/>
              <p:nvPr/>
            </p:nvSpPr>
            <p:spPr>
              <a:xfrm rot="16200000">
                <a:off x="3323310" y="-168191"/>
                <a:ext cx="211380" cy="547765"/>
              </a:xfrm>
              <a:prstGeom prst="rect">
                <a:avLst/>
              </a:prstGeom>
              <a:solidFill>
                <a:srgbClr val="82D7C6"/>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235" name="Rechthoek 34"/>
              <p:cNvSpPr/>
              <p:nvPr/>
            </p:nvSpPr>
            <p:spPr>
              <a:xfrm rot="16200000">
                <a:off x="3954334" y="-168191"/>
                <a:ext cx="211380" cy="547765"/>
              </a:xfrm>
              <a:prstGeom prst="rect">
                <a:avLst/>
              </a:prstGeom>
              <a:solidFill>
                <a:schemeClr val="accent6"/>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236" name="Rechthoek 37"/>
              <p:cNvSpPr/>
              <p:nvPr/>
            </p:nvSpPr>
            <p:spPr>
              <a:xfrm rot="16200000">
                <a:off x="4585357" y="-168192"/>
                <a:ext cx="211380" cy="547765"/>
              </a:xfrm>
              <a:prstGeom prst="rect">
                <a:avLst/>
              </a:prstGeom>
              <a:solidFill>
                <a:srgbClr val="99D28C"/>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237" name="Rechthoek 38"/>
              <p:cNvSpPr/>
              <p:nvPr/>
            </p:nvSpPr>
            <p:spPr>
              <a:xfrm rot="16200000">
                <a:off x="5216380" y="-168192"/>
                <a:ext cx="211380" cy="547764"/>
              </a:xfrm>
              <a:prstGeom prst="rect">
                <a:avLst/>
              </a:pr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238" name="Rechthoek 39"/>
              <p:cNvSpPr/>
              <p:nvPr/>
            </p:nvSpPr>
            <p:spPr>
              <a:xfrm rot="16200000">
                <a:off x="5847403" y="-168193"/>
                <a:ext cx="211380" cy="547765"/>
              </a:xfrm>
              <a:prstGeom prst="rect">
                <a:avLst/>
              </a:prstGeom>
              <a:solidFill>
                <a:schemeClr val="accent5"/>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grpSp>
      </p:grpSp>
      <p:grpSp>
        <p:nvGrpSpPr>
          <p:cNvPr id="249" name="Group 4"/>
          <p:cNvGrpSpPr/>
          <p:nvPr/>
        </p:nvGrpSpPr>
        <p:grpSpPr>
          <a:xfrm>
            <a:off x="698501" y="5884314"/>
            <a:ext cx="1454912" cy="577167"/>
            <a:chOff x="0" y="0"/>
            <a:chExt cx="1454911" cy="577165"/>
          </a:xfrm>
        </p:grpSpPr>
        <p:sp>
          <p:nvSpPr>
            <p:cNvPr id="241" name="Freeform 5"/>
            <p:cNvSpPr/>
            <p:nvPr/>
          </p:nvSpPr>
          <p:spPr>
            <a:xfrm>
              <a:off x="289214" y="284162"/>
              <a:ext cx="268376" cy="293004"/>
            </a:xfrm>
            <a:custGeom>
              <a:avLst/>
              <a:gdLst/>
              <a:ahLst/>
              <a:cxnLst>
                <a:cxn ang="0">
                  <a:pos x="wd2" y="hd2"/>
                </a:cxn>
                <a:cxn ang="5400000">
                  <a:pos x="wd2" y="hd2"/>
                </a:cxn>
                <a:cxn ang="10800000">
                  <a:pos x="wd2" y="hd2"/>
                </a:cxn>
                <a:cxn ang="16200000">
                  <a:pos x="wd2" y="hd2"/>
                </a:cxn>
              </a:cxnLst>
              <a:rect l="0" t="0" r="r" b="b"/>
              <a:pathLst>
                <a:path w="21600" h="21600" extrusionOk="0">
                  <a:moveTo>
                    <a:pt x="10800" y="17530"/>
                  </a:moveTo>
                  <a:cubicBezTo>
                    <a:pt x="13837" y="17530"/>
                    <a:pt x="15525" y="15652"/>
                    <a:pt x="15525" y="13148"/>
                  </a:cubicBezTo>
                  <a:cubicBezTo>
                    <a:pt x="15525" y="0"/>
                    <a:pt x="15525" y="0"/>
                    <a:pt x="15525" y="0"/>
                  </a:cubicBezTo>
                  <a:cubicBezTo>
                    <a:pt x="21600" y="0"/>
                    <a:pt x="21600" y="0"/>
                    <a:pt x="21600" y="0"/>
                  </a:cubicBezTo>
                  <a:cubicBezTo>
                    <a:pt x="21600" y="13461"/>
                    <a:pt x="21600" y="13461"/>
                    <a:pt x="21600" y="13461"/>
                  </a:cubicBezTo>
                  <a:cubicBezTo>
                    <a:pt x="21600" y="19096"/>
                    <a:pt x="16537" y="21600"/>
                    <a:pt x="10800" y="21600"/>
                  </a:cubicBezTo>
                  <a:cubicBezTo>
                    <a:pt x="5063" y="21600"/>
                    <a:pt x="0" y="19096"/>
                    <a:pt x="0" y="13461"/>
                  </a:cubicBezTo>
                  <a:cubicBezTo>
                    <a:pt x="0" y="0"/>
                    <a:pt x="0" y="0"/>
                    <a:pt x="0" y="0"/>
                  </a:cubicBezTo>
                  <a:cubicBezTo>
                    <a:pt x="6413" y="0"/>
                    <a:pt x="6413" y="0"/>
                    <a:pt x="6413" y="0"/>
                  </a:cubicBezTo>
                  <a:cubicBezTo>
                    <a:pt x="6413" y="13148"/>
                    <a:pt x="6413" y="13148"/>
                    <a:pt x="6413" y="13148"/>
                  </a:cubicBezTo>
                  <a:cubicBezTo>
                    <a:pt x="6413" y="15652"/>
                    <a:pt x="7763" y="17530"/>
                    <a:pt x="10800" y="17530"/>
                  </a:cubicBezTo>
                  <a:close/>
                </a:path>
              </a:pathLst>
            </a:custGeom>
            <a:solidFill>
              <a:schemeClr val="accent1"/>
            </a:solidFill>
            <a:ln w="12700" cap="flat">
              <a:noFill/>
              <a:miter lim="400000"/>
            </a:ln>
            <a:effectLst/>
          </p:spPr>
          <p:txBody>
            <a:bodyPr wrap="square" lIns="45719" tIns="45719" rIns="45719" bIns="45719" numCol="1" anchor="t">
              <a:noAutofit/>
            </a:bodyPr>
            <a:lstStyle/>
            <a:p>
              <a:endParaRPr/>
            </a:p>
          </p:txBody>
        </p:sp>
        <p:sp>
          <p:nvSpPr>
            <p:cNvPr id="242" name="Freeform 6"/>
            <p:cNvSpPr/>
            <p:nvPr/>
          </p:nvSpPr>
          <p:spPr>
            <a:xfrm>
              <a:off x="0" y="284162"/>
              <a:ext cx="251958" cy="284795"/>
            </a:xfrm>
            <a:custGeom>
              <a:avLst/>
              <a:gdLst/>
              <a:ahLst/>
              <a:cxnLst>
                <a:cxn ang="0">
                  <a:pos x="wd2" y="hd2"/>
                </a:cxn>
                <a:cxn ang="5400000">
                  <a:pos x="wd2" y="hd2"/>
                </a:cxn>
                <a:cxn ang="10800000">
                  <a:pos x="wd2" y="hd2"/>
                </a:cxn>
                <a:cxn ang="16200000">
                  <a:pos x="wd2" y="hd2"/>
                </a:cxn>
              </a:cxnLst>
              <a:rect l="0" t="0" r="r" b="b"/>
              <a:pathLst>
                <a:path w="21600" h="21600" extrusionOk="0">
                  <a:moveTo>
                    <a:pt x="7579" y="21600"/>
                  </a:moveTo>
                  <a:lnTo>
                    <a:pt x="14400" y="21600"/>
                  </a:lnTo>
                  <a:lnTo>
                    <a:pt x="14400" y="4215"/>
                  </a:lnTo>
                  <a:lnTo>
                    <a:pt x="21600" y="4215"/>
                  </a:lnTo>
                  <a:lnTo>
                    <a:pt x="21600" y="0"/>
                  </a:lnTo>
                  <a:lnTo>
                    <a:pt x="0" y="0"/>
                  </a:lnTo>
                  <a:lnTo>
                    <a:pt x="0" y="4215"/>
                  </a:lnTo>
                  <a:lnTo>
                    <a:pt x="7579" y="4215"/>
                  </a:lnTo>
                  <a:lnTo>
                    <a:pt x="7579" y="21600"/>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243" name="Freeform 7"/>
            <p:cNvSpPr/>
            <p:nvPr/>
          </p:nvSpPr>
          <p:spPr>
            <a:xfrm>
              <a:off x="76645" y="-1"/>
              <a:ext cx="266458" cy="267114"/>
            </a:xfrm>
            <a:custGeom>
              <a:avLst/>
              <a:gdLst/>
              <a:ahLst/>
              <a:cxnLst>
                <a:cxn ang="0">
                  <a:pos x="wd2" y="hd2"/>
                </a:cxn>
                <a:cxn ang="5400000">
                  <a:pos x="wd2" y="hd2"/>
                </a:cxn>
                <a:cxn ang="10800000">
                  <a:pos x="wd2" y="hd2"/>
                </a:cxn>
                <a:cxn ang="16200000">
                  <a:pos x="wd2" y="hd2"/>
                </a:cxn>
              </a:cxnLst>
              <a:rect l="0" t="0" r="r" b="b"/>
              <a:pathLst>
                <a:path w="20165" h="21600" extrusionOk="0">
                  <a:moveTo>
                    <a:pt x="15162" y="12000"/>
                  </a:moveTo>
                  <a:cubicBezTo>
                    <a:pt x="13573" y="12343"/>
                    <a:pt x="11985" y="12000"/>
                    <a:pt x="11985" y="9943"/>
                  </a:cubicBezTo>
                  <a:cubicBezTo>
                    <a:pt x="11985" y="6857"/>
                    <a:pt x="18973" y="4114"/>
                    <a:pt x="19926" y="1371"/>
                  </a:cubicBezTo>
                  <a:cubicBezTo>
                    <a:pt x="20244" y="686"/>
                    <a:pt x="20244" y="0"/>
                    <a:pt x="19926" y="0"/>
                  </a:cubicBezTo>
                  <a:cubicBezTo>
                    <a:pt x="19609" y="0"/>
                    <a:pt x="19926" y="343"/>
                    <a:pt x="19291" y="1029"/>
                  </a:cubicBezTo>
                  <a:cubicBezTo>
                    <a:pt x="16432" y="4114"/>
                    <a:pt x="11668" y="4114"/>
                    <a:pt x="8173" y="5829"/>
                  </a:cubicBezTo>
                  <a:cubicBezTo>
                    <a:pt x="5632" y="6857"/>
                    <a:pt x="-1356" y="10629"/>
                    <a:pt x="232" y="18514"/>
                  </a:cubicBezTo>
                  <a:cubicBezTo>
                    <a:pt x="232" y="18857"/>
                    <a:pt x="550" y="20229"/>
                    <a:pt x="868" y="20229"/>
                  </a:cubicBezTo>
                  <a:cubicBezTo>
                    <a:pt x="868" y="20229"/>
                    <a:pt x="868" y="19543"/>
                    <a:pt x="868" y="18514"/>
                  </a:cubicBezTo>
                  <a:cubicBezTo>
                    <a:pt x="868" y="13714"/>
                    <a:pt x="6268" y="12343"/>
                    <a:pt x="7856" y="9257"/>
                  </a:cubicBezTo>
                  <a:cubicBezTo>
                    <a:pt x="8173" y="8914"/>
                    <a:pt x="8491" y="8571"/>
                    <a:pt x="8491" y="8571"/>
                  </a:cubicBezTo>
                  <a:cubicBezTo>
                    <a:pt x="8491" y="8914"/>
                    <a:pt x="8491" y="8914"/>
                    <a:pt x="8491" y="9257"/>
                  </a:cubicBezTo>
                  <a:cubicBezTo>
                    <a:pt x="7856" y="12000"/>
                    <a:pt x="5315" y="13371"/>
                    <a:pt x="6268" y="15429"/>
                  </a:cubicBezTo>
                  <a:cubicBezTo>
                    <a:pt x="6903" y="17829"/>
                    <a:pt x="9762" y="15771"/>
                    <a:pt x="10397" y="14400"/>
                  </a:cubicBezTo>
                  <a:cubicBezTo>
                    <a:pt x="10715" y="14057"/>
                    <a:pt x="10715" y="13714"/>
                    <a:pt x="11032" y="13714"/>
                  </a:cubicBezTo>
                  <a:cubicBezTo>
                    <a:pt x="11032" y="13714"/>
                    <a:pt x="11032" y="14400"/>
                    <a:pt x="11032" y="14743"/>
                  </a:cubicBezTo>
                  <a:cubicBezTo>
                    <a:pt x="10397" y="17486"/>
                    <a:pt x="10079" y="18857"/>
                    <a:pt x="8173" y="20571"/>
                  </a:cubicBezTo>
                  <a:cubicBezTo>
                    <a:pt x="7538" y="20914"/>
                    <a:pt x="6585" y="21257"/>
                    <a:pt x="6585" y="21600"/>
                  </a:cubicBezTo>
                  <a:cubicBezTo>
                    <a:pt x="6585" y="21600"/>
                    <a:pt x="7220" y="21600"/>
                    <a:pt x="7538" y="21600"/>
                  </a:cubicBezTo>
                  <a:cubicBezTo>
                    <a:pt x="12303" y="21257"/>
                    <a:pt x="16432" y="15086"/>
                    <a:pt x="17703" y="10971"/>
                  </a:cubicBezTo>
                  <a:cubicBezTo>
                    <a:pt x="17703" y="10629"/>
                    <a:pt x="17703" y="10286"/>
                    <a:pt x="17703" y="10286"/>
                  </a:cubicBezTo>
                  <a:cubicBezTo>
                    <a:pt x="17385" y="9943"/>
                    <a:pt x="17385" y="10286"/>
                    <a:pt x="17068" y="10629"/>
                  </a:cubicBezTo>
                  <a:cubicBezTo>
                    <a:pt x="16432" y="10971"/>
                    <a:pt x="15797" y="11657"/>
                    <a:pt x="15162" y="12000"/>
                  </a:cubicBez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244" name="Freeform 8"/>
            <p:cNvSpPr/>
            <p:nvPr/>
          </p:nvSpPr>
          <p:spPr>
            <a:xfrm>
              <a:off x="901742" y="364991"/>
              <a:ext cx="176182" cy="212175"/>
            </a:xfrm>
            <a:custGeom>
              <a:avLst/>
              <a:gdLst/>
              <a:ahLst/>
              <a:cxnLst>
                <a:cxn ang="0">
                  <a:pos x="wd2" y="hd2"/>
                </a:cxn>
                <a:cxn ang="5400000">
                  <a:pos x="wd2" y="hd2"/>
                </a:cxn>
                <a:cxn ang="10800000">
                  <a:pos x="wd2" y="hd2"/>
                </a:cxn>
                <a:cxn ang="16200000">
                  <a:pos x="wd2" y="hd2"/>
                </a:cxn>
              </a:cxnLst>
              <a:rect l="0" t="0" r="r" b="b"/>
              <a:pathLst>
                <a:path w="21600" h="21600" extrusionOk="0">
                  <a:moveTo>
                    <a:pt x="4629" y="9072"/>
                  </a:moveTo>
                  <a:cubicBezTo>
                    <a:pt x="4629" y="5616"/>
                    <a:pt x="6686" y="3024"/>
                    <a:pt x="10800" y="3024"/>
                  </a:cubicBezTo>
                  <a:cubicBezTo>
                    <a:pt x="14914" y="3024"/>
                    <a:pt x="16971" y="5616"/>
                    <a:pt x="16971" y="9072"/>
                  </a:cubicBezTo>
                  <a:lnTo>
                    <a:pt x="4629" y="9072"/>
                  </a:lnTo>
                  <a:close/>
                  <a:moveTo>
                    <a:pt x="21600" y="11664"/>
                  </a:moveTo>
                  <a:cubicBezTo>
                    <a:pt x="21600" y="9504"/>
                    <a:pt x="21600" y="9504"/>
                    <a:pt x="21600" y="9504"/>
                  </a:cubicBezTo>
                  <a:cubicBezTo>
                    <a:pt x="21600" y="3888"/>
                    <a:pt x="18000" y="0"/>
                    <a:pt x="10800" y="0"/>
                  </a:cubicBezTo>
                  <a:cubicBezTo>
                    <a:pt x="3600" y="0"/>
                    <a:pt x="0" y="5184"/>
                    <a:pt x="0" y="10800"/>
                  </a:cubicBezTo>
                  <a:cubicBezTo>
                    <a:pt x="0" y="16848"/>
                    <a:pt x="3086" y="21600"/>
                    <a:pt x="10800" y="21600"/>
                  </a:cubicBezTo>
                  <a:cubicBezTo>
                    <a:pt x="16457" y="21600"/>
                    <a:pt x="20571" y="19008"/>
                    <a:pt x="21086" y="14688"/>
                  </a:cubicBezTo>
                  <a:cubicBezTo>
                    <a:pt x="16457" y="14688"/>
                    <a:pt x="16457" y="14688"/>
                    <a:pt x="16457" y="14688"/>
                  </a:cubicBezTo>
                  <a:cubicBezTo>
                    <a:pt x="15943" y="17712"/>
                    <a:pt x="14400" y="18576"/>
                    <a:pt x="10800" y="18576"/>
                  </a:cubicBezTo>
                  <a:cubicBezTo>
                    <a:pt x="6171" y="18576"/>
                    <a:pt x="4629" y="15120"/>
                    <a:pt x="4629" y="11664"/>
                  </a:cubicBezTo>
                  <a:lnTo>
                    <a:pt x="21600" y="11664"/>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245" name="Rectangle 9"/>
            <p:cNvSpPr/>
            <p:nvPr/>
          </p:nvSpPr>
          <p:spPr>
            <a:xfrm>
              <a:off x="1124020" y="284162"/>
              <a:ext cx="33469" cy="284795"/>
            </a:xfrm>
            <a:prstGeom prst="rect">
              <a:avLst/>
            </a:prstGeom>
            <a:solidFill>
              <a:srgbClr val="000000"/>
            </a:solidFill>
            <a:ln w="12700" cap="flat">
              <a:noFill/>
              <a:miter lim="400000"/>
            </a:ln>
            <a:effectLst/>
          </p:spPr>
          <p:txBody>
            <a:bodyPr wrap="square" lIns="45719" tIns="45719" rIns="45719" bIns="45719" numCol="1" anchor="t">
              <a:noAutofit/>
            </a:bodyPr>
            <a:lstStyle/>
            <a:p>
              <a:endParaRPr/>
            </a:p>
          </p:txBody>
        </p:sp>
        <p:sp>
          <p:nvSpPr>
            <p:cNvPr id="246" name="Freeform 10"/>
            <p:cNvSpPr/>
            <p:nvPr/>
          </p:nvSpPr>
          <p:spPr>
            <a:xfrm>
              <a:off x="1199165" y="280373"/>
              <a:ext cx="126296" cy="288584"/>
            </a:xfrm>
            <a:custGeom>
              <a:avLst/>
              <a:gdLst/>
              <a:ahLst/>
              <a:cxnLst>
                <a:cxn ang="0">
                  <a:pos x="wd2" y="hd2"/>
                </a:cxn>
                <a:cxn ang="5400000">
                  <a:pos x="wd2" y="hd2"/>
                </a:cxn>
                <a:cxn ang="10800000">
                  <a:pos x="wd2" y="hd2"/>
                </a:cxn>
                <a:cxn ang="16200000">
                  <a:pos x="wd2" y="hd2"/>
                </a:cxn>
              </a:cxnLst>
              <a:rect l="0" t="0" r="r" b="b"/>
              <a:pathLst>
                <a:path w="21600" h="21600" extrusionOk="0">
                  <a:moveTo>
                    <a:pt x="12960" y="21600"/>
                  </a:moveTo>
                  <a:cubicBezTo>
                    <a:pt x="12960" y="8894"/>
                    <a:pt x="12960" y="8894"/>
                    <a:pt x="12960" y="8894"/>
                  </a:cubicBezTo>
                  <a:cubicBezTo>
                    <a:pt x="20880" y="8894"/>
                    <a:pt x="20880" y="8894"/>
                    <a:pt x="20880" y="8894"/>
                  </a:cubicBezTo>
                  <a:cubicBezTo>
                    <a:pt x="20880" y="6988"/>
                    <a:pt x="20880" y="6988"/>
                    <a:pt x="20880" y="6988"/>
                  </a:cubicBezTo>
                  <a:cubicBezTo>
                    <a:pt x="12960" y="6988"/>
                    <a:pt x="12960" y="6988"/>
                    <a:pt x="12960" y="6988"/>
                  </a:cubicBezTo>
                  <a:cubicBezTo>
                    <a:pt x="12960" y="4447"/>
                    <a:pt x="12960" y="4447"/>
                    <a:pt x="12960" y="4447"/>
                  </a:cubicBezTo>
                  <a:cubicBezTo>
                    <a:pt x="12960" y="2859"/>
                    <a:pt x="15120" y="2541"/>
                    <a:pt x="18720" y="2541"/>
                  </a:cubicBezTo>
                  <a:cubicBezTo>
                    <a:pt x="19440" y="2541"/>
                    <a:pt x="20880" y="2541"/>
                    <a:pt x="21600" y="2541"/>
                  </a:cubicBezTo>
                  <a:cubicBezTo>
                    <a:pt x="21600" y="318"/>
                    <a:pt x="21600" y="318"/>
                    <a:pt x="21600" y="318"/>
                  </a:cubicBezTo>
                  <a:cubicBezTo>
                    <a:pt x="20160" y="0"/>
                    <a:pt x="18720" y="0"/>
                    <a:pt x="17280" y="0"/>
                  </a:cubicBezTo>
                  <a:cubicBezTo>
                    <a:pt x="10800" y="0"/>
                    <a:pt x="6480" y="1271"/>
                    <a:pt x="6480" y="4129"/>
                  </a:cubicBezTo>
                  <a:cubicBezTo>
                    <a:pt x="6480" y="6988"/>
                    <a:pt x="6480" y="6988"/>
                    <a:pt x="6480" y="6988"/>
                  </a:cubicBezTo>
                  <a:cubicBezTo>
                    <a:pt x="0" y="6988"/>
                    <a:pt x="0" y="6988"/>
                    <a:pt x="0" y="6988"/>
                  </a:cubicBezTo>
                  <a:cubicBezTo>
                    <a:pt x="0" y="8894"/>
                    <a:pt x="0" y="8894"/>
                    <a:pt x="0" y="8894"/>
                  </a:cubicBezTo>
                  <a:cubicBezTo>
                    <a:pt x="6480" y="8894"/>
                    <a:pt x="6480" y="8894"/>
                    <a:pt x="6480" y="8894"/>
                  </a:cubicBezTo>
                  <a:cubicBezTo>
                    <a:pt x="6480" y="21600"/>
                    <a:pt x="6480" y="21600"/>
                    <a:pt x="6480" y="21600"/>
                  </a:cubicBezTo>
                  <a:lnTo>
                    <a:pt x="12960" y="21600"/>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247" name="Freeform 11"/>
            <p:cNvSpPr/>
            <p:nvPr/>
          </p:nvSpPr>
          <p:spPr>
            <a:xfrm>
              <a:off x="1341878" y="318262"/>
              <a:ext cx="113034" cy="258904"/>
            </a:xfrm>
            <a:custGeom>
              <a:avLst/>
              <a:gdLst/>
              <a:ahLst/>
              <a:cxnLst>
                <a:cxn ang="0">
                  <a:pos x="wd2" y="hd2"/>
                </a:cxn>
                <a:cxn ang="5400000">
                  <a:pos x="wd2" y="hd2"/>
                </a:cxn>
                <a:cxn ang="10800000">
                  <a:pos x="wd2" y="hd2"/>
                </a:cxn>
                <a:cxn ang="16200000">
                  <a:pos x="wd2" y="hd2"/>
                </a:cxn>
              </a:cxnLst>
              <a:rect l="0" t="0" r="r" b="b"/>
              <a:pathLst>
                <a:path w="21600" h="21600" extrusionOk="0">
                  <a:moveTo>
                    <a:pt x="0" y="4603"/>
                  </a:moveTo>
                  <a:cubicBezTo>
                    <a:pt x="0" y="6728"/>
                    <a:pt x="0" y="6728"/>
                    <a:pt x="0" y="6728"/>
                  </a:cubicBezTo>
                  <a:cubicBezTo>
                    <a:pt x="6400" y="6728"/>
                    <a:pt x="6400" y="6728"/>
                    <a:pt x="6400" y="6728"/>
                  </a:cubicBezTo>
                  <a:cubicBezTo>
                    <a:pt x="6400" y="17351"/>
                    <a:pt x="6400" y="17351"/>
                    <a:pt x="6400" y="17351"/>
                  </a:cubicBezTo>
                  <a:cubicBezTo>
                    <a:pt x="6400" y="19475"/>
                    <a:pt x="6400" y="21600"/>
                    <a:pt x="16800" y="21600"/>
                  </a:cubicBezTo>
                  <a:cubicBezTo>
                    <a:pt x="18400" y="21600"/>
                    <a:pt x="20000" y="21246"/>
                    <a:pt x="21600" y="21246"/>
                  </a:cubicBezTo>
                  <a:cubicBezTo>
                    <a:pt x="21600" y="18767"/>
                    <a:pt x="21600" y="18767"/>
                    <a:pt x="21600" y="18767"/>
                  </a:cubicBezTo>
                  <a:cubicBezTo>
                    <a:pt x="20800" y="19121"/>
                    <a:pt x="19200" y="19121"/>
                    <a:pt x="17600" y="19121"/>
                  </a:cubicBezTo>
                  <a:cubicBezTo>
                    <a:pt x="15200" y="19121"/>
                    <a:pt x="13600" y="18413"/>
                    <a:pt x="13600" y="17351"/>
                  </a:cubicBezTo>
                  <a:cubicBezTo>
                    <a:pt x="13600" y="6728"/>
                    <a:pt x="13600" y="6728"/>
                    <a:pt x="13600" y="6728"/>
                  </a:cubicBezTo>
                  <a:cubicBezTo>
                    <a:pt x="21600" y="6728"/>
                    <a:pt x="21600" y="6728"/>
                    <a:pt x="21600" y="6728"/>
                  </a:cubicBezTo>
                  <a:cubicBezTo>
                    <a:pt x="21600" y="4603"/>
                    <a:pt x="21600" y="4603"/>
                    <a:pt x="21600" y="4603"/>
                  </a:cubicBezTo>
                  <a:cubicBezTo>
                    <a:pt x="13600" y="4603"/>
                    <a:pt x="13600" y="4603"/>
                    <a:pt x="13600" y="4603"/>
                  </a:cubicBezTo>
                  <a:cubicBezTo>
                    <a:pt x="13600" y="0"/>
                    <a:pt x="13600" y="0"/>
                    <a:pt x="13600" y="0"/>
                  </a:cubicBezTo>
                  <a:cubicBezTo>
                    <a:pt x="6400" y="1062"/>
                    <a:pt x="6400" y="1062"/>
                    <a:pt x="6400" y="1062"/>
                  </a:cubicBezTo>
                  <a:cubicBezTo>
                    <a:pt x="6400" y="4603"/>
                    <a:pt x="6400" y="4603"/>
                    <a:pt x="6400" y="4603"/>
                  </a:cubicBezTo>
                  <a:lnTo>
                    <a:pt x="0" y="4603"/>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248" name="Freeform 12"/>
            <p:cNvSpPr/>
            <p:nvPr/>
          </p:nvSpPr>
          <p:spPr>
            <a:xfrm>
              <a:off x="637155" y="284162"/>
              <a:ext cx="226699" cy="28479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9200" y="21600"/>
                    <a:pt x="9200" y="21600"/>
                    <a:pt x="9200" y="21600"/>
                  </a:cubicBezTo>
                  <a:cubicBezTo>
                    <a:pt x="20400" y="21600"/>
                    <a:pt x="21600" y="13863"/>
                    <a:pt x="21600" y="10961"/>
                  </a:cubicBezTo>
                  <a:cubicBezTo>
                    <a:pt x="21600" y="8060"/>
                    <a:pt x="20400" y="0"/>
                    <a:pt x="9200" y="0"/>
                  </a:cubicBezTo>
                  <a:cubicBezTo>
                    <a:pt x="0" y="0"/>
                    <a:pt x="0" y="0"/>
                    <a:pt x="0" y="0"/>
                  </a:cubicBezTo>
                  <a:lnTo>
                    <a:pt x="0" y="21600"/>
                  </a:lnTo>
                  <a:close/>
                  <a:moveTo>
                    <a:pt x="3600" y="2579"/>
                  </a:moveTo>
                  <a:cubicBezTo>
                    <a:pt x="9200" y="2579"/>
                    <a:pt x="9200" y="2579"/>
                    <a:pt x="9200" y="2579"/>
                  </a:cubicBezTo>
                  <a:cubicBezTo>
                    <a:pt x="15200" y="2579"/>
                    <a:pt x="18000" y="6448"/>
                    <a:pt x="18000" y="10961"/>
                  </a:cubicBezTo>
                  <a:cubicBezTo>
                    <a:pt x="18000" y="15475"/>
                    <a:pt x="15200" y="19021"/>
                    <a:pt x="9200" y="19021"/>
                  </a:cubicBezTo>
                  <a:cubicBezTo>
                    <a:pt x="3600" y="19021"/>
                    <a:pt x="3600" y="19021"/>
                    <a:pt x="3600" y="19021"/>
                  </a:cubicBezTo>
                  <a:lnTo>
                    <a:pt x="3600" y="2579"/>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grpSp>
      <p:sp>
        <p:nvSpPr>
          <p:cNvPr id="250" name="Rechthoek 6"/>
          <p:cNvSpPr/>
          <p:nvPr/>
        </p:nvSpPr>
        <p:spPr>
          <a:xfrm>
            <a:off x="-12032" y="-1"/>
            <a:ext cx="12204032" cy="6858001"/>
          </a:xfrm>
          <a:prstGeom prst="rect">
            <a:avLst/>
          </a:prstGeom>
          <a:solidFill>
            <a:schemeClr val="accent1"/>
          </a:solidFill>
          <a:ln w="12700">
            <a:miter lim="400000"/>
          </a:ln>
        </p:spPr>
        <p:txBody>
          <a:bodyPr lIns="45719" rIns="45719" anchor="ctr"/>
          <a:lstStyle/>
          <a:p>
            <a:pPr algn="ctr">
              <a:defRPr sz="1600">
                <a:solidFill>
                  <a:srgbClr val="FFFFFF"/>
                </a:solidFill>
              </a:defRPr>
            </a:pPr>
            <a:endParaRPr/>
          </a:p>
        </p:txBody>
      </p:sp>
      <p:sp>
        <p:nvSpPr>
          <p:cNvPr id="251" name="Tekstvak 4"/>
          <p:cNvSpPr txBox="1"/>
          <p:nvPr/>
        </p:nvSpPr>
        <p:spPr>
          <a:xfrm>
            <a:off x="34969" y="-662297"/>
            <a:ext cx="12100562" cy="497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2400" spc="50">
                <a:solidFill>
                  <a:schemeClr val="accent2"/>
                </a:solidFill>
                <a:latin typeface="Roboto Slab Regular Regular"/>
                <a:ea typeface="Roboto Slab Regular Regular"/>
                <a:cs typeface="Roboto Slab Regular Regular"/>
                <a:sym typeface="Roboto Slab Regular Regular"/>
              </a:defRPr>
            </a:lvl1pPr>
          </a:lstStyle>
          <a:p>
            <a:r>
              <a:t>Titelpagina + Beeld</a:t>
            </a:r>
          </a:p>
        </p:txBody>
      </p:sp>
      <p:sp>
        <p:nvSpPr>
          <p:cNvPr id="252" name="Tijdelijke aanduiding voor afbeelding 16"/>
          <p:cNvSpPr>
            <a:spLocks noGrp="1"/>
          </p:cNvSpPr>
          <p:nvPr>
            <p:ph type="pic" idx="21"/>
          </p:nvPr>
        </p:nvSpPr>
        <p:spPr>
          <a:xfrm>
            <a:off x="4852465" y="0"/>
            <a:ext cx="7339534" cy="6858000"/>
          </a:xfrm>
          <a:prstGeom prst="rect">
            <a:avLst/>
          </a:prstGeom>
        </p:spPr>
        <p:txBody>
          <a:bodyPr lIns="91439" tIns="45719" rIns="91439" bIns="45719"/>
          <a:lstStyle/>
          <a:p>
            <a:endParaRPr/>
          </a:p>
        </p:txBody>
      </p:sp>
      <p:sp>
        <p:nvSpPr>
          <p:cNvPr id="253" name="Body Level One…"/>
          <p:cNvSpPr txBox="1">
            <a:spLocks noGrp="1"/>
          </p:cNvSpPr>
          <p:nvPr>
            <p:ph type="body" sz="quarter" idx="1" hasCustomPrompt="1"/>
          </p:nvPr>
        </p:nvSpPr>
        <p:spPr>
          <a:xfrm>
            <a:off x="698500" y="4883660"/>
            <a:ext cx="3729203" cy="248473"/>
          </a:xfrm>
          <a:prstGeom prst="rect">
            <a:avLst/>
          </a:prstGeom>
        </p:spPr>
        <p:txBody>
          <a:bodyPr anchor="ctr">
            <a:normAutofit/>
          </a:bodyPr>
          <a:lstStyle>
            <a:lvl1pPr marL="0" indent="0">
              <a:buClrTx/>
              <a:buSzTx/>
              <a:buNone/>
              <a:defRPr b="1">
                <a:solidFill>
                  <a:srgbClr val="FFFFFF"/>
                </a:solidFill>
              </a:defRPr>
            </a:lvl1pPr>
            <a:lvl2pPr marL="0" indent="457200">
              <a:buClrTx/>
              <a:buSzTx/>
              <a:buNone/>
              <a:defRPr b="1">
                <a:solidFill>
                  <a:srgbClr val="FFFFFF"/>
                </a:solidFill>
              </a:defRPr>
            </a:lvl2pPr>
            <a:lvl3pPr indent="914400">
              <a:buClrTx/>
              <a:buFontTx/>
              <a:defRPr b="1">
                <a:solidFill>
                  <a:srgbClr val="FFFFFF"/>
                </a:solidFill>
              </a:defRPr>
            </a:lvl3pPr>
            <a:lvl4pPr indent="1371600">
              <a:buClrTx/>
              <a:buFontTx/>
              <a:defRPr b="1">
                <a:solidFill>
                  <a:srgbClr val="FFFFFF"/>
                </a:solidFill>
              </a:defRPr>
            </a:lvl4pPr>
            <a:lvl5pPr marL="0" indent="1828800">
              <a:buClrTx/>
              <a:buSzTx/>
              <a:buFontTx/>
              <a:buNone/>
              <a:defRPr b="1">
                <a:solidFill>
                  <a:srgbClr val="FFFFFF"/>
                </a:solidFill>
              </a:defRPr>
            </a:lvl5pPr>
          </a:lstStyle>
          <a:p>
            <a:r>
              <a:t>Naam van de spreker of datum</a:t>
            </a:r>
          </a:p>
          <a:p>
            <a:pPr lvl="1"/>
            <a:endParaRPr/>
          </a:p>
          <a:p>
            <a:pPr lvl="2"/>
            <a:endParaRPr/>
          </a:p>
          <a:p>
            <a:pPr lvl="3"/>
            <a:endParaRPr/>
          </a:p>
          <a:p>
            <a:pPr lvl="4"/>
            <a:endParaRPr/>
          </a:p>
        </p:txBody>
      </p:sp>
      <p:sp>
        <p:nvSpPr>
          <p:cNvPr id="254" name="Tijdelijke aanduiding voor tekst 20"/>
          <p:cNvSpPr>
            <a:spLocks noGrp="1"/>
          </p:cNvSpPr>
          <p:nvPr>
            <p:ph type="body" sz="quarter" idx="22" hasCustomPrompt="1"/>
          </p:nvPr>
        </p:nvSpPr>
        <p:spPr>
          <a:xfrm>
            <a:off x="698499" y="1712684"/>
            <a:ext cx="3729206" cy="2925403"/>
          </a:xfrm>
          <a:prstGeom prst="rect">
            <a:avLst/>
          </a:prstGeom>
        </p:spPr>
        <p:txBody>
          <a:bodyPr anchor="b">
            <a:normAutofit/>
          </a:bodyPr>
          <a:lstStyle>
            <a:lvl1pPr marL="0" indent="0" defTabSz="914400">
              <a:lnSpc>
                <a:spcPct val="100000"/>
              </a:lnSpc>
              <a:spcBef>
                <a:spcPts val="500"/>
              </a:spcBef>
              <a:buClrTx/>
              <a:buSzTx/>
              <a:buNone/>
              <a:defRPr sz="3800">
                <a:solidFill>
                  <a:srgbClr val="FFFFFF"/>
                </a:solidFill>
                <a:latin typeface="Roboto Slab Regular Regular"/>
                <a:ea typeface="Roboto Slab Regular Regular"/>
                <a:cs typeface="Roboto Slab Regular Regular"/>
                <a:sym typeface="Roboto Slab Regular Regular"/>
              </a:defRPr>
            </a:lvl1pPr>
          </a:lstStyle>
          <a:p>
            <a:r>
              <a:t>Plaats hier de titel van de presentatie</a:t>
            </a:r>
          </a:p>
        </p:txBody>
      </p:sp>
      <p:sp>
        <p:nvSpPr>
          <p:cNvPr id="255" name="Tijdelijke aanduiding voor tekst 17"/>
          <p:cNvSpPr>
            <a:spLocks noGrp="1"/>
          </p:cNvSpPr>
          <p:nvPr>
            <p:ph type="body" sz="quarter" idx="23" hasCustomPrompt="1"/>
          </p:nvPr>
        </p:nvSpPr>
        <p:spPr>
          <a:xfrm>
            <a:off x="698500" y="5377708"/>
            <a:ext cx="1454400" cy="7201"/>
          </a:xfrm>
          <a:prstGeom prst="rect">
            <a:avLst/>
          </a:prstGeom>
          <a:solidFill>
            <a:srgbClr val="FFFFFF"/>
          </a:solidFill>
        </p:spPr>
        <p:txBody>
          <a:bodyPr>
            <a:normAutofit/>
          </a:bodyPr>
          <a:lstStyle>
            <a:lvl1pPr marL="0" indent="0" defTabSz="287655">
              <a:spcBef>
                <a:spcPts val="400"/>
              </a:spcBef>
              <a:buClrTx/>
              <a:buSzTx/>
              <a:buNone/>
              <a:defRPr sz="640"/>
            </a:lvl1pPr>
          </a:lstStyle>
          <a:p>
            <a:r>
              <a:t>  </a:t>
            </a:r>
          </a:p>
        </p:txBody>
      </p:sp>
      <p:sp>
        <p:nvSpPr>
          <p:cNvPr id="270" name="Slide Number"/>
          <p:cNvSpPr txBox="1">
            <a:spLocks noGrp="1"/>
          </p:cNvSpPr>
          <p:nvPr>
            <p:ph type="sldNum" sz="quarter" idx="2"/>
          </p:nvPr>
        </p:nvSpPr>
        <p:spPr>
          <a:prstGeom prst="rect">
            <a:avLst/>
          </a:prstGeom>
        </p:spPr>
        <p:txBody>
          <a:bodyPr/>
          <a:lstStyle/>
          <a:p>
            <a:fld id="{86CB4B4D-7CA3-9044-876B-883B54F8677D}" type="slidenum">
              <a:t>‹#›</a:t>
            </a:fld>
            <a:endParaRPr/>
          </a:p>
        </p:txBody>
      </p:sp>
      <p:pic>
        <p:nvPicPr>
          <p:cNvPr id="66" name="Graphic 65">
            <a:extLst>
              <a:ext uri="{FF2B5EF4-FFF2-40B4-BE49-F238E27FC236}">
                <a16:creationId xmlns:a16="http://schemas.microsoft.com/office/drawing/2014/main" id="{C8B2F066-9B7C-C54F-9CB0-80B54583A62D}"/>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694800" y="5846400"/>
            <a:ext cx="1461599" cy="1033080"/>
          </a:xfrm>
          <a:prstGeom prst="rect">
            <a:avLst/>
          </a:prstGeom>
        </p:spPr>
      </p:pic>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Alleen titel">
    <p:spTree>
      <p:nvGrpSpPr>
        <p:cNvPr id="1" name=""/>
        <p:cNvGrpSpPr/>
        <p:nvPr/>
      </p:nvGrpSpPr>
      <p:grpSpPr>
        <a:xfrm>
          <a:off x="0" y="0"/>
          <a:ext cx="0" cy="0"/>
          <a:chOff x="0" y="0"/>
          <a:chExt cx="0" cy="0"/>
        </a:xfrm>
      </p:grpSpPr>
      <p:grpSp>
        <p:nvGrpSpPr>
          <p:cNvPr id="310" name="Groep 9"/>
          <p:cNvGrpSpPr/>
          <p:nvPr/>
        </p:nvGrpSpPr>
        <p:grpSpPr>
          <a:xfrm>
            <a:off x="2982511" y="-1228655"/>
            <a:ext cx="6226977" cy="490402"/>
            <a:chOff x="0" y="0"/>
            <a:chExt cx="6226976" cy="490400"/>
          </a:xfrm>
        </p:grpSpPr>
        <p:sp>
          <p:nvSpPr>
            <p:cNvPr id="298" name="Rechthoek 36"/>
            <p:cNvSpPr/>
            <p:nvPr/>
          </p:nvSpPr>
          <p:spPr>
            <a:xfrm rot="16200000">
              <a:off x="3007798" y="-2728777"/>
              <a:ext cx="211380" cy="6226977"/>
            </a:xfrm>
            <a:prstGeom prst="rect">
              <a:avLst/>
            </a:prstGeom>
            <a:solidFill>
              <a:schemeClr val="accent1"/>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grpSp>
          <p:nvGrpSpPr>
            <p:cNvPr id="309" name="Groep 8"/>
            <p:cNvGrpSpPr/>
            <p:nvPr/>
          </p:nvGrpSpPr>
          <p:grpSpPr>
            <a:xfrm>
              <a:off x="0" y="0"/>
              <a:ext cx="6226975" cy="211381"/>
              <a:chOff x="0" y="0"/>
              <a:chExt cx="6226974" cy="211380"/>
            </a:xfrm>
          </p:grpSpPr>
          <p:sp>
            <p:nvSpPr>
              <p:cNvPr id="299" name="Rechthoek 6"/>
              <p:cNvSpPr/>
              <p:nvPr/>
            </p:nvSpPr>
            <p:spPr>
              <a:xfrm rot="16200000">
                <a:off x="168192" y="-168191"/>
                <a:ext cx="211380" cy="547765"/>
              </a:xfrm>
              <a:prstGeom prst="rect">
                <a:avLst/>
              </a:pr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300" name="Rechthoek 29"/>
              <p:cNvSpPr/>
              <p:nvPr/>
            </p:nvSpPr>
            <p:spPr>
              <a:xfrm rot="16200000">
                <a:off x="799215" y="-168191"/>
                <a:ext cx="211380" cy="547765"/>
              </a:xfrm>
              <a:prstGeom prst="rect">
                <a:avLst/>
              </a:prstGeom>
              <a:solidFill>
                <a:srgbClr val="0066A2"/>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301" name="Rechthoek 30"/>
              <p:cNvSpPr/>
              <p:nvPr/>
            </p:nvSpPr>
            <p:spPr>
              <a:xfrm rot="16200000">
                <a:off x="1430239" y="-168191"/>
                <a:ext cx="211380" cy="547765"/>
              </a:xfrm>
              <a:prstGeom prst="rect">
                <a:avLst/>
              </a:prstGeom>
              <a:solidFill>
                <a:srgbClr val="00B7D3"/>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302" name="Rechthoek 31"/>
              <p:cNvSpPr/>
              <p:nvPr/>
            </p:nvSpPr>
            <p:spPr>
              <a:xfrm rot="16200000">
                <a:off x="2061263" y="-168191"/>
                <a:ext cx="211380" cy="547765"/>
              </a:xfrm>
              <a:prstGeom prst="rect">
                <a:avLst/>
              </a:prstGeom>
              <a:solidFill>
                <a:schemeClr val="accent4"/>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303" name="Rechthoek 32"/>
              <p:cNvSpPr/>
              <p:nvPr/>
            </p:nvSpPr>
            <p:spPr>
              <a:xfrm rot="16200000">
                <a:off x="2692286" y="-168191"/>
                <a:ext cx="211380" cy="547765"/>
              </a:xfrm>
              <a:prstGeom prst="rect">
                <a:avLst/>
              </a:prstGeom>
              <a:solidFill>
                <a:srgbClr val="61A4B4"/>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304" name="Rechthoek 33"/>
              <p:cNvSpPr/>
              <p:nvPr/>
            </p:nvSpPr>
            <p:spPr>
              <a:xfrm rot="16200000">
                <a:off x="3323310" y="-168191"/>
                <a:ext cx="211380" cy="547765"/>
              </a:xfrm>
              <a:prstGeom prst="rect">
                <a:avLst/>
              </a:prstGeom>
              <a:solidFill>
                <a:srgbClr val="82D7C6"/>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305" name="Rechthoek 34"/>
              <p:cNvSpPr/>
              <p:nvPr/>
            </p:nvSpPr>
            <p:spPr>
              <a:xfrm rot="16200000">
                <a:off x="3954334" y="-168191"/>
                <a:ext cx="211380" cy="547765"/>
              </a:xfrm>
              <a:prstGeom prst="rect">
                <a:avLst/>
              </a:prstGeom>
              <a:solidFill>
                <a:schemeClr val="accent6"/>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306" name="Rechthoek 37"/>
              <p:cNvSpPr/>
              <p:nvPr/>
            </p:nvSpPr>
            <p:spPr>
              <a:xfrm rot="16200000">
                <a:off x="4585357" y="-168192"/>
                <a:ext cx="211380" cy="547765"/>
              </a:xfrm>
              <a:prstGeom prst="rect">
                <a:avLst/>
              </a:prstGeom>
              <a:solidFill>
                <a:srgbClr val="99D28C"/>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307" name="Rechthoek 38"/>
              <p:cNvSpPr/>
              <p:nvPr/>
            </p:nvSpPr>
            <p:spPr>
              <a:xfrm rot="16200000">
                <a:off x="5216380" y="-168192"/>
                <a:ext cx="211380" cy="547764"/>
              </a:xfrm>
              <a:prstGeom prst="rect">
                <a:avLst/>
              </a:pr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308" name="Rechthoek 39"/>
              <p:cNvSpPr/>
              <p:nvPr/>
            </p:nvSpPr>
            <p:spPr>
              <a:xfrm rot="16200000">
                <a:off x="5847403" y="-168193"/>
                <a:ext cx="211380" cy="547765"/>
              </a:xfrm>
              <a:prstGeom prst="rect">
                <a:avLst/>
              </a:prstGeom>
              <a:solidFill>
                <a:schemeClr val="accent5"/>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grpSp>
      </p:grpSp>
      <p:grpSp>
        <p:nvGrpSpPr>
          <p:cNvPr id="319" name="Group 4"/>
          <p:cNvGrpSpPr/>
          <p:nvPr/>
        </p:nvGrpSpPr>
        <p:grpSpPr>
          <a:xfrm>
            <a:off x="698501" y="5884314"/>
            <a:ext cx="1454912" cy="577167"/>
            <a:chOff x="0" y="0"/>
            <a:chExt cx="1454911" cy="577165"/>
          </a:xfrm>
        </p:grpSpPr>
        <p:sp>
          <p:nvSpPr>
            <p:cNvPr id="311" name="Freeform 5"/>
            <p:cNvSpPr/>
            <p:nvPr/>
          </p:nvSpPr>
          <p:spPr>
            <a:xfrm>
              <a:off x="289214" y="284162"/>
              <a:ext cx="268376" cy="293004"/>
            </a:xfrm>
            <a:custGeom>
              <a:avLst/>
              <a:gdLst/>
              <a:ahLst/>
              <a:cxnLst>
                <a:cxn ang="0">
                  <a:pos x="wd2" y="hd2"/>
                </a:cxn>
                <a:cxn ang="5400000">
                  <a:pos x="wd2" y="hd2"/>
                </a:cxn>
                <a:cxn ang="10800000">
                  <a:pos x="wd2" y="hd2"/>
                </a:cxn>
                <a:cxn ang="16200000">
                  <a:pos x="wd2" y="hd2"/>
                </a:cxn>
              </a:cxnLst>
              <a:rect l="0" t="0" r="r" b="b"/>
              <a:pathLst>
                <a:path w="21600" h="21600" extrusionOk="0">
                  <a:moveTo>
                    <a:pt x="10800" y="17530"/>
                  </a:moveTo>
                  <a:cubicBezTo>
                    <a:pt x="13837" y="17530"/>
                    <a:pt x="15525" y="15652"/>
                    <a:pt x="15525" y="13148"/>
                  </a:cubicBezTo>
                  <a:cubicBezTo>
                    <a:pt x="15525" y="0"/>
                    <a:pt x="15525" y="0"/>
                    <a:pt x="15525" y="0"/>
                  </a:cubicBezTo>
                  <a:cubicBezTo>
                    <a:pt x="21600" y="0"/>
                    <a:pt x="21600" y="0"/>
                    <a:pt x="21600" y="0"/>
                  </a:cubicBezTo>
                  <a:cubicBezTo>
                    <a:pt x="21600" y="13461"/>
                    <a:pt x="21600" y="13461"/>
                    <a:pt x="21600" y="13461"/>
                  </a:cubicBezTo>
                  <a:cubicBezTo>
                    <a:pt x="21600" y="19096"/>
                    <a:pt x="16537" y="21600"/>
                    <a:pt x="10800" y="21600"/>
                  </a:cubicBezTo>
                  <a:cubicBezTo>
                    <a:pt x="5063" y="21600"/>
                    <a:pt x="0" y="19096"/>
                    <a:pt x="0" y="13461"/>
                  </a:cubicBezTo>
                  <a:cubicBezTo>
                    <a:pt x="0" y="0"/>
                    <a:pt x="0" y="0"/>
                    <a:pt x="0" y="0"/>
                  </a:cubicBezTo>
                  <a:cubicBezTo>
                    <a:pt x="6413" y="0"/>
                    <a:pt x="6413" y="0"/>
                    <a:pt x="6413" y="0"/>
                  </a:cubicBezTo>
                  <a:cubicBezTo>
                    <a:pt x="6413" y="13148"/>
                    <a:pt x="6413" y="13148"/>
                    <a:pt x="6413" y="13148"/>
                  </a:cubicBezTo>
                  <a:cubicBezTo>
                    <a:pt x="6413" y="15652"/>
                    <a:pt x="7763" y="17530"/>
                    <a:pt x="10800" y="17530"/>
                  </a:cubicBezTo>
                  <a:close/>
                </a:path>
              </a:pathLst>
            </a:custGeom>
            <a:solidFill>
              <a:schemeClr val="accent1"/>
            </a:solidFill>
            <a:ln w="12700" cap="flat">
              <a:noFill/>
              <a:miter lim="400000"/>
            </a:ln>
            <a:effectLst/>
          </p:spPr>
          <p:txBody>
            <a:bodyPr wrap="square" lIns="45719" tIns="45719" rIns="45719" bIns="45719" numCol="1" anchor="t">
              <a:noAutofit/>
            </a:bodyPr>
            <a:lstStyle/>
            <a:p>
              <a:endParaRPr/>
            </a:p>
          </p:txBody>
        </p:sp>
        <p:sp>
          <p:nvSpPr>
            <p:cNvPr id="312" name="Freeform 6"/>
            <p:cNvSpPr/>
            <p:nvPr/>
          </p:nvSpPr>
          <p:spPr>
            <a:xfrm>
              <a:off x="0" y="284162"/>
              <a:ext cx="251958" cy="284795"/>
            </a:xfrm>
            <a:custGeom>
              <a:avLst/>
              <a:gdLst/>
              <a:ahLst/>
              <a:cxnLst>
                <a:cxn ang="0">
                  <a:pos x="wd2" y="hd2"/>
                </a:cxn>
                <a:cxn ang="5400000">
                  <a:pos x="wd2" y="hd2"/>
                </a:cxn>
                <a:cxn ang="10800000">
                  <a:pos x="wd2" y="hd2"/>
                </a:cxn>
                <a:cxn ang="16200000">
                  <a:pos x="wd2" y="hd2"/>
                </a:cxn>
              </a:cxnLst>
              <a:rect l="0" t="0" r="r" b="b"/>
              <a:pathLst>
                <a:path w="21600" h="21600" extrusionOk="0">
                  <a:moveTo>
                    <a:pt x="7579" y="21600"/>
                  </a:moveTo>
                  <a:lnTo>
                    <a:pt x="14400" y="21600"/>
                  </a:lnTo>
                  <a:lnTo>
                    <a:pt x="14400" y="4215"/>
                  </a:lnTo>
                  <a:lnTo>
                    <a:pt x="21600" y="4215"/>
                  </a:lnTo>
                  <a:lnTo>
                    <a:pt x="21600" y="0"/>
                  </a:lnTo>
                  <a:lnTo>
                    <a:pt x="0" y="0"/>
                  </a:lnTo>
                  <a:lnTo>
                    <a:pt x="0" y="4215"/>
                  </a:lnTo>
                  <a:lnTo>
                    <a:pt x="7579" y="4215"/>
                  </a:lnTo>
                  <a:lnTo>
                    <a:pt x="7579" y="21600"/>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313" name="Freeform 7"/>
            <p:cNvSpPr/>
            <p:nvPr/>
          </p:nvSpPr>
          <p:spPr>
            <a:xfrm>
              <a:off x="76645" y="-1"/>
              <a:ext cx="266458" cy="267114"/>
            </a:xfrm>
            <a:custGeom>
              <a:avLst/>
              <a:gdLst/>
              <a:ahLst/>
              <a:cxnLst>
                <a:cxn ang="0">
                  <a:pos x="wd2" y="hd2"/>
                </a:cxn>
                <a:cxn ang="5400000">
                  <a:pos x="wd2" y="hd2"/>
                </a:cxn>
                <a:cxn ang="10800000">
                  <a:pos x="wd2" y="hd2"/>
                </a:cxn>
                <a:cxn ang="16200000">
                  <a:pos x="wd2" y="hd2"/>
                </a:cxn>
              </a:cxnLst>
              <a:rect l="0" t="0" r="r" b="b"/>
              <a:pathLst>
                <a:path w="20165" h="21600" extrusionOk="0">
                  <a:moveTo>
                    <a:pt x="15162" y="12000"/>
                  </a:moveTo>
                  <a:cubicBezTo>
                    <a:pt x="13573" y="12343"/>
                    <a:pt x="11985" y="12000"/>
                    <a:pt x="11985" y="9943"/>
                  </a:cubicBezTo>
                  <a:cubicBezTo>
                    <a:pt x="11985" y="6857"/>
                    <a:pt x="18973" y="4114"/>
                    <a:pt x="19926" y="1371"/>
                  </a:cubicBezTo>
                  <a:cubicBezTo>
                    <a:pt x="20244" y="686"/>
                    <a:pt x="20244" y="0"/>
                    <a:pt x="19926" y="0"/>
                  </a:cubicBezTo>
                  <a:cubicBezTo>
                    <a:pt x="19609" y="0"/>
                    <a:pt x="19926" y="343"/>
                    <a:pt x="19291" y="1029"/>
                  </a:cubicBezTo>
                  <a:cubicBezTo>
                    <a:pt x="16432" y="4114"/>
                    <a:pt x="11668" y="4114"/>
                    <a:pt x="8173" y="5829"/>
                  </a:cubicBezTo>
                  <a:cubicBezTo>
                    <a:pt x="5632" y="6857"/>
                    <a:pt x="-1356" y="10629"/>
                    <a:pt x="232" y="18514"/>
                  </a:cubicBezTo>
                  <a:cubicBezTo>
                    <a:pt x="232" y="18857"/>
                    <a:pt x="550" y="20229"/>
                    <a:pt x="868" y="20229"/>
                  </a:cubicBezTo>
                  <a:cubicBezTo>
                    <a:pt x="868" y="20229"/>
                    <a:pt x="868" y="19543"/>
                    <a:pt x="868" y="18514"/>
                  </a:cubicBezTo>
                  <a:cubicBezTo>
                    <a:pt x="868" y="13714"/>
                    <a:pt x="6268" y="12343"/>
                    <a:pt x="7856" y="9257"/>
                  </a:cubicBezTo>
                  <a:cubicBezTo>
                    <a:pt x="8173" y="8914"/>
                    <a:pt x="8491" y="8571"/>
                    <a:pt x="8491" y="8571"/>
                  </a:cubicBezTo>
                  <a:cubicBezTo>
                    <a:pt x="8491" y="8914"/>
                    <a:pt x="8491" y="8914"/>
                    <a:pt x="8491" y="9257"/>
                  </a:cubicBezTo>
                  <a:cubicBezTo>
                    <a:pt x="7856" y="12000"/>
                    <a:pt x="5315" y="13371"/>
                    <a:pt x="6268" y="15429"/>
                  </a:cubicBezTo>
                  <a:cubicBezTo>
                    <a:pt x="6903" y="17829"/>
                    <a:pt x="9762" y="15771"/>
                    <a:pt x="10397" y="14400"/>
                  </a:cubicBezTo>
                  <a:cubicBezTo>
                    <a:pt x="10715" y="14057"/>
                    <a:pt x="10715" y="13714"/>
                    <a:pt x="11032" y="13714"/>
                  </a:cubicBezTo>
                  <a:cubicBezTo>
                    <a:pt x="11032" y="13714"/>
                    <a:pt x="11032" y="14400"/>
                    <a:pt x="11032" y="14743"/>
                  </a:cubicBezTo>
                  <a:cubicBezTo>
                    <a:pt x="10397" y="17486"/>
                    <a:pt x="10079" y="18857"/>
                    <a:pt x="8173" y="20571"/>
                  </a:cubicBezTo>
                  <a:cubicBezTo>
                    <a:pt x="7538" y="20914"/>
                    <a:pt x="6585" y="21257"/>
                    <a:pt x="6585" y="21600"/>
                  </a:cubicBezTo>
                  <a:cubicBezTo>
                    <a:pt x="6585" y="21600"/>
                    <a:pt x="7220" y="21600"/>
                    <a:pt x="7538" y="21600"/>
                  </a:cubicBezTo>
                  <a:cubicBezTo>
                    <a:pt x="12303" y="21257"/>
                    <a:pt x="16432" y="15086"/>
                    <a:pt x="17703" y="10971"/>
                  </a:cubicBezTo>
                  <a:cubicBezTo>
                    <a:pt x="17703" y="10629"/>
                    <a:pt x="17703" y="10286"/>
                    <a:pt x="17703" y="10286"/>
                  </a:cubicBezTo>
                  <a:cubicBezTo>
                    <a:pt x="17385" y="9943"/>
                    <a:pt x="17385" y="10286"/>
                    <a:pt x="17068" y="10629"/>
                  </a:cubicBezTo>
                  <a:cubicBezTo>
                    <a:pt x="16432" y="10971"/>
                    <a:pt x="15797" y="11657"/>
                    <a:pt x="15162" y="12000"/>
                  </a:cubicBez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314" name="Freeform 8"/>
            <p:cNvSpPr/>
            <p:nvPr/>
          </p:nvSpPr>
          <p:spPr>
            <a:xfrm>
              <a:off x="901742" y="364991"/>
              <a:ext cx="176182" cy="212175"/>
            </a:xfrm>
            <a:custGeom>
              <a:avLst/>
              <a:gdLst/>
              <a:ahLst/>
              <a:cxnLst>
                <a:cxn ang="0">
                  <a:pos x="wd2" y="hd2"/>
                </a:cxn>
                <a:cxn ang="5400000">
                  <a:pos x="wd2" y="hd2"/>
                </a:cxn>
                <a:cxn ang="10800000">
                  <a:pos x="wd2" y="hd2"/>
                </a:cxn>
                <a:cxn ang="16200000">
                  <a:pos x="wd2" y="hd2"/>
                </a:cxn>
              </a:cxnLst>
              <a:rect l="0" t="0" r="r" b="b"/>
              <a:pathLst>
                <a:path w="21600" h="21600" extrusionOk="0">
                  <a:moveTo>
                    <a:pt x="4629" y="9072"/>
                  </a:moveTo>
                  <a:cubicBezTo>
                    <a:pt x="4629" y="5616"/>
                    <a:pt x="6686" y="3024"/>
                    <a:pt x="10800" y="3024"/>
                  </a:cubicBezTo>
                  <a:cubicBezTo>
                    <a:pt x="14914" y="3024"/>
                    <a:pt x="16971" y="5616"/>
                    <a:pt x="16971" y="9072"/>
                  </a:cubicBezTo>
                  <a:lnTo>
                    <a:pt x="4629" y="9072"/>
                  </a:lnTo>
                  <a:close/>
                  <a:moveTo>
                    <a:pt x="21600" y="11664"/>
                  </a:moveTo>
                  <a:cubicBezTo>
                    <a:pt x="21600" y="9504"/>
                    <a:pt x="21600" y="9504"/>
                    <a:pt x="21600" y="9504"/>
                  </a:cubicBezTo>
                  <a:cubicBezTo>
                    <a:pt x="21600" y="3888"/>
                    <a:pt x="18000" y="0"/>
                    <a:pt x="10800" y="0"/>
                  </a:cubicBezTo>
                  <a:cubicBezTo>
                    <a:pt x="3600" y="0"/>
                    <a:pt x="0" y="5184"/>
                    <a:pt x="0" y="10800"/>
                  </a:cubicBezTo>
                  <a:cubicBezTo>
                    <a:pt x="0" y="16848"/>
                    <a:pt x="3086" y="21600"/>
                    <a:pt x="10800" y="21600"/>
                  </a:cubicBezTo>
                  <a:cubicBezTo>
                    <a:pt x="16457" y="21600"/>
                    <a:pt x="20571" y="19008"/>
                    <a:pt x="21086" y="14688"/>
                  </a:cubicBezTo>
                  <a:cubicBezTo>
                    <a:pt x="16457" y="14688"/>
                    <a:pt x="16457" y="14688"/>
                    <a:pt x="16457" y="14688"/>
                  </a:cubicBezTo>
                  <a:cubicBezTo>
                    <a:pt x="15943" y="17712"/>
                    <a:pt x="14400" y="18576"/>
                    <a:pt x="10800" y="18576"/>
                  </a:cubicBezTo>
                  <a:cubicBezTo>
                    <a:pt x="6171" y="18576"/>
                    <a:pt x="4629" y="15120"/>
                    <a:pt x="4629" y="11664"/>
                  </a:cubicBezTo>
                  <a:lnTo>
                    <a:pt x="21600" y="11664"/>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315" name="Rectangle 9"/>
            <p:cNvSpPr/>
            <p:nvPr/>
          </p:nvSpPr>
          <p:spPr>
            <a:xfrm>
              <a:off x="1124020" y="284162"/>
              <a:ext cx="33469" cy="284795"/>
            </a:xfrm>
            <a:prstGeom prst="rect">
              <a:avLst/>
            </a:prstGeom>
            <a:solidFill>
              <a:srgbClr val="000000"/>
            </a:solidFill>
            <a:ln w="12700" cap="flat">
              <a:noFill/>
              <a:miter lim="400000"/>
            </a:ln>
            <a:effectLst/>
          </p:spPr>
          <p:txBody>
            <a:bodyPr wrap="square" lIns="45719" tIns="45719" rIns="45719" bIns="45719" numCol="1" anchor="t">
              <a:noAutofit/>
            </a:bodyPr>
            <a:lstStyle/>
            <a:p>
              <a:endParaRPr/>
            </a:p>
          </p:txBody>
        </p:sp>
        <p:sp>
          <p:nvSpPr>
            <p:cNvPr id="316" name="Freeform 10"/>
            <p:cNvSpPr/>
            <p:nvPr/>
          </p:nvSpPr>
          <p:spPr>
            <a:xfrm>
              <a:off x="1199165" y="280373"/>
              <a:ext cx="126296" cy="288584"/>
            </a:xfrm>
            <a:custGeom>
              <a:avLst/>
              <a:gdLst/>
              <a:ahLst/>
              <a:cxnLst>
                <a:cxn ang="0">
                  <a:pos x="wd2" y="hd2"/>
                </a:cxn>
                <a:cxn ang="5400000">
                  <a:pos x="wd2" y="hd2"/>
                </a:cxn>
                <a:cxn ang="10800000">
                  <a:pos x="wd2" y="hd2"/>
                </a:cxn>
                <a:cxn ang="16200000">
                  <a:pos x="wd2" y="hd2"/>
                </a:cxn>
              </a:cxnLst>
              <a:rect l="0" t="0" r="r" b="b"/>
              <a:pathLst>
                <a:path w="21600" h="21600" extrusionOk="0">
                  <a:moveTo>
                    <a:pt x="12960" y="21600"/>
                  </a:moveTo>
                  <a:cubicBezTo>
                    <a:pt x="12960" y="8894"/>
                    <a:pt x="12960" y="8894"/>
                    <a:pt x="12960" y="8894"/>
                  </a:cubicBezTo>
                  <a:cubicBezTo>
                    <a:pt x="20880" y="8894"/>
                    <a:pt x="20880" y="8894"/>
                    <a:pt x="20880" y="8894"/>
                  </a:cubicBezTo>
                  <a:cubicBezTo>
                    <a:pt x="20880" y="6988"/>
                    <a:pt x="20880" y="6988"/>
                    <a:pt x="20880" y="6988"/>
                  </a:cubicBezTo>
                  <a:cubicBezTo>
                    <a:pt x="12960" y="6988"/>
                    <a:pt x="12960" y="6988"/>
                    <a:pt x="12960" y="6988"/>
                  </a:cubicBezTo>
                  <a:cubicBezTo>
                    <a:pt x="12960" y="4447"/>
                    <a:pt x="12960" y="4447"/>
                    <a:pt x="12960" y="4447"/>
                  </a:cubicBezTo>
                  <a:cubicBezTo>
                    <a:pt x="12960" y="2859"/>
                    <a:pt x="15120" y="2541"/>
                    <a:pt x="18720" y="2541"/>
                  </a:cubicBezTo>
                  <a:cubicBezTo>
                    <a:pt x="19440" y="2541"/>
                    <a:pt x="20880" y="2541"/>
                    <a:pt x="21600" y="2541"/>
                  </a:cubicBezTo>
                  <a:cubicBezTo>
                    <a:pt x="21600" y="318"/>
                    <a:pt x="21600" y="318"/>
                    <a:pt x="21600" y="318"/>
                  </a:cubicBezTo>
                  <a:cubicBezTo>
                    <a:pt x="20160" y="0"/>
                    <a:pt x="18720" y="0"/>
                    <a:pt x="17280" y="0"/>
                  </a:cubicBezTo>
                  <a:cubicBezTo>
                    <a:pt x="10800" y="0"/>
                    <a:pt x="6480" y="1271"/>
                    <a:pt x="6480" y="4129"/>
                  </a:cubicBezTo>
                  <a:cubicBezTo>
                    <a:pt x="6480" y="6988"/>
                    <a:pt x="6480" y="6988"/>
                    <a:pt x="6480" y="6988"/>
                  </a:cubicBezTo>
                  <a:cubicBezTo>
                    <a:pt x="0" y="6988"/>
                    <a:pt x="0" y="6988"/>
                    <a:pt x="0" y="6988"/>
                  </a:cubicBezTo>
                  <a:cubicBezTo>
                    <a:pt x="0" y="8894"/>
                    <a:pt x="0" y="8894"/>
                    <a:pt x="0" y="8894"/>
                  </a:cubicBezTo>
                  <a:cubicBezTo>
                    <a:pt x="6480" y="8894"/>
                    <a:pt x="6480" y="8894"/>
                    <a:pt x="6480" y="8894"/>
                  </a:cubicBezTo>
                  <a:cubicBezTo>
                    <a:pt x="6480" y="21600"/>
                    <a:pt x="6480" y="21600"/>
                    <a:pt x="6480" y="21600"/>
                  </a:cubicBezTo>
                  <a:lnTo>
                    <a:pt x="12960" y="21600"/>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317" name="Freeform 11"/>
            <p:cNvSpPr/>
            <p:nvPr/>
          </p:nvSpPr>
          <p:spPr>
            <a:xfrm>
              <a:off x="1341878" y="318262"/>
              <a:ext cx="113034" cy="258904"/>
            </a:xfrm>
            <a:custGeom>
              <a:avLst/>
              <a:gdLst/>
              <a:ahLst/>
              <a:cxnLst>
                <a:cxn ang="0">
                  <a:pos x="wd2" y="hd2"/>
                </a:cxn>
                <a:cxn ang="5400000">
                  <a:pos x="wd2" y="hd2"/>
                </a:cxn>
                <a:cxn ang="10800000">
                  <a:pos x="wd2" y="hd2"/>
                </a:cxn>
                <a:cxn ang="16200000">
                  <a:pos x="wd2" y="hd2"/>
                </a:cxn>
              </a:cxnLst>
              <a:rect l="0" t="0" r="r" b="b"/>
              <a:pathLst>
                <a:path w="21600" h="21600" extrusionOk="0">
                  <a:moveTo>
                    <a:pt x="0" y="4603"/>
                  </a:moveTo>
                  <a:cubicBezTo>
                    <a:pt x="0" y="6728"/>
                    <a:pt x="0" y="6728"/>
                    <a:pt x="0" y="6728"/>
                  </a:cubicBezTo>
                  <a:cubicBezTo>
                    <a:pt x="6400" y="6728"/>
                    <a:pt x="6400" y="6728"/>
                    <a:pt x="6400" y="6728"/>
                  </a:cubicBezTo>
                  <a:cubicBezTo>
                    <a:pt x="6400" y="17351"/>
                    <a:pt x="6400" y="17351"/>
                    <a:pt x="6400" y="17351"/>
                  </a:cubicBezTo>
                  <a:cubicBezTo>
                    <a:pt x="6400" y="19475"/>
                    <a:pt x="6400" y="21600"/>
                    <a:pt x="16800" y="21600"/>
                  </a:cubicBezTo>
                  <a:cubicBezTo>
                    <a:pt x="18400" y="21600"/>
                    <a:pt x="20000" y="21246"/>
                    <a:pt x="21600" y="21246"/>
                  </a:cubicBezTo>
                  <a:cubicBezTo>
                    <a:pt x="21600" y="18767"/>
                    <a:pt x="21600" y="18767"/>
                    <a:pt x="21600" y="18767"/>
                  </a:cubicBezTo>
                  <a:cubicBezTo>
                    <a:pt x="20800" y="19121"/>
                    <a:pt x="19200" y="19121"/>
                    <a:pt x="17600" y="19121"/>
                  </a:cubicBezTo>
                  <a:cubicBezTo>
                    <a:pt x="15200" y="19121"/>
                    <a:pt x="13600" y="18413"/>
                    <a:pt x="13600" y="17351"/>
                  </a:cubicBezTo>
                  <a:cubicBezTo>
                    <a:pt x="13600" y="6728"/>
                    <a:pt x="13600" y="6728"/>
                    <a:pt x="13600" y="6728"/>
                  </a:cubicBezTo>
                  <a:cubicBezTo>
                    <a:pt x="21600" y="6728"/>
                    <a:pt x="21600" y="6728"/>
                    <a:pt x="21600" y="6728"/>
                  </a:cubicBezTo>
                  <a:cubicBezTo>
                    <a:pt x="21600" y="4603"/>
                    <a:pt x="21600" y="4603"/>
                    <a:pt x="21600" y="4603"/>
                  </a:cubicBezTo>
                  <a:cubicBezTo>
                    <a:pt x="13600" y="4603"/>
                    <a:pt x="13600" y="4603"/>
                    <a:pt x="13600" y="4603"/>
                  </a:cubicBezTo>
                  <a:cubicBezTo>
                    <a:pt x="13600" y="0"/>
                    <a:pt x="13600" y="0"/>
                    <a:pt x="13600" y="0"/>
                  </a:cubicBezTo>
                  <a:cubicBezTo>
                    <a:pt x="6400" y="1062"/>
                    <a:pt x="6400" y="1062"/>
                    <a:pt x="6400" y="1062"/>
                  </a:cubicBezTo>
                  <a:cubicBezTo>
                    <a:pt x="6400" y="4603"/>
                    <a:pt x="6400" y="4603"/>
                    <a:pt x="6400" y="4603"/>
                  </a:cubicBezTo>
                  <a:lnTo>
                    <a:pt x="0" y="4603"/>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318" name="Freeform 12"/>
            <p:cNvSpPr/>
            <p:nvPr/>
          </p:nvSpPr>
          <p:spPr>
            <a:xfrm>
              <a:off x="637155" y="284162"/>
              <a:ext cx="226699" cy="28479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9200" y="21600"/>
                    <a:pt x="9200" y="21600"/>
                    <a:pt x="9200" y="21600"/>
                  </a:cubicBezTo>
                  <a:cubicBezTo>
                    <a:pt x="20400" y="21600"/>
                    <a:pt x="21600" y="13863"/>
                    <a:pt x="21600" y="10961"/>
                  </a:cubicBezTo>
                  <a:cubicBezTo>
                    <a:pt x="21600" y="8060"/>
                    <a:pt x="20400" y="0"/>
                    <a:pt x="9200" y="0"/>
                  </a:cubicBezTo>
                  <a:cubicBezTo>
                    <a:pt x="0" y="0"/>
                    <a:pt x="0" y="0"/>
                    <a:pt x="0" y="0"/>
                  </a:cubicBezTo>
                  <a:lnTo>
                    <a:pt x="0" y="21600"/>
                  </a:lnTo>
                  <a:close/>
                  <a:moveTo>
                    <a:pt x="3600" y="2579"/>
                  </a:moveTo>
                  <a:cubicBezTo>
                    <a:pt x="9200" y="2579"/>
                    <a:pt x="9200" y="2579"/>
                    <a:pt x="9200" y="2579"/>
                  </a:cubicBezTo>
                  <a:cubicBezTo>
                    <a:pt x="15200" y="2579"/>
                    <a:pt x="18000" y="6448"/>
                    <a:pt x="18000" y="10961"/>
                  </a:cubicBezTo>
                  <a:cubicBezTo>
                    <a:pt x="18000" y="15475"/>
                    <a:pt x="15200" y="19021"/>
                    <a:pt x="9200" y="19021"/>
                  </a:cubicBezTo>
                  <a:cubicBezTo>
                    <a:pt x="3600" y="19021"/>
                    <a:pt x="3600" y="19021"/>
                    <a:pt x="3600" y="19021"/>
                  </a:cubicBezTo>
                  <a:lnTo>
                    <a:pt x="3600" y="2579"/>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grpSp>
      <p:sp>
        <p:nvSpPr>
          <p:cNvPr id="320" name="Plaats hier je titel"/>
          <p:cNvSpPr txBox="1">
            <a:spLocks noGrp="1"/>
          </p:cNvSpPr>
          <p:nvPr>
            <p:ph type="title" hasCustomPrompt="1"/>
          </p:nvPr>
        </p:nvSpPr>
        <p:spPr>
          <a:xfrm>
            <a:off x="698500" y="741499"/>
            <a:ext cx="10775071" cy="490401"/>
          </a:xfrm>
          <a:prstGeom prst="rect">
            <a:avLst/>
          </a:prstGeom>
        </p:spPr>
        <p:txBody>
          <a:bodyPr>
            <a:normAutofit/>
          </a:bodyPr>
          <a:lstStyle/>
          <a:p>
            <a:r>
              <a:t>Plaats hier je titel</a:t>
            </a:r>
          </a:p>
        </p:txBody>
      </p:sp>
      <p:sp>
        <p:nvSpPr>
          <p:cNvPr id="321" name="Slide Number"/>
          <p:cNvSpPr txBox="1">
            <a:spLocks noGrp="1"/>
          </p:cNvSpPr>
          <p:nvPr>
            <p:ph type="sldNum" sz="quarter" idx="2"/>
          </p:nvPr>
        </p:nvSpPr>
        <p:spPr>
          <a:xfrm>
            <a:off x="11289785" y="6246130"/>
            <a:ext cx="182216" cy="172815"/>
          </a:xfrm>
          <a:prstGeom prst="rect">
            <a:avLst/>
          </a:prstGeom>
        </p:spPr>
        <p:txBody>
          <a:bodyPr/>
          <a:lstStyle/>
          <a:p>
            <a:fld id="{86CB4B4D-7CA3-9044-876B-883B54F8677D}" type="slidenum">
              <a:t>‹#›</a:t>
            </a:fld>
            <a:endParaRPr/>
          </a:p>
        </p:txBody>
      </p:sp>
      <p:sp>
        <p:nvSpPr>
          <p:cNvPr id="322" name="Tekstvak 4"/>
          <p:cNvSpPr txBox="1"/>
          <p:nvPr/>
        </p:nvSpPr>
        <p:spPr>
          <a:xfrm>
            <a:off x="34969" y="-662297"/>
            <a:ext cx="12100562" cy="497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2400" spc="50">
                <a:solidFill>
                  <a:schemeClr val="accent2"/>
                </a:solidFill>
                <a:latin typeface="Roboto Slab Regular Regular"/>
                <a:ea typeface="Roboto Slab Regular Regular"/>
                <a:cs typeface="Roboto Slab Regular Regular"/>
                <a:sym typeface="Roboto Slab Regular Regular"/>
              </a:defRPr>
            </a:lvl1pPr>
          </a:lstStyle>
          <a:p>
            <a:r>
              <a:t>Alleen titel</a:t>
            </a: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Tekst">
    <p:spTree>
      <p:nvGrpSpPr>
        <p:cNvPr id="1" name=""/>
        <p:cNvGrpSpPr/>
        <p:nvPr/>
      </p:nvGrpSpPr>
      <p:grpSpPr>
        <a:xfrm>
          <a:off x="0" y="0"/>
          <a:ext cx="0" cy="0"/>
          <a:chOff x="0" y="0"/>
          <a:chExt cx="0" cy="0"/>
        </a:xfrm>
      </p:grpSpPr>
      <p:grpSp>
        <p:nvGrpSpPr>
          <p:cNvPr id="362" name="Groep 9"/>
          <p:cNvGrpSpPr/>
          <p:nvPr/>
        </p:nvGrpSpPr>
        <p:grpSpPr>
          <a:xfrm>
            <a:off x="2982511" y="-1228655"/>
            <a:ext cx="6226977" cy="490402"/>
            <a:chOff x="0" y="0"/>
            <a:chExt cx="6226976" cy="490400"/>
          </a:xfrm>
        </p:grpSpPr>
        <p:sp>
          <p:nvSpPr>
            <p:cNvPr id="350" name="Rechthoek 36"/>
            <p:cNvSpPr/>
            <p:nvPr/>
          </p:nvSpPr>
          <p:spPr>
            <a:xfrm rot="16200000">
              <a:off x="3007798" y="-2728777"/>
              <a:ext cx="211380" cy="6226977"/>
            </a:xfrm>
            <a:prstGeom prst="rect">
              <a:avLst/>
            </a:prstGeom>
            <a:solidFill>
              <a:schemeClr val="accent1"/>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grpSp>
          <p:nvGrpSpPr>
            <p:cNvPr id="361" name="Groep 8"/>
            <p:cNvGrpSpPr/>
            <p:nvPr/>
          </p:nvGrpSpPr>
          <p:grpSpPr>
            <a:xfrm>
              <a:off x="0" y="0"/>
              <a:ext cx="6226975" cy="211381"/>
              <a:chOff x="0" y="0"/>
              <a:chExt cx="6226974" cy="211380"/>
            </a:xfrm>
          </p:grpSpPr>
          <p:sp>
            <p:nvSpPr>
              <p:cNvPr id="351" name="Rechthoek 6"/>
              <p:cNvSpPr/>
              <p:nvPr/>
            </p:nvSpPr>
            <p:spPr>
              <a:xfrm rot="16200000">
                <a:off x="168192" y="-168191"/>
                <a:ext cx="211380" cy="547765"/>
              </a:xfrm>
              <a:prstGeom prst="rect">
                <a:avLst/>
              </a:pr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352" name="Rechthoek 29"/>
              <p:cNvSpPr/>
              <p:nvPr/>
            </p:nvSpPr>
            <p:spPr>
              <a:xfrm rot="16200000">
                <a:off x="799215" y="-168191"/>
                <a:ext cx="211380" cy="547765"/>
              </a:xfrm>
              <a:prstGeom prst="rect">
                <a:avLst/>
              </a:prstGeom>
              <a:solidFill>
                <a:srgbClr val="0066A2"/>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353" name="Rechthoek 30"/>
              <p:cNvSpPr/>
              <p:nvPr/>
            </p:nvSpPr>
            <p:spPr>
              <a:xfrm rot="16200000">
                <a:off x="1430239" y="-168191"/>
                <a:ext cx="211380" cy="547765"/>
              </a:xfrm>
              <a:prstGeom prst="rect">
                <a:avLst/>
              </a:prstGeom>
              <a:solidFill>
                <a:srgbClr val="00B7D3"/>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354" name="Rechthoek 31"/>
              <p:cNvSpPr/>
              <p:nvPr/>
            </p:nvSpPr>
            <p:spPr>
              <a:xfrm rot="16200000">
                <a:off x="2061263" y="-168191"/>
                <a:ext cx="211380" cy="547765"/>
              </a:xfrm>
              <a:prstGeom prst="rect">
                <a:avLst/>
              </a:prstGeom>
              <a:solidFill>
                <a:schemeClr val="accent4"/>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355" name="Rechthoek 32"/>
              <p:cNvSpPr/>
              <p:nvPr/>
            </p:nvSpPr>
            <p:spPr>
              <a:xfrm rot="16200000">
                <a:off x="2692286" y="-168191"/>
                <a:ext cx="211380" cy="547765"/>
              </a:xfrm>
              <a:prstGeom prst="rect">
                <a:avLst/>
              </a:prstGeom>
              <a:solidFill>
                <a:srgbClr val="61A4B4"/>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356" name="Rechthoek 33"/>
              <p:cNvSpPr/>
              <p:nvPr/>
            </p:nvSpPr>
            <p:spPr>
              <a:xfrm rot="16200000">
                <a:off x="3323310" y="-168191"/>
                <a:ext cx="211380" cy="547765"/>
              </a:xfrm>
              <a:prstGeom prst="rect">
                <a:avLst/>
              </a:prstGeom>
              <a:solidFill>
                <a:srgbClr val="82D7C6"/>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357" name="Rechthoek 34"/>
              <p:cNvSpPr/>
              <p:nvPr/>
            </p:nvSpPr>
            <p:spPr>
              <a:xfrm rot="16200000">
                <a:off x="3954334" y="-168191"/>
                <a:ext cx="211380" cy="547765"/>
              </a:xfrm>
              <a:prstGeom prst="rect">
                <a:avLst/>
              </a:prstGeom>
              <a:solidFill>
                <a:schemeClr val="accent6"/>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358" name="Rechthoek 37"/>
              <p:cNvSpPr/>
              <p:nvPr/>
            </p:nvSpPr>
            <p:spPr>
              <a:xfrm rot="16200000">
                <a:off x="4585357" y="-168192"/>
                <a:ext cx="211380" cy="547765"/>
              </a:xfrm>
              <a:prstGeom prst="rect">
                <a:avLst/>
              </a:prstGeom>
              <a:solidFill>
                <a:srgbClr val="99D28C"/>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359" name="Rechthoek 38"/>
              <p:cNvSpPr/>
              <p:nvPr/>
            </p:nvSpPr>
            <p:spPr>
              <a:xfrm rot="16200000">
                <a:off x="5216380" y="-168192"/>
                <a:ext cx="211380" cy="547764"/>
              </a:xfrm>
              <a:prstGeom prst="rect">
                <a:avLst/>
              </a:pr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360" name="Rechthoek 39"/>
              <p:cNvSpPr/>
              <p:nvPr/>
            </p:nvSpPr>
            <p:spPr>
              <a:xfrm rot="16200000">
                <a:off x="5847403" y="-168193"/>
                <a:ext cx="211380" cy="547765"/>
              </a:xfrm>
              <a:prstGeom prst="rect">
                <a:avLst/>
              </a:prstGeom>
              <a:solidFill>
                <a:schemeClr val="accent5"/>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grpSp>
      </p:grpSp>
      <p:grpSp>
        <p:nvGrpSpPr>
          <p:cNvPr id="371" name="Group 4"/>
          <p:cNvGrpSpPr/>
          <p:nvPr/>
        </p:nvGrpSpPr>
        <p:grpSpPr>
          <a:xfrm>
            <a:off x="698501" y="5884314"/>
            <a:ext cx="1454912" cy="577167"/>
            <a:chOff x="0" y="0"/>
            <a:chExt cx="1454911" cy="577165"/>
          </a:xfrm>
        </p:grpSpPr>
        <p:sp>
          <p:nvSpPr>
            <p:cNvPr id="363" name="Freeform 5"/>
            <p:cNvSpPr/>
            <p:nvPr/>
          </p:nvSpPr>
          <p:spPr>
            <a:xfrm>
              <a:off x="289214" y="284162"/>
              <a:ext cx="268376" cy="293004"/>
            </a:xfrm>
            <a:custGeom>
              <a:avLst/>
              <a:gdLst/>
              <a:ahLst/>
              <a:cxnLst>
                <a:cxn ang="0">
                  <a:pos x="wd2" y="hd2"/>
                </a:cxn>
                <a:cxn ang="5400000">
                  <a:pos x="wd2" y="hd2"/>
                </a:cxn>
                <a:cxn ang="10800000">
                  <a:pos x="wd2" y="hd2"/>
                </a:cxn>
                <a:cxn ang="16200000">
                  <a:pos x="wd2" y="hd2"/>
                </a:cxn>
              </a:cxnLst>
              <a:rect l="0" t="0" r="r" b="b"/>
              <a:pathLst>
                <a:path w="21600" h="21600" extrusionOk="0">
                  <a:moveTo>
                    <a:pt x="10800" y="17530"/>
                  </a:moveTo>
                  <a:cubicBezTo>
                    <a:pt x="13837" y="17530"/>
                    <a:pt x="15525" y="15652"/>
                    <a:pt x="15525" y="13148"/>
                  </a:cubicBezTo>
                  <a:cubicBezTo>
                    <a:pt x="15525" y="0"/>
                    <a:pt x="15525" y="0"/>
                    <a:pt x="15525" y="0"/>
                  </a:cubicBezTo>
                  <a:cubicBezTo>
                    <a:pt x="21600" y="0"/>
                    <a:pt x="21600" y="0"/>
                    <a:pt x="21600" y="0"/>
                  </a:cubicBezTo>
                  <a:cubicBezTo>
                    <a:pt x="21600" y="13461"/>
                    <a:pt x="21600" y="13461"/>
                    <a:pt x="21600" y="13461"/>
                  </a:cubicBezTo>
                  <a:cubicBezTo>
                    <a:pt x="21600" y="19096"/>
                    <a:pt x="16537" y="21600"/>
                    <a:pt x="10800" y="21600"/>
                  </a:cubicBezTo>
                  <a:cubicBezTo>
                    <a:pt x="5063" y="21600"/>
                    <a:pt x="0" y="19096"/>
                    <a:pt x="0" y="13461"/>
                  </a:cubicBezTo>
                  <a:cubicBezTo>
                    <a:pt x="0" y="0"/>
                    <a:pt x="0" y="0"/>
                    <a:pt x="0" y="0"/>
                  </a:cubicBezTo>
                  <a:cubicBezTo>
                    <a:pt x="6413" y="0"/>
                    <a:pt x="6413" y="0"/>
                    <a:pt x="6413" y="0"/>
                  </a:cubicBezTo>
                  <a:cubicBezTo>
                    <a:pt x="6413" y="13148"/>
                    <a:pt x="6413" y="13148"/>
                    <a:pt x="6413" y="13148"/>
                  </a:cubicBezTo>
                  <a:cubicBezTo>
                    <a:pt x="6413" y="15652"/>
                    <a:pt x="7763" y="17530"/>
                    <a:pt x="10800" y="17530"/>
                  </a:cubicBezTo>
                  <a:close/>
                </a:path>
              </a:pathLst>
            </a:custGeom>
            <a:solidFill>
              <a:schemeClr val="accent1"/>
            </a:solidFill>
            <a:ln w="12700" cap="flat">
              <a:noFill/>
              <a:miter lim="400000"/>
            </a:ln>
            <a:effectLst/>
          </p:spPr>
          <p:txBody>
            <a:bodyPr wrap="square" lIns="45719" tIns="45719" rIns="45719" bIns="45719" numCol="1" anchor="t">
              <a:noAutofit/>
            </a:bodyPr>
            <a:lstStyle/>
            <a:p>
              <a:endParaRPr/>
            </a:p>
          </p:txBody>
        </p:sp>
        <p:sp>
          <p:nvSpPr>
            <p:cNvPr id="364" name="Freeform 6"/>
            <p:cNvSpPr/>
            <p:nvPr/>
          </p:nvSpPr>
          <p:spPr>
            <a:xfrm>
              <a:off x="0" y="284162"/>
              <a:ext cx="251958" cy="284795"/>
            </a:xfrm>
            <a:custGeom>
              <a:avLst/>
              <a:gdLst/>
              <a:ahLst/>
              <a:cxnLst>
                <a:cxn ang="0">
                  <a:pos x="wd2" y="hd2"/>
                </a:cxn>
                <a:cxn ang="5400000">
                  <a:pos x="wd2" y="hd2"/>
                </a:cxn>
                <a:cxn ang="10800000">
                  <a:pos x="wd2" y="hd2"/>
                </a:cxn>
                <a:cxn ang="16200000">
                  <a:pos x="wd2" y="hd2"/>
                </a:cxn>
              </a:cxnLst>
              <a:rect l="0" t="0" r="r" b="b"/>
              <a:pathLst>
                <a:path w="21600" h="21600" extrusionOk="0">
                  <a:moveTo>
                    <a:pt x="7579" y="21600"/>
                  </a:moveTo>
                  <a:lnTo>
                    <a:pt x="14400" y="21600"/>
                  </a:lnTo>
                  <a:lnTo>
                    <a:pt x="14400" y="4215"/>
                  </a:lnTo>
                  <a:lnTo>
                    <a:pt x="21600" y="4215"/>
                  </a:lnTo>
                  <a:lnTo>
                    <a:pt x="21600" y="0"/>
                  </a:lnTo>
                  <a:lnTo>
                    <a:pt x="0" y="0"/>
                  </a:lnTo>
                  <a:lnTo>
                    <a:pt x="0" y="4215"/>
                  </a:lnTo>
                  <a:lnTo>
                    <a:pt x="7579" y="4215"/>
                  </a:lnTo>
                  <a:lnTo>
                    <a:pt x="7579" y="21600"/>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365" name="Freeform 7"/>
            <p:cNvSpPr/>
            <p:nvPr/>
          </p:nvSpPr>
          <p:spPr>
            <a:xfrm>
              <a:off x="76645" y="-1"/>
              <a:ext cx="266458" cy="267114"/>
            </a:xfrm>
            <a:custGeom>
              <a:avLst/>
              <a:gdLst/>
              <a:ahLst/>
              <a:cxnLst>
                <a:cxn ang="0">
                  <a:pos x="wd2" y="hd2"/>
                </a:cxn>
                <a:cxn ang="5400000">
                  <a:pos x="wd2" y="hd2"/>
                </a:cxn>
                <a:cxn ang="10800000">
                  <a:pos x="wd2" y="hd2"/>
                </a:cxn>
                <a:cxn ang="16200000">
                  <a:pos x="wd2" y="hd2"/>
                </a:cxn>
              </a:cxnLst>
              <a:rect l="0" t="0" r="r" b="b"/>
              <a:pathLst>
                <a:path w="20165" h="21600" extrusionOk="0">
                  <a:moveTo>
                    <a:pt x="15162" y="12000"/>
                  </a:moveTo>
                  <a:cubicBezTo>
                    <a:pt x="13573" y="12343"/>
                    <a:pt x="11985" y="12000"/>
                    <a:pt x="11985" y="9943"/>
                  </a:cubicBezTo>
                  <a:cubicBezTo>
                    <a:pt x="11985" y="6857"/>
                    <a:pt x="18973" y="4114"/>
                    <a:pt x="19926" y="1371"/>
                  </a:cubicBezTo>
                  <a:cubicBezTo>
                    <a:pt x="20244" y="686"/>
                    <a:pt x="20244" y="0"/>
                    <a:pt x="19926" y="0"/>
                  </a:cubicBezTo>
                  <a:cubicBezTo>
                    <a:pt x="19609" y="0"/>
                    <a:pt x="19926" y="343"/>
                    <a:pt x="19291" y="1029"/>
                  </a:cubicBezTo>
                  <a:cubicBezTo>
                    <a:pt x="16432" y="4114"/>
                    <a:pt x="11668" y="4114"/>
                    <a:pt x="8173" y="5829"/>
                  </a:cubicBezTo>
                  <a:cubicBezTo>
                    <a:pt x="5632" y="6857"/>
                    <a:pt x="-1356" y="10629"/>
                    <a:pt x="232" y="18514"/>
                  </a:cubicBezTo>
                  <a:cubicBezTo>
                    <a:pt x="232" y="18857"/>
                    <a:pt x="550" y="20229"/>
                    <a:pt x="868" y="20229"/>
                  </a:cubicBezTo>
                  <a:cubicBezTo>
                    <a:pt x="868" y="20229"/>
                    <a:pt x="868" y="19543"/>
                    <a:pt x="868" y="18514"/>
                  </a:cubicBezTo>
                  <a:cubicBezTo>
                    <a:pt x="868" y="13714"/>
                    <a:pt x="6268" y="12343"/>
                    <a:pt x="7856" y="9257"/>
                  </a:cubicBezTo>
                  <a:cubicBezTo>
                    <a:pt x="8173" y="8914"/>
                    <a:pt x="8491" y="8571"/>
                    <a:pt x="8491" y="8571"/>
                  </a:cubicBezTo>
                  <a:cubicBezTo>
                    <a:pt x="8491" y="8914"/>
                    <a:pt x="8491" y="8914"/>
                    <a:pt x="8491" y="9257"/>
                  </a:cubicBezTo>
                  <a:cubicBezTo>
                    <a:pt x="7856" y="12000"/>
                    <a:pt x="5315" y="13371"/>
                    <a:pt x="6268" y="15429"/>
                  </a:cubicBezTo>
                  <a:cubicBezTo>
                    <a:pt x="6903" y="17829"/>
                    <a:pt x="9762" y="15771"/>
                    <a:pt x="10397" y="14400"/>
                  </a:cubicBezTo>
                  <a:cubicBezTo>
                    <a:pt x="10715" y="14057"/>
                    <a:pt x="10715" y="13714"/>
                    <a:pt x="11032" y="13714"/>
                  </a:cubicBezTo>
                  <a:cubicBezTo>
                    <a:pt x="11032" y="13714"/>
                    <a:pt x="11032" y="14400"/>
                    <a:pt x="11032" y="14743"/>
                  </a:cubicBezTo>
                  <a:cubicBezTo>
                    <a:pt x="10397" y="17486"/>
                    <a:pt x="10079" y="18857"/>
                    <a:pt x="8173" y="20571"/>
                  </a:cubicBezTo>
                  <a:cubicBezTo>
                    <a:pt x="7538" y="20914"/>
                    <a:pt x="6585" y="21257"/>
                    <a:pt x="6585" y="21600"/>
                  </a:cubicBezTo>
                  <a:cubicBezTo>
                    <a:pt x="6585" y="21600"/>
                    <a:pt x="7220" y="21600"/>
                    <a:pt x="7538" y="21600"/>
                  </a:cubicBezTo>
                  <a:cubicBezTo>
                    <a:pt x="12303" y="21257"/>
                    <a:pt x="16432" y="15086"/>
                    <a:pt x="17703" y="10971"/>
                  </a:cubicBezTo>
                  <a:cubicBezTo>
                    <a:pt x="17703" y="10629"/>
                    <a:pt x="17703" y="10286"/>
                    <a:pt x="17703" y="10286"/>
                  </a:cubicBezTo>
                  <a:cubicBezTo>
                    <a:pt x="17385" y="9943"/>
                    <a:pt x="17385" y="10286"/>
                    <a:pt x="17068" y="10629"/>
                  </a:cubicBezTo>
                  <a:cubicBezTo>
                    <a:pt x="16432" y="10971"/>
                    <a:pt x="15797" y="11657"/>
                    <a:pt x="15162" y="12000"/>
                  </a:cubicBez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366" name="Freeform 8"/>
            <p:cNvSpPr/>
            <p:nvPr/>
          </p:nvSpPr>
          <p:spPr>
            <a:xfrm>
              <a:off x="901742" y="364991"/>
              <a:ext cx="176182" cy="212175"/>
            </a:xfrm>
            <a:custGeom>
              <a:avLst/>
              <a:gdLst/>
              <a:ahLst/>
              <a:cxnLst>
                <a:cxn ang="0">
                  <a:pos x="wd2" y="hd2"/>
                </a:cxn>
                <a:cxn ang="5400000">
                  <a:pos x="wd2" y="hd2"/>
                </a:cxn>
                <a:cxn ang="10800000">
                  <a:pos x="wd2" y="hd2"/>
                </a:cxn>
                <a:cxn ang="16200000">
                  <a:pos x="wd2" y="hd2"/>
                </a:cxn>
              </a:cxnLst>
              <a:rect l="0" t="0" r="r" b="b"/>
              <a:pathLst>
                <a:path w="21600" h="21600" extrusionOk="0">
                  <a:moveTo>
                    <a:pt x="4629" y="9072"/>
                  </a:moveTo>
                  <a:cubicBezTo>
                    <a:pt x="4629" y="5616"/>
                    <a:pt x="6686" y="3024"/>
                    <a:pt x="10800" y="3024"/>
                  </a:cubicBezTo>
                  <a:cubicBezTo>
                    <a:pt x="14914" y="3024"/>
                    <a:pt x="16971" y="5616"/>
                    <a:pt x="16971" y="9072"/>
                  </a:cubicBezTo>
                  <a:lnTo>
                    <a:pt x="4629" y="9072"/>
                  </a:lnTo>
                  <a:close/>
                  <a:moveTo>
                    <a:pt x="21600" y="11664"/>
                  </a:moveTo>
                  <a:cubicBezTo>
                    <a:pt x="21600" y="9504"/>
                    <a:pt x="21600" y="9504"/>
                    <a:pt x="21600" y="9504"/>
                  </a:cubicBezTo>
                  <a:cubicBezTo>
                    <a:pt x="21600" y="3888"/>
                    <a:pt x="18000" y="0"/>
                    <a:pt x="10800" y="0"/>
                  </a:cubicBezTo>
                  <a:cubicBezTo>
                    <a:pt x="3600" y="0"/>
                    <a:pt x="0" y="5184"/>
                    <a:pt x="0" y="10800"/>
                  </a:cubicBezTo>
                  <a:cubicBezTo>
                    <a:pt x="0" y="16848"/>
                    <a:pt x="3086" y="21600"/>
                    <a:pt x="10800" y="21600"/>
                  </a:cubicBezTo>
                  <a:cubicBezTo>
                    <a:pt x="16457" y="21600"/>
                    <a:pt x="20571" y="19008"/>
                    <a:pt x="21086" y="14688"/>
                  </a:cubicBezTo>
                  <a:cubicBezTo>
                    <a:pt x="16457" y="14688"/>
                    <a:pt x="16457" y="14688"/>
                    <a:pt x="16457" y="14688"/>
                  </a:cubicBezTo>
                  <a:cubicBezTo>
                    <a:pt x="15943" y="17712"/>
                    <a:pt x="14400" y="18576"/>
                    <a:pt x="10800" y="18576"/>
                  </a:cubicBezTo>
                  <a:cubicBezTo>
                    <a:pt x="6171" y="18576"/>
                    <a:pt x="4629" y="15120"/>
                    <a:pt x="4629" y="11664"/>
                  </a:cubicBezTo>
                  <a:lnTo>
                    <a:pt x="21600" y="11664"/>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367" name="Rectangle 9"/>
            <p:cNvSpPr/>
            <p:nvPr/>
          </p:nvSpPr>
          <p:spPr>
            <a:xfrm>
              <a:off x="1124020" y="284162"/>
              <a:ext cx="33469" cy="284795"/>
            </a:xfrm>
            <a:prstGeom prst="rect">
              <a:avLst/>
            </a:prstGeom>
            <a:solidFill>
              <a:srgbClr val="000000"/>
            </a:solidFill>
            <a:ln w="12700" cap="flat">
              <a:noFill/>
              <a:miter lim="400000"/>
            </a:ln>
            <a:effectLst/>
          </p:spPr>
          <p:txBody>
            <a:bodyPr wrap="square" lIns="45719" tIns="45719" rIns="45719" bIns="45719" numCol="1" anchor="t">
              <a:noAutofit/>
            </a:bodyPr>
            <a:lstStyle/>
            <a:p>
              <a:endParaRPr/>
            </a:p>
          </p:txBody>
        </p:sp>
        <p:sp>
          <p:nvSpPr>
            <p:cNvPr id="368" name="Freeform 10"/>
            <p:cNvSpPr/>
            <p:nvPr/>
          </p:nvSpPr>
          <p:spPr>
            <a:xfrm>
              <a:off x="1199165" y="280373"/>
              <a:ext cx="126296" cy="288584"/>
            </a:xfrm>
            <a:custGeom>
              <a:avLst/>
              <a:gdLst/>
              <a:ahLst/>
              <a:cxnLst>
                <a:cxn ang="0">
                  <a:pos x="wd2" y="hd2"/>
                </a:cxn>
                <a:cxn ang="5400000">
                  <a:pos x="wd2" y="hd2"/>
                </a:cxn>
                <a:cxn ang="10800000">
                  <a:pos x="wd2" y="hd2"/>
                </a:cxn>
                <a:cxn ang="16200000">
                  <a:pos x="wd2" y="hd2"/>
                </a:cxn>
              </a:cxnLst>
              <a:rect l="0" t="0" r="r" b="b"/>
              <a:pathLst>
                <a:path w="21600" h="21600" extrusionOk="0">
                  <a:moveTo>
                    <a:pt x="12960" y="21600"/>
                  </a:moveTo>
                  <a:cubicBezTo>
                    <a:pt x="12960" y="8894"/>
                    <a:pt x="12960" y="8894"/>
                    <a:pt x="12960" y="8894"/>
                  </a:cubicBezTo>
                  <a:cubicBezTo>
                    <a:pt x="20880" y="8894"/>
                    <a:pt x="20880" y="8894"/>
                    <a:pt x="20880" y="8894"/>
                  </a:cubicBezTo>
                  <a:cubicBezTo>
                    <a:pt x="20880" y="6988"/>
                    <a:pt x="20880" y="6988"/>
                    <a:pt x="20880" y="6988"/>
                  </a:cubicBezTo>
                  <a:cubicBezTo>
                    <a:pt x="12960" y="6988"/>
                    <a:pt x="12960" y="6988"/>
                    <a:pt x="12960" y="6988"/>
                  </a:cubicBezTo>
                  <a:cubicBezTo>
                    <a:pt x="12960" y="4447"/>
                    <a:pt x="12960" y="4447"/>
                    <a:pt x="12960" y="4447"/>
                  </a:cubicBezTo>
                  <a:cubicBezTo>
                    <a:pt x="12960" y="2859"/>
                    <a:pt x="15120" y="2541"/>
                    <a:pt x="18720" y="2541"/>
                  </a:cubicBezTo>
                  <a:cubicBezTo>
                    <a:pt x="19440" y="2541"/>
                    <a:pt x="20880" y="2541"/>
                    <a:pt x="21600" y="2541"/>
                  </a:cubicBezTo>
                  <a:cubicBezTo>
                    <a:pt x="21600" y="318"/>
                    <a:pt x="21600" y="318"/>
                    <a:pt x="21600" y="318"/>
                  </a:cubicBezTo>
                  <a:cubicBezTo>
                    <a:pt x="20160" y="0"/>
                    <a:pt x="18720" y="0"/>
                    <a:pt x="17280" y="0"/>
                  </a:cubicBezTo>
                  <a:cubicBezTo>
                    <a:pt x="10800" y="0"/>
                    <a:pt x="6480" y="1271"/>
                    <a:pt x="6480" y="4129"/>
                  </a:cubicBezTo>
                  <a:cubicBezTo>
                    <a:pt x="6480" y="6988"/>
                    <a:pt x="6480" y="6988"/>
                    <a:pt x="6480" y="6988"/>
                  </a:cubicBezTo>
                  <a:cubicBezTo>
                    <a:pt x="0" y="6988"/>
                    <a:pt x="0" y="6988"/>
                    <a:pt x="0" y="6988"/>
                  </a:cubicBezTo>
                  <a:cubicBezTo>
                    <a:pt x="0" y="8894"/>
                    <a:pt x="0" y="8894"/>
                    <a:pt x="0" y="8894"/>
                  </a:cubicBezTo>
                  <a:cubicBezTo>
                    <a:pt x="6480" y="8894"/>
                    <a:pt x="6480" y="8894"/>
                    <a:pt x="6480" y="8894"/>
                  </a:cubicBezTo>
                  <a:cubicBezTo>
                    <a:pt x="6480" y="21600"/>
                    <a:pt x="6480" y="21600"/>
                    <a:pt x="6480" y="21600"/>
                  </a:cubicBezTo>
                  <a:lnTo>
                    <a:pt x="12960" y="21600"/>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369" name="Freeform 11"/>
            <p:cNvSpPr/>
            <p:nvPr/>
          </p:nvSpPr>
          <p:spPr>
            <a:xfrm>
              <a:off x="1341878" y="318262"/>
              <a:ext cx="113034" cy="258904"/>
            </a:xfrm>
            <a:custGeom>
              <a:avLst/>
              <a:gdLst/>
              <a:ahLst/>
              <a:cxnLst>
                <a:cxn ang="0">
                  <a:pos x="wd2" y="hd2"/>
                </a:cxn>
                <a:cxn ang="5400000">
                  <a:pos x="wd2" y="hd2"/>
                </a:cxn>
                <a:cxn ang="10800000">
                  <a:pos x="wd2" y="hd2"/>
                </a:cxn>
                <a:cxn ang="16200000">
                  <a:pos x="wd2" y="hd2"/>
                </a:cxn>
              </a:cxnLst>
              <a:rect l="0" t="0" r="r" b="b"/>
              <a:pathLst>
                <a:path w="21600" h="21600" extrusionOk="0">
                  <a:moveTo>
                    <a:pt x="0" y="4603"/>
                  </a:moveTo>
                  <a:cubicBezTo>
                    <a:pt x="0" y="6728"/>
                    <a:pt x="0" y="6728"/>
                    <a:pt x="0" y="6728"/>
                  </a:cubicBezTo>
                  <a:cubicBezTo>
                    <a:pt x="6400" y="6728"/>
                    <a:pt x="6400" y="6728"/>
                    <a:pt x="6400" y="6728"/>
                  </a:cubicBezTo>
                  <a:cubicBezTo>
                    <a:pt x="6400" y="17351"/>
                    <a:pt x="6400" y="17351"/>
                    <a:pt x="6400" y="17351"/>
                  </a:cubicBezTo>
                  <a:cubicBezTo>
                    <a:pt x="6400" y="19475"/>
                    <a:pt x="6400" y="21600"/>
                    <a:pt x="16800" y="21600"/>
                  </a:cubicBezTo>
                  <a:cubicBezTo>
                    <a:pt x="18400" y="21600"/>
                    <a:pt x="20000" y="21246"/>
                    <a:pt x="21600" y="21246"/>
                  </a:cubicBezTo>
                  <a:cubicBezTo>
                    <a:pt x="21600" y="18767"/>
                    <a:pt x="21600" y="18767"/>
                    <a:pt x="21600" y="18767"/>
                  </a:cubicBezTo>
                  <a:cubicBezTo>
                    <a:pt x="20800" y="19121"/>
                    <a:pt x="19200" y="19121"/>
                    <a:pt x="17600" y="19121"/>
                  </a:cubicBezTo>
                  <a:cubicBezTo>
                    <a:pt x="15200" y="19121"/>
                    <a:pt x="13600" y="18413"/>
                    <a:pt x="13600" y="17351"/>
                  </a:cubicBezTo>
                  <a:cubicBezTo>
                    <a:pt x="13600" y="6728"/>
                    <a:pt x="13600" y="6728"/>
                    <a:pt x="13600" y="6728"/>
                  </a:cubicBezTo>
                  <a:cubicBezTo>
                    <a:pt x="21600" y="6728"/>
                    <a:pt x="21600" y="6728"/>
                    <a:pt x="21600" y="6728"/>
                  </a:cubicBezTo>
                  <a:cubicBezTo>
                    <a:pt x="21600" y="4603"/>
                    <a:pt x="21600" y="4603"/>
                    <a:pt x="21600" y="4603"/>
                  </a:cubicBezTo>
                  <a:cubicBezTo>
                    <a:pt x="13600" y="4603"/>
                    <a:pt x="13600" y="4603"/>
                    <a:pt x="13600" y="4603"/>
                  </a:cubicBezTo>
                  <a:cubicBezTo>
                    <a:pt x="13600" y="0"/>
                    <a:pt x="13600" y="0"/>
                    <a:pt x="13600" y="0"/>
                  </a:cubicBezTo>
                  <a:cubicBezTo>
                    <a:pt x="6400" y="1062"/>
                    <a:pt x="6400" y="1062"/>
                    <a:pt x="6400" y="1062"/>
                  </a:cubicBezTo>
                  <a:cubicBezTo>
                    <a:pt x="6400" y="4603"/>
                    <a:pt x="6400" y="4603"/>
                    <a:pt x="6400" y="4603"/>
                  </a:cubicBezTo>
                  <a:lnTo>
                    <a:pt x="0" y="4603"/>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370" name="Freeform 12"/>
            <p:cNvSpPr/>
            <p:nvPr/>
          </p:nvSpPr>
          <p:spPr>
            <a:xfrm>
              <a:off x="637155" y="284162"/>
              <a:ext cx="226699" cy="28479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9200" y="21600"/>
                    <a:pt x="9200" y="21600"/>
                    <a:pt x="9200" y="21600"/>
                  </a:cubicBezTo>
                  <a:cubicBezTo>
                    <a:pt x="20400" y="21600"/>
                    <a:pt x="21600" y="13863"/>
                    <a:pt x="21600" y="10961"/>
                  </a:cubicBezTo>
                  <a:cubicBezTo>
                    <a:pt x="21600" y="8060"/>
                    <a:pt x="20400" y="0"/>
                    <a:pt x="9200" y="0"/>
                  </a:cubicBezTo>
                  <a:cubicBezTo>
                    <a:pt x="0" y="0"/>
                    <a:pt x="0" y="0"/>
                    <a:pt x="0" y="0"/>
                  </a:cubicBezTo>
                  <a:lnTo>
                    <a:pt x="0" y="21600"/>
                  </a:lnTo>
                  <a:close/>
                  <a:moveTo>
                    <a:pt x="3600" y="2579"/>
                  </a:moveTo>
                  <a:cubicBezTo>
                    <a:pt x="9200" y="2579"/>
                    <a:pt x="9200" y="2579"/>
                    <a:pt x="9200" y="2579"/>
                  </a:cubicBezTo>
                  <a:cubicBezTo>
                    <a:pt x="15200" y="2579"/>
                    <a:pt x="18000" y="6448"/>
                    <a:pt x="18000" y="10961"/>
                  </a:cubicBezTo>
                  <a:cubicBezTo>
                    <a:pt x="18000" y="15475"/>
                    <a:pt x="15200" y="19021"/>
                    <a:pt x="9200" y="19021"/>
                  </a:cubicBezTo>
                  <a:cubicBezTo>
                    <a:pt x="3600" y="19021"/>
                    <a:pt x="3600" y="19021"/>
                    <a:pt x="3600" y="19021"/>
                  </a:cubicBezTo>
                  <a:lnTo>
                    <a:pt x="3600" y="2579"/>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grpSp>
      <p:sp>
        <p:nvSpPr>
          <p:cNvPr id="372" name="Plaats hier je titel"/>
          <p:cNvSpPr txBox="1">
            <a:spLocks noGrp="1"/>
          </p:cNvSpPr>
          <p:nvPr>
            <p:ph type="title" hasCustomPrompt="1"/>
          </p:nvPr>
        </p:nvSpPr>
        <p:spPr>
          <a:xfrm>
            <a:off x="698500" y="741499"/>
            <a:ext cx="10775071" cy="490401"/>
          </a:xfrm>
          <a:prstGeom prst="rect">
            <a:avLst/>
          </a:prstGeom>
        </p:spPr>
        <p:txBody>
          <a:bodyPr>
            <a:normAutofit/>
          </a:bodyPr>
          <a:lstStyle/>
          <a:p>
            <a:r>
              <a:t>Plaats hier je titel</a:t>
            </a:r>
          </a:p>
        </p:txBody>
      </p:sp>
      <p:sp>
        <p:nvSpPr>
          <p:cNvPr id="373" name="Body Level One…"/>
          <p:cNvSpPr txBox="1">
            <a:spLocks noGrp="1"/>
          </p:cNvSpPr>
          <p:nvPr>
            <p:ph type="body" idx="1" hasCustomPrompt="1"/>
          </p:nvPr>
        </p:nvSpPr>
        <p:spPr>
          <a:xfrm>
            <a:off x="698500" y="1591900"/>
            <a:ext cx="10773500" cy="4356464"/>
          </a:xfrm>
          <a:prstGeom prst="rect">
            <a:avLst/>
          </a:prstGeom>
        </p:spPr>
        <p:txBody>
          <a:bodyPr>
            <a:normAutofit/>
          </a:bodyPr>
          <a:lstStyle/>
          <a:p>
            <a:r>
              <a:t>Klik hier om een bullet te plaatsen.</a:t>
            </a:r>
          </a:p>
          <a:p>
            <a:pPr lvl="1"/>
            <a:endParaRPr/>
          </a:p>
          <a:p>
            <a:pPr lvl="2"/>
            <a:endParaRPr/>
          </a:p>
          <a:p>
            <a:pPr lvl="3"/>
            <a:endParaRPr/>
          </a:p>
          <a:p>
            <a:pPr lvl="4"/>
            <a:endParaRPr/>
          </a:p>
        </p:txBody>
      </p:sp>
      <p:sp>
        <p:nvSpPr>
          <p:cNvPr id="374" name="Slide Number"/>
          <p:cNvSpPr txBox="1">
            <a:spLocks noGrp="1"/>
          </p:cNvSpPr>
          <p:nvPr>
            <p:ph type="sldNum" sz="quarter" idx="2"/>
          </p:nvPr>
        </p:nvSpPr>
        <p:spPr>
          <a:xfrm>
            <a:off x="11289785" y="6246130"/>
            <a:ext cx="182216" cy="172815"/>
          </a:xfrm>
          <a:prstGeom prst="rect">
            <a:avLst/>
          </a:prstGeom>
        </p:spPr>
        <p:txBody>
          <a:bodyPr/>
          <a:lstStyle/>
          <a:p>
            <a:fld id="{86CB4B4D-7CA3-9044-876B-883B54F8677D}" type="slidenum">
              <a:t>‹#›</a:t>
            </a:fld>
            <a:endParaRPr/>
          </a:p>
        </p:txBody>
      </p:sp>
      <p:sp>
        <p:nvSpPr>
          <p:cNvPr id="375" name="Tekstvak 6"/>
          <p:cNvSpPr txBox="1"/>
          <p:nvPr/>
        </p:nvSpPr>
        <p:spPr>
          <a:xfrm>
            <a:off x="34969" y="-662297"/>
            <a:ext cx="12100562" cy="497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2400" spc="50">
                <a:solidFill>
                  <a:schemeClr val="accent2"/>
                </a:solidFill>
                <a:latin typeface="Roboto Slab Regular Regular"/>
                <a:ea typeface="Roboto Slab Regular Regular"/>
                <a:cs typeface="Roboto Slab Regular Regular"/>
                <a:sym typeface="Roboto Slab Regular Regular"/>
              </a:defRPr>
            </a:lvl1pPr>
          </a:lstStyle>
          <a:p>
            <a:r>
              <a:t>Tekst</a:t>
            </a: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Vlam Volledig">
    <p:spTree>
      <p:nvGrpSpPr>
        <p:cNvPr id="1" name=""/>
        <p:cNvGrpSpPr/>
        <p:nvPr/>
      </p:nvGrpSpPr>
      <p:grpSpPr>
        <a:xfrm>
          <a:off x="0" y="0"/>
          <a:ext cx="0" cy="0"/>
          <a:chOff x="0" y="0"/>
          <a:chExt cx="0" cy="0"/>
        </a:xfrm>
      </p:grpSpPr>
      <p:grpSp>
        <p:nvGrpSpPr>
          <p:cNvPr id="2724" name="Groep 9"/>
          <p:cNvGrpSpPr/>
          <p:nvPr/>
        </p:nvGrpSpPr>
        <p:grpSpPr>
          <a:xfrm>
            <a:off x="2982511" y="-1228655"/>
            <a:ext cx="6226977" cy="490402"/>
            <a:chOff x="0" y="0"/>
            <a:chExt cx="6226976" cy="490400"/>
          </a:xfrm>
        </p:grpSpPr>
        <p:sp>
          <p:nvSpPr>
            <p:cNvPr id="2712" name="Rechthoek 36"/>
            <p:cNvSpPr/>
            <p:nvPr/>
          </p:nvSpPr>
          <p:spPr>
            <a:xfrm rot="16200000">
              <a:off x="3007798" y="-2728777"/>
              <a:ext cx="211380" cy="6226977"/>
            </a:xfrm>
            <a:prstGeom prst="rect">
              <a:avLst/>
            </a:prstGeom>
            <a:solidFill>
              <a:schemeClr val="accent1"/>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grpSp>
          <p:nvGrpSpPr>
            <p:cNvPr id="2723" name="Groep 8"/>
            <p:cNvGrpSpPr/>
            <p:nvPr/>
          </p:nvGrpSpPr>
          <p:grpSpPr>
            <a:xfrm>
              <a:off x="0" y="0"/>
              <a:ext cx="6226975" cy="211381"/>
              <a:chOff x="0" y="0"/>
              <a:chExt cx="6226974" cy="211380"/>
            </a:xfrm>
          </p:grpSpPr>
          <p:sp>
            <p:nvSpPr>
              <p:cNvPr id="2713" name="Rechthoek 6"/>
              <p:cNvSpPr/>
              <p:nvPr/>
            </p:nvSpPr>
            <p:spPr>
              <a:xfrm rot="16200000">
                <a:off x="168192" y="-168191"/>
                <a:ext cx="211380" cy="547765"/>
              </a:xfrm>
              <a:prstGeom prst="rect">
                <a:avLst/>
              </a:pr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2714" name="Rechthoek 29"/>
              <p:cNvSpPr/>
              <p:nvPr/>
            </p:nvSpPr>
            <p:spPr>
              <a:xfrm rot="16200000">
                <a:off x="799215" y="-168191"/>
                <a:ext cx="211380" cy="547765"/>
              </a:xfrm>
              <a:prstGeom prst="rect">
                <a:avLst/>
              </a:prstGeom>
              <a:solidFill>
                <a:srgbClr val="0066A2"/>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2715" name="Rechthoek 30"/>
              <p:cNvSpPr/>
              <p:nvPr/>
            </p:nvSpPr>
            <p:spPr>
              <a:xfrm rot="16200000">
                <a:off x="1430239" y="-168191"/>
                <a:ext cx="211380" cy="547765"/>
              </a:xfrm>
              <a:prstGeom prst="rect">
                <a:avLst/>
              </a:prstGeom>
              <a:solidFill>
                <a:srgbClr val="00B7D3"/>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2716" name="Rechthoek 31"/>
              <p:cNvSpPr/>
              <p:nvPr/>
            </p:nvSpPr>
            <p:spPr>
              <a:xfrm rot="16200000">
                <a:off x="2061263" y="-168191"/>
                <a:ext cx="211380" cy="547765"/>
              </a:xfrm>
              <a:prstGeom prst="rect">
                <a:avLst/>
              </a:prstGeom>
              <a:solidFill>
                <a:schemeClr val="accent4"/>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2717" name="Rechthoek 32"/>
              <p:cNvSpPr/>
              <p:nvPr/>
            </p:nvSpPr>
            <p:spPr>
              <a:xfrm rot="16200000">
                <a:off x="2692286" y="-168191"/>
                <a:ext cx="211380" cy="547765"/>
              </a:xfrm>
              <a:prstGeom prst="rect">
                <a:avLst/>
              </a:prstGeom>
              <a:solidFill>
                <a:srgbClr val="61A4B4"/>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2718" name="Rechthoek 33"/>
              <p:cNvSpPr/>
              <p:nvPr/>
            </p:nvSpPr>
            <p:spPr>
              <a:xfrm rot="16200000">
                <a:off x="3323310" y="-168191"/>
                <a:ext cx="211380" cy="547765"/>
              </a:xfrm>
              <a:prstGeom prst="rect">
                <a:avLst/>
              </a:prstGeom>
              <a:solidFill>
                <a:srgbClr val="82D7C6"/>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2719" name="Rechthoek 34"/>
              <p:cNvSpPr/>
              <p:nvPr/>
            </p:nvSpPr>
            <p:spPr>
              <a:xfrm rot="16200000">
                <a:off x="3954334" y="-168191"/>
                <a:ext cx="211380" cy="547765"/>
              </a:xfrm>
              <a:prstGeom prst="rect">
                <a:avLst/>
              </a:prstGeom>
              <a:solidFill>
                <a:schemeClr val="accent6"/>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2720" name="Rechthoek 37"/>
              <p:cNvSpPr/>
              <p:nvPr/>
            </p:nvSpPr>
            <p:spPr>
              <a:xfrm rot="16200000">
                <a:off x="4585357" y="-168192"/>
                <a:ext cx="211380" cy="547765"/>
              </a:xfrm>
              <a:prstGeom prst="rect">
                <a:avLst/>
              </a:prstGeom>
              <a:solidFill>
                <a:srgbClr val="99D28C"/>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2721" name="Rechthoek 38"/>
              <p:cNvSpPr/>
              <p:nvPr/>
            </p:nvSpPr>
            <p:spPr>
              <a:xfrm rot="16200000">
                <a:off x="5216380" y="-168192"/>
                <a:ext cx="211380" cy="547764"/>
              </a:xfrm>
              <a:prstGeom prst="rect">
                <a:avLst/>
              </a:pr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2722" name="Rechthoek 39"/>
              <p:cNvSpPr/>
              <p:nvPr/>
            </p:nvSpPr>
            <p:spPr>
              <a:xfrm rot="16200000">
                <a:off x="5847403" y="-168193"/>
                <a:ext cx="211380" cy="547765"/>
              </a:xfrm>
              <a:prstGeom prst="rect">
                <a:avLst/>
              </a:prstGeom>
              <a:solidFill>
                <a:schemeClr val="accent5"/>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grpSp>
      </p:grpSp>
      <p:grpSp>
        <p:nvGrpSpPr>
          <p:cNvPr id="2733" name="Group 4"/>
          <p:cNvGrpSpPr/>
          <p:nvPr/>
        </p:nvGrpSpPr>
        <p:grpSpPr>
          <a:xfrm>
            <a:off x="698501" y="5884314"/>
            <a:ext cx="1454912" cy="577167"/>
            <a:chOff x="0" y="0"/>
            <a:chExt cx="1454911" cy="577165"/>
          </a:xfrm>
        </p:grpSpPr>
        <p:sp>
          <p:nvSpPr>
            <p:cNvPr id="2725" name="Freeform 5"/>
            <p:cNvSpPr/>
            <p:nvPr/>
          </p:nvSpPr>
          <p:spPr>
            <a:xfrm>
              <a:off x="289214" y="284162"/>
              <a:ext cx="268376" cy="293004"/>
            </a:xfrm>
            <a:custGeom>
              <a:avLst/>
              <a:gdLst/>
              <a:ahLst/>
              <a:cxnLst>
                <a:cxn ang="0">
                  <a:pos x="wd2" y="hd2"/>
                </a:cxn>
                <a:cxn ang="5400000">
                  <a:pos x="wd2" y="hd2"/>
                </a:cxn>
                <a:cxn ang="10800000">
                  <a:pos x="wd2" y="hd2"/>
                </a:cxn>
                <a:cxn ang="16200000">
                  <a:pos x="wd2" y="hd2"/>
                </a:cxn>
              </a:cxnLst>
              <a:rect l="0" t="0" r="r" b="b"/>
              <a:pathLst>
                <a:path w="21600" h="21600" extrusionOk="0">
                  <a:moveTo>
                    <a:pt x="10800" y="17530"/>
                  </a:moveTo>
                  <a:cubicBezTo>
                    <a:pt x="13837" y="17530"/>
                    <a:pt x="15525" y="15652"/>
                    <a:pt x="15525" y="13148"/>
                  </a:cubicBezTo>
                  <a:cubicBezTo>
                    <a:pt x="15525" y="0"/>
                    <a:pt x="15525" y="0"/>
                    <a:pt x="15525" y="0"/>
                  </a:cubicBezTo>
                  <a:cubicBezTo>
                    <a:pt x="21600" y="0"/>
                    <a:pt x="21600" y="0"/>
                    <a:pt x="21600" y="0"/>
                  </a:cubicBezTo>
                  <a:cubicBezTo>
                    <a:pt x="21600" y="13461"/>
                    <a:pt x="21600" y="13461"/>
                    <a:pt x="21600" y="13461"/>
                  </a:cubicBezTo>
                  <a:cubicBezTo>
                    <a:pt x="21600" y="19096"/>
                    <a:pt x="16537" y="21600"/>
                    <a:pt x="10800" y="21600"/>
                  </a:cubicBezTo>
                  <a:cubicBezTo>
                    <a:pt x="5063" y="21600"/>
                    <a:pt x="0" y="19096"/>
                    <a:pt x="0" y="13461"/>
                  </a:cubicBezTo>
                  <a:cubicBezTo>
                    <a:pt x="0" y="0"/>
                    <a:pt x="0" y="0"/>
                    <a:pt x="0" y="0"/>
                  </a:cubicBezTo>
                  <a:cubicBezTo>
                    <a:pt x="6413" y="0"/>
                    <a:pt x="6413" y="0"/>
                    <a:pt x="6413" y="0"/>
                  </a:cubicBezTo>
                  <a:cubicBezTo>
                    <a:pt x="6413" y="13148"/>
                    <a:pt x="6413" y="13148"/>
                    <a:pt x="6413" y="13148"/>
                  </a:cubicBezTo>
                  <a:cubicBezTo>
                    <a:pt x="6413" y="15652"/>
                    <a:pt x="7763" y="17530"/>
                    <a:pt x="10800" y="17530"/>
                  </a:cubicBezTo>
                  <a:close/>
                </a:path>
              </a:pathLst>
            </a:custGeom>
            <a:solidFill>
              <a:schemeClr val="accent1"/>
            </a:solidFill>
            <a:ln w="12700" cap="flat">
              <a:noFill/>
              <a:miter lim="400000"/>
            </a:ln>
            <a:effectLst/>
          </p:spPr>
          <p:txBody>
            <a:bodyPr wrap="square" lIns="45719" tIns="45719" rIns="45719" bIns="45719" numCol="1" anchor="t">
              <a:noAutofit/>
            </a:bodyPr>
            <a:lstStyle/>
            <a:p>
              <a:endParaRPr/>
            </a:p>
          </p:txBody>
        </p:sp>
        <p:sp>
          <p:nvSpPr>
            <p:cNvPr id="2726" name="Freeform 6"/>
            <p:cNvSpPr/>
            <p:nvPr/>
          </p:nvSpPr>
          <p:spPr>
            <a:xfrm>
              <a:off x="0" y="284162"/>
              <a:ext cx="251958" cy="284795"/>
            </a:xfrm>
            <a:custGeom>
              <a:avLst/>
              <a:gdLst/>
              <a:ahLst/>
              <a:cxnLst>
                <a:cxn ang="0">
                  <a:pos x="wd2" y="hd2"/>
                </a:cxn>
                <a:cxn ang="5400000">
                  <a:pos x="wd2" y="hd2"/>
                </a:cxn>
                <a:cxn ang="10800000">
                  <a:pos x="wd2" y="hd2"/>
                </a:cxn>
                <a:cxn ang="16200000">
                  <a:pos x="wd2" y="hd2"/>
                </a:cxn>
              </a:cxnLst>
              <a:rect l="0" t="0" r="r" b="b"/>
              <a:pathLst>
                <a:path w="21600" h="21600" extrusionOk="0">
                  <a:moveTo>
                    <a:pt x="7579" y="21600"/>
                  </a:moveTo>
                  <a:lnTo>
                    <a:pt x="14400" y="21600"/>
                  </a:lnTo>
                  <a:lnTo>
                    <a:pt x="14400" y="4215"/>
                  </a:lnTo>
                  <a:lnTo>
                    <a:pt x="21600" y="4215"/>
                  </a:lnTo>
                  <a:lnTo>
                    <a:pt x="21600" y="0"/>
                  </a:lnTo>
                  <a:lnTo>
                    <a:pt x="0" y="0"/>
                  </a:lnTo>
                  <a:lnTo>
                    <a:pt x="0" y="4215"/>
                  </a:lnTo>
                  <a:lnTo>
                    <a:pt x="7579" y="4215"/>
                  </a:lnTo>
                  <a:lnTo>
                    <a:pt x="7579" y="21600"/>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2727" name="Freeform 7"/>
            <p:cNvSpPr/>
            <p:nvPr/>
          </p:nvSpPr>
          <p:spPr>
            <a:xfrm>
              <a:off x="76645" y="-1"/>
              <a:ext cx="266458" cy="267114"/>
            </a:xfrm>
            <a:custGeom>
              <a:avLst/>
              <a:gdLst/>
              <a:ahLst/>
              <a:cxnLst>
                <a:cxn ang="0">
                  <a:pos x="wd2" y="hd2"/>
                </a:cxn>
                <a:cxn ang="5400000">
                  <a:pos x="wd2" y="hd2"/>
                </a:cxn>
                <a:cxn ang="10800000">
                  <a:pos x="wd2" y="hd2"/>
                </a:cxn>
                <a:cxn ang="16200000">
                  <a:pos x="wd2" y="hd2"/>
                </a:cxn>
              </a:cxnLst>
              <a:rect l="0" t="0" r="r" b="b"/>
              <a:pathLst>
                <a:path w="20165" h="21600" extrusionOk="0">
                  <a:moveTo>
                    <a:pt x="15162" y="12000"/>
                  </a:moveTo>
                  <a:cubicBezTo>
                    <a:pt x="13573" y="12343"/>
                    <a:pt x="11985" y="12000"/>
                    <a:pt x="11985" y="9943"/>
                  </a:cubicBezTo>
                  <a:cubicBezTo>
                    <a:pt x="11985" y="6857"/>
                    <a:pt x="18973" y="4114"/>
                    <a:pt x="19926" y="1371"/>
                  </a:cubicBezTo>
                  <a:cubicBezTo>
                    <a:pt x="20244" y="686"/>
                    <a:pt x="20244" y="0"/>
                    <a:pt x="19926" y="0"/>
                  </a:cubicBezTo>
                  <a:cubicBezTo>
                    <a:pt x="19609" y="0"/>
                    <a:pt x="19926" y="343"/>
                    <a:pt x="19291" y="1029"/>
                  </a:cubicBezTo>
                  <a:cubicBezTo>
                    <a:pt x="16432" y="4114"/>
                    <a:pt x="11668" y="4114"/>
                    <a:pt x="8173" y="5829"/>
                  </a:cubicBezTo>
                  <a:cubicBezTo>
                    <a:pt x="5632" y="6857"/>
                    <a:pt x="-1356" y="10629"/>
                    <a:pt x="232" y="18514"/>
                  </a:cubicBezTo>
                  <a:cubicBezTo>
                    <a:pt x="232" y="18857"/>
                    <a:pt x="550" y="20229"/>
                    <a:pt x="868" y="20229"/>
                  </a:cubicBezTo>
                  <a:cubicBezTo>
                    <a:pt x="868" y="20229"/>
                    <a:pt x="868" y="19543"/>
                    <a:pt x="868" y="18514"/>
                  </a:cubicBezTo>
                  <a:cubicBezTo>
                    <a:pt x="868" y="13714"/>
                    <a:pt x="6268" y="12343"/>
                    <a:pt x="7856" y="9257"/>
                  </a:cubicBezTo>
                  <a:cubicBezTo>
                    <a:pt x="8173" y="8914"/>
                    <a:pt x="8491" y="8571"/>
                    <a:pt x="8491" y="8571"/>
                  </a:cubicBezTo>
                  <a:cubicBezTo>
                    <a:pt x="8491" y="8914"/>
                    <a:pt x="8491" y="8914"/>
                    <a:pt x="8491" y="9257"/>
                  </a:cubicBezTo>
                  <a:cubicBezTo>
                    <a:pt x="7856" y="12000"/>
                    <a:pt x="5315" y="13371"/>
                    <a:pt x="6268" y="15429"/>
                  </a:cubicBezTo>
                  <a:cubicBezTo>
                    <a:pt x="6903" y="17829"/>
                    <a:pt x="9762" y="15771"/>
                    <a:pt x="10397" y="14400"/>
                  </a:cubicBezTo>
                  <a:cubicBezTo>
                    <a:pt x="10715" y="14057"/>
                    <a:pt x="10715" y="13714"/>
                    <a:pt x="11032" y="13714"/>
                  </a:cubicBezTo>
                  <a:cubicBezTo>
                    <a:pt x="11032" y="13714"/>
                    <a:pt x="11032" y="14400"/>
                    <a:pt x="11032" y="14743"/>
                  </a:cubicBezTo>
                  <a:cubicBezTo>
                    <a:pt x="10397" y="17486"/>
                    <a:pt x="10079" y="18857"/>
                    <a:pt x="8173" y="20571"/>
                  </a:cubicBezTo>
                  <a:cubicBezTo>
                    <a:pt x="7538" y="20914"/>
                    <a:pt x="6585" y="21257"/>
                    <a:pt x="6585" y="21600"/>
                  </a:cubicBezTo>
                  <a:cubicBezTo>
                    <a:pt x="6585" y="21600"/>
                    <a:pt x="7220" y="21600"/>
                    <a:pt x="7538" y="21600"/>
                  </a:cubicBezTo>
                  <a:cubicBezTo>
                    <a:pt x="12303" y="21257"/>
                    <a:pt x="16432" y="15086"/>
                    <a:pt x="17703" y="10971"/>
                  </a:cubicBezTo>
                  <a:cubicBezTo>
                    <a:pt x="17703" y="10629"/>
                    <a:pt x="17703" y="10286"/>
                    <a:pt x="17703" y="10286"/>
                  </a:cubicBezTo>
                  <a:cubicBezTo>
                    <a:pt x="17385" y="9943"/>
                    <a:pt x="17385" y="10286"/>
                    <a:pt x="17068" y="10629"/>
                  </a:cubicBezTo>
                  <a:cubicBezTo>
                    <a:pt x="16432" y="10971"/>
                    <a:pt x="15797" y="11657"/>
                    <a:pt x="15162" y="12000"/>
                  </a:cubicBez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2728" name="Freeform 8"/>
            <p:cNvSpPr/>
            <p:nvPr/>
          </p:nvSpPr>
          <p:spPr>
            <a:xfrm>
              <a:off x="901742" y="364991"/>
              <a:ext cx="176182" cy="212175"/>
            </a:xfrm>
            <a:custGeom>
              <a:avLst/>
              <a:gdLst/>
              <a:ahLst/>
              <a:cxnLst>
                <a:cxn ang="0">
                  <a:pos x="wd2" y="hd2"/>
                </a:cxn>
                <a:cxn ang="5400000">
                  <a:pos x="wd2" y="hd2"/>
                </a:cxn>
                <a:cxn ang="10800000">
                  <a:pos x="wd2" y="hd2"/>
                </a:cxn>
                <a:cxn ang="16200000">
                  <a:pos x="wd2" y="hd2"/>
                </a:cxn>
              </a:cxnLst>
              <a:rect l="0" t="0" r="r" b="b"/>
              <a:pathLst>
                <a:path w="21600" h="21600" extrusionOk="0">
                  <a:moveTo>
                    <a:pt x="4629" y="9072"/>
                  </a:moveTo>
                  <a:cubicBezTo>
                    <a:pt x="4629" y="5616"/>
                    <a:pt x="6686" y="3024"/>
                    <a:pt x="10800" y="3024"/>
                  </a:cubicBezTo>
                  <a:cubicBezTo>
                    <a:pt x="14914" y="3024"/>
                    <a:pt x="16971" y="5616"/>
                    <a:pt x="16971" y="9072"/>
                  </a:cubicBezTo>
                  <a:lnTo>
                    <a:pt x="4629" y="9072"/>
                  </a:lnTo>
                  <a:close/>
                  <a:moveTo>
                    <a:pt x="21600" y="11664"/>
                  </a:moveTo>
                  <a:cubicBezTo>
                    <a:pt x="21600" y="9504"/>
                    <a:pt x="21600" y="9504"/>
                    <a:pt x="21600" y="9504"/>
                  </a:cubicBezTo>
                  <a:cubicBezTo>
                    <a:pt x="21600" y="3888"/>
                    <a:pt x="18000" y="0"/>
                    <a:pt x="10800" y="0"/>
                  </a:cubicBezTo>
                  <a:cubicBezTo>
                    <a:pt x="3600" y="0"/>
                    <a:pt x="0" y="5184"/>
                    <a:pt x="0" y="10800"/>
                  </a:cubicBezTo>
                  <a:cubicBezTo>
                    <a:pt x="0" y="16848"/>
                    <a:pt x="3086" y="21600"/>
                    <a:pt x="10800" y="21600"/>
                  </a:cubicBezTo>
                  <a:cubicBezTo>
                    <a:pt x="16457" y="21600"/>
                    <a:pt x="20571" y="19008"/>
                    <a:pt x="21086" y="14688"/>
                  </a:cubicBezTo>
                  <a:cubicBezTo>
                    <a:pt x="16457" y="14688"/>
                    <a:pt x="16457" y="14688"/>
                    <a:pt x="16457" y="14688"/>
                  </a:cubicBezTo>
                  <a:cubicBezTo>
                    <a:pt x="15943" y="17712"/>
                    <a:pt x="14400" y="18576"/>
                    <a:pt x="10800" y="18576"/>
                  </a:cubicBezTo>
                  <a:cubicBezTo>
                    <a:pt x="6171" y="18576"/>
                    <a:pt x="4629" y="15120"/>
                    <a:pt x="4629" y="11664"/>
                  </a:cubicBezTo>
                  <a:lnTo>
                    <a:pt x="21600" y="11664"/>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2729" name="Rectangle 9"/>
            <p:cNvSpPr/>
            <p:nvPr/>
          </p:nvSpPr>
          <p:spPr>
            <a:xfrm>
              <a:off x="1124020" y="284162"/>
              <a:ext cx="33469" cy="284795"/>
            </a:xfrm>
            <a:prstGeom prst="rect">
              <a:avLst/>
            </a:prstGeom>
            <a:solidFill>
              <a:srgbClr val="000000"/>
            </a:solidFill>
            <a:ln w="12700" cap="flat">
              <a:noFill/>
              <a:miter lim="400000"/>
            </a:ln>
            <a:effectLst/>
          </p:spPr>
          <p:txBody>
            <a:bodyPr wrap="square" lIns="45719" tIns="45719" rIns="45719" bIns="45719" numCol="1" anchor="t">
              <a:noAutofit/>
            </a:bodyPr>
            <a:lstStyle/>
            <a:p>
              <a:endParaRPr/>
            </a:p>
          </p:txBody>
        </p:sp>
        <p:sp>
          <p:nvSpPr>
            <p:cNvPr id="2730" name="Freeform 10"/>
            <p:cNvSpPr/>
            <p:nvPr/>
          </p:nvSpPr>
          <p:spPr>
            <a:xfrm>
              <a:off x="1199165" y="280373"/>
              <a:ext cx="126296" cy="288584"/>
            </a:xfrm>
            <a:custGeom>
              <a:avLst/>
              <a:gdLst/>
              <a:ahLst/>
              <a:cxnLst>
                <a:cxn ang="0">
                  <a:pos x="wd2" y="hd2"/>
                </a:cxn>
                <a:cxn ang="5400000">
                  <a:pos x="wd2" y="hd2"/>
                </a:cxn>
                <a:cxn ang="10800000">
                  <a:pos x="wd2" y="hd2"/>
                </a:cxn>
                <a:cxn ang="16200000">
                  <a:pos x="wd2" y="hd2"/>
                </a:cxn>
              </a:cxnLst>
              <a:rect l="0" t="0" r="r" b="b"/>
              <a:pathLst>
                <a:path w="21600" h="21600" extrusionOk="0">
                  <a:moveTo>
                    <a:pt x="12960" y="21600"/>
                  </a:moveTo>
                  <a:cubicBezTo>
                    <a:pt x="12960" y="8894"/>
                    <a:pt x="12960" y="8894"/>
                    <a:pt x="12960" y="8894"/>
                  </a:cubicBezTo>
                  <a:cubicBezTo>
                    <a:pt x="20880" y="8894"/>
                    <a:pt x="20880" y="8894"/>
                    <a:pt x="20880" y="8894"/>
                  </a:cubicBezTo>
                  <a:cubicBezTo>
                    <a:pt x="20880" y="6988"/>
                    <a:pt x="20880" y="6988"/>
                    <a:pt x="20880" y="6988"/>
                  </a:cubicBezTo>
                  <a:cubicBezTo>
                    <a:pt x="12960" y="6988"/>
                    <a:pt x="12960" y="6988"/>
                    <a:pt x="12960" y="6988"/>
                  </a:cubicBezTo>
                  <a:cubicBezTo>
                    <a:pt x="12960" y="4447"/>
                    <a:pt x="12960" y="4447"/>
                    <a:pt x="12960" y="4447"/>
                  </a:cubicBezTo>
                  <a:cubicBezTo>
                    <a:pt x="12960" y="2859"/>
                    <a:pt x="15120" y="2541"/>
                    <a:pt x="18720" y="2541"/>
                  </a:cubicBezTo>
                  <a:cubicBezTo>
                    <a:pt x="19440" y="2541"/>
                    <a:pt x="20880" y="2541"/>
                    <a:pt x="21600" y="2541"/>
                  </a:cubicBezTo>
                  <a:cubicBezTo>
                    <a:pt x="21600" y="318"/>
                    <a:pt x="21600" y="318"/>
                    <a:pt x="21600" y="318"/>
                  </a:cubicBezTo>
                  <a:cubicBezTo>
                    <a:pt x="20160" y="0"/>
                    <a:pt x="18720" y="0"/>
                    <a:pt x="17280" y="0"/>
                  </a:cubicBezTo>
                  <a:cubicBezTo>
                    <a:pt x="10800" y="0"/>
                    <a:pt x="6480" y="1271"/>
                    <a:pt x="6480" y="4129"/>
                  </a:cubicBezTo>
                  <a:cubicBezTo>
                    <a:pt x="6480" y="6988"/>
                    <a:pt x="6480" y="6988"/>
                    <a:pt x="6480" y="6988"/>
                  </a:cubicBezTo>
                  <a:cubicBezTo>
                    <a:pt x="0" y="6988"/>
                    <a:pt x="0" y="6988"/>
                    <a:pt x="0" y="6988"/>
                  </a:cubicBezTo>
                  <a:cubicBezTo>
                    <a:pt x="0" y="8894"/>
                    <a:pt x="0" y="8894"/>
                    <a:pt x="0" y="8894"/>
                  </a:cubicBezTo>
                  <a:cubicBezTo>
                    <a:pt x="6480" y="8894"/>
                    <a:pt x="6480" y="8894"/>
                    <a:pt x="6480" y="8894"/>
                  </a:cubicBezTo>
                  <a:cubicBezTo>
                    <a:pt x="6480" y="21600"/>
                    <a:pt x="6480" y="21600"/>
                    <a:pt x="6480" y="21600"/>
                  </a:cubicBezTo>
                  <a:lnTo>
                    <a:pt x="12960" y="21600"/>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2731" name="Freeform 11"/>
            <p:cNvSpPr/>
            <p:nvPr/>
          </p:nvSpPr>
          <p:spPr>
            <a:xfrm>
              <a:off x="1341878" y="318262"/>
              <a:ext cx="113034" cy="258904"/>
            </a:xfrm>
            <a:custGeom>
              <a:avLst/>
              <a:gdLst/>
              <a:ahLst/>
              <a:cxnLst>
                <a:cxn ang="0">
                  <a:pos x="wd2" y="hd2"/>
                </a:cxn>
                <a:cxn ang="5400000">
                  <a:pos x="wd2" y="hd2"/>
                </a:cxn>
                <a:cxn ang="10800000">
                  <a:pos x="wd2" y="hd2"/>
                </a:cxn>
                <a:cxn ang="16200000">
                  <a:pos x="wd2" y="hd2"/>
                </a:cxn>
              </a:cxnLst>
              <a:rect l="0" t="0" r="r" b="b"/>
              <a:pathLst>
                <a:path w="21600" h="21600" extrusionOk="0">
                  <a:moveTo>
                    <a:pt x="0" y="4603"/>
                  </a:moveTo>
                  <a:cubicBezTo>
                    <a:pt x="0" y="6728"/>
                    <a:pt x="0" y="6728"/>
                    <a:pt x="0" y="6728"/>
                  </a:cubicBezTo>
                  <a:cubicBezTo>
                    <a:pt x="6400" y="6728"/>
                    <a:pt x="6400" y="6728"/>
                    <a:pt x="6400" y="6728"/>
                  </a:cubicBezTo>
                  <a:cubicBezTo>
                    <a:pt x="6400" y="17351"/>
                    <a:pt x="6400" y="17351"/>
                    <a:pt x="6400" y="17351"/>
                  </a:cubicBezTo>
                  <a:cubicBezTo>
                    <a:pt x="6400" y="19475"/>
                    <a:pt x="6400" y="21600"/>
                    <a:pt x="16800" y="21600"/>
                  </a:cubicBezTo>
                  <a:cubicBezTo>
                    <a:pt x="18400" y="21600"/>
                    <a:pt x="20000" y="21246"/>
                    <a:pt x="21600" y="21246"/>
                  </a:cubicBezTo>
                  <a:cubicBezTo>
                    <a:pt x="21600" y="18767"/>
                    <a:pt x="21600" y="18767"/>
                    <a:pt x="21600" y="18767"/>
                  </a:cubicBezTo>
                  <a:cubicBezTo>
                    <a:pt x="20800" y="19121"/>
                    <a:pt x="19200" y="19121"/>
                    <a:pt x="17600" y="19121"/>
                  </a:cubicBezTo>
                  <a:cubicBezTo>
                    <a:pt x="15200" y="19121"/>
                    <a:pt x="13600" y="18413"/>
                    <a:pt x="13600" y="17351"/>
                  </a:cubicBezTo>
                  <a:cubicBezTo>
                    <a:pt x="13600" y="6728"/>
                    <a:pt x="13600" y="6728"/>
                    <a:pt x="13600" y="6728"/>
                  </a:cubicBezTo>
                  <a:cubicBezTo>
                    <a:pt x="21600" y="6728"/>
                    <a:pt x="21600" y="6728"/>
                    <a:pt x="21600" y="6728"/>
                  </a:cubicBezTo>
                  <a:cubicBezTo>
                    <a:pt x="21600" y="4603"/>
                    <a:pt x="21600" y="4603"/>
                    <a:pt x="21600" y="4603"/>
                  </a:cubicBezTo>
                  <a:cubicBezTo>
                    <a:pt x="13600" y="4603"/>
                    <a:pt x="13600" y="4603"/>
                    <a:pt x="13600" y="4603"/>
                  </a:cubicBezTo>
                  <a:cubicBezTo>
                    <a:pt x="13600" y="0"/>
                    <a:pt x="13600" y="0"/>
                    <a:pt x="13600" y="0"/>
                  </a:cubicBezTo>
                  <a:cubicBezTo>
                    <a:pt x="6400" y="1062"/>
                    <a:pt x="6400" y="1062"/>
                    <a:pt x="6400" y="1062"/>
                  </a:cubicBezTo>
                  <a:cubicBezTo>
                    <a:pt x="6400" y="4603"/>
                    <a:pt x="6400" y="4603"/>
                    <a:pt x="6400" y="4603"/>
                  </a:cubicBezTo>
                  <a:lnTo>
                    <a:pt x="0" y="4603"/>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2732" name="Freeform 12"/>
            <p:cNvSpPr/>
            <p:nvPr/>
          </p:nvSpPr>
          <p:spPr>
            <a:xfrm>
              <a:off x="637155" y="284162"/>
              <a:ext cx="226699" cy="28479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9200" y="21600"/>
                    <a:pt x="9200" y="21600"/>
                    <a:pt x="9200" y="21600"/>
                  </a:cubicBezTo>
                  <a:cubicBezTo>
                    <a:pt x="20400" y="21600"/>
                    <a:pt x="21600" y="13863"/>
                    <a:pt x="21600" y="10961"/>
                  </a:cubicBezTo>
                  <a:cubicBezTo>
                    <a:pt x="21600" y="8060"/>
                    <a:pt x="20400" y="0"/>
                    <a:pt x="9200" y="0"/>
                  </a:cubicBezTo>
                  <a:cubicBezTo>
                    <a:pt x="0" y="0"/>
                    <a:pt x="0" y="0"/>
                    <a:pt x="0" y="0"/>
                  </a:cubicBezTo>
                  <a:lnTo>
                    <a:pt x="0" y="21600"/>
                  </a:lnTo>
                  <a:close/>
                  <a:moveTo>
                    <a:pt x="3600" y="2579"/>
                  </a:moveTo>
                  <a:cubicBezTo>
                    <a:pt x="9200" y="2579"/>
                    <a:pt x="9200" y="2579"/>
                    <a:pt x="9200" y="2579"/>
                  </a:cubicBezTo>
                  <a:cubicBezTo>
                    <a:pt x="15200" y="2579"/>
                    <a:pt x="18000" y="6448"/>
                    <a:pt x="18000" y="10961"/>
                  </a:cubicBezTo>
                  <a:cubicBezTo>
                    <a:pt x="18000" y="15475"/>
                    <a:pt x="15200" y="19021"/>
                    <a:pt x="9200" y="19021"/>
                  </a:cubicBezTo>
                  <a:cubicBezTo>
                    <a:pt x="3600" y="19021"/>
                    <a:pt x="3600" y="19021"/>
                    <a:pt x="3600" y="19021"/>
                  </a:cubicBezTo>
                  <a:lnTo>
                    <a:pt x="3600" y="2579"/>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grpSp>
      <p:sp>
        <p:nvSpPr>
          <p:cNvPr id="2734" name="Body Level One…"/>
          <p:cNvSpPr txBox="1">
            <a:spLocks noGrp="1"/>
          </p:cNvSpPr>
          <p:nvPr>
            <p:ph type="body" sz="half" idx="1" hasCustomPrompt="1"/>
          </p:nvPr>
        </p:nvSpPr>
        <p:spPr>
          <a:xfrm>
            <a:off x="3832304" y="949720"/>
            <a:ext cx="4841798" cy="4746093"/>
          </a:xfrm>
          <a:prstGeom prst="rect">
            <a:avLst/>
          </a:prstGeom>
          <a:solidFill>
            <a:schemeClr val="accent1"/>
          </a:solidFill>
        </p:spPr>
        <p:txBody>
          <a:bodyPr>
            <a:normAutofit/>
          </a:bodyPr>
          <a:lstStyle>
            <a:lvl1pPr marL="0" indent="0">
              <a:buClrTx/>
              <a:buSzTx/>
              <a:buNone/>
            </a:lvl1pPr>
            <a:lvl2pPr>
              <a:buClrTx/>
            </a:lvl2pPr>
            <a:lvl3pPr>
              <a:buClrTx/>
              <a:buFontTx/>
            </a:lvl3pPr>
            <a:lvl4pPr>
              <a:buClrTx/>
              <a:buFontTx/>
            </a:lvl4pPr>
            <a:lvl5pPr>
              <a:buClrTx/>
              <a:buFontTx/>
            </a:lvl5pPr>
          </a:lstStyle>
          <a:p>
            <a:r>
              <a:t>  </a:t>
            </a:r>
          </a:p>
          <a:p>
            <a:pPr lvl="1"/>
            <a:endParaRPr/>
          </a:p>
          <a:p>
            <a:pPr lvl="2"/>
            <a:endParaRPr/>
          </a:p>
          <a:p>
            <a:pPr lvl="3"/>
            <a:endParaRPr/>
          </a:p>
          <a:p>
            <a:pPr lvl="4"/>
            <a:endParaRPr/>
          </a:p>
        </p:txBody>
      </p:sp>
      <p:sp>
        <p:nvSpPr>
          <p:cNvPr id="2735" name="Tekstvak 6"/>
          <p:cNvSpPr txBox="1"/>
          <p:nvPr/>
        </p:nvSpPr>
        <p:spPr>
          <a:xfrm>
            <a:off x="34969" y="-662297"/>
            <a:ext cx="12100562" cy="497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2400" spc="50">
                <a:solidFill>
                  <a:schemeClr val="accent2"/>
                </a:solidFill>
                <a:latin typeface="Roboto Slab Regular Regular"/>
                <a:ea typeface="Roboto Slab Regular Regular"/>
                <a:cs typeface="Roboto Slab Regular Regular"/>
                <a:sym typeface="Roboto Slab Regular Regular"/>
              </a:defRPr>
            </a:lvl1pPr>
          </a:lstStyle>
          <a:p>
            <a:r>
              <a:t>Vlam Volledig</a:t>
            </a:r>
          </a:p>
        </p:txBody>
      </p:sp>
      <p:sp>
        <p:nvSpPr>
          <p:cNvPr id="2849" name="Slide Number"/>
          <p:cNvSpPr txBox="1">
            <a:spLocks noGrp="1"/>
          </p:cNvSpPr>
          <p:nvPr>
            <p:ph type="sldNum" sz="quarter" idx="2"/>
          </p:nvPr>
        </p:nvSpPr>
        <p:spPr>
          <a:xfrm>
            <a:off x="11289785" y="6246130"/>
            <a:ext cx="182216" cy="172815"/>
          </a:xfrm>
          <a:prstGeom prst="rect">
            <a:avLst/>
          </a:prstGeom>
        </p:spPr>
        <p:txBody>
          <a:bodyPr/>
          <a:lstStyle/>
          <a:p>
            <a:fld id="{86CB4B4D-7CA3-9044-876B-883B54F8677D}" type="slidenum">
              <a:t>‹#›</a:t>
            </a:fld>
            <a:endParaRPr/>
          </a:p>
        </p:txBody>
      </p:sp>
      <p:grpSp>
        <p:nvGrpSpPr>
          <p:cNvPr id="2862" name="Groep 188"/>
          <p:cNvGrpSpPr/>
          <p:nvPr/>
        </p:nvGrpSpPr>
        <p:grpSpPr>
          <a:xfrm>
            <a:off x="411290" y="390843"/>
            <a:ext cx="2591201" cy="1583830"/>
            <a:chOff x="0" y="0"/>
            <a:chExt cx="2591200" cy="1583828"/>
          </a:xfrm>
        </p:grpSpPr>
        <p:sp>
          <p:nvSpPr>
            <p:cNvPr id="2850" name="Rechthoek 191"/>
            <p:cNvSpPr/>
            <p:nvPr/>
          </p:nvSpPr>
          <p:spPr>
            <a:xfrm>
              <a:off x="0" y="-1"/>
              <a:ext cx="2591201" cy="1583830"/>
            </a:xfrm>
            <a:prstGeom prst="rect">
              <a:avLst/>
            </a:prstGeom>
            <a:solidFill>
              <a:srgbClr val="F2F2F2"/>
            </a:solidFill>
            <a:ln w="3175" cap="flat">
              <a:solidFill>
                <a:srgbClr val="BFBFBF"/>
              </a:solidFill>
              <a:prstDash val="solid"/>
              <a:miter lim="800000"/>
            </a:ln>
            <a:effectLst/>
          </p:spPr>
          <p:txBody>
            <a:bodyPr wrap="square" lIns="45719" tIns="45719" rIns="45719" bIns="45719" numCol="1" anchor="ctr">
              <a:noAutofit/>
            </a:bodyPr>
            <a:lstStyle/>
            <a:p>
              <a:pPr>
                <a:lnSpc>
                  <a:spcPct val="90000"/>
                </a:lnSpc>
                <a:spcBef>
                  <a:spcPts val="600"/>
                </a:spcBef>
                <a:defRPr sz="1400" b="1" cap="all">
                  <a:solidFill>
                    <a:srgbClr val="FFFFFF"/>
                  </a:solidFill>
                  <a:latin typeface="+mj-lt"/>
                  <a:ea typeface="+mj-ea"/>
                  <a:cs typeface="+mj-cs"/>
                  <a:sym typeface="Calibri"/>
                </a:defRPr>
              </a:pPr>
              <a:endParaRPr/>
            </a:p>
          </p:txBody>
        </p:sp>
        <p:grpSp>
          <p:nvGrpSpPr>
            <p:cNvPr id="2853" name="Rechthoek 192"/>
            <p:cNvGrpSpPr/>
            <p:nvPr/>
          </p:nvGrpSpPr>
          <p:grpSpPr>
            <a:xfrm>
              <a:off x="98270" y="102557"/>
              <a:ext cx="2412001" cy="252001"/>
              <a:chOff x="0" y="0"/>
              <a:chExt cx="2412000" cy="252000"/>
            </a:xfrm>
          </p:grpSpPr>
          <p:sp>
            <p:nvSpPr>
              <p:cNvPr id="2851" name="Rectangle"/>
              <p:cNvSpPr/>
              <p:nvPr/>
            </p:nvSpPr>
            <p:spPr>
              <a:xfrm>
                <a:off x="-1" y="-1"/>
                <a:ext cx="2412002" cy="252002"/>
              </a:xfrm>
              <a:prstGeom prst="rect">
                <a:avLst/>
              </a:prstGeom>
              <a:solidFill>
                <a:srgbClr val="211F26"/>
              </a:solidFill>
              <a:ln w="12700" cap="flat">
                <a:noFill/>
                <a:miter lim="400000"/>
              </a:ln>
              <a:effectLst/>
            </p:spPr>
            <p:txBody>
              <a:bodyPr wrap="square" lIns="45719" tIns="45719" rIns="45719" bIns="45719" numCol="1" anchor="ctr">
                <a:noAutofit/>
              </a:bodyPr>
              <a:lstStyle/>
              <a:p>
                <a:pPr>
                  <a:lnSpc>
                    <a:spcPct val="90000"/>
                  </a:lnSpc>
                  <a:spcBef>
                    <a:spcPts val="600"/>
                  </a:spcBef>
                  <a:defRPr>
                    <a:solidFill>
                      <a:srgbClr val="FFFFFF"/>
                    </a:solidFill>
                  </a:defRPr>
                </a:pPr>
                <a:endParaRPr/>
              </a:p>
            </p:txBody>
          </p:sp>
          <p:sp>
            <p:nvSpPr>
              <p:cNvPr id="2852" name="Vlam gebruiken"/>
              <p:cNvSpPr txBox="1"/>
              <p:nvPr/>
            </p:nvSpPr>
            <p:spPr>
              <a:xfrm>
                <a:off x="107999" y="18050"/>
                <a:ext cx="2304002" cy="2159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a:lnSpc>
                    <a:spcPct val="90000"/>
                  </a:lnSpc>
                  <a:spcBef>
                    <a:spcPts val="600"/>
                  </a:spcBef>
                  <a:defRPr sz="1400" b="1" cap="all">
                    <a:solidFill>
                      <a:srgbClr val="FFFFFF"/>
                    </a:solidFill>
                    <a:latin typeface="+mj-lt"/>
                    <a:ea typeface="+mj-ea"/>
                    <a:cs typeface="+mj-cs"/>
                    <a:sym typeface="Calibri"/>
                  </a:defRPr>
                </a:lvl1pPr>
              </a:lstStyle>
              <a:p>
                <a:r>
                  <a:t>Vlam gebruiken</a:t>
                </a:r>
              </a:p>
            </p:txBody>
          </p:sp>
        </p:grpSp>
        <p:grpSp>
          <p:nvGrpSpPr>
            <p:cNvPr id="2856" name="Ovaal 193"/>
            <p:cNvGrpSpPr/>
            <p:nvPr/>
          </p:nvGrpSpPr>
          <p:grpSpPr>
            <a:xfrm>
              <a:off x="98269" y="498484"/>
              <a:ext cx="260915" cy="269241"/>
              <a:chOff x="0" y="0"/>
              <a:chExt cx="260914" cy="269240"/>
            </a:xfrm>
          </p:grpSpPr>
          <p:sp>
            <p:nvSpPr>
              <p:cNvPr id="2854"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2855" name="1"/>
              <p:cNvSpPr txBox="1"/>
              <p:nvPr/>
            </p:nvSpPr>
            <p:spPr>
              <a:xfrm>
                <a:off x="83930" y="0"/>
                <a:ext cx="93055" cy="2692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1</a:t>
                </a:r>
              </a:p>
            </p:txBody>
          </p:sp>
        </p:grpSp>
        <p:sp>
          <p:nvSpPr>
            <p:cNvPr id="2857" name="Rechthoek 194"/>
            <p:cNvSpPr txBox="1"/>
            <p:nvPr/>
          </p:nvSpPr>
          <p:spPr>
            <a:xfrm>
              <a:off x="463951" y="503263"/>
              <a:ext cx="2067635" cy="3302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a:defRPr sz="1100">
                  <a:solidFill>
                    <a:srgbClr val="211F26"/>
                  </a:solidFill>
                  <a:latin typeface="+mj-lt"/>
                  <a:ea typeface="+mj-ea"/>
                  <a:cs typeface="+mj-cs"/>
                  <a:sym typeface="Calibri"/>
                </a:defRPr>
              </a:pPr>
              <a:r>
                <a:t>Selecteer de vlam. Klik rechter-muisknop en kies </a:t>
              </a:r>
              <a:r>
                <a:rPr b="1"/>
                <a:t>‘Kopiëren’</a:t>
              </a:r>
              <a:r>
                <a:t>. </a:t>
              </a:r>
            </a:p>
          </p:txBody>
        </p:sp>
        <p:grpSp>
          <p:nvGrpSpPr>
            <p:cNvPr id="2860" name="Ovaal 195"/>
            <p:cNvGrpSpPr/>
            <p:nvPr/>
          </p:nvGrpSpPr>
          <p:grpSpPr>
            <a:xfrm>
              <a:off x="98269" y="934809"/>
              <a:ext cx="260915" cy="269241"/>
              <a:chOff x="0" y="0"/>
              <a:chExt cx="260914" cy="269240"/>
            </a:xfrm>
          </p:grpSpPr>
          <p:sp>
            <p:nvSpPr>
              <p:cNvPr id="2858"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2859" name="2"/>
              <p:cNvSpPr txBox="1"/>
              <p:nvPr/>
            </p:nvSpPr>
            <p:spPr>
              <a:xfrm>
                <a:off x="83930" y="0"/>
                <a:ext cx="93055" cy="2692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2</a:t>
                </a:r>
              </a:p>
            </p:txBody>
          </p:sp>
        </p:grpSp>
        <p:sp>
          <p:nvSpPr>
            <p:cNvPr id="2861" name="Rechthoek 196"/>
            <p:cNvSpPr txBox="1"/>
            <p:nvPr/>
          </p:nvSpPr>
          <p:spPr>
            <a:xfrm>
              <a:off x="463951" y="939589"/>
              <a:ext cx="2067635" cy="4953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defRPr sz="1100">
                  <a:solidFill>
                    <a:srgbClr val="211F26"/>
                  </a:solidFill>
                  <a:latin typeface="+mj-lt"/>
                  <a:ea typeface="+mj-ea"/>
                  <a:cs typeface="+mj-cs"/>
                  <a:sym typeface="Calibri"/>
                </a:defRPr>
              </a:lvl1pPr>
            </a:lstStyle>
            <a:p>
              <a:r>
                <a:t>Plak deze op de gewenste slide. Klik rechtermuisknop om de vlam een opvulkleur te geven.</a:t>
              </a:r>
            </a:p>
          </p:txBody>
        </p:sp>
      </p:gr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FEEDBACK">
    <p:spTree>
      <p:nvGrpSpPr>
        <p:cNvPr id="1" name=""/>
        <p:cNvGrpSpPr/>
        <p:nvPr/>
      </p:nvGrpSpPr>
      <p:grpSpPr>
        <a:xfrm>
          <a:off x="0" y="0"/>
          <a:ext cx="0" cy="0"/>
          <a:chOff x="0" y="0"/>
          <a:chExt cx="0" cy="0"/>
        </a:xfrm>
      </p:grpSpPr>
      <p:sp>
        <p:nvSpPr>
          <p:cNvPr id="2869" name="Rechthoek 92"/>
          <p:cNvSpPr/>
          <p:nvPr/>
        </p:nvSpPr>
        <p:spPr>
          <a:xfrm>
            <a:off x="7321053" y="-1"/>
            <a:ext cx="4879988" cy="6858001"/>
          </a:xfrm>
          <a:prstGeom prst="rect">
            <a:avLst/>
          </a:prstGeom>
          <a:blipFill>
            <a:blip r:embed="rId2"/>
          </a:blipFill>
          <a:ln w="12700">
            <a:miter lim="400000"/>
          </a:ln>
        </p:spPr>
        <p:txBody>
          <a:bodyPr lIns="45719" rIns="45719" anchor="ctr"/>
          <a:lstStyle/>
          <a:p>
            <a:pPr algn="ctr">
              <a:lnSpc>
                <a:spcPct val="90000"/>
              </a:lnSpc>
              <a:spcBef>
                <a:spcPts val="600"/>
              </a:spcBef>
              <a:defRPr sz="1600" b="1" cap="all">
                <a:solidFill>
                  <a:srgbClr val="FFFFFF"/>
                </a:solidFill>
                <a:latin typeface="Segoe UI"/>
                <a:ea typeface="Segoe UI"/>
                <a:cs typeface="Segoe UI"/>
                <a:sym typeface="Segoe UI"/>
              </a:defRPr>
            </a:pPr>
            <a:endParaRPr/>
          </a:p>
        </p:txBody>
      </p:sp>
      <p:sp>
        <p:nvSpPr>
          <p:cNvPr id="2870" name="Rechthoek 106"/>
          <p:cNvSpPr/>
          <p:nvPr/>
        </p:nvSpPr>
        <p:spPr>
          <a:xfrm>
            <a:off x="8038137" y="5412432"/>
            <a:ext cx="4128041" cy="438315"/>
          </a:xfrm>
          <a:prstGeom prst="rect">
            <a:avLst/>
          </a:prstGeom>
          <a:solidFill>
            <a:srgbClr val="EBECEC"/>
          </a:solidFill>
          <a:ln w="12700">
            <a:miter lim="400000"/>
          </a:ln>
        </p:spPr>
        <p:txBody>
          <a:bodyPr lIns="45719" rIns="45719" anchor="ctr"/>
          <a:lstStyle/>
          <a:p>
            <a:pPr algn="ctr">
              <a:defRPr>
                <a:solidFill>
                  <a:srgbClr val="FFFFFF"/>
                </a:solidFill>
                <a:latin typeface="+mj-lt"/>
                <a:ea typeface="+mj-ea"/>
                <a:cs typeface="+mj-cs"/>
                <a:sym typeface="Calibri"/>
              </a:defRPr>
            </a:pPr>
            <a:endParaRPr/>
          </a:p>
        </p:txBody>
      </p:sp>
      <p:sp>
        <p:nvSpPr>
          <p:cNvPr id="2871" name="Rechthoek 102"/>
          <p:cNvSpPr/>
          <p:nvPr/>
        </p:nvSpPr>
        <p:spPr>
          <a:xfrm>
            <a:off x="8741151" y="2659585"/>
            <a:ext cx="3459891" cy="272286"/>
          </a:xfrm>
          <a:prstGeom prst="rect">
            <a:avLst/>
          </a:prstGeom>
          <a:solidFill>
            <a:srgbClr val="EBECEC"/>
          </a:solidFill>
          <a:ln w="12700">
            <a:miter lim="400000"/>
          </a:ln>
        </p:spPr>
        <p:txBody>
          <a:bodyPr lIns="45719" rIns="45719" anchor="ctr"/>
          <a:lstStyle/>
          <a:p>
            <a:pPr algn="ctr">
              <a:defRPr>
                <a:solidFill>
                  <a:srgbClr val="FFFFFF"/>
                </a:solidFill>
                <a:latin typeface="+mj-lt"/>
                <a:ea typeface="+mj-ea"/>
                <a:cs typeface="+mj-cs"/>
                <a:sym typeface="Calibri"/>
              </a:defRPr>
            </a:pPr>
            <a:endParaRPr/>
          </a:p>
        </p:txBody>
      </p:sp>
      <p:sp>
        <p:nvSpPr>
          <p:cNvPr id="2872" name="Rechthoek 103"/>
          <p:cNvSpPr/>
          <p:nvPr/>
        </p:nvSpPr>
        <p:spPr>
          <a:xfrm>
            <a:off x="8741151" y="3160240"/>
            <a:ext cx="3459891" cy="463757"/>
          </a:xfrm>
          <a:prstGeom prst="rect">
            <a:avLst/>
          </a:prstGeom>
          <a:solidFill>
            <a:srgbClr val="EBECEC"/>
          </a:solidFill>
          <a:ln w="12700">
            <a:miter lim="400000"/>
          </a:ln>
        </p:spPr>
        <p:txBody>
          <a:bodyPr lIns="45719" rIns="45719" anchor="ctr"/>
          <a:lstStyle/>
          <a:p>
            <a:pPr algn="ctr">
              <a:defRPr>
                <a:solidFill>
                  <a:srgbClr val="FFFFFF"/>
                </a:solidFill>
                <a:latin typeface="+mj-lt"/>
                <a:ea typeface="+mj-ea"/>
                <a:cs typeface="+mj-cs"/>
                <a:sym typeface="Calibri"/>
              </a:defRPr>
            </a:pPr>
            <a:endParaRPr/>
          </a:p>
        </p:txBody>
      </p:sp>
      <p:sp>
        <p:nvSpPr>
          <p:cNvPr id="2873" name="Rechthoek 104"/>
          <p:cNvSpPr/>
          <p:nvPr/>
        </p:nvSpPr>
        <p:spPr>
          <a:xfrm>
            <a:off x="8741151" y="3751522"/>
            <a:ext cx="3459891" cy="791392"/>
          </a:xfrm>
          <a:prstGeom prst="rect">
            <a:avLst/>
          </a:prstGeom>
          <a:solidFill>
            <a:srgbClr val="EBECEC"/>
          </a:solidFill>
          <a:ln w="12700">
            <a:miter lim="400000"/>
          </a:ln>
        </p:spPr>
        <p:txBody>
          <a:bodyPr lIns="45719" rIns="45719" anchor="ctr"/>
          <a:lstStyle/>
          <a:p>
            <a:pPr algn="ctr">
              <a:defRPr>
                <a:solidFill>
                  <a:srgbClr val="FFFFFF"/>
                </a:solidFill>
                <a:latin typeface="+mj-lt"/>
                <a:ea typeface="+mj-ea"/>
                <a:cs typeface="+mj-cs"/>
                <a:sym typeface="Calibri"/>
              </a:defRPr>
            </a:pPr>
            <a:endParaRPr/>
          </a:p>
        </p:txBody>
      </p:sp>
      <p:sp>
        <p:nvSpPr>
          <p:cNvPr id="2874" name="Rechthoek 105"/>
          <p:cNvSpPr/>
          <p:nvPr/>
        </p:nvSpPr>
        <p:spPr>
          <a:xfrm>
            <a:off x="8325443" y="4645007"/>
            <a:ext cx="3854983" cy="446505"/>
          </a:xfrm>
          <a:prstGeom prst="rect">
            <a:avLst/>
          </a:prstGeom>
          <a:solidFill>
            <a:srgbClr val="EBECEC"/>
          </a:solidFill>
          <a:ln w="12700">
            <a:miter lim="400000"/>
          </a:ln>
        </p:spPr>
        <p:txBody>
          <a:bodyPr lIns="45719" rIns="45719" anchor="ctr"/>
          <a:lstStyle/>
          <a:p>
            <a:pPr algn="ctr">
              <a:defRPr>
                <a:solidFill>
                  <a:srgbClr val="FFFFFF"/>
                </a:solidFill>
                <a:latin typeface="+mj-lt"/>
                <a:ea typeface="+mj-ea"/>
                <a:cs typeface="+mj-cs"/>
                <a:sym typeface="Calibri"/>
              </a:defRPr>
            </a:pPr>
            <a:endParaRPr/>
          </a:p>
        </p:txBody>
      </p:sp>
      <p:sp>
        <p:nvSpPr>
          <p:cNvPr id="2875" name="Rechthoek 89"/>
          <p:cNvSpPr/>
          <p:nvPr/>
        </p:nvSpPr>
        <p:spPr>
          <a:xfrm>
            <a:off x="0" y="-1"/>
            <a:ext cx="4149241" cy="6858001"/>
          </a:xfrm>
          <a:prstGeom prst="rect">
            <a:avLst/>
          </a:prstGeom>
          <a:solidFill>
            <a:srgbClr val="FFFFFF"/>
          </a:solidFill>
          <a:ln w="12700">
            <a:miter lim="400000"/>
          </a:ln>
        </p:spPr>
        <p:txBody>
          <a:bodyPr lIns="45719" rIns="45719" anchor="ctr"/>
          <a:lstStyle/>
          <a:p>
            <a:pPr algn="ctr">
              <a:defRPr>
                <a:solidFill>
                  <a:srgbClr val="FFFFFF"/>
                </a:solidFill>
                <a:latin typeface="+mj-lt"/>
                <a:ea typeface="+mj-ea"/>
                <a:cs typeface="+mj-cs"/>
                <a:sym typeface="Calibri"/>
              </a:defRPr>
            </a:pPr>
            <a:endParaRPr/>
          </a:p>
        </p:txBody>
      </p:sp>
      <p:sp>
        <p:nvSpPr>
          <p:cNvPr id="2876" name="Rechte verbindingslijn 99"/>
          <p:cNvSpPr/>
          <p:nvPr/>
        </p:nvSpPr>
        <p:spPr>
          <a:xfrm flipH="1">
            <a:off x="1359443" y="2690467"/>
            <a:ext cx="1" cy="2721964"/>
          </a:xfrm>
          <a:prstGeom prst="line">
            <a:avLst/>
          </a:prstGeom>
          <a:ln w="12700">
            <a:solidFill>
              <a:srgbClr val="9D9FA1"/>
            </a:solidFill>
            <a:miter/>
          </a:ln>
        </p:spPr>
        <p:txBody>
          <a:bodyPr lIns="45719" rIns="45719"/>
          <a:lstStyle/>
          <a:p>
            <a:endParaRPr/>
          </a:p>
        </p:txBody>
      </p:sp>
      <p:sp>
        <p:nvSpPr>
          <p:cNvPr id="2877" name="Vrije vorm: vorm 88"/>
          <p:cNvSpPr/>
          <p:nvPr/>
        </p:nvSpPr>
        <p:spPr>
          <a:xfrm>
            <a:off x="4176200" y="0"/>
            <a:ext cx="4755097" cy="686696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272" y="0"/>
                </a:lnTo>
                <a:lnTo>
                  <a:pt x="18610" y="457"/>
                </a:lnTo>
                <a:cubicBezTo>
                  <a:pt x="20526" y="3211"/>
                  <a:pt x="21600" y="6299"/>
                  <a:pt x="21600" y="9560"/>
                </a:cubicBezTo>
                <a:cubicBezTo>
                  <a:pt x="21600" y="13909"/>
                  <a:pt x="19691" y="17949"/>
                  <a:pt x="16421" y="21300"/>
                </a:cubicBezTo>
                <a:lnTo>
                  <a:pt x="16113" y="21600"/>
                </a:lnTo>
                <a:lnTo>
                  <a:pt x="0" y="21600"/>
                </a:lnTo>
                <a:close/>
              </a:path>
            </a:pathLst>
          </a:custGeom>
          <a:solidFill>
            <a:srgbClr val="FFFFFF"/>
          </a:solidFill>
          <a:ln w="12700">
            <a:miter lim="400000"/>
          </a:ln>
        </p:spPr>
        <p:txBody>
          <a:bodyPr lIns="45719" rIns="45719" anchor="ctr"/>
          <a:lstStyle/>
          <a:p>
            <a:pPr algn="ctr">
              <a:defRPr>
                <a:solidFill>
                  <a:srgbClr val="FFFFFF"/>
                </a:solidFill>
                <a:latin typeface="+mj-lt"/>
                <a:ea typeface="+mj-ea"/>
                <a:cs typeface="+mj-cs"/>
                <a:sym typeface="Calibri"/>
              </a:defRPr>
            </a:pPr>
            <a:endParaRPr/>
          </a:p>
        </p:txBody>
      </p:sp>
      <p:sp>
        <p:nvSpPr>
          <p:cNvPr id="2878" name="Rechthoek 10"/>
          <p:cNvSpPr txBox="1"/>
          <p:nvPr/>
        </p:nvSpPr>
        <p:spPr>
          <a:xfrm>
            <a:off x="1221297" y="1693324"/>
            <a:ext cx="10776777" cy="774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lvl="3" indent="0">
              <a:lnSpc>
                <a:spcPct val="90000"/>
              </a:lnSpc>
              <a:spcBef>
                <a:spcPts val="600"/>
              </a:spcBef>
              <a:defRPr sz="1600" b="1">
                <a:solidFill>
                  <a:srgbClr val="211F26"/>
                </a:solidFill>
                <a:latin typeface="Segoe UI"/>
                <a:ea typeface="Segoe UI"/>
                <a:cs typeface="Segoe UI"/>
                <a:sym typeface="Segoe UI"/>
              </a:defRPr>
            </a:pPr>
            <a:r>
              <a:t>bij PPT Solutions communiceren we feedback d.m.v. Opmerkingen.</a:t>
            </a:r>
            <a:endParaRPr>
              <a:latin typeface="+mj-lt"/>
              <a:ea typeface="+mj-ea"/>
              <a:cs typeface="+mj-cs"/>
              <a:sym typeface="Calibri"/>
            </a:endParaRPr>
          </a:p>
          <a:p>
            <a:pPr lvl="3" indent="0">
              <a:lnSpc>
                <a:spcPct val="90000"/>
              </a:lnSpc>
              <a:spcBef>
                <a:spcPts val="600"/>
              </a:spcBef>
              <a:defRPr sz="1400">
                <a:solidFill>
                  <a:srgbClr val="211F26"/>
                </a:solidFill>
                <a:latin typeface="Segoe UI"/>
                <a:ea typeface="Segoe UI"/>
                <a:cs typeface="Segoe UI"/>
                <a:sym typeface="Segoe UI"/>
              </a:defRPr>
            </a:pPr>
            <a:r>
              <a:t>Wanneer je feedback hebt die betrekking heeft op een dia in de presentatie, </a:t>
            </a:r>
            <a:br/>
            <a:r>
              <a:t>ga naar de desbetreffende dia en volg hieronder de volgende stappen:</a:t>
            </a:r>
          </a:p>
        </p:txBody>
      </p:sp>
      <p:sp>
        <p:nvSpPr>
          <p:cNvPr id="2879" name="Titel 1"/>
          <p:cNvSpPr txBox="1"/>
          <p:nvPr/>
        </p:nvSpPr>
        <p:spPr>
          <a:xfrm>
            <a:off x="1221297" y="1214469"/>
            <a:ext cx="5624672" cy="508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ct val="80000"/>
              </a:lnSpc>
              <a:defRPr sz="3000" b="1" cap="all">
                <a:solidFill>
                  <a:srgbClr val="211F26"/>
                </a:solidFill>
                <a:latin typeface="Segoe UI"/>
                <a:ea typeface="Segoe UI"/>
                <a:cs typeface="Segoe UI"/>
                <a:sym typeface="Segoe UI"/>
              </a:defRPr>
            </a:lvl1pPr>
          </a:lstStyle>
          <a:p>
            <a:r>
              <a:t>Beste klant,</a:t>
            </a:r>
          </a:p>
        </p:txBody>
      </p:sp>
      <p:grpSp>
        <p:nvGrpSpPr>
          <p:cNvPr id="2883" name="P"/>
          <p:cNvGrpSpPr/>
          <p:nvPr/>
        </p:nvGrpSpPr>
        <p:grpSpPr>
          <a:xfrm>
            <a:off x="970648" y="720000"/>
            <a:ext cx="360002" cy="360000"/>
            <a:chOff x="0" y="0"/>
            <a:chExt cx="360000" cy="359999"/>
          </a:xfrm>
        </p:grpSpPr>
        <p:sp>
          <p:nvSpPr>
            <p:cNvPr id="2880" name="Rechthoekige driehoek 5"/>
            <p:cNvSpPr/>
            <p:nvPr/>
          </p:nvSpPr>
          <p:spPr>
            <a:xfrm rot="5400000">
              <a:off x="-1234" y="118765"/>
              <a:ext cx="242469" cy="24000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1FF524"/>
            </a:solidFill>
            <a:ln w="12700" cap="flat">
              <a:noFill/>
              <a:miter lim="400000"/>
            </a:ln>
            <a:effectLst/>
          </p:spPr>
          <p:txBody>
            <a:bodyPr wrap="square" lIns="45719" tIns="45719" rIns="45719" bIns="45719" numCol="1" anchor="ctr">
              <a:noAutofit/>
            </a:bodyPr>
            <a:lstStyle/>
            <a:p>
              <a:pPr algn="ctr">
                <a:defRPr>
                  <a:solidFill>
                    <a:srgbClr val="FFFFFF"/>
                  </a:solidFill>
                  <a:latin typeface="Segoe UI Light"/>
                  <a:ea typeface="Segoe UI Light"/>
                  <a:cs typeface="Segoe UI Light"/>
                  <a:sym typeface="Segoe UI Light"/>
                </a:defRPr>
              </a:pPr>
              <a:endParaRPr/>
            </a:p>
          </p:txBody>
        </p:sp>
        <p:sp>
          <p:nvSpPr>
            <p:cNvPr id="2881" name="Rechthoek 6"/>
            <p:cNvSpPr/>
            <p:nvPr/>
          </p:nvSpPr>
          <p:spPr>
            <a:xfrm>
              <a:off x="-1" y="0"/>
              <a:ext cx="240001" cy="242469"/>
            </a:xfrm>
            <a:prstGeom prst="rect">
              <a:avLst/>
            </a:prstGeom>
            <a:solidFill>
              <a:srgbClr val="1FF524"/>
            </a:solidFill>
            <a:ln w="12700" cap="flat">
              <a:noFill/>
              <a:miter lim="400000"/>
            </a:ln>
            <a:effectLst/>
          </p:spPr>
          <p:txBody>
            <a:bodyPr wrap="square" lIns="45719" tIns="45719" rIns="45719" bIns="45719" numCol="1" anchor="ctr">
              <a:noAutofit/>
            </a:bodyPr>
            <a:lstStyle/>
            <a:p>
              <a:pPr algn="ctr">
                <a:defRPr>
                  <a:solidFill>
                    <a:srgbClr val="FFFFFF"/>
                  </a:solidFill>
                  <a:latin typeface="Segoe UI Light"/>
                  <a:ea typeface="Segoe UI Light"/>
                  <a:cs typeface="Segoe UI Light"/>
                  <a:sym typeface="Segoe UI Light"/>
                </a:defRPr>
              </a:pPr>
              <a:endParaRPr/>
            </a:p>
          </p:txBody>
        </p:sp>
        <p:sp>
          <p:nvSpPr>
            <p:cNvPr id="2882" name="Ovaal 7"/>
            <p:cNvSpPr/>
            <p:nvPr/>
          </p:nvSpPr>
          <p:spPr>
            <a:xfrm>
              <a:off x="120000" y="0"/>
              <a:ext cx="240001" cy="242469"/>
            </a:xfrm>
            <a:prstGeom prst="ellipse">
              <a:avLst/>
            </a:prstGeom>
            <a:solidFill>
              <a:srgbClr val="1FF524"/>
            </a:solidFill>
            <a:ln w="12700" cap="flat">
              <a:noFill/>
              <a:miter lim="400000"/>
            </a:ln>
            <a:effectLst/>
          </p:spPr>
          <p:txBody>
            <a:bodyPr wrap="square" lIns="45719" tIns="45719" rIns="45719" bIns="45719" numCol="1" anchor="ctr">
              <a:noAutofit/>
            </a:bodyPr>
            <a:lstStyle/>
            <a:p>
              <a:pPr algn="ctr">
                <a:defRPr>
                  <a:solidFill>
                    <a:srgbClr val="FFFFFF"/>
                  </a:solidFill>
                  <a:latin typeface="Segoe UI Light"/>
                  <a:ea typeface="Segoe UI Light"/>
                  <a:cs typeface="Segoe UI Light"/>
                  <a:sym typeface="Segoe UI Light"/>
                </a:defRPr>
              </a:pPr>
              <a:endParaRPr/>
            </a:p>
          </p:txBody>
        </p:sp>
      </p:grpSp>
      <p:sp>
        <p:nvSpPr>
          <p:cNvPr id="2884" name="Tekstvak 12"/>
          <p:cNvSpPr txBox="1"/>
          <p:nvPr/>
        </p:nvSpPr>
        <p:spPr>
          <a:xfrm>
            <a:off x="1679126" y="2659587"/>
            <a:ext cx="6699255" cy="241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defRPr sz="1400">
                <a:solidFill>
                  <a:srgbClr val="211F26"/>
                </a:solidFill>
                <a:latin typeface="Segoe UI"/>
                <a:ea typeface="Segoe UI"/>
                <a:cs typeface="Segoe UI"/>
                <a:sym typeface="Segoe UI"/>
              </a:defRPr>
            </a:pPr>
            <a:r>
              <a:t>Ga naar de tab </a:t>
            </a:r>
            <a:r>
              <a:rPr sz="1200" b="1" cap="all"/>
              <a:t>‘Invoegen’</a:t>
            </a:r>
          </a:p>
        </p:txBody>
      </p:sp>
      <p:sp>
        <p:nvSpPr>
          <p:cNvPr id="2885" name="Tekstvak 13"/>
          <p:cNvSpPr txBox="1"/>
          <p:nvPr/>
        </p:nvSpPr>
        <p:spPr>
          <a:xfrm>
            <a:off x="1679126" y="3160240"/>
            <a:ext cx="6699255" cy="241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defRPr sz="1400">
                <a:solidFill>
                  <a:srgbClr val="211F26"/>
                </a:solidFill>
                <a:latin typeface="Segoe UI"/>
                <a:ea typeface="Segoe UI"/>
                <a:cs typeface="Segoe UI"/>
                <a:sym typeface="Segoe UI"/>
              </a:defRPr>
            </a:pPr>
            <a:r>
              <a:t>Klik op de knop </a:t>
            </a:r>
            <a:r>
              <a:rPr sz="1200" b="1" cap="all"/>
              <a:t>‘Opmerking’</a:t>
            </a:r>
          </a:p>
        </p:txBody>
      </p:sp>
      <p:sp>
        <p:nvSpPr>
          <p:cNvPr id="2886" name="Tekstvak 14"/>
          <p:cNvSpPr txBox="1"/>
          <p:nvPr/>
        </p:nvSpPr>
        <p:spPr>
          <a:xfrm>
            <a:off x="1679126" y="3751522"/>
            <a:ext cx="6025982" cy="685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defRPr sz="1400">
                <a:solidFill>
                  <a:srgbClr val="211F26"/>
                </a:solidFill>
                <a:latin typeface="Segoe UI"/>
                <a:ea typeface="Segoe UI"/>
                <a:cs typeface="Segoe UI"/>
                <a:sym typeface="Segoe UI"/>
              </a:defRPr>
            </a:pPr>
            <a:r>
              <a:t>Er verschijnt een klein spreekwolkje op de dia, het venster om opmerkingen te plaatsten opent automatisch aan de zijkant van je scherm. </a:t>
            </a:r>
            <a:br/>
            <a:r>
              <a:rPr sz="1200" b="1" cap="all"/>
              <a:t>Typ hier de feedback in.</a:t>
            </a:r>
          </a:p>
        </p:txBody>
      </p:sp>
      <p:sp>
        <p:nvSpPr>
          <p:cNvPr id="2887" name="Tekstvak 15"/>
          <p:cNvSpPr txBox="1"/>
          <p:nvPr/>
        </p:nvSpPr>
        <p:spPr>
          <a:xfrm>
            <a:off x="1679127" y="4645726"/>
            <a:ext cx="6221331" cy="723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defRPr sz="1400">
                <a:solidFill>
                  <a:srgbClr val="211F26"/>
                </a:solidFill>
                <a:latin typeface="Segoe UI"/>
                <a:ea typeface="Segoe UI"/>
                <a:cs typeface="Segoe UI"/>
                <a:sym typeface="Segoe UI"/>
              </a:defRPr>
            </a:pPr>
            <a:r>
              <a:t>Wanneer je dit gedaan hebt, kun je het spreekwolkje op de juiste plaats</a:t>
            </a:r>
            <a:br/>
            <a:r>
              <a:t>op de dia slepen. Zo is het voor ons duidelijk op welk deel van de content je feedback betrekking heeft.</a:t>
            </a:r>
          </a:p>
        </p:txBody>
      </p:sp>
      <p:grpSp>
        <p:nvGrpSpPr>
          <p:cNvPr id="2893" name="Groep 16"/>
          <p:cNvGrpSpPr/>
          <p:nvPr/>
        </p:nvGrpSpPr>
        <p:grpSpPr>
          <a:xfrm>
            <a:off x="9274991" y="2569899"/>
            <a:ext cx="1840409" cy="421641"/>
            <a:chOff x="0" y="0"/>
            <a:chExt cx="1840407" cy="421640"/>
          </a:xfrm>
        </p:grpSpPr>
        <p:sp>
          <p:nvSpPr>
            <p:cNvPr id="2888" name="Rechthoek 17"/>
            <p:cNvSpPr/>
            <p:nvPr/>
          </p:nvSpPr>
          <p:spPr>
            <a:xfrm>
              <a:off x="0" y="82197"/>
              <a:ext cx="1840408" cy="266530"/>
            </a:xfrm>
            <a:prstGeom prst="rect">
              <a:avLst/>
            </a:prstGeom>
            <a:solidFill>
              <a:srgbClr val="FFFFFF"/>
            </a:solidFill>
            <a:ln w="6350" cap="flat">
              <a:solidFill>
                <a:srgbClr val="D2D2D2"/>
              </a:solidFill>
              <a:prstDash val="solid"/>
              <a:miter lim="800000"/>
            </a:ln>
            <a:effectLst/>
          </p:spPr>
          <p:txBody>
            <a:bodyPr wrap="square" lIns="45719" tIns="45719" rIns="45719" bIns="45719" numCol="1" anchor="ctr">
              <a:noAutofit/>
            </a:bodyPr>
            <a:lstStyle/>
            <a:p>
              <a:pPr>
                <a:defRPr sz="1000">
                  <a:latin typeface="Open Sans Bold"/>
                  <a:ea typeface="Open Sans Bold"/>
                  <a:cs typeface="Open Sans Bold"/>
                  <a:sym typeface="Open Sans Bold"/>
                </a:defRPr>
              </a:pPr>
              <a:endParaRPr/>
            </a:p>
          </p:txBody>
        </p:sp>
        <p:sp>
          <p:nvSpPr>
            <p:cNvPr id="2889" name="Rechthoek 18"/>
            <p:cNvSpPr/>
            <p:nvPr/>
          </p:nvSpPr>
          <p:spPr>
            <a:xfrm>
              <a:off x="484664" y="78387"/>
              <a:ext cx="709558" cy="271849"/>
            </a:xfrm>
            <a:prstGeom prst="rect">
              <a:avLst/>
            </a:prstGeom>
            <a:solidFill>
              <a:srgbClr val="FFFFFF"/>
            </a:solidFill>
            <a:ln w="12700" cap="flat">
              <a:solidFill>
                <a:srgbClr val="211F26"/>
              </a:solidFill>
              <a:prstDash val="solid"/>
              <a:miter lim="800000"/>
            </a:ln>
            <a:effectLst/>
          </p:spPr>
          <p:txBody>
            <a:bodyPr wrap="square" lIns="45719" tIns="45719" rIns="45719" bIns="45719" numCol="1" anchor="ctr">
              <a:noAutofit/>
            </a:bodyPr>
            <a:lstStyle/>
            <a:p>
              <a:pPr>
                <a:defRPr sz="1000">
                  <a:latin typeface="Open Sans Bold"/>
                  <a:ea typeface="Open Sans Bold"/>
                  <a:cs typeface="Open Sans Bold"/>
                  <a:sym typeface="Open Sans Bold"/>
                </a:defRPr>
              </a:pPr>
              <a:endParaRPr/>
            </a:p>
          </p:txBody>
        </p:sp>
        <p:sp>
          <p:nvSpPr>
            <p:cNvPr id="2890" name="Tekstvak 19"/>
            <p:cNvSpPr txBox="1"/>
            <p:nvPr/>
          </p:nvSpPr>
          <p:spPr>
            <a:xfrm>
              <a:off x="71543" y="0"/>
              <a:ext cx="344641" cy="4216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900">
                  <a:latin typeface="Open Sans"/>
                  <a:ea typeface="Open Sans"/>
                  <a:cs typeface="Open Sans"/>
                  <a:sym typeface="Open Sans"/>
                </a:defRPr>
              </a:lvl1pPr>
            </a:lstStyle>
            <a:p>
              <a:r>
                <a:t>Start</a:t>
              </a:r>
            </a:p>
          </p:txBody>
        </p:sp>
        <p:sp>
          <p:nvSpPr>
            <p:cNvPr id="2891" name="Tekstvak 20"/>
            <p:cNvSpPr txBox="1"/>
            <p:nvPr/>
          </p:nvSpPr>
          <p:spPr>
            <a:xfrm>
              <a:off x="1248870" y="82549"/>
              <a:ext cx="553379" cy="2565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900">
                  <a:latin typeface="Open Sans"/>
                  <a:ea typeface="Open Sans"/>
                  <a:cs typeface="Open Sans"/>
                  <a:sym typeface="Open Sans"/>
                </a:defRPr>
              </a:lvl1pPr>
            </a:lstStyle>
            <a:p>
              <a:r>
                <a:t>Tekenen</a:t>
              </a:r>
            </a:p>
          </p:txBody>
        </p:sp>
        <p:sp>
          <p:nvSpPr>
            <p:cNvPr id="2892" name="Tekstvak 21"/>
            <p:cNvSpPr txBox="1"/>
            <p:nvPr/>
          </p:nvSpPr>
          <p:spPr>
            <a:xfrm>
              <a:off x="524528" y="82549"/>
              <a:ext cx="617861" cy="2565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900">
                  <a:solidFill>
                    <a:srgbClr val="D1847A"/>
                  </a:solidFill>
                  <a:latin typeface="Open Sans"/>
                  <a:ea typeface="Open Sans"/>
                  <a:cs typeface="Open Sans"/>
                  <a:sym typeface="Open Sans"/>
                </a:defRPr>
              </a:lvl1pPr>
            </a:lstStyle>
            <a:p>
              <a:r>
                <a:t>Invoegen</a:t>
              </a:r>
            </a:p>
          </p:txBody>
        </p:sp>
      </p:grpSp>
      <p:grpSp>
        <p:nvGrpSpPr>
          <p:cNvPr id="2899" name="Groep 22"/>
          <p:cNvGrpSpPr/>
          <p:nvPr/>
        </p:nvGrpSpPr>
        <p:grpSpPr>
          <a:xfrm>
            <a:off x="9361181" y="3160240"/>
            <a:ext cx="553856" cy="453374"/>
            <a:chOff x="0" y="0"/>
            <a:chExt cx="553855" cy="453373"/>
          </a:xfrm>
        </p:grpSpPr>
        <p:sp>
          <p:nvSpPr>
            <p:cNvPr id="2894" name="Rechthoek 23"/>
            <p:cNvSpPr/>
            <p:nvPr/>
          </p:nvSpPr>
          <p:spPr>
            <a:xfrm>
              <a:off x="12740" y="0"/>
              <a:ext cx="528374" cy="453374"/>
            </a:xfrm>
            <a:prstGeom prst="rect">
              <a:avLst/>
            </a:prstGeom>
            <a:solidFill>
              <a:srgbClr val="FFFFFF"/>
            </a:solidFill>
            <a:ln w="6350" cap="flat">
              <a:solidFill>
                <a:srgbClr val="D2D2D2"/>
              </a:solidFill>
              <a:prstDash val="solid"/>
              <a:miter lim="800000"/>
            </a:ln>
            <a:effectLst/>
          </p:spPr>
          <p:txBody>
            <a:bodyPr wrap="square" lIns="45719" tIns="45719" rIns="45719" bIns="45719" numCol="1" anchor="ctr">
              <a:noAutofit/>
            </a:bodyPr>
            <a:lstStyle/>
            <a:p>
              <a:pPr>
                <a:defRPr sz="1000">
                  <a:latin typeface="Open Sans Bold"/>
                  <a:ea typeface="Open Sans Bold"/>
                  <a:cs typeface="Open Sans Bold"/>
                  <a:sym typeface="Open Sans Bold"/>
                </a:defRPr>
              </a:pPr>
              <a:endParaRPr/>
            </a:p>
          </p:txBody>
        </p:sp>
        <p:grpSp>
          <p:nvGrpSpPr>
            <p:cNvPr id="2897" name="Groep 24"/>
            <p:cNvGrpSpPr/>
            <p:nvPr/>
          </p:nvGrpSpPr>
          <p:grpSpPr>
            <a:xfrm>
              <a:off x="140594" y="28208"/>
              <a:ext cx="219953" cy="204635"/>
              <a:chOff x="0" y="0"/>
              <a:chExt cx="219951" cy="204633"/>
            </a:xfrm>
          </p:grpSpPr>
          <p:sp>
            <p:nvSpPr>
              <p:cNvPr id="2895" name="Tekstballon: rechthoek met afgeronde hoeken 26"/>
              <p:cNvSpPr/>
              <p:nvPr/>
            </p:nvSpPr>
            <p:spPr>
              <a:xfrm>
                <a:off x="35063" y="34430"/>
                <a:ext cx="184889" cy="170204"/>
              </a:xfrm>
              <a:custGeom>
                <a:avLst/>
                <a:gdLst/>
                <a:ahLst/>
                <a:cxnLst>
                  <a:cxn ang="0">
                    <a:pos x="wd2" y="hd2"/>
                  </a:cxn>
                  <a:cxn ang="5400000">
                    <a:pos x="wd2" y="hd2"/>
                  </a:cxn>
                  <a:cxn ang="10800000">
                    <a:pos x="wd2" y="hd2"/>
                  </a:cxn>
                  <a:cxn ang="16200000">
                    <a:pos x="wd2" y="hd2"/>
                  </a:cxn>
                </a:cxnLst>
                <a:rect l="0" t="0" r="r" b="b"/>
                <a:pathLst>
                  <a:path w="21600" h="21600" extrusionOk="0">
                    <a:moveTo>
                      <a:pt x="0" y="2608"/>
                    </a:moveTo>
                    <a:cubicBezTo>
                      <a:pt x="0" y="1168"/>
                      <a:pt x="1075" y="0"/>
                      <a:pt x="2401" y="0"/>
                    </a:cubicBezTo>
                    <a:lnTo>
                      <a:pt x="3600" y="0"/>
                    </a:lnTo>
                    <a:lnTo>
                      <a:pt x="19199" y="0"/>
                    </a:lnTo>
                    <a:cubicBezTo>
                      <a:pt x="20525" y="0"/>
                      <a:pt x="21600" y="1168"/>
                      <a:pt x="21600" y="2608"/>
                    </a:cubicBezTo>
                    <a:lnTo>
                      <a:pt x="21600" y="13039"/>
                    </a:lnTo>
                    <a:cubicBezTo>
                      <a:pt x="21600" y="14480"/>
                      <a:pt x="20525" y="15647"/>
                      <a:pt x="19199" y="15647"/>
                    </a:cubicBezTo>
                    <a:lnTo>
                      <a:pt x="9000" y="15647"/>
                    </a:lnTo>
                    <a:lnTo>
                      <a:pt x="5125" y="21600"/>
                    </a:lnTo>
                    <a:lnTo>
                      <a:pt x="3600" y="15647"/>
                    </a:lnTo>
                    <a:lnTo>
                      <a:pt x="2401" y="15647"/>
                    </a:lnTo>
                    <a:cubicBezTo>
                      <a:pt x="1075" y="15647"/>
                      <a:pt x="0" y="14480"/>
                      <a:pt x="0" y="13039"/>
                    </a:cubicBezTo>
                    <a:lnTo>
                      <a:pt x="0" y="13039"/>
                    </a:lnTo>
                    <a:lnTo>
                      <a:pt x="0" y="9128"/>
                    </a:lnTo>
                    <a:close/>
                  </a:path>
                </a:pathLst>
              </a:custGeom>
              <a:solidFill>
                <a:srgbClr val="F0F0F0"/>
              </a:solidFill>
              <a:ln w="12700" cap="flat">
                <a:solidFill>
                  <a:srgbClr val="B7B4B3"/>
                </a:solidFill>
                <a:prstDash val="solid"/>
                <a:miter lim="800000"/>
              </a:ln>
              <a:effectLst/>
            </p:spPr>
            <p:txBody>
              <a:bodyPr wrap="square" lIns="45719" tIns="45719" rIns="45719" bIns="45719" numCol="1" anchor="ctr">
                <a:noAutofit/>
              </a:bodyPr>
              <a:lstStyle/>
              <a:p>
                <a:pPr>
                  <a:defRPr sz="1000">
                    <a:latin typeface="Open Sans Bold"/>
                    <a:ea typeface="Open Sans Bold"/>
                    <a:cs typeface="Open Sans Bold"/>
                    <a:sym typeface="Open Sans Bold"/>
                  </a:defRPr>
                </a:pPr>
                <a:endParaRPr/>
              </a:p>
            </p:txBody>
          </p:sp>
          <p:sp>
            <p:nvSpPr>
              <p:cNvPr id="2896" name="Plusteken 27"/>
              <p:cNvSpPr/>
              <p:nvPr/>
            </p:nvSpPr>
            <p:spPr>
              <a:xfrm>
                <a:off x="0" y="0"/>
                <a:ext cx="86030" cy="86030"/>
              </a:xfrm>
              <a:custGeom>
                <a:avLst/>
                <a:gdLst/>
                <a:ahLst/>
                <a:cxnLst>
                  <a:cxn ang="0">
                    <a:pos x="wd2" y="hd2"/>
                  </a:cxn>
                  <a:cxn ang="5400000">
                    <a:pos x="wd2" y="hd2"/>
                  </a:cxn>
                  <a:cxn ang="10800000">
                    <a:pos x="wd2" y="hd2"/>
                  </a:cxn>
                  <a:cxn ang="16200000">
                    <a:pos x="wd2" y="hd2"/>
                  </a:cxn>
                </a:cxnLst>
                <a:rect l="0" t="0" r="r" b="b"/>
                <a:pathLst>
                  <a:path w="21600" h="21600" extrusionOk="0">
                    <a:moveTo>
                      <a:pt x="0" y="6239"/>
                    </a:moveTo>
                    <a:lnTo>
                      <a:pt x="6239" y="6239"/>
                    </a:lnTo>
                    <a:lnTo>
                      <a:pt x="6239" y="0"/>
                    </a:lnTo>
                    <a:lnTo>
                      <a:pt x="15361" y="0"/>
                    </a:lnTo>
                    <a:lnTo>
                      <a:pt x="15361" y="6239"/>
                    </a:lnTo>
                    <a:lnTo>
                      <a:pt x="21600" y="6239"/>
                    </a:lnTo>
                    <a:lnTo>
                      <a:pt x="21600" y="15361"/>
                    </a:lnTo>
                    <a:lnTo>
                      <a:pt x="15361" y="15361"/>
                    </a:lnTo>
                    <a:lnTo>
                      <a:pt x="15361" y="21600"/>
                    </a:lnTo>
                    <a:lnTo>
                      <a:pt x="6239" y="21600"/>
                    </a:lnTo>
                    <a:lnTo>
                      <a:pt x="6239" y="15361"/>
                    </a:lnTo>
                    <a:lnTo>
                      <a:pt x="0" y="15361"/>
                    </a:lnTo>
                    <a:close/>
                  </a:path>
                </a:pathLst>
              </a:custGeom>
              <a:solidFill>
                <a:srgbClr val="6EA693"/>
              </a:solidFill>
              <a:ln w="6350" cap="flat">
                <a:solidFill>
                  <a:srgbClr val="FFFFFF"/>
                </a:solidFill>
                <a:prstDash val="solid"/>
                <a:miter lim="800000"/>
              </a:ln>
              <a:effectLst/>
            </p:spPr>
            <p:txBody>
              <a:bodyPr wrap="square" lIns="45719" tIns="45719" rIns="45719" bIns="45719" numCol="1" anchor="ctr">
                <a:noAutofit/>
              </a:bodyPr>
              <a:lstStyle/>
              <a:p>
                <a:pPr>
                  <a:defRPr sz="1000">
                    <a:latin typeface="Open Sans Bold"/>
                    <a:ea typeface="Open Sans Bold"/>
                    <a:cs typeface="Open Sans Bold"/>
                    <a:sym typeface="Open Sans Bold"/>
                  </a:defRPr>
                </a:pPr>
                <a:endParaRPr/>
              </a:p>
            </p:txBody>
          </p:sp>
        </p:grpSp>
        <p:sp>
          <p:nvSpPr>
            <p:cNvPr id="2898" name="Tekstvak 25"/>
            <p:cNvSpPr txBox="1"/>
            <p:nvPr/>
          </p:nvSpPr>
          <p:spPr>
            <a:xfrm>
              <a:off x="0" y="234928"/>
              <a:ext cx="553856" cy="16514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600"/>
              </a:lvl1pPr>
            </a:lstStyle>
            <a:p>
              <a:r>
                <a:t>Opmerking</a:t>
              </a:r>
            </a:p>
          </p:txBody>
        </p:sp>
      </p:grpSp>
      <p:grpSp>
        <p:nvGrpSpPr>
          <p:cNvPr id="2930" name="Groep 28"/>
          <p:cNvGrpSpPr/>
          <p:nvPr/>
        </p:nvGrpSpPr>
        <p:grpSpPr>
          <a:xfrm>
            <a:off x="9372346" y="3728974"/>
            <a:ext cx="2287461" cy="814480"/>
            <a:chOff x="0" y="0"/>
            <a:chExt cx="2287460" cy="814479"/>
          </a:xfrm>
        </p:grpSpPr>
        <p:sp>
          <p:nvSpPr>
            <p:cNvPr id="2900" name="Rechthoek 29"/>
            <p:cNvSpPr/>
            <p:nvPr/>
          </p:nvSpPr>
          <p:spPr>
            <a:xfrm>
              <a:off x="5160" y="22548"/>
              <a:ext cx="2282301" cy="791932"/>
            </a:xfrm>
            <a:prstGeom prst="rect">
              <a:avLst/>
            </a:prstGeom>
            <a:solidFill>
              <a:srgbClr val="FFFFFF"/>
            </a:solidFill>
            <a:ln w="6350" cap="flat">
              <a:solidFill>
                <a:srgbClr val="D2D2D2"/>
              </a:solidFill>
              <a:prstDash val="solid"/>
              <a:miter lim="800000"/>
            </a:ln>
            <a:effectLst/>
          </p:spPr>
          <p:txBody>
            <a:bodyPr wrap="square" lIns="45719" tIns="45719" rIns="45719" bIns="45719" numCol="1" anchor="ctr">
              <a:noAutofit/>
            </a:bodyPr>
            <a:lstStyle/>
            <a:p>
              <a:pPr>
                <a:defRPr sz="1000">
                  <a:latin typeface="Open Sans Bold"/>
                  <a:ea typeface="Open Sans Bold"/>
                  <a:cs typeface="Open Sans Bold"/>
                  <a:sym typeface="Open Sans Bold"/>
                </a:defRPr>
              </a:pPr>
              <a:endParaRPr/>
            </a:p>
          </p:txBody>
        </p:sp>
        <p:sp>
          <p:nvSpPr>
            <p:cNvPr id="2901" name="Tekstvak 30"/>
            <p:cNvSpPr txBox="1"/>
            <p:nvPr/>
          </p:nvSpPr>
          <p:spPr>
            <a:xfrm>
              <a:off x="0" y="0"/>
              <a:ext cx="865483" cy="2565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900">
                  <a:solidFill>
                    <a:srgbClr val="D1847A"/>
                  </a:solidFill>
                  <a:latin typeface="Open Sans"/>
                  <a:ea typeface="Open Sans"/>
                  <a:cs typeface="Open Sans"/>
                  <a:sym typeface="Open Sans"/>
                </a:defRPr>
              </a:lvl1pPr>
            </a:lstStyle>
            <a:p>
              <a:r>
                <a:t>Opmerkingen</a:t>
              </a:r>
            </a:p>
          </p:txBody>
        </p:sp>
        <p:grpSp>
          <p:nvGrpSpPr>
            <p:cNvPr id="2907" name="Groep 31"/>
            <p:cNvGrpSpPr/>
            <p:nvPr/>
          </p:nvGrpSpPr>
          <p:grpSpPr>
            <a:xfrm>
              <a:off x="165981" y="239848"/>
              <a:ext cx="449084" cy="127001"/>
              <a:chOff x="0" y="0"/>
              <a:chExt cx="449083" cy="127000"/>
            </a:xfrm>
          </p:grpSpPr>
          <p:sp>
            <p:nvSpPr>
              <p:cNvPr id="2902" name="Rechthoek 50"/>
              <p:cNvSpPr/>
              <p:nvPr/>
            </p:nvSpPr>
            <p:spPr>
              <a:xfrm>
                <a:off x="0" y="9195"/>
                <a:ext cx="427529" cy="111143"/>
              </a:xfrm>
              <a:prstGeom prst="rect">
                <a:avLst/>
              </a:prstGeom>
              <a:solidFill>
                <a:srgbClr val="FFFFFF"/>
              </a:solidFill>
              <a:ln w="6350" cap="flat">
                <a:solidFill>
                  <a:srgbClr val="D2D2D2"/>
                </a:solidFill>
                <a:prstDash val="solid"/>
                <a:miter lim="800000"/>
              </a:ln>
              <a:effectLst/>
            </p:spPr>
            <p:txBody>
              <a:bodyPr wrap="square" lIns="45719" tIns="45719" rIns="45719" bIns="45719" numCol="1" anchor="ctr">
                <a:noAutofit/>
              </a:bodyPr>
              <a:lstStyle/>
              <a:p>
                <a:pPr>
                  <a:defRPr sz="1000">
                    <a:latin typeface="Open Sans Bold"/>
                    <a:ea typeface="Open Sans Bold"/>
                    <a:cs typeface="Open Sans Bold"/>
                    <a:sym typeface="Open Sans Bold"/>
                  </a:defRPr>
                </a:pPr>
                <a:endParaRPr/>
              </a:p>
            </p:txBody>
          </p:sp>
          <p:sp>
            <p:nvSpPr>
              <p:cNvPr id="2903" name="Tekstvak 51"/>
              <p:cNvSpPr txBox="1"/>
              <p:nvPr/>
            </p:nvSpPr>
            <p:spPr>
              <a:xfrm>
                <a:off x="151130" y="0"/>
                <a:ext cx="297954" cy="1270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a:defRPr sz="500">
                    <a:latin typeface="Open Sans"/>
                    <a:ea typeface="Open Sans"/>
                    <a:cs typeface="Open Sans"/>
                    <a:sym typeface="Open Sans"/>
                  </a:defRPr>
                </a:lvl1pPr>
              </a:lstStyle>
              <a:p>
                <a:r>
                  <a:t>Nieuwe</a:t>
                </a:r>
              </a:p>
            </p:txBody>
          </p:sp>
          <p:grpSp>
            <p:nvGrpSpPr>
              <p:cNvPr id="2906" name="Groep 52"/>
              <p:cNvGrpSpPr/>
              <p:nvPr/>
            </p:nvGrpSpPr>
            <p:grpSpPr>
              <a:xfrm>
                <a:off x="37639" y="18858"/>
                <a:ext cx="89526" cy="70087"/>
                <a:chOff x="0" y="0"/>
                <a:chExt cx="89524" cy="70085"/>
              </a:xfrm>
            </p:grpSpPr>
            <p:sp>
              <p:nvSpPr>
                <p:cNvPr id="2904" name="Tekstballon: rechthoek met afgeronde hoeken 53"/>
                <p:cNvSpPr/>
                <p:nvPr/>
              </p:nvSpPr>
              <p:spPr>
                <a:xfrm>
                  <a:off x="14271" y="11792"/>
                  <a:ext cx="75254" cy="58294"/>
                </a:xfrm>
                <a:custGeom>
                  <a:avLst/>
                  <a:gdLst/>
                  <a:ahLst/>
                  <a:cxnLst>
                    <a:cxn ang="0">
                      <a:pos x="wd2" y="hd2"/>
                    </a:cxn>
                    <a:cxn ang="5400000">
                      <a:pos x="wd2" y="hd2"/>
                    </a:cxn>
                    <a:cxn ang="10800000">
                      <a:pos x="wd2" y="hd2"/>
                    </a:cxn>
                    <a:cxn ang="16200000">
                      <a:pos x="wd2" y="hd2"/>
                    </a:cxn>
                  </a:cxnLst>
                  <a:rect l="0" t="0" r="r" b="b"/>
                  <a:pathLst>
                    <a:path w="21600" h="21600" extrusionOk="0">
                      <a:moveTo>
                        <a:pt x="0" y="2608"/>
                      </a:moveTo>
                      <a:cubicBezTo>
                        <a:pt x="0" y="1168"/>
                        <a:pt x="904" y="0"/>
                        <a:pt x="2020" y="0"/>
                      </a:cubicBezTo>
                      <a:lnTo>
                        <a:pt x="3600" y="0"/>
                      </a:lnTo>
                      <a:lnTo>
                        <a:pt x="19580" y="0"/>
                      </a:lnTo>
                      <a:cubicBezTo>
                        <a:pt x="20696" y="0"/>
                        <a:pt x="21600" y="1168"/>
                        <a:pt x="21600" y="2608"/>
                      </a:cubicBezTo>
                      <a:lnTo>
                        <a:pt x="21600" y="13039"/>
                      </a:lnTo>
                      <a:cubicBezTo>
                        <a:pt x="21600" y="14480"/>
                        <a:pt x="20696" y="15647"/>
                        <a:pt x="19580" y="15647"/>
                      </a:cubicBezTo>
                      <a:lnTo>
                        <a:pt x="9000" y="15647"/>
                      </a:lnTo>
                      <a:lnTo>
                        <a:pt x="5125" y="21600"/>
                      </a:lnTo>
                      <a:lnTo>
                        <a:pt x="3600" y="15647"/>
                      </a:lnTo>
                      <a:lnTo>
                        <a:pt x="2020" y="15647"/>
                      </a:lnTo>
                      <a:cubicBezTo>
                        <a:pt x="904" y="15647"/>
                        <a:pt x="0" y="14480"/>
                        <a:pt x="0" y="13039"/>
                      </a:cubicBezTo>
                      <a:lnTo>
                        <a:pt x="0" y="9128"/>
                      </a:lnTo>
                      <a:close/>
                    </a:path>
                  </a:pathLst>
                </a:custGeom>
                <a:solidFill>
                  <a:srgbClr val="F0F0F0"/>
                </a:solidFill>
                <a:ln w="6350" cap="flat">
                  <a:solidFill>
                    <a:srgbClr val="B7B4B3"/>
                  </a:solidFill>
                  <a:prstDash val="solid"/>
                  <a:miter lim="800000"/>
                </a:ln>
                <a:effectLst/>
              </p:spPr>
              <p:txBody>
                <a:bodyPr wrap="square" lIns="45719" tIns="45719" rIns="45719" bIns="45719" numCol="1" anchor="ctr">
                  <a:noAutofit/>
                </a:bodyPr>
                <a:lstStyle/>
                <a:p>
                  <a:pPr>
                    <a:defRPr sz="1000">
                      <a:latin typeface="Open Sans Bold"/>
                      <a:ea typeface="Open Sans Bold"/>
                      <a:cs typeface="Open Sans Bold"/>
                      <a:sym typeface="Open Sans Bold"/>
                    </a:defRPr>
                  </a:pPr>
                  <a:endParaRPr/>
                </a:p>
              </p:txBody>
            </p:sp>
            <p:sp>
              <p:nvSpPr>
                <p:cNvPr id="2905" name="Plusteken 54"/>
                <p:cNvSpPr/>
                <p:nvPr/>
              </p:nvSpPr>
              <p:spPr>
                <a:xfrm>
                  <a:off x="0" y="0"/>
                  <a:ext cx="35016" cy="29466"/>
                </a:xfrm>
                <a:custGeom>
                  <a:avLst/>
                  <a:gdLst/>
                  <a:ahLst/>
                  <a:cxnLst>
                    <a:cxn ang="0">
                      <a:pos x="wd2" y="hd2"/>
                    </a:cxn>
                    <a:cxn ang="5400000">
                      <a:pos x="wd2" y="hd2"/>
                    </a:cxn>
                    <a:cxn ang="10800000">
                      <a:pos x="wd2" y="hd2"/>
                    </a:cxn>
                    <a:cxn ang="16200000">
                      <a:pos x="wd2" y="hd2"/>
                    </a:cxn>
                  </a:cxnLst>
                  <a:rect l="0" t="0" r="r" b="b"/>
                  <a:pathLst>
                    <a:path w="21600" h="21600" extrusionOk="0">
                      <a:moveTo>
                        <a:pt x="0" y="6238"/>
                      </a:moveTo>
                      <a:lnTo>
                        <a:pt x="6961" y="6238"/>
                      </a:lnTo>
                      <a:lnTo>
                        <a:pt x="6961" y="0"/>
                      </a:lnTo>
                      <a:lnTo>
                        <a:pt x="14639" y="0"/>
                      </a:lnTo>
                      <a:lnTo>
                        <a:pt x="14639" y="6238"/>
                      </a:lnTo>
                      <a:lnTo>
                        <a:pt x="21600" y="6238"/>
                      </a:lnTo>
                      <a:lnTo>
                        <a:pt x="21600" y="15362"/>
                      </a:lnTo>
                      <a:lnTo>
                        <a:pt x="14639" y="15362"/>
                      </a:lnTo>
                      <a:lnTo>
                        <a:pt x="14639" y="21600"/>
                      </a:lnTo>
                      <a:lnTo>
                        <a:pt x="6961" y="21600"/>
                      </a:lnTo>
                      <a:lnTo>
                        <a:pt x="6961" y="15362"/>
                      </a:lnTo>
                      <a:lnTo>
                        <a:pt x="0" y="15362"/>
                      </a:lnTo>
                      <a:close/>
                    </a:path>
                  </a:pathLst>
                </a:custGeom>
                <a:solidFill>
                  <a:srgbClr val="6EA693"/>
                </a:solidFill>
                <a:ln w="6350" cap="flat">
                  <a:solidFill>
                    <a:srgbClr val="FFFFFF"/>
                  </a:solidFill>
                  <a:prstDash val="solid"/>
                  <a:miter lim="800000"/>
                </a:ln>
                <a:effectLst/>
              </p:spPr>
              <p:txBody>
                <a:bodyPr wrap="square" lIns="45719" tIns="45719" rIns="45719" bIns="45719" numCol="1" anchor="ctr">
                  <a:noAutofit/>
                </a:bodyPr>
                <a:lstStyle/>
                <a:p>
                  <a:pPr>
                    <a:defRPr sz="1000">
                      <a:latin typeface="Open Sans Bold"/>
                      <a:ea typeface="Open Sans Bold"/>
                      <a:cs typeface="Open Sans Bold"/>
                      <a:sym typeface="Open Sans Bold"/>
                    </a:defRPr>
                  </a:pPr>
                  <a:endParaRPr/>
                </a:p>
              </p:txBody>
            </p:sp>
          </p:grpSp>
        </p:grpSp>
        <p:grpSp>
          <p:nvGrpSpPr>
            <p:cNvPr id="2913" name="Groep 32"/>
            <p:cNvGrpSpPr/>
            <p:nvPr/>
          </p:nvGrpSpPr>
          <p:grpSpPr>
            <a:xfrm>
              <a:off x="1826854" y="249044"/>
              <a:ext cx="126764" cy="111143"/>
              <a:chOff x="0" y="0"/>
              <a:chExt cx="126762" cy="111142"/>
            </a:xfrm>
          </p:grpSpPr>
          <p:sp>
            <p:nvSpPr>
              <p:cNvPr id="2908" name="Rechthoek 45"/>
              <p:cNvSpPr/>
              <p:nvPr/>
            </p:nvSpPr>
            <p:spPr>
              <a:xfrm>
                <a:off x="0" y="-1"/>
                <a:ext cx="126763" cy="111144"/>
              </a:xfrm>
              <a:prstGeom prst="rect">
                <a:avLst/>
              </a:prstGeom>
              <a:solidFill>
                <a:srgbClr val="FFFFFF"/>
              </a:solidFill>
              <a:ln w="6350" cap="flat">
                <a:solidFill>
                  <a:srgbClr val="D2D2D2"/>
                </a:solidFill>
                <a:prstDash val="solid"/>
                <a:miter lim="800000"/>
              </a:ln>
              <a:effectLst/>
            </p:spPr>
            <p:txBody>
              <a:bodyPr wrap="square" lIns="45719" tIns="45719" rIns="45719" bIns="45719" numCol="1" anchor="ctr">
                <a:noAutofit/>
              </a:bodyPr>
              <a:lstStyle/>
              <a:p>
                <a:pPr>
                  <a:defRPr sz="1000">
                    <a:latin typeface="Open Sans Bold"/>
                    <a:ea typeface="Open Sans Bold"/>
                    <a:cs typeface="Open Sans Bold"/>
                    <a:sym typeface="Open Sans Bold"/>
                  </a:defRPr>
                </a:pPr>
                <a:endParaRPr/>
              </a:p>
            </p:txBody>
          </p:sp>
          <p:sp>
            <p:nvSpPr>
              <p:cNvPr id="2909" name="Tekstballon: rechthoek met afgeronde hoeken 46"/>
              <p:cNvSpPr/>
              <p:nvPr/>
            </p:nvSpPr>
            <p:spPr>
              <a:xfrm>
                <a:off x="30236" y="30230"/>
                <a:ext cx="75254" cy="58294"/>
              </a:xfrm>
              <a:custGeom>
                <a:avLst/>
                <a:gdLst/>
                <a:ahLst/>
                <a:cxnLst>
                  <a:cxn ang="0">
                    <a:pos x="wd2" y="hd2"/>
                  </a:cxn>
                  <a:cxn ang="5400000">
                    <a:pos x="wd2" y="hd2"/>
                  </a:cxn>
                  <a:cxn ang="10800000">
                    <a:pos x="wd2" y="hd2"/>
                  </a:cxn>
                  <a:cxn ang="16200000">
                    <a:pos x="wd2" y="hd2"/>
                  </a:cxn>
                </a:cxnLst>
                <a:rect l="0" t="0" r="r" b="b"/>
                <a:pathLst>
                  <a:path w="21600" h="21600" extrusionOk="0">
                    <a:moveTo>
                      <a:pt x="0" y="2608"/>
                    </a:moveTo>
                    <a:cubicBezTo>
                      <a:pt x="0" y="1168"/>
                      <a:pt x="904" y="0"/>
                      <a:pt x="2020" y="0"/>
                    </a:cubicBezTo>
                    <a:lnTo>
                      <a:pt x="3600" y="0"/>
                    </a:lnTo>
                    <a:lnTo>
                      <a:pt x="19580" y="0"/>
                    </a:lnTo>
                    <a:cubicBezTo>
                      <a:pt x="20696" y="0"/>
                      <a:pt x="21600" y="1168"/>
                      <a:pt x="21600" y="2608"/>
                    </a:cubicBezTo>
                    <a:lnTo>
                      <a:pt x="21600" y="13039"/>
                    </a:lnTo>
                    <a:cubicBezTo>
                      <a:pt x="21600" y="14480"/>
                      <a:pt x="20696" y="15647"/>
                      <a:pt x="19580" y="15647"/>
                    </a:cubicBezTo>
                    <a:lnTo>
                      <a:pt x="9000" y="15647"/>
                    </a:lnTo>
                    <a:lnTo>
                      <a:pt x="5125" y="21600"/>
                    </a:lnTo>
                    <a:lnTo>
                      <a:pt x="3600" y="15647"/>
                    </a:lnTo>
                    <a:lnTo>
                      <a:pt x="2020" y="15647"/>
                    </a:lnTo>
                    <a:cubicBezTo>
                      <a:pt x="904" y="15647"/>
                      <a:pt x="0" y="14480"/>
                      <a:pt x="0" y="13039"/>
                    </a:cubicBezTo>
                    <a:lnTo>
                      <a:pt x="0" y="9128"/>
                    </a:lnTo>
                    <a:close/>
                  </a:path>
                </a:pathLst>
              </a:custGeom>
              <a:solidFill>
                <a:srgbClr val="F0F0F0"/>
              </a:solidFill>
              <a:ln w="6350" cap="flat">
                <a:solidFill>
                  <a:srgbClr val="B7B4B3"/>
                </a:solidFill>
                <a:prstDash val="solid"/>
                <a:miter lim="800000"/>
              </a:ln>
              <a:effectLst/>
            </p:spPr>
            <p:txBody>
              <a:bodyPr wrap="square" lIns="45719" tIns="45719" rIns="45719" bIns="45719" numCol="1" anchor="ctr">
                <a:noAutofit/>
              </a:bodyPr>
              <a:lstStyle/>
              <a:p>
                <a:pPr>
                  <a:defRPr sz="1000">
                    <a:latin typeface="Open Sans Bold"/>
                    <a:ea typeface="Open Sans Bold"/>
                    <a:cs typeface="Open Sans Bold"/>
                    <a:sym typeface="Open Sans Bold"/>
                  </a:defRPr>
                </a:pPr>
                <a:endParaRPr/>
              </a:p>
            </p:txBody>
          </p:sp>
          <p:grpSp>
            <p:nvGrpSpPr>
              <p:cNvPr id="2912" name="Groep 47"/>
              <p:cNvGrpSpPr/>
              <p:nvPr/>
            </p:nvGrpSpPr>
            <p:grpSpPr>
              <a:xfrm>
                <a:off x="11611" y="18008"/>
                <a:ext cx="44189" cy="30765"/>
                <a:chOff x="0" y="0"/>
                <a:chExt cx="44187" cy="30764"/>
              </a:xfrm>
            </p:grpSpPr>
            <p:sp>
              <p:nvSpPr>
                <p:cNvPr id="2910" name="Rechthoek 48"/>
                <p:cNvSpPr/>
                <p:nvPr/>
              </p:nvSpPr>
              <p:spPr>
                <a:xfrm>
                  <a:off x="14087" y="9032"/>
                  <a:ext cx="30101" cy="12701"/>
                </a:xfrm>
                <a:prstGeom prst="rect">
                  <a:avLst/>
                </a:prstGeom>
                <a:solidFill>
                  <a:srgbClr val="5281AE"/>
                </a:solidFill>
                <a:ln w="12700" cap="flat">
                  <a:noFill/>
                  <a:miter lim="400000"/>
                </a:ln>
                <a:effectLst/>
              </p:spPr>
              <p:txBody>
                <a:bodyPr wrap="square" lIns="45719" tIns="45719" rIns="45719" bIns="45719" numCol="1" anchor="ctr">
                  <a:noAutofit/>
                </a:bodyPr>
                <a:lstStyle/>
                <a:p>
                  <a:pPr>
                    <a:defRPr sz="1000">
                      <a:latin typeface="Open Sans Bold"/>
                      <a:ea typeface="Open Sans Bold"/>
                      <a:cs typeface="Open Sans Bold"/>
                      <a:sym typeface="Open Sans Bold"/>
                    </a:defRPr>
                  </a:pPr>
                  <a:endParaRPr/>
                </a:p>
              </p:txBody>
            </p:sp>
            <p:sp>
              <p:nvSpPr>
                <p:cNvPr id="2911" name="Pijl: punthaak 49"/>
                <p:cNvSpPr/>
                <p:nvPr/>
              </p:nvSpPr>
              <p:spPr>
                <a:xfrm rot="10800000">
                  <a:off x="0" y="-1"/>
                  <a:ext cx="33237" cy="30766"/>
                </a:xfrm>
                <a:prstGeom prst="chevron">
                  <a:avLst>
                    <a:gd name="adj" fmla="val 50000"/>
                  </a:avLst>
                </a:prstGeom>
                <a:solidFill>
                  <a:srgbClr val="5281AE"/>
                </a:solidFill>
                <a:ln w="12700" cap="flat">
                  <a:noFill/>
                  <a:miter lim="400000"/>
                </a:ln>
                <a:effectLst/>
              </p:spPr>
              <p:txBody>
                <a:bodyPr wrap="square" lIns="45719" tIns="45719" rIns="45719" bIns="45719" numCol="1" anchor="ctr">
                  <a:noAutofit/>
                </a:bodyPr>
                <a:lstStyle/>
                <a:p>
                  <a:pPr>
                    <a:defRPr sz="1000">
                      <a:latin typeface="Open Sans Bold"/>
                      <a:ea typeface="Open Sans Bold"/>
                      <a:cs typeface="Open Sans Bold"/>
                      <a:sym typeface="Open Sans Bold"/>
                    </a:defRPr>
                  </a:pPr>
                  <a:endParaRPr/>
                </a:p>
              </p:txBody>
            </p:sp>
          </p:grpSp>
        </p:grpSp>
        <p:grpSp>
          <p:nvGrpSpPr>
            <p:cNvPr id="2919" name="Groep 33"/>
            <p:cNvGrpSpPr/>
            <p:nvPr/>
          </p:nvGrpSpPr>
          <p:grpSpPr>
            <a:xfrm>
              <a:off x="2012848" y="249044"/>
              <a:ext cx="126764" cy="111143"/>
              <a:chOff x="0" y="0"/>
              <a:chExt cx="126762" cy="111142"/>
            </a:xfrm>
          </p:grpSpPr>
          <p:sp>
            <p:nvSpPr>
              <p:cNvPr id="2914" name="Rechthoek 40"/>
              <p:cNvSpPr/>
              <p:nvPr/>
            </p:nvSpPr>
            <p:spPr>
              <a:xfrm>
                <a:off x="0" y="-1"/>
                <a:ext cx="126763" cy="111144"/>
              </a:xfrm>
              <a:prstGeom prst="rect">
                <a:avLst/>
              </a:prstGeom>
              <a:solidFill>
                <a:srgbClr val="FFFFFF"/>
              </a:solidFill>
              <a:ln w="6350" cap="flat">
                <a:solidFill>
                  <a:srgbClr val="D2D2D2"/>
                </a:solidFill>
                <a:prstDash val="solid"/>
                <a:miter lim="800000"/>
              </a:ln>
              <a:effectLst/>
            </p:spPr>
            <p:txBody>
              <a:bodyPr wrap="square" lIns="45719" tIns="45719" rIns="45719" bIns="45719" numCol="1" anchor="ctr">
                <a:noAutofit/>
              </a:bodyPr>
              <a:lstStyle/>
              <a:p>
                <a:pPr>
                  <a:defRPr sz="1000">
                    <a:latin typeface="Open Sans Bold"/>
                    <a:ea typeface="Open Sans Bold"/>
                    <a:cs typeface="Open Sans Bold"/>
                    <a:sym typeface="Open Sans Bold"/>
                  </a:defRPr>
                </a:pPr>
                <a:endParaRPr/>
              </a:p>
            </p:txBody>
          </p:sp>
          <p:sp>
            <p:nvSpPr>
              <p:cNvPr id="2915" name="Tekstballon: rechthoek met afgeronde hoeken 41"/>
              <p:cNvSpPr/>
              <p:nvPr/>
            </p:nvSpPr>
            <p:spPr>
              <a:xfrm>
                <a:off x="30236" y="30230"/>
                <a:ext cx="75254" cy="58294"/>
              </a:xfrm>
              <a:custGeom>
                <a:avLst/>
                <a:gdLst/>
                <a:ahLst/>
                <a:cxnLst>
                  <a:cxn ang="0">
                    <a:pos x="wd2" y="hd2"/>
                  </a:cxn>
                  <a:cxn ang="5400000">
                    <a:pos x="wd2" y="hd2"/>
                  </a:cxn>
                  <a:cxn ang="10800000">
                    <a:pos x="wd2" y="hd2"/>
                  </a:cxn>
                  <a:cxn ang="16200000">
                    <a:pos x="wd2" y="hd2"/>
                  </a:cxn>
                </a:cxnLst>
                <a:rect l="0" t="0" r="r" b="b"/>
                <a:pathLst>
                  <a:path w="21600" h="21600" extrusionOk="0">
                    <a:moveTo>
                      <a:pt x="0" y="2608"/>
                    </a:moveTo>
                    <a:cubicBezTo>
                      <a:pt x="0" y="1168"/>
                      <a:pt x="904" y="0"/>
                      <a:pt x="2020" y="0"/>
                    </a:cubicBezTo>
                    <a:lnTo>
                      <a:pt x="3600" y="0"/>
                    </a:lnTo>
                    <a:lnTo>
                      <a:pt x="19580" y="0"/>
                    </a:lnTo>
                    <a:cubicBezTo>
                      <a:pt x="20696" y="0"/>
                      <a:pt x="21600" y="1168"/>
                      <a:pt x="21600" y="2608"/>
                    </a:cubicBezTo>
                    <a:lnTo>
                      <a:pt x="21600" y="13039"/>
                    </a:lnTo>
                    <a:cubicBezTo>
                      <a:pt x="21600" y="14480"/>
                      <a:pt x="20696" y="15647"/>
                      <a:pt x="19580" y="15647"/>
                    </a:cubicBezTo>
                    <a:lnTo>
                      <a:pt x="9000" y="15647"/>
                    </a:lnTo>
                    <a:lnTo>
                      <a:pt x="5125" y="21600"/>
                    </a:lnTo>
                    <a:lnTo>
                      <a:pt x="3600" y="15647"/>
                    </a:lnTo>
                    <a:lnTo>
                      <a:pt x="2020" y="15647"/>
                    </a:lnTo>
                    <a:cubicBezTo>
                      <a:pt x="904" y="15647"/>
                      <a:pt x="0" y="14480"/>
                      <a:pt x="0" y="13039"/>
                    </a:cubicBezTo>
                    <a:lnTo>
                      <a:pt x="0" y="9128"/>
                    </a:lnTo>
                    <a:close/>
                  </a:path>
                </a:pathLst>
              </a:custGeom>
              <a:solidFill>
                <a:srgbClr val="F0F0F0"/>
              </a:solidFill>
              <a:ln w="6350" cap="flat">
                <a:solidFill>
                  <a:srgbClr val="B7B4B3"/>
                </a:solidFill>
                <a:prstDash val="solid"/>
                <a:miter lim="800000"/>
              </a:ln>
              <a:effectLst/>
            </p:spPr>
            <p:txBody>
              <a:bodyPr wrap="square" lIns="45719" tIns="45719" rIns="45719" bIns="45719" numCol="1" anchor="ctr">
                <a:noAutofit/>
              </a:bodyPr>
              <a:lstStyle/>
              <a:p>
                <a:pPr>
                  <a:defRPr sz="1000">
                    <a:latin typeface="Open Sans Bold"/>
                    <a:ea typeface="Open Sans Bold"/>
                    <a:cs typeface="Open Sans Bold"/>
                    <a:sym typeface="Open Sans Bold"/>
                  </a:defRPr>
                </a:pPr>
                <a:endParaRPr/>
              </a:p>
            </p:txBody>
          </p:sp>
          <p:grpSp>
            <p:nvGrpSpPr>
              <p:cNvPr id="2918" name="Groep 42"/>
              <p:cNvGrpSpPr/>
              <p:nvPr/>
            </p:nvGrpSpPr>
            <p:grpSpPr>
              <a:xfrm>
                <a:off x="25516" y="18008"/>
                <a:ext cx="44188" cy="30765"/>
                <a:chOff x="0" y="0"/>
                <a:chExt cx="44187" cy="30764"/>
              </a:xfrm>
            </p:grpSpPr>
            <p:sp>
              <p:nvSpPr>
                <p:cNvPr id="2916" name="Rechthoek 43"/>
                <p:cNvSpPr/>
                <p:nvPr/>
              </p:nvSpPr>
              <p:spPr>
                <a:xfrm flipH="1">
                  <a:off x="-1" y="9032"/>
                  <a:ext cx="30102" cy="12701"/>
                </a:xfrm>
                <a:prstGeom prst="rect">
                  <a:avLst/>
                </a:prstGeom>
                <a:solidFill>
                  <a:srgbClr val="5281AE"/>
                </a:solidFill>
                <a:ln w="12700" cap="flat">
                  <a:noFill/>
                  <a:miter lim="400000"/>
                </a:ln>
                <a:effectLst/>
              </p:spPr>
              <p:txBody>
                <a:bodyPr wrap="square" lIns="45719" tIns="45719" rIns="45719" bIns="45719" numCol="1" anchor="ctr">
                  <a:noAutofit/>
                </a:bodyPr>
                <a:lstStyle/>
                <a:p>
                  <a:pPr>
                    <a:defRPr sz="1000">
                      <a:latin typeface="Open Sans Bold"/>
                      <a:ea typeface="Open Sans Bold"/>
                      <a:cs typeface="Open Sans Bold"/>
                      <a:sym typeface="Open Sans Bold"/>
                    </a:defRPr>
                  </a:pPr>
                  <a:endParaRPr/>
                </a:p>
              </p:txBody>
            </p:sp>
            <p:sp>
              <p:nvSpPr>
                <p:cNvPr id="2917" name="Pijl: punthaak 44"/>
                <p:cNvSpPr/>
                <p:nvPr/>
              </p:nvSpPr>
              <p:spPr>
                <a:xfrm rot="10800000" flipH="1">
                  <a:off x="10950" y="0"/>
                  <a:ext cx="33238" cy="30765"/>
                </a:xfrm>
                <a:prstGeom prst="chevron">
                  <a:avLst>
                    <a:gd name="adj" fmla="val 50000"/>
                  </a:avLst>
                </a:prstGeom>
                <a:solidFill>
                  <a:srgbClr val="5281AE"/>
                </a:solidFill>
                <a:ln w="12700" cap="flat">
                  <a:noFill/>
                  <a:miter lim="400000"/>
                </a:ln>
                <a:effectLst/>
              </p:spPr>
              <p:txBody>
                <a:bodyPr wrap="square" lIns="45719" tIns="45719" rIns="45719" bIns="45719" numCol="1" anchor="ctr">
                  <a:noAutofit/>
                </a:bodyPr>
                <a:lstStyle/>
                <a:p>
                  <a:pPr>
                    <a:defRPr sz="1000">
                      <a:latin typeface="Open Sans Bold"/>
                      <a:ea typeface="Open Sans Bold"/>
                      <a:cs typeface="Open Sans Bold"/>
                      <a:sym typeface="Open Sans Bold"/>
                    </a:defRPr>
                  </a:pPr>
                  <a:endParaRPr/>
                </a:p>
              </p:txBody>
            </p:sp>
          </p:grpSp>
        </p:grpSp>
        <p:sp>
          <p:nvSpPr>
            <p:cNvPr id="2920" name="Rechthoek 34"/>
            <p:cNvSpPr/>
            <p:nvPr/>
          </p:nvSpPr>
          <p:spPr>
            <a:xfrm>
              <a:off x="60547" y="414785"/>
              <a:ext cx="2100569" cy="349031"/>
            </a:xfrm>
            <a:prstGeom prst="rect">
              <a:avLst/>
            </a:prstGeom>
            <a:solidFill>
              <a:srgbClr val="F0F0F0"/>
            </a:solidFill>
            <a:ln w="6350" cap="flat">
              <a:solidFill>
                <a:srgbClr val="D1847A"/>
              </a:solidFill>
              <a:prstDash val="solid"/>
              <a:miter lim="800000"/>
            </a:ln>
            <a:effectLst/>
          </p:spPr>
          <p:txBody>
            <a:bodyPr wrap="square" lIns="45719" tIns="45719" rIns="45719" bIns="45719" numCol="1" anchor="ctr">
              <a:noAutofit/>
            </a:bodyPr>
            <a:lstStyle/>
            <a:p>
              <a:pPr>
                <a:defRPr sz="1000">
                  <a:latin typeface="Open Sans Bold"/>
                  <a:ea typeface="Open Sans Bold"/>
                  <a:cs typeface="Open Sans Bold"/>
                  <a:sym typeface="Open Sans Bold"/>
                </a:defRPr>
              </a:pPr>
              <a:endParaRPr/>
            </a:p>
          </p:txBody>
        </p:sp>
        <p:grpSp>
          <p:nvGrpSpPr>
            <p:cNvPr id="2923" name="Rechthoek 35"/>
            <p:cNvGrpSpPr/>
            <p:nvPr/>
          </p:nvGrpSpPr>
          <p:grpSpPr>
            <a:xfrm>
              <a:off x="301539" y="553380"/>
              <a:ext cx="1783108" cy="140238"/>
              <a:chOff x="0" y="0"/>
              <a:chExt cx="1783107" cy="140237"/>
            </a:xfrm>
          </p:grpSpPr>
          <p:sp>
            <p:nvSpPr>
              <p:cNvPr id="2921" name="Rectangle"/>
              <p:cNvSpPr/>
              <p:nvPr/>
            </p:nvSpPr>
            <p:spPr>
              <a:xfrm>
                <a:off x="-1" y="-1"/>
                <a:ext cx="1783109" cy="140239"/>
              </a:xfrm>
              <a:prstGeom prst="rect">
                <a:avLst/>
              </a:prstGeom>
              <a:solidFill>
                <a:srgbClr val="FFFFFF"/>
              </a:solidFill>
              <a:ln w="6350" cap="flat">
                <a:solidFill>
                  <a:srgbClr val="D2D2D2"/>
                </a:solidFill>
                <a:prstDash val="solid"/>
                <a:miter lim="800000"/>
              </a:ln>
              <a:effectLst/>
            </p:spPr>
            <p:txBody>
              <a:bodyPr wrap="square" lIns="45719" tIns="45719" rIns="45719" bIns="45719" numCol="1" anchor="t">
                <a:noAutofit/>
              </a:bodyPr>
              <a:lstStyle/>
              <a:p>
                <a:pPr>
                  <a:defRPr>
                    <a:solidFill>
                      <a:srgbClr val="FFFFFF"/>
                    </a:solidFill>
                    <a:latin typeface="+mj-lt"/>
                    <a:ea typeface="+mj-ea"/>
                    <a:cs typeface="+mj-cs"/>
                    <a:sym typeface="Calibri"/>
                  </a:defRPr>
                </a:pPr>
                <a:endParaRPr/>
              </a:p>
            </p:txBody>
          </p:sp>
          <p:sp>
            <p:nvSpPr>
              <p:cNvPr id="2922" name="&lt;typ hier uw opmerking&gt;"/>
              <p:cNvSpPr txBox="1"/>
              <p:nvPr/>
            </p:nvSpPr>
            <p:spPr>
              <a:xfrm>
                <a:off x="3174" y="3174"/>
                <a:ext cx="1776759" cy="1270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8000" tIns="18000" rIns="18000" bIns="18000" numCol="1" anchor="t">
                <a:spAutoFit/>
              </a:bodyPr>
              <a:lstStyle>
                <a:lvl1pPr>
                  <a:defRPr sz="400">
                    <a:latin typeface="Open Sans"/>
                    <a:ea typeface="Open Sans"/>
                    <a:cs typeface="Open Sans"/>
                    <a:sym typeface="Open Sans"/>
                  </a:defRPr>
                </a:lvl1pPr>
              </a:lstStyle>
              <a:p>
                <a:r>
                  <a:t>&lt;typ hier uw opmerking&gt;</a:t>
                </a:r>
              </a:p>
            </p:txBody>
          </p:sp>
        </p:grpSp>
        <p:sp>
          <p:nvSpPr>
            <p:cNvPr id="2924" name="Rechthoekige driehoek 36"/>
            <p:cNvSpPr/>
            <p:nvPr/>
          </p:nvSpPr>
          <p:spPr>
            <a:xfrm flipH="1">
              <a:off x="98404" y="458184"/>
              <a:ext cx="33237" cy="2796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000000"/>
            </a:solidFill>
            <a:ln w="12700" cap="flat">
              <a:noFill/>
              <a:miter lim="400000"/>
            </a:ln>
            <a:effectLst/>
          </p:spPr>
          <p:txBody>
            <a:bodyPr wrap="square" lIns="45719" tIns="45719" rIns="45719" bIns="45719" numCol="1" anchor="ctr">
              <a:noAutofit/>
            </a:bodyPr>
            <a:lstStyle/>
            <a:p>
              <a:pPr>
                <a:defRPr sz="1000">
                  <a:latin typeface="Open Sans Bold"/>
                  <a:ea typeface="Open Sans Bold"/>
                  <a:cs typeface="Open Sans Bold"/>
                  <a:sym typeface="Open Sans Bold"/>
                </a:defRPr>
              </a:pPr>
              <a:endParaRPr/>
            </a:p>
          </p:txBody>
        </p:sp>
        <p:sp>
          <p:nvSpPr>
            <p:cNvPr id="2925" name="Tekstvak 37"/>
            <p:cNvSpPr txBox="1"/>
            <p:nvPr/>
          </p:nvSpPr>
          <p:spPr>
            <a:xfrm>
              <a:off x="161044" y="415924"/>
              <a:ext cx="451237" cy="1270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a:defRPr sz="400">
                  <a:latin typeface="Open Sans Bold"/>
                  <a:ea typeface="Open Sans Bold"/>
                  <a:cs typeface="Open Sans Bold"/>
                  <a:sym typeface="Open Sans Bold"/>
                </a:defRPr>
              </a:lvl1pPr>
            </a:lstStyle>
            <a:p>
              <a:r>
                <a:t>Gebruiker 01</a:t>
              </a:r>
            </a:p>
          </p:txBody>
        </p:sp>
        <p:sp>
          <p:nvSpPr>
            <p:cNvPr id="2926" name="Tekstvak 38"/>
            <p:cNvSpPr txBox="1"/>
            <p:nvPr/>
          </p:nvSpPr>
          <p:spPr>
            <a:xfrm>
              <a:off x="571194" y="412999"/>
              <a:ext cx="873024" cy="1270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a:defRPr sz="500">
                  <a:latin typeface="Open Sans"/>
                  <a:ea typeface="Open Sans"/>
                  <a:cs typeface="Open Sans"/>
                  <a:sym typeface="Open Sans"/>
                </a:defRPr>
              </a:lvl1pPr>
            </a:lstStyle>
            <a:p>
              <a:r>
                <a:t>Een paar seconden geleden</a:t>
              </a:r>
            </a:p>
          </p:txBody>
        </p:sp>
        <p:grpSp>
          <p:nvGrpSpPr>
            <p:cNvPr id="2929" name="Ovaal 39"/>
            <p:cNvGrpSpPr/>
            <p:nvPr/>
          </p:nvGrpSpPr>
          <p:grpSpPr>
            <a:xfrm>
              <a:off x="131640" y="528165"/>
              <a:ext cx="142283" cy="132365"/>
              <a:chOff x="0" y="0"/>
              <a:chExt cx="142281" cy="132364"/>
            </a:xfrm>
          </p:grpSpPr>
          <p:sp>
            <p:nvSpPr>
              <p:cNvPr id="2927" name="Oval"/>
              <p:cNvSpPr/>
              <p:nvPr/>
            </p:nvSpPr>
            <p:spPr>
              <a:xfrm>
                <a:off x="0" y="12636"/>
                <a:ext cx="142282" cy="119729"/>
              </a:xfrm>
              <a:prstGeom prst="ellipse">
                <a:avLst/>
              </a:prstGeom>
              <a:solidFill>
                <a:srgbClr val="D4D4D4"/>
              </a:solidFill>
              <a:ln w="12700" cap="flat">
                <a:noFill/>
                <a:miter lim="400000"/>
              </a:ln>
              <a:effectLst/>
            </p:spPr>
            <p:txBody>
              <a:bodyPr wrap="square" lIns="45719" tIns="45719" rIns="45719" bIns="45719" numCol="1" anchor="ctr">
                <a:noAutofit/>
              </a:bodyPr>
              <a:lstStyle/>
              <a:p>
                <a:pPr algn="ctr">
                  <a:defRPr>
                    <a:solidFill>
                      <a:srgbClr val="FFFFFF"/>
                    </a:solidFill>
                    <a:latin typeface="+mj-lt"/>
                    <a:ea typeface="+mj-ea"/>
                    <a:cs typeface="+mj-cs"/>
                    <a:sym typeface="Calibri"/>
                  </a:defRPr>
                </a:pPr>
                <a:endParaRPr/>
              </a:p>
            </p:txBody>
          </p:sp>
          <p:sp>
            <p:nvSpPr>
              <p:cNvPr id="2928" name="AA"/>
              <p:cNvSpPr txBox="1"/>
              <p:nvPr/>
            </p:nvSpPr>
            <p:spPr>
              <a:xfrm>
                <a:off x="7640" y="0"/>
                <a:ext cx="127001" cy="1270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ctr">
                <a:spAutoFit/>
              </a:bodyPr>
              <a:lstStyle>
                <a:lvl1pPr algn="ctr">
                  <a:defRPr sz="500">
                    <a:solidFill>
                      <a:srgbClr val="8C8F92"/>
                    </a:solidFill>
                    <a:latin typeface="Open Sans"/>
                    <a:ea typeface="Open Sans"/>
                    <a:cs typeface="Open Sans"/>
                    <a:sym typeface="Open Sans"/>
                  </a:defRPr>
                </a:lvl1pPr>
              </a:lstStyle>
              <a:p>
                <a:r>
                  <a:t>AA</a:t>
                </a:r>
              </a:p>
            </p:txBody>
          </p:sp>
        </p:grpSp>
      </p:grpSp>
      <p:grpSp>
        <p:nvGrpSpPr>
          <p:cNvPr id="2933" name="Groep 56"/>
          <p:cNvGrpSpPr/>
          <p:nvPr/>
        </p:nvGrpSpPr>
        <p:grpSpPr>
          <a:xfrm>
            <a:off x="9240708" y="4645724"/>
            <a:ext cx="471726" cy="441795"/>
            <a:chOff x="0" y="0"/>
            <a:chExt cx="471724" cy="441794"/>
          </a:xfrm>
        </p:grpSpPr>
        <p:sp>
          <p:nvSpPr>
            <p:cNvPr id="2931" name="Rechthoek 57"/>
            <p:cNvSpPr/>
            <p:nvPr/>
          </p:nvSpPr>
          <p:spPr>
            <a:xfrm>
              <a:off x="0" y="-1"/>
              <a:ext cx="471725" cy="441796"/>
            </a:xfrm>
            <a:prstGeom prst="rect">
              <a:avLst/>
            </a:prstGeom>
            <a:solidFill>
              <a:srgbClr val="FFFFFF"/>
            </a:solidFill>
            <a:ln w="6350" cap="flat">
              <a:solidFill>
                <a:srgbClr val="D2D2D2"/>
              </a:solidFill>
              <a:prstDash val="solid"/>
              <a:miter lim="800000"/>
            </a:ln>
            <a:effectLst/>
          </p:spPr>
          <p:txBody>
            <a:bodyPr wrap="square" lIns="45719" tIns="45719" rIns="45719" bIns="45719" numCol="1" anchor="ctr">
              <a:noAutofit/>
            </a:bodyPr>
            <a:lstStyle/>
            <a:p>
              <a:pPr>
                <a:defRPr sz="1000">
                  <a:latin typeface="Open Sans Bold"/>
                  <a:ea typeface="Open Sans Bold"/>
                  <a:cs typeface="Open Sans Bold"/>
                  <a:sym typeface="Open Sans Bold"/>
                </a:defRPr>
              </a:pPr>
              <a:endParaRPr/>
            </a:p>
          </p:txBody>
        </p:sp>
        <p:sp>
          <p:nvSpPr>
            <p:cNvPr id="2932" name="Tekstballon: rechthoek met afgeronde hoeken 58"/>
            <p:cNvSpPr/>
            <p:nvPr/>
          </p:nvSpPr>
          <p:spPr>
            <a:xfrm>
              <a:off x="111808" y="121131"/>
              <a:ext cx="246459" cy="226883"/>
            </a:xfrm>
            <a:custGeom>
              <a:avLst/>
              <a:gdLst/>
              <a:ahLst/>
              <a:cxnLst>
                <a:cxn ang="0">
                  <a:pos x="wd2" y="hd2"/>
                </a:cxn>
                <a:cxn ang="5400000">
                  <a:pos x="wd2" y="hd2"/>
                </a:cxn>
                <a:cxn ang="10800000">
                  <a:pos x="wd2" y="hd2"/>
                </a:cxn>
                <a:cxn ang="16200000">
                  <a:pos x="wd2" y="hd2"/>
                </a:cxn>
              </a:cxnLst>
              <a:rect l="0" t="0" r="r" b="b"/>
              <a:pathLst>
                <a:path w="21600" h="21600" extrusionOk="0">
                  <a:moveTo>
                    <a:pt x="0" y="2608"/>
                  </a:moveTo>
                  <a:cubicBezTo>
                    <a:pt x="0" y="1168"/>
                    <a:pt x="1075" y="0"/>
                    <a:pt x="2401" y="0"/>
                  </a:cubicBezTo>
                  <a:lnTo>
                    <a:pt x="3600" y="0"/>
                  </a:lnTo>
                  <a:lnTo>
                    <a:pt x="19199" y="0"/>
                  </a:lnTo>
                  <a:cubicBezTo>
                    <a:pt x="20525" y="0"/>
                    <a:pt x="21600" y="1168"/>
                    <a:pt x="21600" y="2608"/>
                  </a:cubicBezTo>
                  <a:lnTo>
                    <a:pt x="21600" y="13039"/>
                  </a:lnTo>
                  <a:cubicBezTo>
                    <a:pt x="21600" y="14480"/>
                    <a:pt x="20525" y="15647"/>
                    <a:pt x="19199" y="15647"/>
                  </a:cubicBezTo>
                  <a:lnTo>
                    <a:pt x="9000" y="15647"/>
                  </a:lnTo>
                  <a:lnTo>
                    <a:pt x="5125" y="21600"/>
                  </a:lnTo>
                  <a:lnTo>
                    <a:pt x="3600" y="15647"/>
                  </a:lnTo>
                  <a:lnTo>
                    <a:pt x="2401" y="15647"/>
                  </a:lnTo>
                  <a:cubicBezTo>
                    <a:pt x="1075" y="15647"/>
                    <a:pt x="0" y="14480"/>
                    <a:pt x="0" y="13039"/>
                  </a:cubicBezTo>
                  <a:lnTo>
                    <a:pt x="0" y="9128"/>
                  </a:lnTo>
                  <a:close/>
                </a:path>
              </a:pathLst>
            </a:custGeom>
            <a:solidFill>
              <a:srgbClr val="FFCDB2"/>
            </a:solidFill>
            <a:ln w="12700" cap="flat">
              <a:solidFill>
                <a:srgbClr val="D97068"/>
              </a:solidFill>
              <a:prstDash val="solid"/>
              <a:miter lim="800000"/>
            </a:ln>
            <a:effectLst/>
          </p:spPr>
          <p:txBody>
            <a:bodyPr wrap="square" lIns="45719" tIns="45719" rIns="45719" bIns="45719" numCol="1" anchor="ctr">
              <a:noAutofit/>
            </a:bodyPr>
            <a:lstStyle/>
            <a:p>
              <a:pPr>
                <a:defRPr sz="1000">
                  <a:latin typeface="Open Sans Bold"/>
                  <a:ea typeface="Open Sans Bold"/>
                  <a:cs typeface="Open Sans Bold"/>
                  <a:sym typeface="Open Sans Bold"/>
                </a:defRPr>
              </a:pPr>
              <a:endParaRPr/>
            </a:p>
          </p:txBody>
        </p:sp>
      </p:grpSp>
      <p:sp>
        <p:nvSpPr>
          <p:cNvPr id="2934" name="Tekstvak 61"/>
          <p:cNvSpPr txBox="1"/>
          <p:nvPr/>
        </p:nvSpPr>
        <p:spPr>
          <a:xfrm>
            <a:off x="1679128" y="5412430"/>
            <a:ext cx="5761552" cy="965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sz="1400">
                <a:solidFill>
                  <a:srgbClr val="211F26"/>
                </a:solidFill>
                <a:latin typeface="Segoe UI"/>
                <a:ea typeface="Segoe UI"/>
                <a:cs typeface="Segoe UI"/>
                <a:sym typeface="Segoe UI"/>
              </a:defRPr>
            </a:lvl1pPr>
          </a:lstStyle>
          <a:p>
            <a:r>
              <a:t>Wanneer het venster voor opmerkingen is geopend zijn in de rechter bovenhoek twee knopjes zichtbaar. Met het linker knopje verplaats je je naar de vorige opmerking in de presentatie en met het rechter knopje verplaats je je naar de volgende opmerking.</a:t>
            </a:r>
          </a:p>
        </p:txBody>
      </p:sp>
      <p:grpSp>
        <p:nvGrpSpPr>
          <p:cNvPr id="2937" name="Ovaal 62"/>
          <p:cNvGrpSpPr/>
          <p:nvPr/>
        </p:nvGrpSpPr>
        <p:grpSpPr>
          <a:xfrm>
            <a:off x="8282534" y="5412430"/>
            <a:ext cx="288033" cy="288033"/>
            <a:chOff x="0" y="0"/>
            <a:chExt cx="288032" cy="288032"/>
          </a:xfrm>
        </p:grpSpPr>
        <p:sp>
          <p:nvSpPr>
            <p:cNvPr id="2935" name="Circle"/>
            <p:cNvSpPr/>
            <p:nvPr/>
          </p:nvSpPr>
          <p:spPr>
            <a:xfrm>
              <a:off x="-1" y="-1"/>
              <a:ext cx="288034" cy="288034"/>
            </a:xfrm>
            <a:prstGeom prst="ellipse">
              <a:avLst/>
            </a:prstGeom>
            <a:solidFill>
              <a:srgbClr val="000000"/>
            </a:solidFill>
            <a:ln w="12700" cap="flat">
              <a:noFill/>
              <a:miter lim="400000"/>
            </a:ln>
            <a:effectLst/>
          </p:spPr>
          <p:txBody>
            <a:bodyPr wrap="square" lIns="45719" tIns="45719" rIns="45719" bIns="45719" numCol="1" anchor="ctr">
              <a:noAutofit/>
            </a:bodyPr>
            <a:lstStyle/>
            <a:p>
              <a:pPr algn="ctr">
                <a:lnSpc>
                  <a:spcPct val="80000"/>
                </a:lnSpc>
                <a:spcBef>
                  <a:spcPts val="600"/>
                </a:spcBef>
                <a:defRPr sz="1000" b="1" cap="all">
                  <a:solidFill>
                    <a:srgbClr val="FFFFFF"/>
                  </a:solidFill>
                  <a:latin typeface="Segoe UI"/>
                  <a:ea typeface="Segoe UI"/>
                  <a:cs typeface="Segoe UI"/>
                  <a:sym typeface="Segoe UI"/>
                </a:defRPr>
              </a:pPr>
              <a:endParaRPr/>
            </a:p>
          </p:txBody>
        </p:sp>
        <p:sp>
          <p:nvSpPr>
            <p:cNvPr id="2936" name="5"/>
            <p:cNvSpPr txBox="1"/>
            <p:nvPr/>
          </p:nvSpPr>
          <p:spPr>
            <a:xfrm>
              <a:off x="42180" y="55116"/>
              <a:ext cx="203672" cy="1778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algn="ctr">
                <a:lnSpc>
                  <a:spcPct val="80000"/>
                </a:lnSpc>
                <a:spcBef>
                  <a:spcPts val="600"/>
                </a:spcBef>
                <a:defRPr sz="1000" b="1" cap="all">
                  <a:solidFill>
                    <a:srgbClr val="FFFFFF"/>
                  </a:solidFill>
                  <a:latin typeface="Segoe UI"/>
                  <a:ea typeface="Segoe UI"/>
                  <a:cs typeface="Segoe UI"/>
                  <a:sym typeface="Segoe UI"/>
                </a:defRPr>
              </a:lvl1pPr>
            </a:lstStyle>
            <a:p>
              <a:r>
                <a:t>5</a:t>
              </a:r>
            </a:p>
          </p:txBody>
        </p:sp>
      </p:grpSp>
      <p:grpSp>
        <p:nvGrpSpPr>
          <p:cNvPr id="2943" name="Groep 72"/>
          <p:cNvGrpSpPr/>
          <p:nvPr/>
        </p:nvGrpSpPr>
        <p:grpSpPr>
          <a:xfrm>
            <a:off x="8987356" y="5412430"/>
            <a:ext cx="412275" cy="429569"/>
            <a:chOff x="0" y="0"/>
            <a:chExt cx="412274" cy="429568"/>
          </a:xfrm>
        </p:grpSpPr>
        <p:sp>
          <p:nvSpPr>
            <p:cNvPr id="2938" name="Rechthoek 79"/>
            <p:cNvSpPr/>
            <p:nvPr/>
          </p:nvSpPr>
          <p:spPr>
            <a:xfrm>
              <a:off x="-1" y="-1"/>
              <a:ext cx="412276" cy="429570"/>
            </a:xfrm>
            <a:prstGeom prst="rect">
              <a:avLst/>
            </a:prstGeom>
            <a:solidFill>
              <a:srgbClr val="FFFFFF"/>
            </a:solidFill>
            <a:ln w="6350" cap="flat">
              <a:solidFill>
                <a:srgbClr val="D2D2D2"/>
              </a:solidFill>
              <a:prstDash val="solid"/>
              <a:miter lim="800000"/>
            </a:ln>
            <a:effectLst/>
          </p:spPr>
          <p:txBody>
            <a:bodyPr wrap="square" lIns="45719" tIns="45719" rIns="45719" bIns="45719" numCol="1" anchor="ctr">
              <a:noAutofit/>
            </a:bodyPr>
            <a:lstStyle/>
            <a:p>
              <a:pPr>
                <a:defRPr sz="1000">
                  <a:latin typeface="Open Sans Bold"/>
                  <a:ea typeface="Open Sans Bold"/>
                  <a:cs typeface="Open Sans Bold"/>
                  <a:sym typeface="Open Sans Bold"/>
                </a:defRPr>
              </a:pPr>
              <a:endParaRPr/>
            </a:p>
          </p:txBody>
        </p:sp>
        <p:sp>
          <p:nvSpPr>
            <p:cNvPr id="2939" name="Tekstballon: rechthoek met afgeronde hoeken 80"/>
            <p:cNvSpPr/>
            <p:nvPr/>
          </p:nvSpPr>
          <p:spPr>
            <a:xfrm>
              <a:off x="98340" y="116842"/>
              <a:ext cx="244749" cy="225305"/>
            </a:xfrm>
            <a:custGeom>
              <a:avLst/>
              <a:gdLst/>
              <a:ahLst/>
              <a:cxnLst>
                <a:cxn ang="0">
                  <a:pos x="wd2" y="hd2"/>
                </a:cxn>
                <a:cxn ang="5400000">
                  <a:pos x="wd2" y="hd2"/>
                </a:cxn>
                <a:cxn ang="10800000">
                  <a:pos x="wd2" y="hd2"/>
                </a:cxn>
                <a:cxn ang="16200000">
                  <a:pos x="wd2" y="hd2"/>
                </a:cxn>
              </a:cxnLst>
              <a:rect l="0" t="0" r="r" b="b"/>
              <a:pathLst>
                <a:path w="21600" h="21600" extrusionOk="0">
                  <a:moveTo>
                    <a:pt x="0" y="2608"/>
                  </a:moveTo>
                  <a:cubicBezTo>
                    <a:pt x="0" y="1168"/>
                    <a:pt x="1075" y="0"/>
                    <a:pt x="2401" y="0"/>
                  </a:cubicBezTo>
                  <a:lnTo>
                    <a:pt x="3600" y="0"/>
                  </a:lnTo>
                  <a:lnTo>
                    <a:pt x="19199" y="0"/>
                  </a:lnTo>
                  <a:cubicBezTo>
                    <a:pt x="20525" y="0"/>
                    <a:pt x="21600" y="1168"/>
                    <a:pt x="21600" y="2608"/>
                  </a:cubicBezTo>
                  <a:lnTo>
                    <a:pt x="21600" y="13039"/>
                  </a:lnTo>
                  <a:cubicBezTo>
                    <a:pt x="21600" y="14480"/>
                    <a:pt x="20525" y="15647"/>
                    <a:pt x="19199" y="15647"/>
                  </a:cubicBezTo>
                  <a:lnTo>
                    <a:pt x="9000" y="15647"/>
                  </a:lnTo>
                  <a:lnTo>
                    <a:pt x="5125" y="21600"/>
                  </a:lnTo>
                  <a:lnTo>
                    <a:pt x="3600" y="15647"/>
                  </a:lnTo>
                  <a:lnTo>
                    <a:pt x="2401" y="15647"/>
                  </a:lnTo>
                  <a:cubicBezTo>
                    <a:pt x="1075" y="15647"/>
                    <a:pt x="0" y="14480"/>
                    <a:pt x="0" y="13039"/>
                  </a:cubicBezTo>
                  <a:lnTo>
                    <a:pt x="0" y="13039"/>
                  </a:lnTo>
                  <a:lnTo>
                    <a:pt x="0" y="9128"/>
                  </a:lnTo>
                  <a:close/>
                </a:path>
              </a:pathLst>
            </a:custGeom>
            <a:solidFill>
              <a:srgbClr val="F0F0F0"/>
            </a:solidFill>
            <a:ln w="6350" cap="flat">
              <a:solidFill>
                <a:srgbClr val="B7B4B3"/>
              </a:solidFill>
              <a:prstDash val="solid"/>
              <a:miter lim="800000"/>
            </a:ln>
            <a:effectLst/>
          </p:spPr>
          <p:txBody>
            <a:bodyPr wrap="square" lIns="45719" tIns="45719" rIns="45719" bIns="45719" numCol="1" anchor="ctr">
              <a:noAutofit/>
            </a:bodyPr>
            <a:lstStyle/>
            <a:p>
              <a:pPr>
                <a:defRPr sz="1000">
                  <a:latin typeface="Open Sans Bold"/>
                  <a:ea typeface="Open Sans Bold"/>
                  <a:cs typeface="Open Sans Bold"/>
                  <a:sym typeface="Open Sans Bold"/>
                </a:defRPr>
              </a:pPr>
              <a:endParaRPr/>
            </a:p>
          </p:txBody>
        </p:sp>
        <p:grpSp>
          <p:nvGrpSpPr>
            <p:cNvPr id="2942" name="Groep 81"/>
            <p:cNvGrpSpPr/>
            <p:nvPr/>
          </p:nvGrpSpPr>
          <p:grpSpPr>
            <a:xfrm>
              <a:off x="37765" y="69602"/>
              <a:ext cx="143713" cy="118906"/>
              <a:chOff x="0" y="0"/>
              <a:chExt cx="143711" cy="118905"/>
            </a:xfrm>
          </p:grpSpPr>
          <p:sp>
            <p:nvSpPr>
              <p:cNvPr id="2940" name="Rechthoek 82"/>
              <p:cNvSpPr/>
              <p:nvPr/>
            </p:nvSpPr>
            <p:spPr>
              <a:xfrm>
                <a:off x="45816" y="35229"/>
                <a:ext cx="97896" cy="48446"/>
              </a:xfrm>
              <a:prstGeom prst="rect">
                <a:avLst/>
              </a:prstGeom>
              <a:solidFill>
                <a:srgbClr val="5281AE"/>
              </a:solidFill>
              <a:ln w="12700" cap="flat">
                <a:noFill/>
                <a:miter lim="400000"/>
              </a:ln>
              <a:effectLst/>
            </p:spPr>
            <p:txBody>
              <a:bodyPr wrap="square" lIns="45719" tIns="45719" rIns="45719" bIns="45719" numCol="1" anchor="ctr">
                <a:noAutofit/>
              </a:bodyPr>
              <a:lstStyle/>
              <a:p>
                <a:pPr>
                  <a:defRPr sz="1000">
                    <a:latin typeface="Open Sans Bold"/>
                    <a:ea typeface="Open Sans Bold"/>
                    <a:cs typeface="Open Sans Bold"/>
                    <a:sym typeface="Open Sans Bold"/>
                  </a:defRPr>
                </a:pPr>
                <a:endParaRPr/>
              </a:p>
            </p:txBody>
          </p:sp>
          <p:sp>
            <p:nvSpPr>
              <p:cNvPr id="2941" name="Pijl: punthaak 83"/>
              <p:cNvSpPr/>
              <p:nvPr/>
            </p:nvSpPr>
            <p:spPr>
              <a:xfrm rot="10800000">
                <a:off x="-1" y="-1"/>
                <a:ext cx="108096" cy="118907"/>
              </a:xfrm>
              <a:prstGeom prst="chevron">
                <a:avLst>
                  <a:gd name="adj" fmla="val 50000"/>
                </a:avLst>
              </a:prstGeom>
              <a:solidFill>
                <a:srgbClr val="5281AE"/>
              </a:solidFill>
              <a:ln w="12700" cap="flat">
                <a:noFill/>
                <a:miter lim="400000"/>
              </a:ln>
              <a:effectLst/>
            </p:spPr>
            <p:txBody>
              <a:bodyPr wrap="square" lIns="45719" tIns="45719" rIns="45719" bIns="45719" numCol="1" anchor="ctr">
                <a:noAutofit/>
              </a:bodyPr>
              <a:lstStyle/>
              <a:p>
                <a:pPr>
                  <a:defRPr sz="1000">
                    <a:latin typeface="Open Sans Bold"/>
                    <a:ea typeface="Open Sans Bold"/>
                    <a:cs typeface="Open Sans Bold"/>
                    <a:sym typeface="Open Sans Bold"/>
                  </a:defRPr>
                </a:pPr>
                <a:endParaRPr/>
              </a:p>
            </p:txBody>
          </p:sp>
        </p:grpSp>
      </p:grpSp>
      <p:grpSp>
        <p:nvGrpSpPr>
          <p:cNvPr id="2949" name="Groep 73"/>
          <p:cNvGrpSpPr/>
          <p:nvPr/>
        </p:nvGrpSpPr>
        <p:grpSpPr>
          <a:xfrm>
            <a:off x="9516068" y="5412430"/>
            <a:ext cx="412275" cy="429569"/>
            <a:chOff x="0" y="0"/>
            <a:chExt cx="412274" cy="429568"/>
          </a:xfrm>
        </p:grpSpPr>
        <p:sp>
          <p:nvSpPr>
            <p:cNvPr id="2944" name="Rechthoek 74"/>
            <p:cNvSpPr/>
            <p:nvPr/>
          </p:nvSpPr>
          <p:spPr>
            <a:xfrm>
              <a:off x="-1" y="-1"/>
              <a:ext cx="412276" cy="429570"/>
            </a:xfrm>
            <a:prstGeom prst="rect">
              <a:avLst/>
            </a:prstGeom>
            <a:solidFill>
              <a:srgbClr val="FFFFFF"/>
            </a:solidFill>
            <a:ln w="6350" cap="flat">
              <a:solidFill>
                <a:srgbClr val="D2D2D2"/>
              </a:solidFill>
              <a:prstDash val="solid"/>
              <a:miter lim="800000"/>
            </a:ln>
            <a:effectLst/>
          </p:spPr>
          <p:txBody>
            <a:bodyPr wrap="square" lIns="45719" tIns="45719" rIns="45719" bIns="45719" numCol="1" anchor="ctr">
              <a:noAutofit/>
            </a:bodyPr>
            <a:lstStyle/>
            <a:p>
              <a:pPr>
                <a:defRPr sz="1000">
                  <a:latin typeface="Open Sans Bold"/>
                  <a:ea typeface="Open Sans Bold"/>
                  <a:cs typeface="Open Sans Bold"/>
                  <a:sym typeface="Open Sans Bold"/>
                </a:defRPr>
              </a:pPr>
              <a:endParaRPr/>
            </a:p>
          </p:txBody>
        </p:sp>
        <p:sp>
          <p:nvSpPr>
            <p:cNvPr id="2945" name="Tekstballon: rechthoek met afgeronde hoeken 75"/>
            <p:cNvSpPr/>
            <p:nvPr/>
          </p:nvSpPr>
          <p:spPr>
            <a:xfrm>
              <a:off x="98340" y="116842"/>
              <a:ext cx="244749" cy="225305"/>
            </a:xfrm>
            <a:custGeom>
              <a:avLst/>
              <a:gdLst/>
              <a:ahLst/>
              <a:cxnLst>
                <a:cxn ang="0">
                  <a:pos x="wd2" y="hd2"/>
                </a:cxn>
                <a:cxn ang="5400000">
                  <a:pos x="wd2" y="hd2"/>
                </a:cxn>
                <a:cxn ang="10800000">
                  <a:pos x="wd2" y="hd2"/>
                </a:cxn>
                <a:cxn ang="16200000">
                  <a:pos x="wd2" y="hd2"/>
                </a:cxn>
              </a:cxnLst>
              <a:rect l="0" t="0" r="r" b="b"/>
              <a:pathLst>
                <a:path w="21600" h="21600" extrusionOk="0">
                  <a:moveTo>
                    <a:pt x="0" y="2608"/>
                  </a:moveTo>
                  <a:cubicBezTo>
                    <a:pt x="0" y="1168"/>
                    <a:pt x="1075" y="0"/>
                    <a:pt x="2401" y="0"/>
                  </a:cubicBezTo>
                  <a:lnTo>
                    <a:pt x="3600" y="0"/>
                  </a:lnTo>
                  <a:lnTo>
                    <a:pt x="19199" y="0"/>
                  </a:lnTo>
                  <a:cubicBezTo>
                    <a:pt x="20525" y="0"/>
                    <a:pt x="21600" y="1168"/>
                    <a:pt x="21600" y="2608"/>
                  </a:cubicBezTo>
                  <a:lnTo>
                    <a:pt x="21600" y="13039"/>
                  </a:lnTo>
                  <a:cubicBezTo>
                    <a:pt x="21600" y="14480"/>
                    <a:pt x="20525" y="15647"/>
                    <a:pt x="19199" y="15647"/>
                  </a:cubicBezTo>
                  <a:lnTo>
                    <a:pt x="9000" y="15647"/>
                  </a:lnTo>
                  <a:lnTo>
                    <a:pt x="5125" y="21600"/>
                  </a:lnTo>
                  <a:lnTo>
                    <a:pt x="3600" y="15647"/>
                  </a:lnTo>
                  <a:lnTo>
                    <a:pt x="2401" y="15647"/>
                  </a:lnTo>
                  <a:cubicBezTo>
                    <a:pt x="1075" y="15647"/>
                    <a:pt x="0" y="14480"/>
                    <a:pt x="0" y="13039"/>
                  </a:cubicBezTo>
                  <a:lnTo>
                    <a:pt x="0" y="13039"/>
                  </a:lnTo>
                  <a:lnTo>
                    <a:pt x="0" y="9128"/>
                  </a:lnTo>
                  <a:close/>
                </a:path>
              </a:pathLst>
            </a:custGeom>
            <a:solidFill>
              <a:srgbClr val="F0F0F0"/>
            </a:solidFill>
            <a:ln w="6350" cap="flat">
              <a:solidFill>
                <a:srgbClr val="B7B4B3"/>
              </a:solidFill>
              <a:prstDash val="solid"/>
              <a:miter lim="800000"/>
            </a:ln>
            <a:effectLst/>
          </p:spPr>
          <p:txBody>
            <a:bodyPr wrap="square" lIns="45719" tIns="45719" rIns="45719" bIns="45719" numCol="1" anchor="ctr">
              <a:noAutofit/>
            </a:bodyPr>
            <a:lstStyle/>
            <a:p>
              <a:pPr>
                <a:defRPr sz="1000">
                  <a:latin typeface="Open Sans Bold"/>
                  <a:ea typeface="Open Sans Bold"/>
                  <a:cs typeface="Open Sans Bold"/>
                  <a:sym typeface="Open Sans Bold"/>
                </a:defRPr>
              </a:pPr>
              <a:endParaRPr/>
            </a:p>
          </p:txBody>
        </p:sp>
        <p:grpSp>
          <p:nvGrpSpPr>
            <p:cNvPr id="2948" name="Groep 76"/>
            <p:cNvGrpSpPr/>
            <p:nvPr/>
          </p:nvGrpSpPr>
          <p:grpSpPr>
            <a:xfrm>
              <a:off x="82988" y="69602"/>
              <a:ext cx="143712" cy="118906"/>
              <a:chOff x="0" y="0"/>
              <a:chExt cx="143711" cy="118905"/>
            </a:xfrm>
          </p:grpSpPr>
          <p:sp>
            <p:nvSpPr>
              <p:cNvPr id="2946" name="Rechthoek 77"/>
              <p:cNvSpPr/>
              <p:nvPr/>
            </p:nvSpPr>
            <p:spPr>
              <a:xfrm flipH="1">
                <a:off x="0" y="35229"/>
                <a:ext cx="97895" cy="48446"/>
              </a:xfrm>
              <a:prstGeom prst="rect">
                <a:avLst/>
              </a:prstGeom>
              <a:solidFill>
                <a:srgbClr val="5281AE"/>
              </a:solidFill>
              <a:ln w="12700" cap="flat">
                <a:noFill/>
                <a:miter lim="400000"/>
              </a:ln>
              <a:effectLst/>
            </p:spPr>
            <p:txBody>
              <a:bodyPr wrap="square" lIns="45719" tIns="45719" rIns="45719" bIns="45719" numCol="1" anchor="ctr">
                <a:noAutofit/>
              </a:bodyPr>
              <a:lstStyle/>
              <a:p>
                <a:pPr>
                  <a:defRPr sz="1000">
                    <a:latin typeface="Open Sans Bold"/>
                    <a:ea typeface="Open Sans Bold"/>
                    <a:cs typeface="Open Sans Bold"/>
                    <a:sym typeface="Open Sans Bold"/>
                  </a:defRPr>
                </a:pPr>
                <a:endParaRPr/>
              </a:p>
            </p:txBody>
          </p:sp>
          <p:sp>
            <p:nvSpPr>
              <p:cNvPr id="2947" name="Pijl: punthaak 78"/>
              <p:cNvSpPr/>
              <p:nvPr/>
            </p:nvSpPr>
            <p:spPr>
              <a:xfrm rot="10800000" flipH="1">
                <a:off x="35616" y="0"/>
                <a:ext cx="108096" cy="118906"/>
              </a:xfrm>
              <a:prstGeom prst="chevron">
                <a:avLst>
                  <a:gd name="adj" fmla="val 50000"/>
                </a:avLst>
              </a:prstGeom>
              <a:solidFill>
                <a:srgbClr val="5281AE"/>
              </a:solidFill>
              <a:ln w="12700" cap="flat">
                <a:noFill/>
                <a:miter lim="400000"/>
              </a:ln>
              <a:effectLst/>
            </p:spPr>
            <p:txBody>
              <a:bodyPr wrap="square" lIns="45719" tIns="45719" rIns="45719" bIns="45719" numCol="1" anchor="ctr">
                <a:noAutofit/>
              </a:bodyPr>
              <a:lstStyle/>
              <a:p>
                <a:pPr>
                  <a:defRPr sz="1000">
                    <a:latin typeface="Open Sans Bold"/>
                    <a:ea typeface="Open Sans Bold"/>
                    <a:cs typeface="Open Sans Bold"/>
                    <a:sym typeface="Open Sans Bold"/>
                  </a:defRPr>
                </a:pPr>
                <a:endParaRPr/>
              </a:p>
            </p:txBody>
          </p:sp>
        </p:grpSp>
      </p:grpSp>
      <p:grpSp>
        <p:nvGrpSpPr>
          <p:cNvPr id="2952" name="Ovaal 84"/>
          <p:cNvGrpSpPr/>
          <p:nvPr/>
        </p:nvGrpSpPr>
        <p:grpSpPr>
          <a:xfrm>
            <a:off x="8762911" y="2648286"/>
            <a:ext cx="288033" cy="288033"/>
            <a:chOff x="0" y="0"/>
            <a:chExt cx="288032" cy="288032"/>
          </a:xfrm>
        </p:grpSpPr>
        <p:sp>
          <p:nvSpPr>
            <p:cNvPr id="2950" name="Circle"/>
            <p:cNvSpPr/>
            <p:nvPr/>
          </p:nvSpPr>
          <p:spPr>
            <a:xfrm>
              <a:off x="-1" y="-1"/>
              <a:ext cx="288034" cy="288034"/>
            </a:xfrm>
            <a:prstGeom prst="ellipse">
              <a:avLst/>
            </a:prstGeom>
            <a:solidFill>
              <a:srgbClr val="000000"/>
            </a:solidFill>
            <a:ln w="12700" cap="flat">
              <a:noFill/>
              <a:miter lim="400000"/>
            </a:ln>
            <a:effectLst/>
          </p:spPr>
          <p:txBody>
            <a:bodyPr wrap="square" lIns="45719" tIns="45719" rIns="45719" bIns="45719" numCol="1" anchor="ctr">
              <a:noAutofit/>
            </a:bodyPr>
            <a:lstStyle/>
            <a:p>
              <a:pPr algn="ctr">
                <a:lnSpc>
                  <a:spcPct val="80000"/>
                </a:lnSpc>
                <a:spcBef>
                  <a:spcPts val="600"/>
                </a:spcBef>
                <a:defRPr>
                  <a:solidFill>
                    <a:srgbClr val="FFFFFF"/>
                  </a:solidFill>
                  <a:latin typeface="+mj-lt"/>
                  <a:ea typeface="+mj-ea"/>
                  <a:cs typeface="+mj-cs"/>
                  <a:sym typeface="Calibri"/>
                </a:defRPr>
              </a:pPr>
              <a:endParaRPr/>
            </a:p>
          </p:txBody>
        </p:sp>
        <p:sp>
          <p:nvSpPr>
            <p:cNvPr id="2951" name="1"/>
            <p:cNvSpPr txBox="1"/>
            <p:nvPr/>
          </p:nvSpPr>
          <p:spPr>
            <a:xfrm>
              <a:off x="42180" y="55116"/>
              <a:ext cx="203672" cy="1778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algn="ctr">
                <a:lnSpc>
                  <a:spcPct val="80000"/>
                </a:lnSpc>
                <a:spcBef>
                  <a:spcPts val="600"/>
                </a:spcBef>
                <a:defRPr sz="1000" b="1" cap="all">
                  <a:solidFill>
                    <a:srgbClr val="FFFFFF"/>
                  </a:solidFill>
                  <a:latin typeface="Segoe UI"/>
                  <a:ea typeface="Segoe UI"/>
                  <a:cs typeface="Segoe UI"/>
                  <a:sym typeface="Segoe UI"/>
                </a:defRPr>
              </a:lvl1pPr>
            </a:lstStyle>
            <a:p>
              <a:r>
                <a:t>1</a:t>
              </a:r>
            </a:p>
          </p:txBody>
        </p:sp>
      </p:grpSp>
      <p:grpSp>
        <p:nvGrpSpPr>
          <p:cNvPr id="2955" name="Ovaal 85"/>
          <p:cNvGrpSpPr/>
          <p:nvPr/>
        </p:nvGrpSpPr>
        <p:grpSpPr>
          <a:xfrm>
            <a:off x="8741151" y="3751522"/>
            <a:ext cx="288033" cy="288033"/>
            <a:chOff x="0" y="0"/>
            <a:chExt cx="288032" cy="288032"/>
          </a:xfrm>
        </p:grpSpPr>
        <p:sp>
          <p:nvSpPr>
            <p:cNvPr id="2953" name="Circle"/>
            <p:cNvSpPr/>
            <p:nvPr/>
          </p:nvSpPr>
          <p:spPr>
            <a:xfrm>
              <a:off x="-1" y="-1"/>
              <a:ext cx="288034" cy="288034"/>
            </a:xfrm>
            <a:prstGeom prst="ellipse">
              <a:avLst/>
            </a:prstGeom>
            <a:solidFill>
              <a:srgbClr val="000000"/>
            </a:solidFill>
            <a:ln w="12700" cap="flat">
              <a:noFill/>
              <a:miter lim="400000"/>
            </a:ln>
            <a:effectLst/>
          </p:spPr>
          <p:txBody>
            <a:bodyPr wrap="square" lIns="45719" tIns="45719" rIns="45719" bIns="45719" numCol="1" anchor="ctr">
              <a:noAutofit/>
            </a:bodyPr>
            <a:lstStyle/>
            <a:p>
              <a:pPr algn="ctr">
                <a:lnSpc>
                  <a:spcPct val="80000"/>
                </a:lnSpc>
                <a:spcBef>
                  <a:spcPts val="600"/>
                </a:spcBef>
                <a:defRPr>
                  <a:solidFill>
                    <a:srgbClr val="FFFFFF"/>
                  </a:solidFill>
                  <a:latin typeface="+mj-lt"/>
                  <a:ea typeface="+mj-ea"/>
                  <a:cs typeface="+mj-cs"/>
                  <a:sym typeface="Calibri"/>
                </a:defRPr>
              </a:pPr>
              <a:endParaRPr/>
            </a:p>
          </p:txBody>
        </p:sp>
        <p:sp>
          <p:nvSpPr>
            <p:cNvPr id="2954" name="3"/>
            <p:cNvSpPr txBox="1"/>
            <p:nvPr/>
          </p:nvSpPr>
          <p:spPr>
            <a:xfrm>
              <a:off x="42180" y="55116"/>
              <a:ext cx="203672" cy="1778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algn="ctr">
                <a:lnSpc>
                  <a:spcPct val="80000"/>
                </a:lnSpc>
                <a:spcBef>
                  <a:spcPts val="600"/>
                </a:spcBef>
                <a:defRPr sz="1000" b="1" cap="all">
                  <a:solidFill>
                    <a:srgbClr val="FFFFFF"/>
                  </a:solidFill>
                  <a:latin typeface="Segoe UI"/>
                  <a:ea typeface="Segoe UI"/>
                  <a:cs typeface="Segoe UI"/>
                  <a:sym typeface="Segoe UI"/>
                </a:defRPr>
              </a:lvl1pPr>
            </a:lstStyle>
            <a:p>
              <a:r>
                <a:t>3</a:t>
              </a:r>
            </a:p>
          </p:txBody>
        </p:sp>
      </p:grpSp>
      <p:grpSp>
        <p:nvGrpSpPr>
          <p:cNvPr id="2958" name="Ovaal 86"/>
          <p:cNvGrpSpPr/>
          <p:nvPr/>
        </p:nvGrpSpPr>
        <p:grpSpPr>
          <a:xfrm>
            <a:off x="8571520" y="4645726"/>
            <a:ext cx="288033" cy="288033"/>
            <a:chOff x="0" y="0"/>
            <a:chExt cx="288032" cy="288032"/>
          </a:xfrm>
        </p:grpSpPr>
        <p:sp>
          <p:nvSpPr>
            <p:cNvPr id="2956" name="Circle"/>
            <p:cNvSpPr/>
            <p:nvPr/>
          </p:nvSpPr>
          <p:spPr>
            <a:xfrm>
              <a:off x="-1" y="-1"/>
              <a:ext cx="288034" cy="288034"/>
            </a:xfrm>
            <a:prstGeom prst="ellipse">
              <a:avLst/>
            </a:prstGeom>
            <a:solidFill>
              <a:srgbClr val="000000"/>
            </a:solidFill>
            <a:ln w="12700" cap="flat">
              <a:noFill/>
              <a:miter lim="400000"/>
            </a:ln>
            <a:effectLst/>
          </p:spPr>
          <p:txBody>
            <a:bodyPr wrap="square" lIns="45719" tIns="45719" rIns="45719" bIns="45719" numCol="1" anchor="ctr">
              <a:noAutofit/>
            </a:bodyPr>
            <a:lstStyle/>
            <a:p>
              <a:pPr algn="ctr">
                <a:lnSpc>
                  <a:spcPct val="80000"/>
                </a:lnSpc>
                <a:spcBef>
                  <a:spcPts val="600"/>
                </a:spcBef>
                <a:defRPr>
                  <a:solidFill>
                    <a:srgbClr val="FFFFFF"/>
                  </a:solidFill>
                  <a:latin typeface="+mj-lt"/>
                  <a:ea typeface="+mj-ea"/>
                  <a:cs typeface="+mj-cs"/>
                  <a:sym typeface="Calibri"/>
                </a:defRPr>
              </a:pPr>
              <a:endParaRPr/>
            </a:p>
          </p:txBody>
        </p:sp>
        <p:sp>
          <p:nvSpPr>
            <p:cNvPr id="2957" name="4"/>
            <p:cNvSpPr txBox="1"/>
            <p:nvPr/>
          </p:nvSpPr>
          <p:spPr>
            <a:xfrm>
              <a:off x="42180" y="55116"/>
              <a:ext cx="203672" cy="1778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algn="ctr">
                <a:lnSpc>
                  <a:spcPct val="80000"/>
                </a:lnSpc>
                <a:spcBef>
                  <a:spcPts val="600"/>
                </a:spcBef>
                <a:defRPr sz="1000" b="1" cap="all">
                  <a:solidFill>
                    <a:srgbClr val="FFFFFF"/>
                  </a:solidFill>
                  <a:latin typeface="Segoe UI"/>
                  <a:ea typeface="Segoe UI"/>
                  <a:cs typeface="Segoe UI"/>
                  <a:sym typeface="Segoe UI"/>
                </a:defRPr>
              </a:lvl1pPr>
            </a:lstStyle>
            <a:p>
              <a:r>
                <a:t>4</a:t>
              </a:r>
            </a:p>
          </p:txBody>
        </p:sp>
      </p:grpSp>
      <p:grpSp>
        <p:nvGrpSpPr>
          <p:cNvPr id="2961" name="Ovaal 87"/>
          <p:cNvGrpSpPr/>
          <p:nvPr/>
        </p:nvGrpSpPr>
        <p:grpSpPr>
          <a:xfrm>
            <a:off x="8773859" y="3160240"/>
            <a:ext cx="288033" cy="288033"/>
            <a:chOff x="0" y="0"/>
            <a:chExt cx="288032" cy="288032"/>
          </a:xfrm>
        </p:grpSpPr>
        <p:sp>
          <p:nvSpPr>
            <p:cNvPr id="2959" name="Circle"/>
            <p:cNvSpPr/>
            <p:nvPr/>
          </p:nvSpPr>
          <p:spPr>
            <a:xfrm>
              <a:off x="-1" y="-1"/>
              <a:ext cx="288034" cy="288034"/>
            </a:xfrm>
            <a:prstGeom prst="ellipse">
              <a:avLst/>
            </a:prstGeom>
            <a:solidFill>
              <a:srgbClr val="000000"/>
            </a:solidFill>
            <a:ln w="12700" cap="flat">
              <a:noFill/>
              <a:miter lim="400000"/>
            </a:ln>
            <a:effectLst/>
          </p:spPr>
          <p:txBody>
            <a:bodyPr wrap="square" lIns="45719" tIns="45719" rIns="45719" bIns="45719" numCol="1" anchor="ctr">
              <a:noAutofit/>
            </a:bodyPr>
            <a:lstStyle/>
            <a:p>
              <a:pPr algn="ctr">
                <a:lnSpc>
                  <a:spcPct val="80000"/>
                </a:lnSpc>
                <a:spcBef>
                  <a:spcPts val="600"/>
                </a:spcBef>
                <a:defRPr>
                  <a:solidFill>
                    <a:srgbClr val="FFFFFF"/>
                  </a:solidFill>
                  <a:latin typeface="+mj-lt"/>
                  <a:ea typeface="+mj-ea"/>
                  <a:cs typeface="+mj-cs"/>
                  <a:sym typeface="Calibri"/>
                </a:defRPr>
              </a:pPr>
              <a:endParaRPr/>
            </a:p>
          </p:txBody>
        </p:sp>
        <p:sp>
          <p:nvSpPr>
            <p:cNvPr id="2960" name="2"/>
            <p:cNvSpPr txBox="1"/>
            <p:nvPr/>
          </p:nvSpPr>
          <p:spPr>
            <a:xfrm>
              <a:off x="42180" y="55116"/>
              <a:ext cx="203672" cy="1778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algn="ctr">
                <a:lnSpc>
                  <a:spcPct val="80000"/>
                </a:lnSpc>
                <a:spcBef>
                  <a:spcPts val="600"/>
                </a:spcBef>
                <a:defRPr sz="1000" b="1" cap="all">
                  <a:solidFill>
                    <a:srgbClr val="FFFFFF"/>
                  </a:solidFill>
                  <a:latin typeface="Segoe UI"/>
                  <a:ea typeface="Segoe UI"/>
                  <a:cs typeface="Segoe UI"/>
                  <a:sym typeface="Segoe UI"/>
                </a:defRPr>
              </a:lvl1pPr>
            </a:lstStyle>
            <a:p>
              <a:r>
                <a:t>2</a:t>
              </a:r>
            </a:p>
          </p:txBody>
        </p:sp>
      </p:grpSp>
      <p:grpSp>
        <p:nvGrpSpPr>
          <p:cNvPr id="2964" name="Ovaal 93"/>
          <p:cNvGrpSpPr/>
          <p:nvPr/>
        </p:nvGrpSpPr>
        <p:grpSpPr>
          <a:xfrm>
            <a:off x="1215428" y="5412430"/>
            <a:ext cx="288033" cy="288033"/>
            <a:chOff x="0" y="0"/>
            <a:chExt cx="288032" cy="288032"/>
          </a:xfrm>
        </p:grpSpPr>
        <p:sp>
          <p:nvSpPr>
            <p:cNvPr id="2962" name="Circle"/>
            <p:cNvSpPr/>
            <p:nvPr/>
          </p:nvSpPr>
          <p:spPr>
            <a:xfrm>
              <a:off x="-1" y="-1"/>
              <a:ext cx="288034" cy="288034"/>
            </a:xfrm>
            <a:prstGeom prst="ellipse">
              <a:avLst/>
            </a:prstGeom>
            <a:solidFill>
              <a:srgbClr val="000000"/>
            </a:solidFill>
            <a:ln w="12700" cap="flat">
              <a:noFill/>
              <a:miter lim="400000"/>
            </a:ln>
            <a:effectLst/>
          </p:spPr>
          <p:txBody>
            <a:bodyPr wrap="square" lIns="45719" tIns="45719" rIns="45719" bIns="45719" numCol="1" anchor="ctr">
              <a:noAutofit/>
            </a:bodyPr>
            <a:lstStyle/>
            <a:p>
              <a:pPr algn="ctr">
                <a:lnSpc>
                  <a:spcPct val="80000"/>
                </a:lnSpc>
                <a:spcBef>
                  <a:spcPts val="600"/>
                </a:spcBef>
                <a:defRPr sz="1000" b="1" cap="all">
                  <a:solidFill>
                    <a:srgbClr val="FFFFFF"/>
                  </a:solidFill>
                  <a:latin typeface="Segoe UI"/>
                  <a:ea typeface="Segoe UI"/>
                  <a:cs typeface="Segoe UI"/>
                  <a:sym typeface="Segoe UI"/>
                </a:defRPr>
              </a:pPr>
              <a:endParaRPr/>
            </a:p>
          </p:txBody>
        </p:sp>
        <p:sp>
          <p:nvSpPr>
            <p:cNvPr id="2963" name="5"/>
            <p:cNvSpPr txBox="1"/>
            <p:nvPr/>
          </p:nvSpPr>
          <p:spPr>
            <a:xfrm>
              <a:off x="42180" y="55116"/>
              <a:ext cx="203672" cy="1778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algn="ctr">
                <a:lnSpc>
                  <a:spcPct val="80000"/>
                </a:lnSpc>
                <a:spcBef>
                  <a:spcPts val="600"/>
                </a:spcBef>
                <a:defRPr sz="1000" b="1" cap="all">
                  <a:solidFill>
                    <a:srgbClr val="FFFFFF"/>
                  </a:solidFill>
                  <a:latin typeface="Segoe UI"/>
                  <a:ea typeface="Segoe UI"/>
                  <a:cs typeface="Segoe UI"/>
                  <a:sym typeface="Segoe UI"/>
                </a:defRPr>
              </a:lvl1pPr>
            </a:lstStyle>
            <a:p>
              <a:r>
                <a:t>5</a:t>
              </a:r>
            </a:p>
          </p:txBody>
        </p:sp>
      </p:grpSp>
      <p:grpSp>
        <p:nvGrpSpPr>
          <p:cNvPr id="2967" name="Ovaal 94"/>
          <p:cNvGrpSpPr/>
          <p:nvPr/>
        </p:nvGrpSpPr>
        <p:grpSpPr>
          <a:xfrm>
            <a:off x="1215428" y="2648286"/>
            <a:ext cx="288033" cy="288033"/>
            <a:chOff x="0" y="0"/>
            <a:chExt cx="288032" cy="288032"/>
          </a:xfrm>
        </p:grpSpPr>
        <p:sp>
          <p:nvSpPr>
            <p:cNvPr id="2965" name="Circle"/>
            <p:cNvSpPr/>
            <p:nvPr/>
          </p:nvSpPr>
          <p:spPr>
            <a:xfrm>
              <a:off x="-1" y="-1"/>
              <a:ext cx="288034" cy="288034"/>
            </a:xfrm>
            <a:prstGeom prst="ellipse">
              <a:avLst/>
            </a:prstGeom>
            <a:solidFill>
              <a:srgbClr val="000000"/>
            </a:solidFill>
            <a:ln w="12700" cap="flat">
              <a:noFill/>
              <a:miter lim="400000"/>
            </a:ln>
            <a:effectLst/>
          </p:spPr>
          <p:txBody>
            <a:bodyPr wrap="square" lIns="45719" tIns="45719" rIns="45719" bIns="45719" numCol="1" anchor="ctr">
              <a:noAutofit/>
            </a:bodyPr>
            <a:lstStyle/>
            <a:p>
              <a:pPr algn="ctr">
                <a:lnSpc>
                  <a:spcPct val="80000"/>
                </a:lnSpc>
                <a:spcBef>
                  <a:spcPts val="600"/>
                </a:spcBef>
                <a:defRPr>
                  <a:solidFill>
                    <a:srgbClr val="FFFFFF"/>
                  </a:solidFill>
                  <a:latin typeface="+mj-lt"/>
                  <a:ea typeface="+mj-ea"/>
                  <a:cs typeface="+mj-cs"/>
                  <a:sym typeface="Calibri"/>
                </a:defRPr>
              </a:pPr>
              <a:endParaRPr/>
            </a:p>
          </p:txBody>
        </p:sp>
        <p:sp>
          <p:nvSpPr>
            <p:cNvPr id="2966" name="1"/>
            <p:cNvSpPr txBox="1"/>
            <p:nvPr/>
          </p:nvSpPr>
          <p:spPr>
            <a:xfrm>
              <a:off x="42180" y="55116"/>
              <a:ext cx="203672" cy="1778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algn="ctr">
                <a:lnSpc>
                  <a:spcPct val="80000"/>
                </a:lnSpc>
                <a:spcBef>
                  <a:spcPts val="600"/>
                </a:spcBef>
                <a:defRPr sz="1000" b="1" cap="all">
                  <a:solidFill>
                    <a:srgbClr val="FFFFFF"/>
                  </a:solidFill>
                  <a:latin typeface="Segoe UI"/>
                  <a:ea typeface="Segoe UI"/>
                  <a:cs typeface="Segoe UI"/>
                  <a:sym typeface="Segoe UI"/>
                </a:defRPr>
              </a:lvl1pPr>
            </a:lstStyle>
            <a:p>
              <a:r>
                <a:t>1</a:t>
              </a:r>
            </a:p>
          </p:txBody>
        </p:sp>
      </p:grpSp>
      <p:grpSp>
        <p:nvGrpSpPr>
          <p:cNvPr id="2970" name="Ovaal 95"/>
          <p:cNvGrpSpPr/>
          <p:nvPr/>
        </p:nvGrpSpPr>
        <p:grpSpPr>
          <a:xfrm>
            <a:off x="1215428" y="3751522"/>
            <a:ext cx="288033" cy="288033"/>
            <a:chOff x="0" y="0"/>
            <a:chExt cx="288032" cy="288032"/>
          </a:xfrm>
        </p:grpSpPr>
        <p:sp>
          <p:nvSpPr>
            <p:cNvPr id="2968" name="Circle"/>
            <p:cNvSpPr/>
            <p:nvPr/>
          </p:nvSpPr>
          <p:spPr>
            <a:xfrm>
              <a:off x="-1" y="-1"/>
              <a:ext cx="288034" cy="288034"/>
            </a:xfrm>
            <a:prstGeom prst="ellipse">
              <a:avLst/>
            </a:prstGeom>
            <a:solidFill>
              <a:srgbClr val="000000"/>
            </a:solidFill>
            <a:ln w="12700" cap="flat">
              <a:noFill/>
              <a:miter lim="400000"/>
            </a:ln>
            <a:effectLst/>
          </p:spPr>
          <p:txBody>
            <a:bodyPr wrap="square" lIns="45719" tIns="45719" rIns="45719" bIns="45719" numCol="1" anchor="ctr">
              <a:noAutofit/>
            </a:bodyPr>
            <a:lstStyle/>
            <a:p>
              <a:pPr algn="ctr">
                <a:lnSpc>
                  <a:spcPct val="80000"/>
                </a:lnSpc>
                <a:spcBef>
                  <a:spcPts val="600"/>
                </a:spcBef>
                <a:defRPr>
                  <a:solidFill>
                    <a:srgbClr val="FFFFFF"/>
                  </a:solidFill>
                  <a:latin typeface="+mj-lt"/>
                  <a:ea typeface="+mj-ea"/>
                  <a:cs typeface="+mj-cs"/>
                  <a:sym typeface="Calibri"/>
                </a:defRPr>
              </a:pPr>
              <a:endParaRPr/>
            </a:p>
          </p:txBody>
        </p:sp>
        <p:sp>
          <p:nvSpPr>
            <p:cNvPr id="2969" name="3"/>
            <p:cNvSpPr txBox="1"/>
            <p:nvPr/>
          </p:nvSpPr>
          <p:spPr>
            <a:xfrm>
              <a:off x="42180" y="55116"/>
              <a:ext cx="203672" cy="1778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algn="ctr">
                <a:lnSpc>
                  <a:spcPct val="80000"/>
                </a:lnSpc>
                <a:spcBef>
                  <a:spcPts val="600"/>
                </a:spcBef>
                <a:defRPr sz="1000" b="1" cap="all">
                  <a:solidFill>
                    <a:srgbClr val="FFFFFF"/>
                  </a:solidFill>
                  <a:latin typeface="Segoe UI"/>
                  <a:ea typeface="Segoe UI"/>
                  <a:cs typeface="Segoe UI"/>
                  <a:sym typeface="Segoe UI"/>
                </a:defRPr>
              </a:lvl1pPr>
            </a:lstStyle>
            <a:p>
              <a:r>
                <a:t>3</a:t>
              </a:r>
            </a:p>
          </p:txBody>
        </p:sp>
      </p:grpSp>
      <p:grpSp>
        <p:nvGrpSpPr>
          <p:cNvPr id="2973" name="Ovaal 96"/>
          <p:cNvGrpSpPr/>
          <p:nvPr/>
        </p:nvGrpSpPr>
        <p:grpSpPr>
          <a:xfrm>
            <a:off x="1215428" y="4645726"/>
            <a:ext cx="288033" cy="288033"/>
            <a:chOff x="0" y="0"/>
            <a:chExt cx="288032" cy="288032"/>
          </a:xfrm>
        </p:grpSpPr>
        <p:sp>
          <p:nvSpPr>
            <p:cNvPr id="2971" name="Circle"/>
            <p:cNvSpPr/>
            <p:nvPr/>
          </p:nvSpPr>
          <p:spPr>
            <a:xfrm>
              <a:off x="-1" y="-1"/>
              <a:ext cx="288034" cy="288034"/>
            </a:xfrm>
            <a:prstGeom prst="ellipse">
              <a:avLst/>
            </a:prstGeom>
            <a:solidFill>
              <a:srgbClr val="000000"/>
            </a:solidFill>
            <a:ln w="12700" cap="flat">
              <a:noFill/>
              <a:miter lim="400000"/>
            </a:ln>
            <a:effectLst/>
          </p:spPr>
          <p:txBody>
            <a:bodyPr wrap="square" lIns="45719" tIns="45719" rIns="45719" bIns="45719" numCol="1" anchor="ctr">
              <a:noAutofit/>
            </a:bodyPr>
            <a:lstStyle/>
            <a:p>
              <a:pPr algn="ctr">
                <a:lnSpc>
                  <a:spcPct val="80000"/>
                </a:lnSpc>
                <a:spcBef>
                  <a:spcPts val="600"/>
                </a:spcBef>
                <a:defRPr>
                  <a:solidFill>
                    <a:srgbClr val="FFFFFF"/>
                  </a:solidFill>
                  <a:latin typeface="+mj-lt"/>
                  <a:ea typeface="+mj-ea"/>
                  <a:cs typeface="+mj-cs"/>
                  <a:sym typeface="Calibri"/>
                </a:defRPr>
              </a:pPr>
              <a:endParaRPr/>
            </a:p>
          </p:txBody>
        </p:sp>
        <p:sp>
          <p:nvSpPr>
            <p:cNvPr id="2972" name="4"/>
            <p:cNvSpPr txBox="1"/>
            <p:nvPr/>
          </p:nvSpPr>
          <p:spPr>
            <a:xfrm>
              <a:off x="42180" y="55116"/>
              <a:ext cx="203672" cy="1778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algn="ctr">
                <a:lnSpc>
                  <a:spcPct val="80000"/>
                </a:lnSpc>
                <a:spcBef>
                  <a:spcPts val="600"/>
                </a:spcBef>
                <a:defRPr sz="1000" b="1" cap="all">
                  <a:solidFill>
                    <a:srgbClr val="FFFFFF"/>
                  </a:solidFill>
                  <a:latin typeface="Segoe UI"/>
                  <a:ea typeface="Segoe UI"/>
                  <a:cs typeface="Segoe UI"/>
                  <a:sym typeface="Segoe UI"/>
                </a:defRPr>
              </a:lvl1pPr>
            </a:lstStyle>
            <a:p>
              <a:r>
                <a:t>4</a:t>
              </a:r>
            </a:p>
          </p:txBody>
        </p:sp>
      </p:grpSp>
      <p:grpSp>
        <p:nvGrpSpPr>
          <p:cNvPr id="2976" name="Ovaal 97"/>
          <p:cNvGrpSpPr/>
          <p:nvPr/>
        </p:nvGrpSpPr>
        <p:grpSpPr>
          <a:xfrm>
            <a:off x="1215428" y="3160240"/>
            <a:ext cx="288033" cy="288033"/>
            <a:chOff x="0" y="0"/>
            <a:chExt cx="288032" cy="288032"/>
          </a:xfrm>
        </p:grpSpPr>
        <p:sp>
          <p:nvSpPr>
            <p:cNvPr id="2974" name="Circle"/>
            <p:cNvSpPr/>
            <p:nvPr/>
          </p:nvSpPr>
          <p:spPr>
            <a:xfrm>
              <a:off x="-1" y="-1"/>
              <a:ext cx="288034" cy="288034"/>
            </a:xfrm>
            <a:prstGeom prst="ellipse">
              <a:avLst/>
            </a:prstGeom>
            <a:solidFill>
              <a:srgbClr val="000000"/>
            </a:solidFill>
            <a:ln w="12700" cap="flat">
              <a:noFill/>
              <a:miter lim="400000"/>
            </a:ln>
            <a:effectLst/>
          </p:spPr>
          <p:txBody>
            <a:bodyPr wrap="square" lIns="45719" tIns="45719" rIns="45719" bIns="45719" numCol="1" anchor="ctr">
              <a:noAutofit/>
            </a:bodyPr>
            <a:lstStyle/>
            <a:p>
              <a:pPr algn="ctr">
                <a:lnSpc>
                  <a:spcPct val="80000"/>
                </a:lnSpc>
                <a:spcBef>
                  <a:spcPts val="600"/>
                </a:spcBef>
                <a:defRPr>
                  <a:solidFill>
                    <a:srgbClr val="FFFFFF"/>
                  </a:solidFill>
                  <a:latin typeface="+mj-lt"/>
                  <a:ea typeface="+mj-ea"/>
                  <a:cs typeface="+mj-cs"/>
                  <a:sym typeface="Calibri"/>
                </a:defRPr>
              </a:pPr>
              <a:endParaRPr/>
            </a:p>
          </p:txBody>
        </p:sp>
        <p:sp>
          <p:nvSpPr>
            <p:cNvPr id="2975" name="2"/>
            <p:cNvSpPr txBox="1"/>
            <p:nvPr/>
          </p:nvSpPr>
          <p:spPr>
            <a:xfrm>
              <a:off x="42180" y="55116"/>
              <a:ext cx="203672" cy="1778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algn="ctr">
                <a:lnSpc>
                  <a:spcPct val="80000"/>
                </a:lnSpc>
                <a:spcBef>
                  <a:spcPts val="600"/>
                </a:spcBef>
                <a:defRPr sz="1000" b="1" cap="all">
                  <a:solidFill>
                    <a:srgbClr val="FFFFFF"/>
                  </a:solidFill>
                  <a:latin typeface="Segoe UI"/>
                  <a:ea typeface="Segoe UI"/>
                  <a:cs typeface="Segoe UI"/>
                  <a:sym typeface="Segoe UI"/>
                </a:defRPr>
              </a:lvl1pPr>
            </a:lstStyle>
            <a:p>
              <a:r>
                <a:t>2</a:t>
              </a:r>
            </a:p>
          </p:txBody>
        </p:sp>
      </p:grpSp>
      <p:sp>
        <p:nvSpPr>
          <p:cNvPr id="2977" name="HYPERLINK (WEBSITE)">
            <a:hlinkClick r:id="rId3"/>
          </p:cNvPr>
          <p:cNvSpPr/>
          <p:nvPr/>
        </p:nvSpPr>
        <p:spPr>
          <a:xfrm>
            <a:off x="-1" y="0"/>
            <a:ext cx="1330651" cy="1100697"/>
          </a:xfrm>
          <a:prstGeom prst="rect">
            <a:avLst/>
          </a:prstGeom>
          <a:solidFill>
            <a:srgbClr val="4472C4">
              <a:alpha val="0"/>
            </a:srgbClr>
          </a:solidFill>
          <a:ln w="12700">
            <a:miter lim="400000"/>
          </a:ln>
        </p:spPr>
        <p:txBody>
          <a:bodyPr lIns="45719" rIns="45719" anchor="ctr"/>
          <a:lstStyle/>
          <a:p>
            <a:pPr>
              <a:defRPr sz="1000" b="1">
                <a:solidFill>
                  <a:srgbClr val="211F26"/>
                </a:solidFill>
                <a:latin typeface="+mj-lt"/>
                <a:ea typeface="+mj-ea"/>
                <a:cs typeface="+mj-cs"/>
                <a:sym typeface="Calibri"/>
              </a:defRPr>
            </a:pPr>
            <a:endParaRPr/>
          </a:p>
        </p:txBody>
      </p:sp>
      <p:sp>
        <p:nvSpPr>
          <p:cNvPr id="297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35" name="Groep 9"/>
          <p:cNvGrpSpPr/>
          <p:nvPr/>
        </p:nvGrpSpPr>
        <p:grpSpPr>
          <a:xfrm>
            <a:off x="2982511" y="-1228655"/>
            <a:ext cx="6226977" cy="490402"/>
            <a:chOff x="0" y="0"/>
            <a:chExt cx="6226976" cy="490400"/>
          </a:xfrm>
        </p:grpSpPr>
        <p:sp>
          <p:nvSpPr>
            <p:cNvPr id="23" name="Rechthoek 36"/>
            <p:cNvSpPr/>
            <p:nvPr/>
          </p:nvSpPr>
          <p:spPr>
            <a:xfrm rot="16200000">
              <a:off x="3007798" y="-2728777"/>
              <a:ext cx="211380" cy="6226977"/>
            </a:xfrm>
            <a:prstGeom prst="rect">
              <a:avLst/>
            </a:prstGeom>
            <a:solidFill>
              <a:schemeClr val="accent1"/>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grpSp>
          <p:nvGrpSpPr>
            <p:cNvPr id="34" name="Groep 8"/>
            <p:cNvGrpSpPr/>
            <p:nvPr/>
          </p:nvGrpSpPr>
          <p:grpSpPr>
            <a:xfrm>
              <a:off x="0" y="0"/>
              <a:ext cx="6226975" cy="211381"/>
              <a:chOff x="0" y="0"/>
              <a:chExt cx="6226974" cy="211380"/>
            </a:xfrm>
          </p:grpSpPr>
          <p:sp>
            <p:nvSpPr>
              <p:cNvPr id="24" name="Rechthoek 6"/>
              <p:cNvSpPr/>
              <p:nvPr/>
            </p:nvSpPr>
            <p:spPr>
              <a:xfrm rot="16200000">
                <a:off x="168192" y="-168191"/>
                <a:ext cx="211380" cy="547765"/>
              </a:xfrm>
              <a:prstGeom prst="rect">
                <a:avLst/>
              </a:pr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25" name="Rechthoek 29"/>
              <p:cNvSpPr/>
              <p:nvPr/>
            </p:nvSpPr>
            <p:spPr>
              <a:xfrm rot="16200000">
                <a:off x="799215" y="-168191"/>
                <a:ext cx="211380" cy="547765"/>
              </a:xfrm>
              <a:prstGeom prst="rect">
                <a:avLst/>
              </a:prstGeom>
              <a:solidFill>
                <a:srgbClr val="0066A2"/>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26" name="Rechthoek 30"/>
              <p:cNvSpPr/>
              <p:nvPr/>
            </p:nvSpPr>
            <p:spPr>
              <a:xfrm rot="16200000">
                <a:off x="1430239" y="-168191"/>
                <a:ext cx="211380" cy="547765"/>
              </a:xfrm>
              <a:prstGeom prst="rect">
                <a:avLst/>
              </a:prstGeom>
              <a:solidFill>
                <a:srgbClr val="00B7D3"/>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27" name="Rechthoek 31"/>
              <p:cNvSpPr/>
              <p:nvPr/>
            </p:nvSpPr>
            <p:spPr>
              <a:xfrm rot="16200000">
                <a:off x="2061263" y="-168191"/>
                <a:ext cx="211380" cy="547765"/>
              </a:xfrm>
              <a:prstGeom prst="rect">
                <a:avLst/>
              </a:prstGeom>
              <a:solidFill>
                <a:schemeClr val="accent4"/>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28" name="Rechthoek 32"/>
              <p:cNvSpPr/>
              <p:nvPr/>
            </p:nvSpPr>
            <p:spPr>
              <a:xfrm rot="16200000">
                <a:off x="2692286" y="-168191"/>
                <a:ext cx="211380" cy="547765"/>
              </a:xfrm>
              <a:prstGeom prst="rect">
                <a:avLst/>
              </a:prstGeom>
              <a:solidFill>
                <a:srgbClr val="61A4B4"/>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29" name="Rechthoek 33"/>
              <p:cNvSpPr/>
              <p:nvPr/>
            </p:nvSpPr>
            <p:spPr>
              <a:xfrm rot="16200000">
                <a:off x="3323310" y="-168191"/>
                <a:ext cx="211380" cy="547765"/>
              </a:xfrm>
              <a:prstGeom prst="rect">
                <a:avLst/>
              </a:prstGeom>
              <a:solidFill>
                <a:srgbClr val="82D7C6"/>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30" name="Rechthoek 34"/>
              <p:cNvSpPr/>
              <p:nvPr/>
            </p:nvSpPr>
            <p:spPr>
              <a:xfrm rot="16200000">
                <a:off x="3954334" y="-168191"/>
                <a:ext cx="211380" cy="547765"/>
              </a:xfrm>
              <a:prstGeom prst="rect">
                <a:avLst/>
              </a:prstGeom>
              <a:solidFill>
                <a:schemeClr val="accent6"/>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31" name="Rechthoek 37"/>
              <p:cNvSpPr/>
              <p:nvPr/>
            </p:nvSpPr>
            <p:spPr>
              <a:xfrm rot="16200000">
                <a:off x="4585357" y="-168192"/>
                <a:ext cx="211380" cy="547765"/>
              </a:xfrm>
              <a:prstGeom prst="rect">
                <a:avLst/>
              </a:prstGeom>
              <a:solidFill>
                <a:srgbClr val="99D28C"/>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32" name="Rechthoek 38"/>
              <p:cNvSpPr/>
              <p:nvPr/>
            </p:nvSpPr>
            <p:spPr>
              <a:xfrm rot="16200000">
                <a:off x="5216380" y="-168192"/>
                <a:ext cx="211380" cy="547764"/>
              </a:xfrm>
              <a:prstGeom prst="rect">
                <a:avLst/>
              </a:pr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33" name="Rechthoek 39"/>
              <p:cNvSpPr/>
              <p:nvPr/>
            </p:nvSpPr>
            <p:spPr>
              <a:xfrm rot="16200000">
                <a:off x="5847403" y="-168193"/>
                <a:ext cx="211380" cy="547765"/>
              </a:xfrm>
              <a:prstGeom prst="rect">
                <a:avLst/>
              </a:prstGeom>
              <a:solidFill>
                <a:schemeClr val="accent5"/>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grpSp>
      </p:grpSp>
      <p:grpSp>
        <p:nvGrpSpPr>
          <p:cNvPr id="44" name="Group 4"/>
          <p:cNvGrpSpPr/>
          <p:nvPr/>
        </p:nvGrpSpPr>
        <p:grpSpPr>
          <a:xfrm>
            <a:off x="698501" y="5884314"/>
            <a:ext cx="1454912" cy="577167"/>
            <a:chOff x="0" y="0"/>
            <a:chExt cx="1454911" cy="577165"/>
          </a:xfrm>
        </p:grpSpPr>
        <p:sp>
          <p:nvSpPr>
            <p:cNvPr id="36" name="Freeform 5"/>
            <p:cNvSpPr/>
            <p:nvPr/>
          </p:nvSpPr>
          <p:spPr>
            <a:xfrm>
              <a:off x="289214" y="284162"/>
              <a:ext cx="268376" cy="293004"/>
            </a:xfrm>
            <a:custGeom>
              <a:avLst/>
              <a:gdLst/>
              <a:ahLst/>
              <a:cxnLst>
                <a:cxn ang="0">
                  <a:pos x="wd2" y="hd2"/>
                </a:cxn>
                <a:cxn ang="5400000">
                  <a:pos x="wd2" y="hd2"/>
                </a:cxn>
                <a:cxn ang="10800000">
                  <a:pos x="wd2" y="hd2"/>
                </a:cxn>
                <a:cxn ang="16200000">
                  <a:pos x="wd2" y="hd2"/>
                </a:cxn>
              </a:cxnLst>
              <a:rect l="0" t="0" r="r" b="b"/>
              <a:pathLst>
                <a:path w="21600" h="21600" extrusionOk="0">
                  <a:moveTo>
                    <a:pt x="10800" y="17530"/>
                  </a:moveTo>
                  <a:cubicBezTo>
                    <a:pt x="13837" y="17530"/>
                    <a:pt x="15525" y="15652"/>
                    <a:pt x="15525" y="13148"/>
                  </a:cubicBezTo>
                  <a:cubicBezTo>
                    <a:pt x="15525" y="0"/>
                    <a:pt x="15525" y="0"/>
                    <a:pt x="15525" y="0"/>
                  </a:cubicBezTo>
                  <a:cubicBezTo>
                    <a:pt x="21600" y="0"/>
                    <a:pt x="21600" y="0"/>
                    <a:pt x="21600" y="0"/>
                  </a:cubicBezTo>
                  <a:cubicBezTo>
                    <a:pt x="21600" y="13461"/>
                    <a:pt x="21600" y="13461"/>
                    <a:pt x="21600" y="13461"/>
                  </a:cubicBezTo>
                  <a:cubicBezTo>
                    <a:pt x="21600" y="19096"/>
                    <a:pt x="16537" y="21600"/>
                    <a:pt x="10800" y="21600"/>
                  </a:cubicBezTo>
                  <a:cubicBezTo>
                    <a:pt x="5063" y="21600"/>
                    <a:pt x="0" y="19096"/>
                    <a:pt x="0" y="13461"/>
                  </a:cubicBezTo>
                  <a:cubicBezTo>
                    <a:pt x="0" y="0"/>
                    <a:pt x="0" y="0"/>
                    <a:pt x="0" y="0"/>
                  </a:cubicBezTo>
                  <a:cubicBezTo>
                    <a:pt x="6413" y="0"/>
                    <a:pt x="6413" y="0"/>
                    <a:pt x="6413" y="0"/>
                  </a:cubicBezTo>
                  <a:cubicBezTo>
                    <a:pt x="6413" y="13148"/>
                    <a:pt x="6413" y="13148"/>
                    <a:pt x="6413" y="13148"/>
                  </a:cubicBezTo>
                  <a:cubicBezTo>
                    <a:pt x="6413" y="15652"/>
                    <a:pt x="7763" y="17530"/>
                    <a:pt x="10800" y="17530"/>
                  </a:cubicBezTo>
                  <a:close/>
                </a:path>
              </a:pathLst>
            </a:custGeom>
            <a:solidFill>
              <a:schemeClr val="accent1"/>
            </a:solidFill>
            <a:ln w="12700" cap="flat">
              <a:noFill/>
              <a:miter lim="400000"/>
            </a:ln>
            <a:effectLst/>
          </p:spPr>
          <p:txBody>
            <a:bodyPr wrap="square" lIns="45719" tIns="45719" rIns="45719" bIns="45719" numCol="1" anchor="t">
              <a:noAutofit/>
            </a:bodyPr>
            <a:lstStyle/>
            <a:p>
              <a:endParaRPr/>
            </a:p>
          </p:txBody>
        </p:sp>
        <p:sp>
          <p:nvSpPr>
            <p:cNvPr id="37" name="Freeform 6"/>
            <p:cNvSpPr/>
            <p:nvPr/>
          </p:nvSpPr>
          <p:spPr>
            <a:xfrm>
              <a:off x="0" y="284162"/>
              <a:ext cx="251958" cy="284795"/>
            </a:xfrm>
            <a:custGeom>
              <a:avLst/>
              <a:gdLst/>
              <a:ahLst/>
              <a:cxnLst>
                <a:cxn ang="0">
                  <a:pos x="wd2" y="hd2"/>
                </a:cxn>
                <a:cxn ang="5400000">
                  <a:pos x="wd2" y="hd2"/>
                </a:cxn>
                <a:cxn ang="10800000">
                  <a:pos x="wd2" y="hd2"/>
                </a:cxn>
                <a:cxn ang="16200000">
                  <a:pos x="wd2" y="hd2"/>
                </a:cxn>
              </a:cxnLst>
              <a:rect l="0" t="0" r="r" b="b"/>
              <a:pathLst>
                <a:path w="21600" h="21600" extrusionOk="0">
                  <a:moveTo>
                    <a:pt x="7579" y="21600"/>
                  </a:moveTo>
                  <a:lnTo>
                    <a:pt x="14400" y="21600"/>
                  </a:lnTo>
                  <a:lnTo>
                    <a:pt x="14400" y="4215"/>
                  </a:lnTo>
                  <a:lnTo>
                    <a:pt x="21600" y="4215"/>
                  </a:lnTo>
                  <a:lnTo>
                    <a:pt x="21600" y="0"/>
                  </a:lnTo>
                  <a:lnTo>
                    <a:pt x="0" y="0"/>
                  </a:lnTo>
                  <a:lnTo>
                    <a:pt x="0" y="4215"/>
                  </a:lnTo>
                  <a:lnTo>
                    <a:pt x="7579" y="4215"/>
                  </a:lnTo>
                  <a:lnTo>
                    <a:pt x="7579" y="21600"/>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38" name="Freeform 7"/>
            <p:cNvSpPr/>
            <p:nvPr/>
          </p:nvSpPr>
          <p:spPr>
            <a:xfrm>
              <a:off x="76645" y="-1"/>
              <a:ext cx="266458" cy="267114"/>
            </a:xfrm>
            <a:custGeom>
              <a:avLst/>
              <a:gdLst/>
              <a:ahLst/>
              <a:cxnLst>
                <a:cxn ang="0">
                  <a:pos x="wd2" y="hd2"/>
                </a:cxn>
                <a:cxn ang="5400000">
                  <a:pos x="wd2" y="hd2"/>
                </a:cxn>
                <a:cxn ang="10800000">
                  <a:pos x="wd2" y="hd2"/>
                </a:cxn>
                <a:cxn ang="16200000">
                  <a:pos x="wd2" y="hd2"/>
                </a:cxn>
              </a:cxnLst>
              <a:rect l="0" t="0" r="r" b="b"/>
              <a:pathLst>
                <a:path w="20165" h="21600" extrusionOk="0">
                  <a:moveTo>
                    <a:pt x="15162" y="12000"/>
                  </a:moveTo>
                  <a:cubicBezTo>
                    <a:pt x="13573" y="12343"/>
                    <a:pt x="11985" y="12000"/>
                    <a:pt x="11985" y="9943"/>
                  </a:cubicBezTo>
                  <a:cubicBezTo>
                    <a:pt x="11985" y="6857"/>
                    <a:pt x="18973" y="4114"/>
                    <a:pt x="19926" y="1371"/>
                  </a:cubicBezTo>
                  <a:cubicBezTo>
                    <a:pt x="20244" y="686"/>
                    <a:pt x="20244" y="0"/>
                    <a:pt x="19926" y="0"/>
                  </a:cubicBezTo>
                  <a:cubicBezTo>
                    <a:pt x="19609" y="0"/>
                    <a:pt x="19926" y="343"/>
                    <a:pt x="19291" y="1029"/>
                  </a:cubicBezTo>
                  <a:cubicBezTo>
                    <a:pt x="16432" y="4114"/>
                    <a:pt x="11668" y="4114"/>
                    <a:pt x="8173" y="5829"/>
                  </a:cubicBezTo>
                  <a:cubicBezTo>
                    <a:pt x="5632" y="6857"/>
                    <a:pt x="-1356" y="10629"/>
                    <a:pt x="232" y="18514"/>
                  </a:cubicBezTo>
                  <a:cubicBezTo>
                    <a:pt x="232" y="18857"/>
                    <a:pt x="550" y="20229"/>
                    <a:pt x="868" y="20229"/>
                  </a:cubicBezTo>
                  <a:cubicBezTo>
                    <a:pt x="868" y="20229"/>
                    <a:pt x="868" y="19543"/>
                    <a:pt x="868" y="18514"/>
                  </a:cubicBezTo>
                  <a:cubicBezTo>
                    <a:pt x="868" y="13714"/>
                    <a:pt x="6268" y="12343"/>
                    <a:pt x="7856" y="9257"/>
                  </a:cubicBezTo>
                  <a:cubicBezTo>
                    <a:pt x="8173" y="8914"/>
                    <a:pt x="8491" y="8571"/>
                    <a:pt x="8491" y="8571"/>
                  </a:cubicBezTo>
                  <a:cubicBezTo>
                    <a:pt x="8491" y="8914"/>
                    <a:pt x="8491" y="8914"/>
                    <a:pt x="8491" y="9257"/>
                  </a:cubicBezTo>
                  <a:cubicBezTo>
                    <a:pt x="7856" y="12000"/>
                    <a:pt x="5315" y="13371"/>
                    <a:pt x="6268" y="15429"/>
                  </a:cubicBezTo>
                  <a:cubicBezTo>
                    <a:pt x="6903" y="17829"/>
                    <a:pt x="9762" y="15771"/>
                    <a:pt x="10397" y="14400"/>
                  </a:cubicBezTo>
                  <a:cubicBezTo>
                    <a:pt x="10715" y="14057"/>
                    <a:pt x="10715" y="13714"/>
                    <a:pt x="11032" y="13714"/>
                  </a:cubicBezTo>
                  <a:cubicBezTo>
                    <a:pt x="11032" y="13714"/>
                    <a:pt x="11032" y="14400"/>
                    <a:pt x="11032" y="14743"/>
                  </a:cubicBezTo>
                  <a:cubicBezTo>
                    <a:pt x="10397" y="17486"/>
                    <a:pt x="10079" y="18857"/>
                    <a:pt x="8173" y="20571"/>
                  </a:cubicBezTo>
                  <a:cubicBezTo>
                    <a:pt x="7538" y="20914"/>
                    <a:pt x="6585" y="21257"/>
                    <a:pt x="6585" y="21600"/>
                  </a:cubicBezTo>
                  <a:cubicBezTo>
                    <a:pt x="6585" y="21600"/>
                    <a:pt x="7220" y="21600"/>
                    <a:pt x="7538" y="21600"/>
                  </a:cubicBezTo>
                  <a:cubicBezTo>
                    <a:pt x="12303" y="21257"/>
                    <a:pt x="16432" y="15086"/>
                    <a:pt x="17703" y="10971"/>
                  </a:cubicBezTo>
                  <a:cubicBezTo>
                    <a:pt x="17703" y="10629"/>
                    <a:pt x="17703" y="10286"/>
                    <a:pt x="17703" y="10286"/>
                  </a:cubicBezTo>
                  <a:cubicBezTo>
                    <a:pt x="17385" y="9943"/>
                    <a:pt x="17385" y="10286"/>
                    <a:pt x="17068" y="10629"/>
                  </a:cubicBezTo>
                  <a:cubicBezTo>
                    <a:pt x="16432" y="10971"/>
                    <a:pt x="15797" y="11657"/>
                    <a:pt x="15162" y="12000"/>
                  </a:cubicBez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39" name="Freeform 8"/>
            <p:cNvSpPr/>
            <p:nvPr/>
          </p:nvSpPr>
          <p:spPr>
            <a:xfrm>
              <a:off x="901742" y="364991"/>
              <a:ext cx="176182" cy="212175"/>
            </a:xfrm>
            <a:custGeom>
              <a:avLst/>
              <a:gdLst/>
              <a:ahLst/>
              <a:cxnLst>
                <a:cxn ang="0">
                  <a:pos x="wd2" y="hd2"/>
                </a:cxn>
                <a:cxn ang="5400000">
                  <a:pos x="wd2" y="hd2"/>
                </a:cxn>
                <a:cxn ang="10800000">
                  <a:pos x="wd2" y="hd2"/>
                </a:cxn>
                <a:cxn ang="16200000">
                  <a:pos x="wd2" y="hd2"/>
                </a:cxn>
              </a:cxnLst>
              <a:rect l="0" t="0" r="r" b="b"/>
              <a:pathLst>
                <a:path w="21600" h="21600" extrusionOk="0">
                  <a:moveTo>
                    <a:pt x="4629" y="9072"/>
                  </a:moveTo>
                  <a:cubicBezTo>
                    <a:pt x="4629" y="5616"/>
                    <a:pt x="6686" y="3024"/>
                    <a:pt x="10800" y="3024"/>
                  </a:cubicBezTo>
                  <a:cubicBezTo>
                    <a:pt x="14914" y="3024"/>
                    <a:pt x="16971" y="5616"/>
                    <a:pt x="16971" y="9072"/>
                  </a:cubicBezTo>
                  <a:lnTo>
                    <a:pt x="4629" y="9072"/>
                  </a:lnTo>
                  <a:close/>
                  <a:moveTo>
                    <a:pt x="21600" y="11664"/>
                  </a:moveTo>
                  <a:cubicBezTo>
                    <a:pt x="21600" y="9504"/>
                    <a:pt x="21600" y="9504"/>
                    <a:pt x="21600" y="9504"/>
                  </a:cubicBezTo>
                  <a:cubicBezTo>
                    <a:pt x="21600" y="3888"/>
                    <a:pt x="18000" y="0"/>
                    <a:pt x="10800" y="0"/>
                  </a:cubicBezTo>
                  <a:cubicBezTo>
                    <a:pt x="3600" y="0"/>
                    <a:pt x="0" y="5184"/>
                    <a:pt x="0" y="10800"/>
                  </a:cubicBezTo>
                  <a:cubicBezTo>
                    <a:pt x="0" y="16848"/>
                    <a:pt x="3086" y="21600"/>
                    <a:pt x="10800" y="21600"/>
                  </a:cubicBezTo>
                  <a:cubicBezTo>
                    <a:pt x="16457" y="21600"/>
                    <a:pt x="20571" y="19008"/>
                    <a:pt x="21086" y="14688"/>
                  </a:cubicBezTo>
                  <a:cubicBezTo>
                    <a:pt x="16457" y="14688"/>
                    <a:pt x="16457" y="14688"/>
                    <a:pt x="16457" y="14688"/>
                  </a:cubicBezTo>
                  <a:cubicBezTo>
                    <a:pt x="15943" y="17712"/>
                    <a:pt x="14400" y="18576"/>
                    <a:pt x="10800" y="18576"/>
                  </a:cubicBezTo>
                  <a:cubicBezTo>
                    <a:pt x="6171" y="18576"/>
                    <a:pt x="4629" y="15120"/>
                    <a:pt x="4629" y="11664"/>
                  </a:cubicBezTo>
                  <a:lnTo>
                    <a:pt x="21600" y="11664"/>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40" name="Rectangle 9"/>
            <p:cNvSpPr/>
            <p:nvPr/>
          </p:nvSpPr>
          <p:spPr>
            <a:xfrm>
              <a:off x="1124020" y="284162"/>
              <a:ext cx="33469" cy="284795"/>
            </a:xfrm>
            <a:prstGeom prst="rect">
              <a:avLst/>
            </a:prstGeom>
            <a:solidFill>
              <a:srgbClr val="000000"/>
            </a:solidFill>
            <a:ln w="12700" cap="flat">
              <a:noFill/>
              <a:miter lim="400000"/>
            </a:ln>
            <a:effectLst/>
          </p:spPr>
          <p:txBody>
            <a:bodyPr wrap="square" lIns="45719" tIns="45719" rIns="45719" bIns="45719" numCol="1" anchor="t">
              <a:noAutofit/>
            </a:bodyPr>
            <a:lstStyle/>
            <a:p>
              <a:endParaRPr/>
            </a:p>
          </p:txBody>
        </p:sp>
        <p:sp>
          <p:nvSpPr>
            <p:cNvPr id="41" name="Freeform 10"/>
            <p:cNvSpPr/>
            <p:nvPr/>
          </p:nvSpPr>
          <p:spPr>
            <a:xfrm>
              <a:off x="1199165" y="280373"/>
              <a:ext cx="126296" cy="288584"/>
            </a:xfrm>
            <a:custGeom>
              <a:avLst/>
              <a:gdLst/>
              <a:ahLst/>
              <a:cxnLst>
                <a:cxn ang="0">
                  <a:pos x="wd2" y="hd2"/>
                </a:cxn>
                <a:cxn ang="5400000">
                  <a:pos x="wd2" y="hd2"/>
                </a:cxn>
                <a:cxn ang="10800000">
                  <a:pos x="wd2" y="hd2"/>
                </a:cxn>
                <a:cxn ang="16200000">
                  <a:pos x="wd2" y="hd2"/>
                </a:cxn>
              </a:cxnLst>
              <a:rect l="0" t="0" r="r" b="b"/>
              <a:pathLst>
                <a:path w="21600" h="21600" extrusionOk="0">
                  <a:moveTo>
                    <a:pt x="12960" y="21600"/>
                  </a:moveTo>
                  <a:cubicBezTo>
                    <a:pt x="12960" y="8894"/>
                    <a:pt x="12960" y="8894"/>
                    <a:pt x="12960" y="8894"/>
                  </a:cubicBezTo>
                  <a:cubicBezTo>
                    <a:pt x="20880" y="8894"/>
                    <a:pt x="20880" y="8894"/>
                    <a:pt x="20880" y="8894"/>
                  </a:cubicBezTo>
                  <a:cubicBezTo>
                    <a:pt x="20880" y="6988"/>
                    <a:pt x="20880" y="6988"/>
                    <a:pt x="20880" y="6988"/>
                  </a:cubicBezTo>
                  <a:cubicBezTo>
                    <a:pt x="12960" y="6988"/>
                    <a:pt x="12960" y="6988"/>
                    <a:pt x="12960" y="6988"/>
                  </a:cubicBezTo>
                  <a:cubicBezTo>
                    <a:pt x="12960" y="4447"/>
                    <a:pt x="12960" y="4447"/>
                    <a:pt x="12960" y="4447"/>
                  </a:cubicBezTo>
                  <a:cubicBezTo>
                    <a:pt x="12960" y="2859"/>
                    <a:pt x="15120" y="2541"/>
                    <a:pt x="18720" y="2541"/>
                  </a:cubicBezTo>
                  <a:cubicBezTo>
                    <a:pt x="19440" y="2541"/>
                    <a:pt x="20880" y="2541"/>
                    <a:pt x="21600" y="2541"/>
                  </a:cubicBezTo>
                  <a:cubicBezTo>
                    <a:pt x="21600" y="318"/>
                    <a:pt x="21600" y="318"/>
                    <a:pt x="21600" y="318"/>
                  </a:cubicBezTo>
                  <a:cubicBezTo>
                    <a:pt x="20160" y="0"/>
                    <a:pt x="18720" y="0"/>
                    <a:pt x="17280" y="0"/>
                  </a:cubicBezTo>
                  <a:cubicBezTo>
                    <a:pt x="10800" y="0"/>
                    <a:pt x="6480" y="1271"/>
                    <a:pt x="6480" y="4129"/>
                  </a:cubicBezTo>
                  <a:cubicBezTo>
                    <a:pt x="6480" y="6988"/>
                    <a:pt x="6480" y="6988"/>
                    <a:pt x="6480" y="6988"/>
                  </a:cubicBezTo>
                  <a:cubicBezTo>
                    <a:pt x="0" y="6988"/>
                    <a:pt x="0" y="6988"/>
                    <a:pt x="0" y="6988"/>
                  </a:cubicBezTo>
                  <a:cubicBezTo>
                    <a:pt x="0" y="8894"/>
                    <a:pt x="0" y="8894"/>
                    <a:pt x="0" y="8894"/>
                  </a:cubicBezTo>
                  <a:cubicBezTo>
                    <a:pt x="6480" y="8894"/>
                    <a:pt x="6480" y="8894"/>
                    <a:pt x="6480" y="8894"/>
                  </a:cubicBezTo>
                  <a:cubicBezTo>
                    <a:pt x="6480" y="21600"/>
                    <a:pt x="6480" y="21600"/>
                    <a:pt x="6480" y="21600"/>
                  </a:cubicBezTo>
                  <a:lnTo>
                    <a:pt x="12960" y="21600"/>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42" name="Freeform 11"/>
            <p:cNvSpPr/>
            <p:nvPr/>
          </p:nvSpPr>
          <p:spPr>
            <a:xfrm>
              <a:off x="1341878" y="318262"/>
              <a:ext cx="113034" cy="258904"/>
            </a:xfrm>
            <a:custGeom>
              <a:avLst/>
              <a:gdLst/>
              <a:ahLst/>
              <a:cxnLst>
                <a:cxn ang="0">
                  <a:pos x="wd2" y="hd2"/>
                </a:cxn>
                <a:cxn ang="5400000">
                  <a:pos x="wd2" y="hd2"/>
                </a:cxn>
                <a:cxn ang="10800000">
                  <a:pos x="wd2" y="hd2"/>
                </a:cxn>
                <a:cxn ang="16200000">
                  <a:pos x="wd2" y="hd2"/>
                </a:cxn>
              </a:cxnLst>
              <a:rect l="0" t="0" r="r" b="b"/>
              <a:pathLst>
                <a:path w="21600" h="21600" extrusionOk="0">
                  <a:moveTo>
                    <a:pt x="0" y="4603"/>
                  </a:moveTo>
                  <a:cubicBezTo>
                    <a:pt x="0" y="6728"/>
                    <a:pt x="0" y="6728"/>
                    <a:pt x="0" y="6728"/>
                  </a:cubicBezTo>
                  <a:cubicBezTo>
                    <a:pt x="6400" y="6728"/>
                    <a:pt x="6400" y="6728"/>
                    <a:pt x="6400" y="6728"/>
                  </a:cubicBezTo>
                  <a:cubicBezTo>
                    <a:pt x="6400" y="17351"/>
                    <a:pt x="6400" y="17351"/>
                    <a:pt x="6400" y="17351"/>
                  </a:cubicBezTo>
                  <a:cubicBezTo>
                    <a:pt x="6400" y="19475"/>
                    <a:pt x="6400" y="21600"/>
                    <a:pt x="16800" y="21600"/>
                  </a:cubicBezTo>
                  <a:cubicBezTo>
                    <a:pt x="18400" y="21600"/>
                    <a:pt x="20000" y="21246"/>
                    <a:pt x="21600" y="21246"/>
                  </a:cubicBezTo>
                  <a:cubicBezTo>
                    <a:pt x="21600" y="18767"/>
                    <a:pt x="21600" y="18767"/>
                    <a:pt x="21600" y="18767"/>
                  </a:cubicBezTo>
                  <a:cubicBezTo>
                    <a:pt x="20800" y="19121"/>
                    <a:pt x="19200" y="19121"/>
                    <a:pt x="17600" y="19121"/>
                  </a:cubicBezTo>
                  <a:cubicBezTo>
                    <a:pt x="15200" y="19121"/>
                    <a:pt x="13600" y="18413"/>
                    <a:pt x="13600" y="17351"/>
                  </a:cubicBezTo>
                  <a:cubicBezTo>
                    <a:pt x="13600" y="6728"/>
                    <a:pt x="13600" y="6728"/>
                    <a:pt x="13600" y="6728"/>
                  </a:cubicBezTo>
                  <a:cubicBezTo>
                    <a:pt x="21600" y="6728"/>
                    <a:pt x="21600" y="6728"/>
                    <a:pt x="21600" y="6728"/>
                  </a:cubicBezTo>
                  <a:cubicBezTo>
                    <a:pt x="21600" y="4603"/>
                    <a:pt x="21600" y="4603"/>
                    <a:pt x="21600" y="4603"/>
                  </a:cubicBezTo>
                  <a:cubicBezTo>
                    <a:pt x="13600" y="4603"/>
                    <a:pt x="13600" y="4603"/>
                    <a:pt x="13600" y="4603"/>
                  </a:cubicBezTo>
                  <a:cubicBezTo>
                    <a:pt x="13600" y="0"/>
                    <a:pt x="13600" y="0"/>
                    <a:pt x="13600" y="0"/>
                  </a:cubicBezTo>
                  <a:cubicBezTo>
                    <a:pt x="6400" y="1062"/>
                    <a:pt x="6400" y="1062"/>
                    <a:pt x="6400" y="1062"/>
                  </a:cubicBezTo>
                  <a:cubicBezTo>
                    <a:pt x="6400" y="4603"/>
                    <a:pt x="6400" y="4603"/>
                    <a:pt x="6400" y="4603"/>
                  </a:cubicBezTo>
                  <a:lnTo>
                    <a:pt x="0" y="4603"/>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43" name="Freeform 12"/>
            <p:cNvSpPr/>
            <p:nvPr/>
          </p:nvSpPr>
          <p:spPr>
            <a:xfrm>
              <a:off x="637155" y="284162"/>
              <a:ext cx="226699" cy="28479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9200" y="21600"/>
                    <a:pt x="9200" y="21600"/>
                    <a:pt x="9200" y="21600"/>
                  </a:cubicBezTo>
                  <a:cubicBezTo>
                    <a:pt x="20400" y="21600"/>
                    <a:pt x="21600" y="13863"/>
                    <a:pt x="21600" y="10961"/>
                  </a:cubicBezTo>
                  <a:cubicBezTo>
                    <a:pt x="21600" y="8060"/>
                    <a:pt x="20400" y="0"/>
                    <a:pt x="9200" y="0"/>
                  </a:cubicBezTo>
                  <a:cubicBezTo>
                    <a:pt x="0" y="0"/>
                    <a:pt x="0" y="0"/>
                    <a:pt x="0" y="0"/>
                  </a:cubicBezTo>
                  <a:lnTo>
                    <a:pt x="0" y="21600"/>
                  </a:lnTo>
                  <a:close/>
                  <a:moveTo>
                    <a:pt x="3600" y="2579"/>
                  </a:moveTo>
                  <a:cubicBezTo>
                    <a:pt x="9200" y="2579"/>
                    <a:pt x="9200" y="2579"/>
                    <a:pt x="9200" y="2579"/>
                  </a:cubicBezTo>
                  <a:cubicBezTo>
                    <a:pt x="15200" y="2579"/>
                    <a:pt x="18000" y="6448"/>
                    <a:pt x="18000" y="10961"/>
                  </a:cubicBezTo>
                  <a:cubicBezTo>
                    <a:pt x="18000" y="15475"/>
                    <a:pt x="15200" y="19021"/>
                    <a:pt x="9200" y="19021"/>
                  </a:cubicBezTo>
                  <a:cubicBezTo>
                    <a:pt x="3600" y="19021"/>
                    <a:pt x="3600" y="19021"/>
                    <a:pt x="3600" y="19021"/>
                  </a:cubicBezTo>
                  <a:lnTo>
                    <a:pt x="3600" y="2579"/>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grpSp>
      <p:sp>
        <p:nvSpPr>
          <p:cNvPr id="45" name="Rechthoek 6"/>
          <p:cNvSpPr/>
          <p:nvPr/>
        </p:nvSpPr>
        <p:spPr>
          <a:xfrm>
            <a:off x="161518" y="119267"/>
            <a:ext cx="11868965" cy="6408281"/>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sp>
        <p:nvSpPr>
          <p:cNvPr id="46" name="Tekstvak 4"/>
          <p:cNvSpPr txBox="1"/>
          <p:nvPr/>
        </p:nvSpPr>
        <p:spPr>
          <a:xfrm>
            <a:off x="34969" y="-662297"/>
            <a:ext cx="12100562" cy="497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2400" spc="50">
                <a:solidFill>
                  <a:schemeClr val="accent2"/>
                </a:solidFill>
                <a:latin typeface="Roboto Slab Regular Regular"/>
                <a:ea typeface="Roboto Slab Regular Regular"/>
                <a:cs typeface="Roboto Slab Regular Regular"/>
                <a:sym typeface="Roboto Slab Regular Regular"/>
              </a:defRPr>
            </a:lvl1pPr>
          </a:lstStyle>
          <a:p>
            <a:r>
              <a:t>Logo (Animatie)</a:t>
            </a:r>
          </a:p>
        </p:txBody>
      </p:sp>
      <p:sp>
        <p:nvSpPr>
          <p:cNvPr id="60" name="Freeform 5"/>
          <p:cNvSpPr/>
          <p:nvPr/>
        </p:nvSpPr>
        <p:spPr>
          <a:xfrm>
            <a:off x="4543471" y="3282713"/>
            <a:ext cx="950757" cy="1038005"/>
          </a:xfrm>
          <a:custGeom>
            <a:avLst/>
            <a:gdLst/>
            <a:ahLst/>
            <a:cxnLst>
              <a:cxn ang="0">
                <a:pos x="wd2" y="hd2"/>
              </a:cxn>
              <a:cxn ang="5400000">
                <a:pos x="wd2" y="hd2"/>
              </a:cxn>
              <a:cxn ang="10800000">
                <a:pos x="wd2" y="hd2"/>
              </a:cxn>
              <a:cxn ang="16200000">
                <a:pos x="wd2" y="hd2"/>
              </a:cxn>
            </a:cxnLst>
            <a:rect l="0" t="0" r="r" b="b"/>
            <a:pathLst>
              <a:path w="21600" h="21600" extrusionOk="0">
                <a:moveTo>
                  <a:pt x="10800" y="17530"/>
                </a:moveTo>
                <a:cubicBezTo>
                  <a:pt x="13838" y="17530"/>
                  <a:pt x="15525" y="15652"/>
                  <a:pt x="15525" y="13148"/>
                </a:cubicBezTo>
                <a:cubicBezTo>
                  <a:pt x="15525" y="0"/>
                  <a:pt x="15525" y="0"/>
                  <a:pt x="15525" y="0"/>
                </a:cubicBezTo>
                <a:cubicBezTo>
                  <a:pt x="21600" y="0"/>
                  <a:pt x="21600" y="0"/>
                  <a:pt x="21600" y="0"/>
                </a:cubicBezTo>
                <a:cubicBezTo>
                  <a:pt x="21600" y="13461"/>
                  <a:pt x="21600" y="13461"/>
                  <a:pt x="21600" y="13461"/>
                </a:cubicBezTo>
                <a:cubicBezTo>
                  <a:pt x="21600" y="19096"/>
                  <a:pt x="16538" y="21600"/>
                  <a:pt x="10800" y="21600"/>
                </a:cubicBezTo>
                <a:cubicBezTo>
                  <a:pt x="5062" y="21600"/>
                  <a:pt x="0" y="19096"/>
                  <a:pt x="0" y="13461"/>
                </a:cubicBezTo>
                <a:cubicBezTo>
                  <a:pt x="0" y="0"/>
                  <a:pt x="0" y="0"/>
                  <a:pt x="0" y="0"/>
                </a:cubicBezTo>
                <a:cubicBezTo>
                  <a:pt x="6412" y="0"/>
                  <a:pt x="6412" y="0"/>
                  <a:pt x="6412" y="0"/>
                </a:cubicBezTo>
                <a:cubicBezTo>
                  <a:pt x="6412" y="13148"/>
                  <a:pt x="6412" y="13148"/>
                  <a:pt x="6412" y="13148"/>
                </a:cubicBezTo>
                <a:cubicBezTo>
                  <a:pt x="6412" y="15652"/>
                  <a:pt x="7762" y="17530"/>
                  <a:pt x="10800" y="17530"/>
                </a:cubicBezTo>
                <a:close/>
              </a:path>
            </a:pathLst>
          </a:custGeom>
          <a:solidFill>
            <a:schemeClr val="accent1"/>
          </a:solidFill>
          <a:ln w="12700">
            <a:miter lim="400000"/>
          </a:ln>
        </p:spPr>
        <p:txBody>
          <a:bodyPr lIns="45719" rIns="45719"/>
          <a:lstStyle/>
          <a:p>
            <a:endParaRPr/>
          </a:p>
        </p:txBody>
      </p:sp>
      <p:sp>
        <p:nvSpPr>
          <p:cNvPr id="61" name="Freeform 6"/>
          <p:cNvSpPr/>
          <p:nvPr/>
        </p:nvSpPr>
        <p:spPr>
          <a:xfrm>
            <a:off x="3518892" y="3282713"/>
            <a:ext cx="892593" cy="1008923"/>
          </a:xfrm>
          <a:custGeom>
            <a:avLst/>
            <a:gdLst/>
            <a:ahLst/>
            <a:cxnLst>
              <a:cxn ang="0">
                <a:pos x="wd2" y="hd2"/>
              </a:cxn>
              <a:cxn ang="5400000">
                <a:pos x="wd2" y="hd2"/>
              </a:cxn>
              <a:cxn ang="10800000">
                <a:pos x="wd2" y="hd2"/>
              </a:cxn>
              <a:cxn ang="16200000">
                <a:pos x="wd2" y="hd2"/>
              </a:cxn>
            </a:cxnLst>
            <a:rect l="0" t="0" r="r" b="b"/>
            <a:pathLst>
              <a:path w="21600" h="21600" extrusionOk="0">
                <a:moveTo>
                  <a:pt x="7579" y="21600"/>
                </a:moveTo>
                <a:lnTo>
                  <a:pt x="14400" y="21600"/>
                </a:lnTo>
                <a:lnTo>
                  <a:pt x="14400" y="4215"/>
                </a:lnTo>
                <a:lnTo>
                  <a:pt x="21600" y="4215"/>
                </a:lnTo>
                <a:lnTo>
                  <a:pt x="21600" y="0"/>
                </a:lnTo>
                <a:lnTo>
                  <a:pt x="0" y="0"/>
                </a:lnTo>
                <a:lnTo>
                  <a:pt x="0" y="4215"/>
                </a:lnTo>
                <a:lnTo>
                  <a:pt x="7579" y="4215"/>
                </a:lnTo>
                <a:lnTo>
                  <a:pt x="7579" y="21600"/>
                </a:lnTo>
                <a:close/>
              </a:path>
            </a:pathLst>
          </a:custGeom>
          <a:solidFill>
            <a:srgbClr val="000000"/>
          </a:solidFill>
          <a:ln w="12700">
            <a:miter lim="400000"/>
          </a:ln>
        </p:spPr>
        <p:txBody>
          <a:bodyPr lIns="45719" rIns="45719"/>
          <a:lstStyle/>
          <a:p>
            <a:endParaRPr/>
          </a:p>
        </p:txBody>
      </p:sp>
      <p:sp>
        <p:nvSpPr>
          <p:cNvPr id="62" name="Freeform 7"/>
          <p:cNvSpPr/>
          <p:nvPr/>
        </p:nvSpPr>
        <p:spPr>
          <a:xfrm>
            <a:off x="3790419" y="2276031"/>
            <a:ext cx="943961" cy="946283"/>
          </a:xfrm>
          <a:custGeom>
            <a:avLst/>
            <a:gdLst/>
            <a:ahLst/>
            <a:cxnLst>
              <a:cxn ang="0">
                <a:pos x="wd2" y="hd2"/>
              </a:cxn>
              <a:cxn ang="5400000">
                <a:pos x="wd2" y="hd2"/>
              </a:cxn>
              <a:cxn ang="10800000">
                <a:pos x="wd2" y="hd2"/>
              </a:cxn>
              <a:cxn ang="16200000">
                <a:pos x="wd2" y="hd2"/>
              </a:cxn>
            </a:cxnLst>
            <a:rect l="0" t="0" r="r" b="b"/>
            <a:pathLst>
              <a:path w="20165" h="21600" extrusionOk="0">
                <a:moveTo>
                  <a:pt x="15162" y="12000"/>
                </a:moveTo>
                <a:cubicBezTo>
                  <a:pt x="13573" y="12343"/>
                  <a:pt x="11985" y="12000"/>
                  <a:pt x="11985" y="9943"/>
                </a:cubicBezTo>
                <a:cubicBezTo>
                  <a:pt x="11985" y="6857"/>
                  <a:pt x="18973" y="4114"/>
                  <a:pt x="19926" y="1371"/>
                </a:cubicBezTo>
                <a:cubicBezTo>
                  <a:pt x="20244" y="686"/>
                  <a:pt x="20244" y="0"/>
                  <a:pt x="19926" y="0"/>
                </a:cubicBezTo>
                <a:cubicBezTo>
                  <a:pt x="19609" y="0"/>
                  <a:pt x="19926" y="343"/>
                  <a:pt x="19291" y="1029"/>
                </a:cubicBezTo>
                <a:cubicBezTo>
                  <a:pt x="16432" y="4114"/>
                  <a:pt x="11668" y="4114"/>
                  <a:pt x="8173" y="5829"/>
                </a:cubicBezTo>
                <a:cubicBezTo>
                  <a:pt x="5632" y="6857"/>
                  <a:pt x="-1356" y="10629"/>
                  <a:pt x="232" y="18514"/>
                </a:cubicBezTo>
                <a:cubicBezTo>
                  <a:pt x="232" y="18857"/>
                  <a:pt x="550" y="20229"/>
                  <a:pt x="868" y="20229"/>
                </a:cubicBezTo>
                <a:cubicBezTo>
                  <a:pt x="868" y="20229"/>
                  <a:pt x="868" y="19543"/>
                  <a:pt x="868" y="18514"/>
                </a:cubicBezTo>
                <a:cubicBezTo>
                  <a:pt x="868" y="13714"/>
                  <a:pt x="6268" y="12343"/>
                  <a:pt x="7856" y="9257"/>
                </a:cubicBezTo>
                <a:cubicBezTo>
                  <a:pt x="8173" y="8914"/>
                  <a:pt x="8491" y="8571"/>
                  <a:pt x="8491" y="8571"/>
                </a:cubicBezTo>
                <a:cubicBezTo>
                  <a:pt x="8491" y="8914"/>
                  <a:pt x="8491" y="8914"/>
                  <a:pt x="8491" y="9257"/>
                </a:cubicBezTo>
                <a:cubicBezTo>
                  <a:pt x="7856" y="12000"/>
                  <a:pt x="5315" y="13371"/>
                  <a:pt x="6268" y="15429"/>
                </a:cubicBezTo>
                <a:cubicBezTo>
                  <a:pt x="6903" y="17829"/>
                  <a:pt x="9762" y="15771"/>
                  <a:pt x="10397" y="14400"/>
                </a:cubicBezTo>
                <a:cubicBezTo>
                  <a:pt x="10715" y="14057"/>
                  <a:pt x="10715" y="13714"/>
                  <a:pt x="11032" y="13714"/>
                </a:cubicBezTo>
                <a:cubicBezTo>
                  <a:pt x="11032" y="13714"/>
                  <a:pt x="11032" y="14400"/>
                  <a:pt x="11032" y="14743"/>
                </a:cubicBezTo>
                <a:cubicBezTo>
                  <a:pt x="10397" y="17486"/>
                  <a:pt x="10079" y="18857"/>
                  <a:pt x="8173" y="20571"/>
                </a:cubicBezTo>
                <a:cubicBezTo>
                  <a:pt x="7538" y="20914"/>
                  <a:pt x="6585" y="21257"/>
                  <a:pt x="6585" y="21600"/>
                </a:cubicBezTo>
                <a:cubicBezTo>
                  <a:pt x="6585" y="21600"/>
                  <a:pt x="7220" y="21600"/>
                  <a:pt x="7538" y="21600"/>
                </a:cubicBezTo>
                <a:cubicBezTo>
                  <a:pt x="12303" y="21257"/>
                  <a:pt x="16432" y="15086"/>
                  <a:pt x="17703" y="10971"/>
                </a:cubicBezTo>
                <a:cubicBezTo>
                  <a:pt x="17703" y="10629"/>
                  <a:pt x="17703" y="10286"/>
                  <a:pt x="17703" y="10286"/>
                </a:cubicBezTo>
                <a:cubicBezTo>
                  <a:pt x="17385" y="9943"/>
                  <a:pt x="17385" y="10286"/>
                  <a:pt x="17068" y="10629"/>
                </a:cubicBezTo>
                <a:cubicBezTo>
                  <a:pt x="16432" y="10971"/>
                  <a:pt x="15797" y="11657"/>
                  <a:pt x="15162" y="12000"/>
                </a:cubicBezTo>
                <a:close/>
              </a:path>
            </a:pathLst>
          </a:custGeom>
          <a:solidFill>
            <a:srgbClr val="000000"/>
          </a:solidFill>
          <a:ln w="12700">
            <a:miter lim="400000"/>
          </a:ln>
        </p:spPr>
        <p:txBody>
          <a:bodyPr lIns="45719" rIns="45719"/>
          <a:lstStyle/>
          <a:p>
            <a:endParaRPr/>
          </a:p>
        </p:txBody>
      </p:sp>
      <p:sp>
        <p:nvSpPr>
          <p:cNvPr id="63" name="Freeform 8"/>
          <p:cNvSpPr/>
          <p:nvPr/>
        </p:nvSpPr>
        <p:spPr>
          <a:xfrm>
            <a:off x="6713432" y="3569060"/>
            <a:ext cx="624144" cy="751658"/>
          </a:xfrm>
          <a:custGeom>
            <a:avLst/>
            <a:gdLst/>
            <a:ahLst/>
            <a:cxnLst>
              <a:cxn ang="0">
                <a:pos x="wd2" y="hd2"/>
              </a:cxn>
              <a:cxn ang="5400000">
                <a:pos x="wd2" y="hd2"/>
              </a:cxn>
              <a:cxn ang="10800000">
                <a:pos x="wd2" y="hd2"/>
              </a:cxn>
              <a:cxn ang="16200000">
                <a:pos x="wd2" y="hd2"/>
              </a:cxn>
            </a:cxnLst>
            <a:rect l="0" t="0" r="r" b="b"/>
            <a:pathLst>
              <a:path w="21600" h="21600" extrusionOk="0">
                <a:moveTo>
                  <a:pt x="4629" y="9072"/>
                </a:moveTo>
                <a:cubicBezTo>
                  <a:pt x="4629" y="5616"/>
                  <a:pt x="6686" y="3024"/>
                  <a:pt x="10800" y="3024"/>
                </a:cubicBezTo>
                <a:cubicBezTo>
                  <a:pt x="14914" y="3024"/>
                  <a:pt x="16971" y="5616"/>
                  <a:pt x="16971" y="9072"/>
                </a:cubicBezTo>
                <a:lnTo>
                  <a:pt x="4629" y="9072"/>
                </a:lnTo>
                <a:close/>
                <a:moveTo>
                  <a:pt x="21600" y="11664"/>
                </a:moveTo>
                <a:cubicBezTo>
                  <a:pt x="21600" y="9504"/>
                  <a:pt x="21600" y="9504"/>
                  <a:pt x="21600" y="9504"/>
                </a:cubicBezTo>
                <a:cubicBezTo>
                  <a:pt x="21600" y="3888"/>
                  <a:pt x="18000" y="0"/>
                  <a:pt x="10800" y="0"/>
                </a:cubicBezTo>
                <a:cubicBezTo>
                  <a:pt x="3600" y="0"/>
                  <a:pt x="0" y="5184"/>
                  <a:pt x="0" y="10800"/>
                </a:cubicBezTo>
                <a:cubicBezTo>
                  <a:pt x="0" y="16848"/>
                  <a:pt x="3086" y="21600"/>
                  <a:pt x="10800" y="21600"/>
                </a:cubicBezTo>
                <a:cubicBezTo>
                  <a:pt x="16457" y="21600"/>
                  <a:pt x="20571" y="19008"/>
                  <a:pt x="21086" y="14688"/>
                </a:cubicBezTo>
                <a:cubicBezTo>
                  <a:pt x="16457" y="14688"/>
                  <a:pt x="16457" y="14688"/>
                  <a:pt x="16457" y="14688"/>
                </a:cubicBezTo>
                <a:cubicBezTo>
                  <a:pt x="15943" y="17712"/>
                  <a:pt x="14400" y="18576"/>
                  <a:pt x="10800" y="18576"/>
                </a:cubicBezTo>
                <a:cubicBezTo>
                  <a:pt x="6171" y="18576"/>
                  <a:pt x="4629" y="15120"/>
                  <a:pt x="4629" y="11664"/>
                </a:cubicBezTo>
                <a:lnTo>
                  <a:pt x="21600" y="11664"/>
                </a:lnTo>
                <a:close/>
              </a:path>
            </a:pathLst>
          </a:custGeom>
          <a:solidFill>
            <a:srgbClr val="000000"/>
          </a:solidFill>
          <a:ln w="12700">
            <a:miter lim="400000"/>
          </a:ln>
        </p:spPr>
        <p:txBody>
          <a:bodyPr lIns="45719" rIns="45719"/>
          <a:lstStyle/>
          <a:p>
            <a:endParaRPr/>
          </a:p>
        </p:txBody>
      </p:sp>
      <p:sp>
        <p:nvSpPr>
          <p:cNvPr id="64" name="Rectangle 9"/>
          <p:cNvSpPr/>
          <p:nvPr/>
        </p:nvSpPr>
        <p:spPr>
          <a:xfrm>
            <a:off x="7500883" y="3282713"/>
            <a:ext cx="118566" cy="1008922"/>
          </a:xfrm>
          <a:prstGeom prst="rect">
            <a:avLst/>
          </a:prstGeom>
          <a:solidFill>
            <a:srgbClr val="000000"/>
          </a:solidFill>
          <a:ln w="12700">
            <a:miter lim="400000"/>
          </a:ln>
        </p:spPr>
        <p:txBody>
          <a:bodyPr lIns="45719" rIns="45719"/>
          <a:lstStyle/>
          <a:p>
            <a:endParaRPr/>
          </a:p>
        </p:txBody>
      </p:sp>
      <p:sp>
        <p:nvSpPr>
          <p:cNvPr id="65" name="Freeform 10"/>
          <p:cNvSpPr/>
          <p:nvPr/>
        </p:nvSpPr>
        <p:spPr>
          <a:xfrm>
            <a:off x="7767094" y="3269291"/>
            <a:ext cx="447416" cy="1022344"/>
          </a:xfrm>
          <a:custGeom>
            <a:avLst/>
            <a:gdLst/>
            <a:ahLst/>
            <a:cxnLst>
              <a:cxn ang="0">
                <a:pos x="wd2" y="hd2"/>
              </a:cxn>
              <a:cxn ang="5400000">
                <a:pos x="wd2" y="hd2"/>
              </a:cxn>
              <a:cxn ang="10800000">
                <a:pos x="wd2" y="hd2"/>
              </a:cxn>
              <a:cxn ang="16200000">
                <a:pos x="wd2" y="hd2"/>
              </a:cxn>
            </a:cxnLst>
            <a:rect l="0" t="0" r="r" b="b"/>
            <a:pathLst>
              <a:path w="21600" h="21600" extrusionOk="0">
                <a:moveTo>
                  <a:pt x="12960" y="21600"/>
                </a:moveTo>
                <a:cubicBezTo>
                  <a:pt x="12960" y="8894"/>
                  <a:pt x="12960" y="8894"/>
                  <a:pt x="12960" y="8894"/>
                </a:cubicBezTo>
                <a:cubicBezTo>
                  <a:pt x="20880" y="8894"/>
                  <a:pt x="20880" y="8894"/>
                  <a:pt x="20880" y="8894"/>
                </a:cubicBezTo>
                <a:cubicBezTo>
                  <a:pt x="20880" y="6988"/>
                  <a:pt x="20880" y="6988"/>
                  <a:pt x="20880" y="6988"/>
                </a:cubicBezTo>
                <a:cubicBezTo>
                  <a:pt x="12960" y="6988"/>
                  <a:pt x="12960" y="6988"/>
                  <a:pt x="12960" y="6988"/>
                </a:cubicBezTo>
                <a:cubicBezTo>
                  <a:pt x="12960" y="4447"/>
                  <a:pt x="12960" y="4447"/>
                  <a:pt x="12960" y="4447"/>
                </a:cubicBezTo>
                <a:cubicBezTo>
                  <a:pt x="12960" y="2859"/>
                  <a:pt x="15120" y="2541"/>
                  <a:pt x="18720" y="2541"/>
                </a:cubicBezTo>
                <a:cubicBezTo>
                  <a:pt x="19440" y="2541"/>
                  <a:pt x="20880" y="2541"/>
                  <a:pt x="21600" y="2541"/>
                </a:cubicBezTo>
                <a:cubicBezTo>
                  <a:pt x="21600" y="318"/>
                  <a:pt x="21600" y="318"/>
                  <a:pt x="21600" y="318"/>
                </a:cubicBezTo>
                <a:cubicBezTo>
                  <a:pt x="20160" y="0"/>
                  <a:pt x="18720" y="0"/>
                  <a:pt x="17280" y="0"/>
                </a:cubicBezTo>
                <a:cubicBezTo>
                  <a:pt x="10800" y="0"/>
                  <a:pt x="6480" y="1271"/>
                  <a:pt x="6480" y="4129"/>
                </a:cubicBezTo>
                <a:cubicBezTo>
                  <a:pt x="6480" y="6988"/>
                  <a:pt x="6480" y="6988"/>
                  <a:pt x="6480" y="6988"/>
                </a:cubicBezTo>
                <a:cubicBezTo>
                  <a:pt x="0" y="6988"/>
                  <a:pt x="0" y="6988"/>
                  <a:pt x="0" y="6988"/>
                </a:cubicBezTo>
                <a:cubicBezTo>
                  <a:pt x="0" y="8894"/>
                  <a:pt x="0" y="8894"/>
                  <a:pt x="0" y="8894"/>
                </a:cubicBezTo>
                <a:cubicBezTo>
                  <a:pt x="6480" y="8894"/>
                  <a:pt x="6480" y="8894"/>
                  <a:pt x="6480" y="8894"/>
                </a:cubicBezTo>
                <a:cubicBezTo>
                  <a:pt x="6480" y="21600"/>
                  <a:pt x="6480" y="21600"/>
                  <a:pt x="6480" y="21600"/>
                </a:cubicBezTo>
                <a:lnTo>
                  <a:pt x="12960" y="21600"/>
                </a:lnTo>
                <a:close/>
              </a:path>
            </a:pathLst>
          </a:custGeom>
          <a:solidFill>
            <a:srgbClr val="000000"/>
          </a:solidFill>
          <a:ln w="12700">
            <a:miter lim="400000"/>
          </a:ln>
        </p:spPr>
        <p:txBody>
          <a:bodyPr lIns="45719" rIns="45719"/>
          <a:lstStyle/>
          <a:p>
            <a:endParaRPr/>
          </a:p>
        </p:txBody>
      </p:sp>
      <p:sp>
        <p:nvSpPr>
          <p:cNvPr id="66" name="Freeform 11"/>
          <p:cNvSpPr/>
          <p:nvPr/>
        </p:nvSpPr>
        <p:spPr>
          <a:xfrm>
            <a:off x="8272673" y="3403515"/>
            <a:ext cx="400437" cy="917202"/>
          </a:xfrm>
          <a:custGeom>
            <a:avLst/>
            <a:gdLst/>
            <a:ahLst/>
            <a:cxnLst>
              <a:cxn ang="0">
                <a:pos x="wd2" y="hd2"/>
              </a:cxn>
              <a:cxn ang="5400000">
                <a:pos x="wd2" y="hd2"/>
              </a:cxn>
              <a:cxn ang="10800000">
                <a:pos x="wd2" y="hd2"/>
              </a:cxn>
              <a:cxn ang="16200000">
                <a:pos x="wd2" y="hd2"/>
              </a:cxn>
            </a:cxnLst>
            <a:rect l="0" t="0" r="r" b="b"/>
            <a:pathLst>
              <a:path w="21600" h="21600" extrusionOk="0">
                <a:moveTo>
                  <a:pt x="0" y="4603"/>
                </a:moveTo>
                <a:cubicBezTo>
                  <a:pt x="0" y="6728"/>
                  <a:pt x="0" y="6728"/>
                  <a:pt x="0" y="6728"/>
                </a:cubicBezTo>
                <a:cubicBezTo>
                  <a:pt x="6400" y="6728"/>
                  <a:pt x="6400" y="6728"/>
                  <a:pt x="6400" y="6728"/>
                </a:cubicBezTo>
                <a:cubicBezTo>
                  <a:pt x="6400" y="17351"/>
                  <a:pt x="6400" y="17351"/>
                  <a:pt x="6400" y="17351"/>
                </a:cubicBezTo>
                <a:cubicBezTo>
                  <a:pt x="6400" y="19475"/>
                  <a:pt x="6400" y="21600"/>
                  <a:pt x="16800" y="21600"/>
                </a:cubicBezTo>
                <a:cubicBezTo>
                  <a:pt x="18400" y="21600"/>
                  <a:pt x="20000" y="21246"/>
                  <a:pt x="21600" y="21246"/>
                </a:cubicBezTo>
                <a:cubicBezTo>
                  <a:pt x="21600" y="18767"/>
                  <a:pt x="21600" y="18767"/>
                  <a:pt x="21600" y="18767"/>
                </a:cubicBezTo>
                <a:cubicBezTo>
                  <a:pt x="20800" y="19121"/>
                  <a:pt x="19200" y="19121"/>
                  <a:pt x="17600" y="19121"/>
                </a:cubicBezTo>
                <a:cubicBezTo>
                  <a:pt x="15200" y="19121"/>
                  <a:pt x="13600" y="18413"/>
                  <a:pt x="13600" y="17351"/>
                </a:cubicBezTo>
                <a:cubicBezTo>
                  <a:pt x="13600" y="6728"/>
                  <a:pt x="13600" y="6728"/>
                  <a:pt x="13600" y="6728"/>
                </a:cubicBezTo>
                <a:cubicBezTo>
                  <a:pt x="21600" y="6728"/>
                  <a:pt x="21600" y="6728"/>
                  <a:pt x="21600" y="6728"/>
                </a:cubicBezTo>
                <a:cubicBezTo>
                  <a:pt x="21600" y="4603"/>
                  <a:pt x="21600" y="4603"/>
                  <a:pt x="21600" y="4603"/>
                </a:cubicBezTo>
                <a:cubicBezTo>
                  <a:pt x="13600" y="4603"/>
                  <a:pt x="13600" y="4603"/>
                  <a:pt x="13600" y="4603"/>
                </a:cubicBezTo>
                <a:cubicBezTo>
                  <a:pt x="13600" y="0"/>
                  <a:pt x="13600" y="0"/>
                  <a:pt x="13600" y="0"/>
                </a:cubicBezTo>
                <a:cubicBezTo>
                  <a:pt x="6400" y="1062"/>
                  <a:pt x="6400" y="1062"/>
                  <a:pt x="6400" y="1062"/>
                </a:cubicBezTo>
                <a:cubicBezTo>
                  <a:pt x="6400" y="4603"/>
                  <a:pt x="6400" y="4603"/>
                  <a:pt x="6400" y="4603"/>
                </a:cubicBezTo>
                <a:lnTo>
                  <a:pt x="0" y="4603"/>
                </a:lnTo>
                <a:close/>
              </a:path>
            </a:pathLst>
          </a:custGeom>
          <a:solidFill>
            <a:srgbClr val="000000"/>
          </a:solidFill>
          <a:ln w="12700">
            <a:miter lim="400000"/>
          </a:ln>
        </p:spPr>
        <p:txBody>
          <a:bodyPr lIns="45719" rIns="45719"/>
          <a:lstStyle/>
          <a:p>
            <a:endParaRPr/>
          </a:p>
        </p:txBody>
      </p:sp>
      <p:sp>
        <p:nvSpPr>
          <p:cNvPr id="67" name="Freeform 12"/>
          <p:cNvSpPr/>
          <p:nvPr/>
        </p:nvSpPr>
        <p:spPr>
          <a:xfrm>
            <a:off x="5776098" y="3282713"/>
            <a:ext cx="803111" cy="100892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9200" y="21600"/>
                  <a:pt x="9200" y="21600"/>
                  <a:pt x="9200" y="21600"/>
                </a:cubicBezTo>
                <a:cubicBezTo>
                  <a:pt x="20400" y="21600"/>
                  <a:pt x="21600" y="13863"/>
                  <a:pt x="21600" y="10961"/>
                </a:cubicBezTo>
                <a:cubicBezTo>
                  <a:pt x="21600" y="8060"/>
                  <a:pt x="20400" y="0"/>
                  <a:pt x="9200" y="0"/>
                </a:cubicBezTo>
                <a:cubicBezTo>
                  <a:pt x="0" y="0"/>
                  <a:pt x="0" y="0"/>
                  <a:pt x="0" y="0"/>
                </a:cubicBezTo>
                <a:lnTo>
                  <a:pt x="0" y="21600"/>
                </a:lnTo>
                <a:close/>
                <a:moveTo>
                  <a:pt x="3600" y="2579"/>
                </a:moveTo>
                <a:cubicBezTo>
                  <a:pt x="9200" y="2579"/>
                  <a:pt x="9200" y="2579"/>
                  <a:pt x="9200" y="2579"/>
                </a:cubicBezTo>
                <a:cubicBezTo>
                  <a:pt x="15200" y="2579"/>
                  <a:pt x="18000" y="6448"/>
                  <a:pt x="18000" y="10961"/>
                </a:cubicBezTo>
                <a:cubicBezTo>
                  <a:pt x="18000" y="15475"/>
                  <a:pt x="15200" y="19021"/>
                  <a:pt x="9200" y="19021"/>
                </a:cubicBezTo>
                <a:cubicBezTo>
                  <a:pt x="3600" y="19021"/>
                  <a:pt x="3600" y="19021"/>
                  <a:pt x="3600" y="19021"/>
                </a:cubicBezTo>
                <a:lnTo>
                  <a:pt x="3600" y="2579"/>
                </a:lnTo>
                <a:close/>
              </a:path>
            </a:pathLst>
          </a:custGeom>
          <a:solidFill>
            <a:srgbClr val="000000"/>
          </a:solidFill>
          <a:ln w="12700">
            <a:miter lim="400000"/>
          </a:ln>
        </p:spPr>
        <p:txBody>
          <a:bodyPr lIns="45719" rIns="45719"/>
          <a:lstStyle/>
          <a:p>
            <a:endParaRPr/>
          </a:p>
        </p:txBody>
      </p:sp>
      <p:sp>
        <p:nvSpPr>
          <p:cNvPr id="68" name="Title Text"/>
          <p:cNvSpPr txBox="1">
            <a:spLocks noGrp="1"/>
          </p:cNvSpPr>
          <p:nvPr>
            <p:ph type="title"/>
          </p:nvPr>
        </p:nvSpPr>
        <p:spPr>
          <a:xfrm>
            <a:off x="609600" y="274637"/>
            <a:ext cx="10972800" cy="13255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p>
            <a:r>
              <a:t>Title Text</a:t>
            </a:r>
          </a:p>
        </p:txBody>
      </p:sp>
      <p:sp>
        <p:nvSpPr>
          <p:cNvPr id="69" name="Body Level One…"/>
          <p:cNvSpPr txBox="1">
            <a:spLocks noGrp="1"/>
          </p:cNvSpPr>
          <p:nvPr>
            <p:ph type="body" idx="1"/>
          </p:nvPr>
        </p:nvSpPr>
        <p:spPr>
          <a:xfrm>
            <a:off x="609600" y="1600200"/>
            <a:ext cx="10972800" cy="5257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p>
            <a:r>
              <a:t>Body Level One</a:t>
            </a:r>
          </a:p>
          <a:p>
            <a:pPr lvl="1"/>
            <a:r>
              <a:t>Body Level Two</a:t>
            </a:r>
          </a:p>
          <a:p>
            <a:pPr lvl="2"/>
            <a:r>
              <a:t>Body Level Three</a:t>
            </a:r>
          </a:p>
          <a:p>
            <a:pPr lvl="3"/>
            <a:r>
              <a:t>Body Level Four</a:t>
            </a:r>
          </a:p>
          <a:p>
            <a:pPr lvl="4"/>
            <a:r>
              <a:t>Body Level Five</a:t>
            </a:r>
          </a:p>
        </p:txBody>
      </p:sp>
      <p:sp>
        <p:nvSpPr>
          <p:cNvPr id="70" name="Slide Number"/>
          <p:cNvSpPr txBox="1">
            <a:spLocks noGrp="1"/>
          </p:cNvSpPr>
          <p:nvPr>
            <p:ph type="sldNum" sz="quarter" idx="2"/>
          </p:nvPr>
        </p:nvSpPr>
        <p:spPr>
          <a:xfrm>
            <a:off x="5892800" y="6172200"/>
            <a:ext cx="2844800" cy="368301"/>
          </a:xfrm>
          <a:prstGeom prst="rect">
            <a:avLst/>
          </a:prstGeom>
          <a:ln w="12700">
            <a:miter lim="400000"/>
          </a:ln>
        </p:spPr>
        <p:txBody>
          <a:bodyPr wrap="none" lIns="0" tIns="0" rIns="0" bIns="0" anchor="ctr">
            <a:spAutoFit/>
          </a:bodyPr>
          <a:lstStyle>
            <a:lvl1pPr algn="r">
              <a:defRPr sz="1200">
                <a:solidFill>
                  <a:srgbClr val="A6A6A6"/>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50" r:id="rId1"/>
    <p:sldLayoutId id="2147483652" r:id="rId2"/>
    <p:sldLayoutId id="2147483653" r:id="rId3"/>
    <p:sldLayoutId id="2147483654" r:id="rId4"/>
    <p:sldLayoutId id="2147483668" r:id="rId5"/>
    <p:sldLayoutId id="2147483669" r:id="rId6"/>
  </p:sldLayoutIdLst>
  <p:transition spd="med"/>
  <p:txStyles>
    <p:titleStyle>
      <a:lvl1pPr marL="0" marR="0" indent="0" algn="l" defTabSz="914400" rtl="0" latinLnBrk="0">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1pPr>
      <a:lvl2pPr marL="0" marR="0" indent="0" algn="l" defTabSz="914400" rtl="0" latinLnBrk="0">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2pPr>
      <a:lvl3pPr marL="0" marR="0" indent="0" algn="l" defTabSz="914400" rtl="0" latinLnBrk="0">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3pPr>
      <a:lvl4pPr marL="0" marR="0" indent="0" algn="l" defTabSz="914400" rtl="0" latinLnBrk="0">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4pPr>
      <a:lvl5pPr marL="0" marR="0" indent="0" algn="l" defTabSz="914400" rtl="0" latinLnBrk="0">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5pPr>
      <a:lvl6pPr marL="0" marR="0" indent="0" algn="l" defTabSz="914400" rtl="0" latinLnBrk="0">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6pPr>
      <a:lvl7pPr marL="0" marR="0" indent="0" algn="l" defTabSz="914400" rtl="0" latinLnBrk="0">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7pPr>
      <a:lvl8pPr marL="0" marR="0" indent="0" algn="l" defTabSz="914400" rtl="0" latinLnBrk="0">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8pPr>
      <a:lvl9pPr marL="0" marR="0" indent="0" algn="l" defTabSz="914400" rtl="0" latinLnBrk="0">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9pPr>
    </p:titleStyle>
    <p:bodyStyle>
      <a:lvl1pPr marL="263525" marR="0" indent="-263525" algn="l" defTabSz="719137" rtl="0" latinLnBrk="0">
        <a:lnSpc>
          <a:spcPct val="90000"/>
        </a:lnSpc>
        <a:spcBef>
          <a:spcPts val="1200"/>
        </a:spcBef>
        <a:spcAft>
          <a:spcPts val="0"/>
        </a:spcAft>
        <a:buClr>
          <a:schemeClr val="accent1"/>
        </a:buClr>
        <a:buSzPct val="100000"/>
        <a:buFontTx/>
        <a:buChar char="▪"/>
        <a:tabLst/>
        <a:defRPr sz="1600" b="0" i="0" u="none" strike="noStrike" cap="none" spc="0" baseline="0">
          <a:solidFill>
            <a:srgbClr val="000000"/>
          </a:solidFill>
          <a:uFillTx/>
          <a:latin typeface="Arial"/>
          <a:ea typeface="Arial"/>
          <a:cs typeface="Arial"/>
          <a:sym typeface="Arial"/>
        </a:defRPr>
      </a:lvl1pPr>
      <a:lvl2pPr marL="538162" marR="0" indent="-274638" algn="l" defTabSz="719137" rtl="0" latinLnBrk="0">
        <a:lnSpc>
          <a:spcPct val="90000"/>
        </a:lnSpc>
        <a:spcBef>
          <a:spcPts val="1200"/>
        </a:spcBef>
        <a:spcAft>
          <a:spcPts val="0"/>
        </a:spcAft>
        <a:buClr>
          <a:schemeClr val="accent1"/>
        </a:buClr>
        <a:buSzPct val="100000"/>
        <a:buFontTx/>
        <a:buChar char="▪"/>
        <a:tabLst/>
        <a:defRPr sz="1600" b="0" i="0" u="none" strike="noStrike" cap="none" spc="0" baseline="0">
          <a:solidFill>
            <a:srgbClr val="000000"/>
          </a:solidFill>
          <a:uFillTx/>
          <a:latin typeface="Arial"/>
          <a:ea typeface="Arial"/>
          <a:cs typeface="Arial"/>
          <a:sym typeface="Arial"/>
        </a:defRPr>
      </a:lvl2pPr>
      <a:lvl3pPr marL="0" marR="0" indent="0" algn="l" defTabSz="719137" rtl="0" latinLnBrk="0">
        <a:lnSpc>
          <a:spcPct val="90000"/>
        </a:lnSpc>
        <a:spcBef>
          <a:spcPts val="1200"/>
        </a:spcBef>
        <a:spcAft>
          <a:spcPts val="0"/>
        </a:spcAft>
        <a:buClr>
          <a:schemeClr val="accent1"/>
        </a:buClr>
        <a:buSzTx/>
        <a:buFont typeface="Wingdings"/>
        <a:buNone/>
        <a:tabLst/>
        <a:defRPr sz="1600" b="0" i="0" u="none" strike="noStrike" cap="none" spc="0" baseline="0">
          <a:solidFill>
            <a:srgbClr val="000000"/>
          </a:solidFill>
          <a:uFillTx/>
          <a:latin typeface="Arial"/>
          <a:ea typeface="Arial"/>
          <a:cs typeface="Arial"/>
          <a:sym typeface="Arial"/>
        </a:defRPr>
      </a:lvl3pPr>
      <a:lvl4pPr marL="0" marR="0" indent="0" algn="l" defTabSz="719137" rtl="0" latinLnBrk="0">
        <a:lnSpc>
          <a:spcPct val="90000"/>
        </a:lnSpc>
        <a:spcBef>
          <a:spcPts val="1200"/>
        </a:spcBef>
        <a:spcAft>
          <a:spcPts val="0"/>
        </a:spcAft>
        <a:buClr>
          <a:schemeClr val="accent1"/>
        </a:buClr>
        <a:buSzTx/>
        <a:buFont typeface="Wingdings"/>
        <a:buNone/>
        <a:tabLst/>
        <a:defRPr sz="1600" b="0" i="0" u="none" strike="noStrike" cap="none" spc="0" baseline="0">
          <a:solidFill>
            <a:srgbClr val="000000"/>
          </a:solidFill>
          <a:uFillTx/>
          <a:latin typeface="Arial"/>
          <a:ea typeface="Arial"/>
          <a:cs typeface="Arial"/>
          <a:sym typeface="Arial"/>
        </a:defRPr>
      </a:lvl4pPr>
      <a:lvl5pPr marL="263525" marR="0" indent="-263525" algn="l" defTabSz="719137" rtl="0" latinLnBrk="0">
        <a:lnSpc>
          <a:spcPct val="90000"/>
        </a:lnSpc>
        <a:spcBef>
          <a:spcPts val="1200"/>
        </a:spcBef>
        <a:spcAft>
          <a:spcPts val="0"/>
        </a:spcAft>
        <a:buClr>
          <a:schemeClr val="accent1"/>
        </a:buClr>
        <a:buSzPct val="100000"/>
        <a:buFont typeface="Wingdings"/>
        <a:buAutoNum type="arabicPeriod"/>
        <a:tabLst/>
        <a:defRPr sz="1600" b="0" i="0" u="none" strike="noStrike" cap="none" spc="0" baseline="0">
          <a:solidFill>
            <a:srgbClr val="000000"/>
          </a:solidFill>
          <a:uFillTx/>
          <a:latin typeface="Arial"/>
          <a:ea typeface="Arial"/>
          <a:cs typeface="Arial"/>
          <a:sym typeface="Arial"/>
        </a:defRPr>
      </a:lvl5pPr>
      <a:lvl6pPr marL="538162" marR="0" indent="-276225" algn="l" defTabSz="719137" rtl="0" latinLnBrk="0">
        <a:lnSpc>
          <a:spcPct val="90000"/>
        </a:lnSpc>
        <a:spcBef>
          <a:spcPts val="1200"/>
        </a:spcBef>
        <a:spcAft>
          <a:spcPts val="0"/>
        </a:spcAft>
        <a:buClr>
          <a:schemeClr val="accent1"/>
        </a:buClr>
        <a:buSzPct val="100000"/>
        <a:buFont typeface="Wingdings"/>
        <a:buAutoNum type="alphaLcPeriod"/>
        <a:tabLst/>
        <a:defRPr sz="1600" b="0" i="0" u="none" strike="noStrike" cap="none" spc="0" baseline="0">
          <a:solidFill>
            <a:srgbClr val="000000"/>
          </a:solidFill>
          <a:uFillTx/>
          <a:latin typeface="Arial"/>
          <a:ea typeface="Arial"/>
          <a:cs typeface="Arial"/>
          <a:sym typeface="Arial"/>
        </a:defRPr>
      </a:lvl6pPr>
      <a:lvl7pPr marL="538162" marR="0" indent="-276225" algn="l" defTabSz="719137" rtl="0" latinLnBrk="0">
        <a:lnSpc>
          <a:spcPct val="90000"/>
        </a:lnSpc>
        <a:spcBef>
          <a:spcPts val="1200"/>
        </a:spcBef>
        <a:spcAft>
          <a:spcPts val="0"/>
        </a:spcAft>
        <a:buClr>
          <a:schemeClr val="accent1"/>
        </a:buClr>
        <a:buSzPct val="100000"/>
        <a:buFontTx/>
        <a:buChar char="▪"/>
        <a:tabLst/>
        <a:defRPr sz="1600" b="0" i="0" u="none" strike="noStrike" cap="none" spc="0" baseline="0">
          <a:solidFill>
            <a:srgbClr val="000000"/>
          </a:solidFill>
          <a:uFillTx/>
          <a:latin typeface="Arial"/>
          <a:ea typeface="Arial"/>
          <a:cs typeface="Arial"/>
          <a:sym typeface="Arial"/>
        </a:defRPr>
      </a:lvl7pPr>
      <a:lvl8pPr marL="0" marR="0" indent="0" algn="l" defTabSz="719137" rtl="0" latinLnBrk="0">
        <a:lnSpc>
          <a:spcPct val="90000"/>
        </a:lnSpc>
        <a:spcBef>
          <a:spcPts val="1200"/>
        </a:spcBef>
        <a:spcAft>
          <a:spcPts val="0"/>
        </a:spcAft>
        <a:buClr>
          <a:schemeClr val="accent1"/>
        </a:buClr>
        <a:buSzTx/>
        <a:buFont typeface="Wingdings"/>
        <a:buNone/>
        <a:tabLst/>
        <a:defRPr sz="1600" b="0" i="0" u="none" strike="noStrike" cap="none" spc="0" baseline="0">
          <a:solidFill>
            <a:srgbClr val="000000"/>
          </a:solidFill>
          <a:uFillTx/>
          <a:latin typeface="Arial"/>
          <a:ea typeface="Arial"/>
          <a:cs typeface="Arial"/>
          <a:sym typeface="Arial"/>
        </a:defRPr>
      </a:lvl8pPr>
      <a:lvl9pPr marL="0" marR="0" indent="0" algn="l" defTabSz="719137" rtl="0" latinLnBrk="0">
        <a:lnSpc>
          <a:spcPct val="90000"/>
        </a:lnSpc>
        <a:spcBef>
          <a:spcPts val="1200"/>
        </a:spcBef>
        <a:spcAft>
          <a:spcPts val="0"/>
        </a:spcAft>
        <a:buClr>
          <a:schemeClr val="accent1"/>
        </a:buClr>
        <a:buSzTx/>
        <a:buFont typeface="Wingdings"/>
        <a:buNone/>
        <a:tabLst/>
        <a:defRPr sz="1600" b="0" i="0" u="none" strike="noStrike" cap="none" spc="0" baseline="0">
          <a:solidFill>
            <a:srgbClr val="000000"/>
          </a:solidFill>
          <a:uFillTx/>
          <a:latin typeface="Arial"/>
          <a:ea typeface="Arial"/>
          <a:cs typeface="Arial"/>
          <a:sym typeface="Arial"/>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21.png"/><Relationship Id="rId5" Type="http://schemas.openxmlformats.org/officeDocument/2006/relationships/image" Target="../media/image7.png"/><Relationship Id="rId4" Type="http://schemas.openxmlformats.org/officeDocument/2006/relationships/image" Target="../media/image20.gif"/></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hyperlink" Target="https://github.com/overeem11/RAINLINK" TargetMode="Externa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7.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0.png"/><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10.png"/><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7622010" y="-311"/>
            <a:ext cx="4569990" cy="6858311"/>
          </a:xfrm>
          <a:prstGeom prst="rect">
            <a:avLst/>
          </a:prstGeom>
        </p:spPr>
      </p:pic>
      <p:sp>
        <p:nvSpPr>
          <p:cNvPr id="3152" name="Ondertitel 23"/>
          <p:cNvSpPr txBox="1">
            <a:spLocks noGrp="1"/>
          </p:cNvSpPr>
          <p:nvPr>
            <p:ph type="body" sz="quarter" idx="1"/>
          </p:nvPr>
        </p:nvSpPr>
        <p:spPr>
          <a:xfrm>
            <a:off x="254854" y="3529889"/>
            <a:ext cx="7974746" cy="1935886"/>
          </a:xfrm>
          <a:prstGeom prst="rect">
            <a:avLst/>
          </a:prstGeom>
        </p:spPr>
        <p:txBody>
          <a:bodyPr>
            <a:normAutofit/>
          </a:bodyPr>
          <a:lstStyle/>
          <a:p>
            <a:r>
              <a:rPr lang="en-US" sz="1800" dirty="0" smtClean="0"/>
              <a:t>Bas Walraven</a:t>
            </a:r>
            <a:r>
              <a:rPr lang="en-US" sz="1800" baseline="30000" dirty="0" smtClean="0"/>
              <a:t>1</a:t>
            </a:r>
            <a:r>
              <a:rPr lang="en-US" sz="1800" dirty="0" smtClean="0"/>
              <a:t>, </a:t>
            </a:r>
            <a:r>
              <a:rPr lang="en-US" sz="1800" b="0" dirty="0" smtClean="0"/>
              <a:t>Aart Overeem</a:t>
            </a:r>
            <a:r>
              <a:rPr lang="en-US" sz="1800" b="0" baseline="30000" dirty="0" smtClean="0"/>
              <a:t>2</a:t>
            </a:r>
            <a:r>
              <a:rPr lang="en-US" sz="1800" b="0" dirty="0" smtClean="0"/>
              <a:t>, </a:t>
            </a:r>
            <a:r>
              <a:rPr lang="en-US" sz="1800" b="0" dirty="0" err="1" smtClean="0"/>
              <a:t>Hidde</a:t>
            </a:r>
            <a:r>
              <a:rPr lang="en-US" sz="1800" b="0" dirty="0" smtClean="0"/>
              <a:t> Leijnse</a:t>
            </a:r>
            <a:r>
              <a:rPr lang="en-US" sz="1800" b="0" baseline="30000" dirty="0"/>
              <a:t>2</a:t>
            </a:r>
            <a:r>
              <a:rPr lang="en-US" sz="1800" b="0" dirty="0" smtClean="0"/>
              <a:t>, Miriam Coenders</a:t>
            </a:r>
            <a:r>
              <a:rPr lang="en-US" sz="1800" b="0" baseline="30000" dirty="0" smtClean="0"/>
              <a:t>1</a:t>
            </a:r>
            <a:r>
              <a:rPr lang="en-US" sz="1800" b="0" dirty="0" smtClean="0"/>
              <a:t>, </a:t>
            </a:r>
          </a:p>
          <a:p>
            <a:r>
              <a:rPr lang="en-US" sz="1800" b="0" dirty="0" smtClean="0"/>
              <a:t>Rolf Hut</a:t>
            </a:r>
            <a:r>
              <a:rPr lang="en-US" sz="1800" b="0" baseline="30000" dirty="0" smtClean="0"/>
              <a:t>1</a:t>
            </a:r>
            <a:r>
              <a:rPr lang="en-US" sz="1800" b="0" dirty="0" smtClean="0"/>
              <a:t>, Luuk van der Valk</a:t>
            </a:r>
            <a:r>
              <a:rPr lang="en-US" sz="1800" b="0" baseline="30000" dirty="0" smtClean="0"/>
              <a:t>1</a:t>
            </a:r>
            <a:r>
              <a:rPr lang="en-US" sz="1800" b="0" dirty="0" smtClean="0"/>
              <a:t>, Remko Uijlenhoet</a:t>
            </a:r>
            <a:r>
              <a:rPr lang="en-US" sz="1800" b="0" baseline="30000" dirty="0" smtClean="0"/>
              <a:t>1</a:t>
            </a:r>
            <a:endParaRPr lang="en-US" sz="1800" b="0" dirty="0" smtClean="0"/>
          </a:p>
          <a:p>
            <a:r>
              <a:rPr lang="en-US" sz="1000" baseline="30000" dirty="0" smtClean="0"/>
              <a:t>1</a:t>
            </a:r>
            <a:r>
              <a:rPr lang="en-US" sz="1000" dirty="0" smtClean="0"/>
              <a:t> </a:t>
            </a:r>
            <a:r>
              <a:rPr lang="en-US" sz="1000" b="0" dirty="0"/>
              <a:t>Department of Water Management, Faculty of Civil Engineering and Geosciences, Delft University of Technology</a:t>
            </a:r>
            <a:r>
              <a:rPr lang="en-US" sz="1000" b="0" dirty="0" smtClean="0"/>
              <a:t>, </a:t>
            </a:r>
            <a:r>
              <a:rPr lang="en-US" sz="1000" b="0" dirty="0"/>
              <a:t/>
            </a:r>
            <a:br>
              <a:rPr lang="en-US" sz="1000" b="0" dirty="0"/>
            </a:br>
            <a:r>
              <a:rPr lang="en-US" sz="1000" b="0" dirty="0" smtClean="0"/>
              <a:t>Delft</a:t>
            </a:r>
            <a:r>
              <a:rPr lang="en-US" sz="1000" b="0" dirty="0"/>
              <a:t>, The </a:t>
            </a:r>
            <a:r>
              <a:rPr lang="en-US" sz="1000" b="0" dirty="0" smtClean="0"/>
              <a:t>Netherlands</a:t>
            </a:r>
          </a:p>
          <a:p>
            <a:r>
              <a:rPr lang="en-US" sz="1000" b="0" baseline="30000" dirty="0" smtClean="0"/>
              <a:t>2</a:t>
            </a:r>
            <a:r>
              <a:rPr lang="en-US" sz="1000" b="0" dirty="0"/>
              <a:t> R&amp;D Observations and Data Technology, Royal Netherlands Meteorological Institute (KNMI</a:t>
            </a:r>
            <a:r>
              <a:rPr lang="en-US" sz="1000" b="0" dirty="0" smtClean="0"/>
              <a:t>), De </a:t>
            </a:r>
            <a:r>
              <a:rPr lang="en-US" sz="1000" b="0" dirty="0" err="1" smtClean="0"/>
              <a:t>Bilt</a:t>
            </a:r>
            <a:r>
              <a:rPr lang="en-US" sz="1000" b="0" dirty="0" smtClean="0"/>
              <a:t>, The Netherlands</a:t>
            </a:r>
            <a:endParaRPr sz="1000" b="0" baseline="30000" dirty="0"/>
          </a:p>
        </p:txBody>
      </p:sp>
      <p:sp>
        <p:nvSpPr>
          <p:cNvPr id="3153" name="Tijdelijke aanduiding voor tekst 18"/>
          <p:cNvSpPr>
            <a:spLocks noGrp="1"/>
          </p:cNvSpPr>
          <p:nvPr>
            <p:ph type="body" idx="22"/>
          </p:nvPr>
        </p:nvSpPr>
        <p:spPr>
          <a:xfrm>
            <a:off x="254854" y="0"/>
            <a:ext cx="7338075" cy="254821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ormAutofit/>
          </a:bodyPr>
          <a:lstStyle/>
          <a:p>
            <a:r>
              <a:rPr lang="en-GB" sz="2800" dirty="0"/>
              <a:t>Considering local network characteristics </a:t>
            </a:r>
            <a:r>
              <a:rPr lang="en-GB" sz="2800" dirty="0" smtClean="0"/>
              <a:t>and </a:t>
            </a:r>
          </a:p>
          <a:p>
            <a:r>
              <a:rPr lang="en-GB" sz="2800" dirty="0" smtClean="0"/>
              <a:t>environmental </a:t>
            </a:r>
            <a:r>
              <a:rPr lang="en-GB" sz="2800" dirty="0"/>
              <a:t>conditions </a:t>
            </a:r>
            <a:r>
              <a:rPr lang="en-GB" sz="2800" dirty="0" smtClean="0"/>
              <a:t>improves rainfall </a:t>
            </a:r>
            <a:br>
              <a:rPr lang="en-GB" sz="2800" dirty="0" smtClean="0"/>
            </a:br>
            <a:r>
              <a:rPr lang="en-GB" sz="2800" dirty="0" smtClean="0"/>
              <a:t>estimates from Commercial Microwave Links </a:t>
            </a:r>
          </a:p>
          <a:p>
            <a:r>
              <a:rPr lang="en-GB" sz="2800" dirty="0" smtClean="0"/>
              <a:t>in Sri </a:t>
            </a:r>
            <a:r>
              <a:rPr lang="en-GB" sz="2800" dirty="0"/>
              <a:t>Lanka </a:t>
            </a:r>
          </a:p>
        </p:txBody>
      </p:sp>
      <p:sp>
        <p:nvSpPr>
          <p:cNvPr id="3154" name="Tijdelijke aanduiding voor tekst 42"/>
          <p:cNvSpPr>
            <a:spLocks noGrp="1"/>
          </p:cNvSpPr>
          <p:nvPr>
            <p:ph type="body" idx="23"/>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ormAutofit fontScale="25000" lnSpcReduction="20000"/>
          </a:bodyPr>
          <a:lstStyle/>
          <a:p>
            <a:r>
              <a:t> </a:t>
            </a:r>
          </a:p>
        </p:txBody>
      </p:sp>
      <p:sp>
        <p:nvSpPr>
          <p:cNvPr id="15" name="Ondertitel 23"/>
          <p:cNvSpPr txBox="1">
            <a:spLocks/>
          </p:cNvSpPr>
          <p:nvPr/>
        </p:nvSpPr>
        <p:spPr>
          <a:xfrm>
            <a:off x="698500" y="5606817"/>
            <a:ext cx="2550446" cy="2550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normAutofit/>
          </a:bodyPr>
          <a:lstStyle>
            <a:lvl1pPr marL="0" marR="0" indent="0" algn="l" defTabSz="719137" rtl="0" latinLnBrk="0">
              <a:lnSpc>
                <a:spcPct val="90000"/>
              </a:lnSpc>
              <a:spcBef>
                <a:spcPts val="1200"/>
              </a:spcBef>
              <a:spcAft>
                <a:spcPts val="0"/>
              </a:spcAft>
              <a:buClrTx/>
              <a:buSzTx/>
              <a:buFontTx/>
              <a:buNone/>
              <a:tabLst/>
              <a:defRPr sz="1600" b="1" i="0" u="none" strike="noStrike" cap="none" spc="0" baseline="0">
                <a:solidFill>
                  <a:srgbClr val="FFFFFF"/>
                </a:solidFill>
                <a:uFillTx/>
                <a:latin typeface="Arial"/>
                <a:ea typeface="Arial"/>
                <a:cs typeface="Arial"/>
                <a:sym typeface="Arial"/>
              </a:defRPr>
            </a:lvl1pPr>
            <a:lvl2pPr marL="0" marR="0" indent="457200" algn="l" defTabSz="719137" rtl="0" latinLnBrk="0">
              <a:lnSpc>
                <a:spcPct val="90000"/>
              </a:lnSpc>
              <a:spcBef>
                <a:spcPts val="1200"/>
              </a:spcBef>
              <a:spcAft>
                <a:spcPts val="0"/>
              </a:spcAft>
              <a:buClrTx/>
              <a:buSzTx/>
              <a:buFontTx/>
              <a:buNone/>
              <a:tabLst/>
              <a:defRPr sz="1600" b="1" i="0" u="none" strike="noStrike" cap="none" spc="0" baseline="0">
                <a:solidFill>
                  <a:srgbClr val="FFFFFF"/>
                </a:solidFill>
                <a:uFillTx/>
                <a:latin typeface="Arial"/>
                <a:ea typeface="Arial"/>
                <a:cs typeface="Arial"/>
                <a:sym typeface="Arial"/>
              </a:defRPr>
            </a:lvl2pPr>
            <a:lvl3pPr marL="0" marR="0" indent="914400" algn="l" defTabSz="719137" rtl="0" latinLnBrk="0">
              <a:lnSpc>
                <a:spcPct val="90000"/>
              </a:lnSpc>
              <a:spcBef>
                <a:spcPts val="1200"/>
              </a:spcBef>
              <a:spcAft>
                <a:spcPts val="0"/>
              </a:spcAft>
              <a:buClrTx/>
              <a:buSzTx/>
              <a:buFontTx/>
              <a:buNone/>
              <a:tabLst/>
              <a:defRPr sz="1600" b="1" i="0" u="none" strike="noStrike" cap="none" spc="0" baseline="0">
                <a:solidFill>
                  <a:srgbClr val="FFFFFF"/>
                </a:solidFill>
                <a:uFillTx/>
                <a:latin typeface="Arial"/>
                <a:ea typeface="Arial"/>
                <a:cs typeface="Arial"/>
                <a:sym typeface="Arial"/>
              </a:defRPr>
            </a:lvl3pPr>
            <a:lvl4pPr marL="0" marR="0" indent="1371600" algn="l" defTabSz="719137" rtl="0" latinLnBrk="0">
              <a:lnSpc>
                <a:spcPct val="90000"/>
              </a:lnSpc>
              <a:spcBef>
                <a:spcPts val="1200"/>
              </a:spcBef>
              <a:spcAft>
                <a:spcPts val="0"/>
              </a:spcAft>
              <a:buClrTx/>
              <a:buSzTx/>
              <a:buFontTx/>
              <a:buNone/>
              <a:tabLst/>
              <a:defRPr sz="1600" b="1" i="0" u="none" strike="noStrike" cap="none" spc="0" baseline="0">
                <a:solidFill>
                  <a:srgbClr val="FFFFFF"/>
                </a:solidFill>
                <a:uFillTx/>
                <a:latin typeface="Arial"/>
                <a:ea typeface="Arial"/>
                <a:cs typeface="Arial"/>
                <a:sym typeface="Arial"/>
              </a:defRPr>
            </a:lvl4pPr>
            <a:lvl5pPr marL="0" marR="0" indent="1828800" algn="l" defTabSz="719137" rtl="0" latinLnBrk="0">
              <a:lnSpc>
                <a:spcPct val="90000"/>
              </a:lnSpc>
              <a:spcBef>
                <a:spcPts val="1200"/>
              </a:spcBef>
              <a:spcAft>
                <a:spcPts val="0"/>
              </a:spcAft>
              <a:buClrTx/>
              <a:buSzTx/>
              <a:buFontTx/>
              <a:buNone/>
              <a:tabLst/>
              <a:defRPr sz="1600" b="1" i="0" u="none" strike="noStrike" cap="none" spc="0" baseline="0">
                <a:solidFill>
                  <a:srgbClr val="FFFFFF"/>
                </a:solidFill>
                <a:uFillTx/>
                <a:latin typeface="Arial"/>
                <a:ea typeface="Arial"/>
                <a:cs typeface="Arial"/>
                <a:sym typeface="Arial"/>
              </a:defRPr>
            </a:lvl5pPr>
            <a:lvl6pPr marL="538162" marR="0" indent="-276225" algn="l" defTabSz="719137" rtl="0" latinLnBrk="0">
              <a:lnSpc>
                <a:spcPct val="90000"/>
              </a:lnSpc>
              <a:spcBef>
                <a:spcPts val="1200"/>
              </a:spcBef>
              <a:spcAft>
                <a:spcPts val="0"/>
              </a:spcAft>
              <a:buClr>
                <a:schemeClr val="accent1"/>
              </a:buClr>
              <a:buSzPct val="100000"/>
              <a:buFont typeface="Wingdings"/>
              <a:buAutoNum type="alphaLcPeriod"/>
              <a:tabLst/>
              <a:defRPr sz="1600" b="0" i="0" u="none" strike="noStrike" cap="none" spc="0" baseline="0">
                <a:solidFill>
                  <a:srgbClr val="000000"/>
                </a:solidFill>
                <a:uFillTx/>
                <a:latin typeface="Arial"/>
                <a:ea typeface="Arial"/>
                <a:cs typeface="Arial"/>
                <a:sym typeface="Arial"/>
              </a:defRPr>
            </a:lvl6pPr>
            <a:lvl7pPr marL="538162" marR="0" indent="-276225" algn="l" defTabSz="719137" rtl="0" latinLnBrk="0">
              <a:lnSpc>
                <a:spcPct val="90000"/>
              </a:lnSpc>
              <a:spcBef>
                <a:spcPts val="1200"/>
              </a:spcBef>
              <a:spcAft>
                <a:spcPts val="0"/>
              </a:spcAft>
              <a:buClr>
                <a:schemeClr val="accent1"/>
              </a:buClr>
              <a:buSzPct val="100000"/>
              <a:buFontTx/>
              <a:buChar char="▪"/>
              <a:tabLst/>
              <a:defRPr sz="1600" b="0" i="0" u="none" strike="noStrike" cap="none" spc="0" baseline="0">
                <a:solidFill>
                  <a:srgbClr val="000000"/>
                </a:solidFill>
                <a:uFillTx/>
                <a:latin typeface="Arial"/>
                <a:ea typeface="Arial"/>
                <a:cs typeface="Arial"/>
                <a:sym typeface="Arial"/>
              </a:defRPr>
            </a:lvl7pPr>
            <a:lvl8pPr marL="0" marR="0" indent="0" algn="l" defTabSz="719137" rtl="0" latinLnBrk="0">
              <a:lnSpc>
                <a:spcPct val="90000"/>
              </a:lnSpc>
              <a:spcBef>
                <a:spcPts val="1200"/>
              </a:spcBef>
              <a:spcAft>
                <a:spcPts val="0"/>
              </a:spcAft>
              <a:buClr>
                <a:schemeClr val="accent1"/>
              </a:buClr>
              <a:buSzTx/>
              <a:buFont typeface="Wingdings"/>
              <a:buNone/>
              <a:tabLst/>
              <a:defRPr sz="1600" b="0" i="0" u="none" strike="noStrike" cap="none" spc="0" baseline="0">
                <a:solidFill>
                  <a:srgbClr val="000000"/>
                </a:solidFill>
                <a:uFillTx/>
                <a:latin typeface="Arial"/>
                <a:ea typeface="Arial"/>
                <a:cs typeface="Arial"/>
                <a:sym typeface="Arial"/>
              </a:defRPr>
            </a:lvl8pPr>
            <a:lvl9pPr marL="0" marR="0" indent="0" algn="l" defTabSz="719137" rtl="0" latinLnBrk="0">
              <a:lnSpc>
                <a:spcPct val="90000"/>
              </a:lnSpc>
              <a:spcBef>
                <a:spcPts val="1200"/>
              </a:spcBef>
              <a:spcAft>
                <a:spcPts val="0"/>
              </a:spcAft>
              <a:buClr>
                <a:schemeClr val="accent1"/>
              </a:buClr>
              <a:buSzTx/>
              <a:buFont typeface="Wingdings"/>
              <a:buNone/>
              <a:tabLst/>
              <a:defRPr sz="1600" b="0" i="0" u="none" strike="noStrike" cap="none" spc="0" baseline="0">
                <a:solidFill>
                  <a:srgbClr val="000000"/>
                </a:solidFill>
                <a:uFillTx/>
                <a:latin typeface="Arial"/>
                <a:ea typeface="Arial"/>
                <a:cs typeface="Arial"/>
                <a:sym typeface="Arial"/>
              </a:defRPr>
            </a:lvl9pPr>
          </a:lstStyle>
          <a:p>
            <a:pPr hangingPunct="1"/>
            <a:r>
              <a:rPr lang="en-US" sz="1400" dirty="0" smtClean="0"/>
              <a:t>EGU General Assembly 2022</a:t>
            </a:r>
            <a:endParaRPr lang="en-US" sz="1400" b="0" dirty="0" smtClean="0"/>
          </a:p>
          <a:p>
            <a:pPr hangingPunct="1"/>
            <a:endParaRPr lang="en-US" sz="1400" dirty="0"/>
          </a:p>
        </p:txBody>
      </p:sp>
      <p:sp>
        <p:nvSpPr>
          <p:cNvPr id="5" name="TextBox 4"/>
          <p:cNvSpPr txBox="1"/>
          <p:nvPr/>
        </p:nvSpPr>
        <p:spPr>
          <a:xfrm>
            <a:off x="11237343" y="6642558"/>
            <a:ext cx="1178944" cy="21544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800" b="0" i="0" u="none" strike="noStrike" cap="none" spc="0" normalizeH="0" baseline="0" dirty="0" smtClean="0">
                <a:ln>
                  <a:noFill/>
                </a:ln>
                <a:solidFill>
                  <a:schemeClr val="bg1"/>
                </a:solidFill>
                <a:effectLst/>
                <a:uFillTx/>
                <a:latin typeface="Arial"/>
                <a:ea typeface="Arial"/>
                <a:cs typeface="Arial"/>
                <a:sym typeface="Arial"/>
              </a:rPr>
              <a:t>Source: </a:t>
            </a:r>
            <a:r>
              <a:rPr kumimoji="0" lang="en-US" sz="800" b="0" i="0" u="none" strike="noStrike" cap="none" spc="0" normalizeH="0" baseline="0" dirty="0" err="1" smtClean="0">
                <a:ln>
                  <a:noFill/>
                </a:ln>
                <a:solidFill>
                  <a:schemeClr val="bg1"/>
                </a:solidFill>
                <a:effectLst/>
                <a:uFillTx/>
                <a:latin typeface="Arial"/>
                <a:ea typeface="Arial"/>
                <a:cs typeface="Arial"/>
                <a:sym typeface="Arial"/>
              </a:rPr>
              <a:t>Unsplash</a:t>
            </a:r>
            <a:endParaRPr kumimoji="0" lang="en-GB" sz="800" b="0" i="0" u="none" strike="noStrike" cap="none" spc="0" normalizeH="0" baseline="0" dirty="0">
              <a:ln>
                <a:noFill/>
              </a:ln>
              <a:solidFill>
                <a:schemeClr val="bg1"/>
              </a:solidFill>
              <a:effectLst/>
              <a:uFillTx/>
              <a:latin typeface="Arial"/>
              <a:ea typeface="Arial"/>
              <a:cs typeface="Arial"/>
              <a:sym typeface="Arial"/>
            </a:endParaRPr>
          </a:p>
        </p:txBody>
      </p:sp>
      <p:pic>
        <p:nvPicPr>
          <p:cNvPr id="11" name="Picture 10"/>
          <p:cNvPicPr>
            <a:picLocks noChangeAspect="1"/>
          </p:cNvPicPr>
          <p:nvPr/>
        </p:nvPicPr>
        <p:blipFill>
          <a:blip r:embed="rId4"/>
          <a:stretch>
            <a:fillRect/>
          </a:stretch>
        </p:blipFill>
        <p:spPr>
          <a:xfrm>
            <a:off x="5800302" y="6032117"/>
            <a:ext cx="600584" cy="600584"/>
          </a:xfrm>
          <a:prstGeom prst="rect">
            <a:avLst/>
          </a:prstGeom>
        </p:spPr>
      </p:pic>
      <p:pic>
        <p:nvPicPr>
          <p:cNvPr id="16" name="Picture 15"/>
          <p:cNvPicPr>
            <a:picLocks noChangeAspect="1"/>
          </p:cNvPicPr>
          <p:nvPr/>
        </p:nvPicPr>
        <p:blipFill>
          <a:blip r:embed="rId5"/>
          <a:stretch>
            <a:fillRect/>
          </a:stretch>
        </p:blipFill>
        <p:spPr>
          <a:xfrm>
            <a:off x="3332290" y="6022549"/>
            <a:ext cx="1183202" cy="610152"/>
          </a:xfrm>
          <a:prstGeom prst="rect">
            <a:avLst/>
          </a:prstGeom>
        </p:spPr>
      </p:pic>
      <p:pic>
        <p:nvPicPr>
          <p:cNvPr id="2" name="Picture 1"/>
          <p:cNvPicPr>
            <a:picLocks noChangeAspect="1"/>
          </p:cNvPicPr>
          <p:nvPr/>
        </p:nvPicPr>
        <p:blipFill>
          <a:blip r:embed="rId6"/>
          <a:stretch>
            <a:fillRect/>
          </a:stretch>
        </p:blipFill>
        <p:spPr>
          <a:xfrm>
            <a:off x="9729519" y="99661"/>
            <a:ext cx="2209439" cy="508171"/>
          </a:xfrm>
          <a:prstGeom prst="rect">
            <a:avLst/>
          </a:prstGeom>
        </p:spPr>
      </p:pic>
      <p:pic>
        <p:nvPicPr>
          <p:cNvPr id="3" name="Picture 2"/>
          <p:cNvPicPr>
            <a:picLocks noChangeAspect="1"/>
          </p:cNvPicPr>
          <p:nvPr/>
        </p:nvPicPr>
        <p:blipFill>
          <a:blip r:embed="rId7"/>
          <a:stretch>
            <a:fillRect/>
          </a:stretch>
        </p:blipFill>
        <p:spPr>
          <a:xfrm>
            <a:off x="11237342" y="5582861"/>
            <a:ext cx="897989" cy="125718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7" name="Titel 9"/>
          <p:cNvSpPr txBox="1">
            <a:spLocks noGrp="1"/>
          </p:cNvSpPr>
          <p:nvPr>
            <p:ph type="title"/>
          </p:nvPr>
        </p:nvSpPr>
        <p:spPr>
          <a:xfrm>
            <a:off x="698499" y="741499"/>
            <a:ext cx="10775072" cy="490401"/>
          </a:xfrm>
          <a:prstGeom prst="rect">
            <a:avLst/>
          </a:prstGeom>
        </p:spPr>
        <p:txBody>
          <a:bodyPr/>
          <a:lstStyle>
            <a:lvl1pPr defTabSz="850391">
              <a:tabLst>
                <a:tab pos="1155700" algn="l"/>
              </a:tabLst>
              <a:defRPr sz="2976"/>
            </a:lvl1pPr>
          </a:lstStyle>
          <a:p>
            <a:r>
              <a:rPr lang="en-US" dirty="0" smtClean="0"/>
              <a:t>Improved rainfall estimation</a:t>
            </a:r>
            <a:endParaRPr dirty="0"/>
          </a:p>
        </p:txBody>
      </p:sp>
      <p:sp>
        <p:nvSpPr>
          <p:cNvPr id="3160" name="Tijdelijke aanduiding voor dianummer 5"/>
          <p:cNvSpPr txBox="1">
            <a:spLocks noGrp="1"/>
          </p:cNvSpPr>
          <p:nvPr>
            <p:ph type="sldNum" sz="quarter" idx="2"/>
          </p:nvPr>
        </p:nvSpPr>
        <p:spPr>
          <a:xfrm>
            <a:off x="11345000" y="6246130"/>
            <a:ext cx="127001" cy="17281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10</a:t>
            </a:fld>
            <a:endParaRPr/>
          </a:p>
        </p:txBody>
      </p:sp>
      <p:pic>
        <p:nvPicPr>
          <p:cNvPr id="2" name="Picture 1"/>
          <p:cNvPicPr>
            <a:picLocks noChangeAspect="1"/>
          </p:cNvPicPr>
          <p:nvPr/>
        </p:nvPicPr>
        <p:blipFill>
          <a:blip r:embed="rId3"/>
          <a:stretch>
            <a:fillRect/>
          </a:stretch>
        </p:blipFill>
        <p:spPr>
          <a:xfrm>
            <a:off x="933955" y="1108765"/>
            <a:ext cx="9994545" cy="3156458"/>
          </a:xfrm>
          <a:prstGeom prst="rect">
            <a:avLst/>
          </a:prstGeom>
        </p:spPr>
      </p:pic>
      <p:pic>
        <p:nvPicPr>
          <p:cNvPr id="7" name="Picture 6"/>
          <p:cNvPicPr>
            <a:picLocks noChangeAspect="1"/>
          </p:cNvPicPr>
          <p:nvPr/>
        </p:nvPicPr>
        <p:blipFill>
          <a:blip r:embed="rId4"/>
          <a:stretch>
            <a:fillRect/>
          </a:stretch>
        </p:blipFill>
        <p:spPr>
          <a:xfrm>
            <a:off x="9103613" y="5987202"/>
            <a:ext cx="2209439" cy="508171"/>
          </a:xfrm>
          <a:prstGeom prst="rect">
            <a:avLst/>
          </a:prstGeom>
        </p:spPr>
      </p:pic>
      <p:sp>
        <p:nvSpPr>
          <p:cNvPr id="10" name="Rectangle 9"/>
          <p:cNvSpPr/>
          <p:nvPr/>
        </p:nvSpPr>
        <p:spPr>
          <a:xfrm>
            <a:off x="4033479" y="6538142"/>
            <a:ext cx="3756626" cy="307777"/>
          </a:xfrm>
          <a:prstGeom prst="rect">
            <a:avLst/>
          </a:prstGeom>
        </p:spPr>
        <p:txBody>
          <a:bodyPr wrap="square">
            <a:spAutoFit/>
          </a:bodyPr>
          <a:lstStyle/>
          <a:p>
            <a:r>
              <a:rPr lang="en-US" sz="1400" i="1" dirty="0" smtClean="0"/>
              <a:t>Figure by MSc student Karlijn Schoenmaker</a:t>
            </a:r>
            <a:endParaRPr lang="en-US" sz="1400" i="1" dirty="0"/>
          </a:p>
        </p:txBody>
      </p:sp>
      <p:sp>
        <p:nvSpPr>
          <p:cNvPr id="3158" name="Tijdelijke aanduiding voor verticale tekst 10"/>
          <p:cNvSpPr txBox="1">
            <a:spLocks noGrp="1"/>
          </p:cNvSpPr>
          <p:nvPr>
            <p:ph type="body" idx="1"/>
          </p:nvPr>
        </p:nvSpPr>
        <p:spPr>
          <a:xfrm>
            <a:off x="541183" y="4413678"/>
            <a:ext cx="10387317" cy="1548472"/>
          </a:xfrm>
          <a:prstGeom prst="rect">
            <a:avLst/>
          </a:prstGeom>
        </p:spPr>
        <p:txBody>
          <a:bodyPr>
            <a:normAutofit/>
          </a:bodyPr>
          <a:lstStyle/>
          <a:p>
            <a:pPr marL="0" indent="0">
              <a:buNone/>
            </a:pPr>
            <a:r>
              <a:rPr lang="en-US" sz="1800" dirty="0" smtClean="0"/>
              <a:t>Outlook: </a:t>
            </a:r>
          </a:p>
          <a:p>
            <a:r>
              <a:rPr lang="en-US" sz="1800" dirty="0" smtClean="0"/>
              <a:t>(Spatially varying) o</a:t>
            </a:r>
            <a:r>
              <a:rPr lang="en-US" sz="1800" dirty="0" smtClean="0"/>
              <a:t>ptimization of </a:t>
            </a:r>
            <a:r>
              <a:rPr lang="en-US" sz="1800" dirty="0" smtClean="0"/>
              <a:t>other </a:t>
            </a:r>
            <a:r>
              <a:rPr lang="en-US" sz="1800" dirty="0" smtClean="0"/>
              <a:t>parameters</a:t>
            </a:r>
            <a:endParaRPr lang="en-US" sz="1800" dirty="0"/>
          </a:p>
          <a:p>
            <a:r>
              <a:rPr lang="en-US" sz="1800" dirty="0"/>
              <a:t>A</a:t>
            </a:r>
            <a:r>
              <a:rPr lang="en-US" sz="1800" dirty="0" smtClean="0"/>
              <a:t>pplication in rainfall </a:t>
            </a:r>
            <a:r>
              <a:rPr lang="en-US" sz="1800" dirty="0" err="1" smtClean="0"/>
              <a:t>nowcasting</a:t>
            </a:r>
            <a:r>
              <a:rPr lang="en-US" sz="1800" dirty="0" smtClean="0"/>
              <a:t> and in validation of satellite rainfall products in the tropics</a:t>
            </a:r>
          </a:p>
          <a:p>
            <a:pPr marL="0" indent="0">
              <a:buNone/>
            </a:pPr>
            <a:endParaRPr lang="en-US" sz="1800" dirty="0" smtClean="0"/>
          </a:p>
          <a:p>
            <a:endParaRPr lang="en-US" sz="1800" dirty="0" smtClean="0"/>
          </a:p>
          <a:p>
            <a:endParaRPr lang="en-US" sz="1800" dirty="0"/>
          </a:p>
          <a:p>
            <a:endParaRPr lang="en-US" sz="1800" dirty="0" smtClean="0"/>
          </a:p>
          <a:p>
            <a:endParaRPr lang="en-US" sz="1800" dirty="0"/>
          </a:p>
          <a:p>
            <a:endParaRPr lang="en-US" sz="1800" dirty="0" smtClean="0"/>
          </a:p>
          <a:p>
            <a:endParaRPr lang="en-US" sz="1800" dirty="0"/>
          </a:p>
          <a:p>
            <a:endParaRPr lang="en-US" sz="1800" dirty="0" smtClean="0"/>
          </a:p>
          <a:p>
            <a:endParaRPr lang="en-US" sz="1800" dirty="0"/>
          </a:p>
          <a:p>
            <a:pPr lvl="1"/>
            <a:endParaRPr sz="1800" dirty="0"/>
          </a:p>
        </p:txBody>
      </p:sp>
    </p:spTree>
    <p:extLst>
      <p:ext uri="{BB962C8B-B14F-4D97-AF65-F5344CB8AC3E}">
        <p14:creationId xmlns:p14="http://schemas.microsoft.com/office/powerpoint/2010/main" val="41804098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42674" y="584431"/>
            <a:ext cx="2111936" cy="490401"/>
          </a:xfrm>
        </p:spPr>
        <p:txBody>
          <a:bodyPr/>
          <a:lstStyle/>
          <a:p>
            <a:r>
              <a:rPr lang="en-US" dirty="0" smtClean="0"/>
              <a:t>Thank you!</a:t>
            </a:r>
            <a:endParaRPr lang="en-GB" dirty="0"/>
          </a:p>
        </p:txBody>
      </p:sp>
      <p:sp>
        <p:nvSpPr>
          <p:cNvPr id="3" name="Text Placeholder 2"/>
          <p:cNvSpPr>
            <a:spLocks noGrp="1"/>
          </p:cNvSpPr>
          <p:nvPr>
            <p:ph type="body" idx="1"/>
          </p:nvPr>
        </p:nvSpPr>
        <p:spPr>
          <a:xfrm>
            <a:off x="3746688" y="2076670"/>
            <a:ext cx="4295577" cy="1422815"/>
          </a:xfrm>
        </p:spPr>
        <p:txBody>
          <a:bodyPr>
            <a:normAutofit/>
          </a:bodyPr>
          <a:lstStyle/>
          <a:p>
            <a:pPr marL="0" indent="0" algn="ctr">
              <a:buNone/>
            </a:pPr>
            <a:r>
              <a:rPr lang="en-US" sz="2200" i="1" dirty="0" smtClean="0"/>
              <a:t>For questions or discussion please reach out to:</a:t>
            </a:r>
            <a:endParaRPr lang="en-GB" sz="2200" i="1" dirty="0"/>
          </a:p>
        </p:txBody>
      </p:sp>
      <p:pic>
        <p:nvPicPr>
          <p:cNvPr id="4" name="Picture 3"/>
          <p:cNvPicPr>
            <a:picLocks noChangeAspect="1"/>
          </p:cNvPicPr>
          <p:nvPr/>
        </p:nvPicPr>
        <p:blipFill>
          <a:blip r:embed="rId3"/>
          <a:stretch>
            <a:fillRect/>
          </a:stretch>
        </p:blipFill>
        <p:spPr>
          <a:xfrm>
            <a:off x="151973" y="922534"/>
            <a:ext cx="3134528" cy="4704072"/>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rcRect/>
          <a:stretch/>
        </p:blipFill>
        <p:spPr>
          <a:xfrm>
            <a:off x="8211704" y="799372"/>
            <a:ext cx="3806823" cy="4950396"/>
          </a:xfrm>
          <a:prstGeom prst="rect">
            <a:avLst/>
          </a:prstGeom>
        </p:spPr>
      </p:pic>
      <p:sp>
        <p:nvSpPr>
          <p:cNvPr id="6" name="TextBox 5"/>
          <p:cNvSpPr txBox="1"/>
          <p:nvPr/>
        </p:nvSpPr>
        <p:spPr>
          <a:xfrm>
            <a:off x="4467491" y="3186888"/>
            <a:ext cx="3659493" cy="43088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2200" dirty="0" smtClean="0">
                <a:solidFill>
                  <a:schemeClr val="tx1"/>
                </a:solidFill>
              </a:rPr>
              <a:t>B</a:t>
            </a:r>
            <a:r>
              <a:rPr kumimoji="0" lang="en-US" sz="2200" b="0" i="0" u="none" strike="noStrike" cap="none" spc="0" normalizeH="0" baseline="0" dirty="0" smtClean="0">
                <a:ln>
                  <a:noFill/>
                </a:ln>
                <a:solidFill>
                  <a:schemeClr val="tx1"/>
                </a:solidFill>
                <a:effectLst/>
                <a:uFillTx/>
                <a:sym typeface="Arial"/>
              </a:rPr>
              <a:t>.Walraven@tudelft.nl</a:t>
            </a:r>
            <a:r>
              <a:rPr kumimoji="0" lang="en-US" sz="2200" b="0" i="0" u="none" strike="noStrike" cap="none" spc="0" normalizeH="0" dirty="0" smtClean="0">
                <a:ln>
                  <a:noFill/>
                </a:ln>
                <a:solidFill>
                  <a:schemeClr val="tx1"/>
                </a:solidFill>
                <a:effectLst/>
                <a:uFillTx/>
                <a:sym typeface="Arial"/>
              </a:rPr>
              <a:t> </a:t>
            </a:r>
            <a:endParaRPr kumimoji="0" lang="en-GB" sz="2200" b="0" i="0" u="none" strike="noStrike" cap="none" spc="0" normalizeH="0" baseline="0" dirty="0">
              <a:ln>
                <a:noFill/>
              </a:ln>
              <a:solidFill>
                <a:schemeClr val="tx1"/>
              </a:solidFill>
              <a:effectLst/>
              <a:uFillTx/>
              <a:sym typeface="Arial"/>
            </a:endParaRPr>
          </a:p>
        </p:txBody>
      </p:sp>
      <p:pic>
        <p:nvPicPr>
          <p:cNvPr id="8" name="Picture 7"/>
          <p:cNvPicPr>
            <a:picLocks noChangeAspect="1"/>
          </p:cNvPicPr>
          <p:nvPr/>
        </p:nvPicPr>
        <p:blipFill>
          <a:blip r:embed="rId5"/>
          <a:stretch>
            <a:fillRect/>
          </a:stretch>
        </p:blipFill>
        <p:spPr>
          <a:xfrm>
            <a:off x="9103613" y="5987202"/>
            <a:ext cx="2209439" cy="508171"/>
          </a:xfrm>
          <a:prstGeom prst="rect">
            <a:avLst/>
          </a:prstGeom>
        </p:spPr>
      </p:pic>
      <p:pic>
        <p:nvPicPr>
          <p:cNvPr id="7" name="Picture 6"/>
          <p:cNvPicPr>
            <a:picLocks noChangeAspect="1"/>
          </p:cNvPicPr>
          <p:nvPr/>
        </p:nvPicPr>
        <p:blipFill>
          <a:blip r:embed="rId6"/>
          <a:stretch>
            <a:fillRect/>
          </a:stretch>
        </p:blipFill>
        <p:spPr>
          <a:xfrm>
            <a:off x="5598642" y="5626606"/>
            <a:ext cx="875889" cy="1166771"/>
          </a:xfrm>
          <a:prstGeom prst="rect">
            <a:avLst/>
          </a:prstGeom>
        </p:spPr>
      </p:pic>
    </p:spTree>
    <p:extLst>
      <p:ext uri="{BB962C8B-B14F-4D97-AF65-F5344CB8AC3E}">
        <p14:creationId xmlns:p14="http://schemas.microsoft.com/office/powerpoint/2010/main" val="2084907911"/>
      </p:ext>
    </p:extLst>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9103613" y="5987202"/>
            <a:ext cx="2209439" cy="508171"/>
          </a:xfrm>
          <a:prstGeom prst="rect">
            <a:avLst/>
          </a:prstGeom>
        </p:spPr>
      </p:pic>
      <p:sp>
        <p:nvSpPr>
          <p:cNvPr id="3157" name="Titel 9"/>
          <p:cNvSpPr txBox="1">
            <a:spLocks noGrp="1"/>
          </p:cNvSpPr>
          <p:nvPr>
            <p:ph type="title"/>
          </p:nvPr>
        </p:nvSpPr>
        <p:spPr>
          <a:xfrm>
            <a:off x="698499" y="741499"/>
            <a:ext cx="10775072" cy="490401"/>
          </a:xfrm>
          <a:prstGeom prst="rect">
            <a:avLst/>
          </a:prstGeom>
        </p:spPr>
        <p:txBody>
          <a:bodyPr>
            <a:normAutofit/>
          </a:bodyPr>
          <a:lstStyle>
            <a:lvl1pPr defTabSz="850391">
              <a:tabLst>
                <a:tab pos="1155700" algn="l"/>
              </a:tabLst>
              <a:defRPr sz="2976"/>
            </a:lvl1pPr>
          </a:lstStyle>
          <a:p>
            <a:r>
              <a:rPr lang="en-US" dirty="0" smtClean="0"/>
              <a:t>Commercial Microwave Links as opportunistic sensors of rain</a:t>
            </a:r>
            <a:endParaRPr dirty="0"/>
          </a:p>
        </p:txBody>
      </p:sp>
      <p:sp>
        <p:nvSpPr>
          <p:cNvPr id="3160" name="Tijdelijke aanduiding voor dianummer 5"/>
          <p:cNvSpPr txBox="1">
            <a:spLocks noGrp="1"/>
          </p:cNvSpPr>
          <p:nvPr>
            <p:ph type="sldNum" sz="quarter" idx="2"/>
          </p:nvPr>
        </p:nvSpPr>
        <p:spPr>
          <a:xfrm>
            <a:off x="11345000" y="6246130"/>
            <a:ext cx="127001" cy="17281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a:t>
            </a:fld>
            <a:endParaRPr/>
          </a:p>
        </p:txBody>
      </p:sp>
      <p:pic>
        <p:nvPicPr>
          <p:cNvPr id="10" name="Picture 9"/>
          <p:cNvPicPr>
            <a:picLocks noChangeAspect="1"/>
          </p:cNvPicPr>
          <p:nvPr/>
        </p:nvPicPr>
        <p:blipFill>
          <a:blip r:embed="rId4"/>
          <a:stretch>
            <a:fillRect/>
          </a:stretch>
        </p:blipFill>
        <p:spPr>
          <a:xfrm>
            <a:off x="2148384" y="1747044"/>
            <a:ext cx="8116865" cy="3364602"/>
          </a:xfrm>
          <a:prstGeom prst="rect">
            <a:avLst/>
          </a:prstGeom>
        </p:spPr>
      </p:pic>
    </p:spTree>
    <p:extLst>
      <p:ext uri="{BB962C8B-B14F-4D97-AF65-F5344CB8AC3E}">
        <p14:creationId xmlns:p14="http://schemas.microsoft.com/office/powerpoint/2010/main" val="20087293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9103613" y="5987202"/>
            <a:ext cx="2209439" cy="508171"/>
          </a:xfrm>
          <a:prstGeom prst="rect">
            <a:avLst/>
          </a:prstGeom>
        </p:spPr>
      </p:pic>
      <p:sp>
        <p:nvSpPr>
          <p:cNvPr id="3157" name="Titel 9"/>
          <p:cNvSpPr txBox="1">
            <a:spLocks noGrp="1"/>
          </p:cNvSpPr>
          <p:nvPr>
            <p:ph type="title"/>
          </p:nvPr>
        </p:nvSpPr>
        <p:spPr>
          <a:xfrm>
            <a:off x="698499" y="741499"/>
            <a:ext cx="10775072" cy="490401"/>
          </a:xfrm>
          <a:prstGeom prst="rect">
            <a:avLst/>
          </a:prstGeom>
        </p:spPr>
        <p:txBody>
          <a:bodyPr>
            <a:normAutofit/>
          </a:bodyPr>
          <a:lstStyle>
            <a:lvl1pPr defTabSz="850391">
              <a:tabLst>
                <a:tab pos="1155700" algn="l"/>
              </a:tabLst>
              <a:defRPr sz="2976"/>
            </a:lvl1pPr>
          </a:lstStyle>
          <a:p>
            <a:r>
              <a:rPr lang="en-US" dirty="0" smtClean="0"/>
              <a:t>Commercial Microwave Links as opportunistic sensors of rain</a:t>
            </a:r>
            <a:endParaRPr dirty="0"/>
          </a:p>
        </p:txBody>
      </p:sp>
      <p:sp>
        <p:nvSpPr>
          <p:cNvPr id="3160" name="Tijdelijke aanduiding voor dianummer 5"/>
          <p:cNvSpPr txBox="1">
            <a:spLocks noGrp="1"/>
          </p:cNvSpPr>
          <p:nvPr>
            <p:ph type="sldNum" sz="quarter" idx="2"/>
          </p:nvPr>
        </p:nvSpPr>
        <p:spPr>
          <a:xfrm>
            <a:off x="11345000" y="6246130"/>
            <a:ext cx="127001" cy="17281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a:t>
            </a:fld>
            <a:endParaRPr/>
          </a:p>
        </p:txBody>
      </p:sp>
      <p:pic>
        <p:nvPicPr>
          <p:cNvPr id="10" name="Picture 9"/>
          <p:cNvPicPr>
            <a:picLocks noChangeAspect="1"/>
          </p:cNvPicPr>
          <p:nvPr/>
        </p:nvPicPr>
        <p:blipFill>
          <a:blip r:embed="rId4"/>
          <a:stretch>
            <a:fillRect/>
          </a:stretch>
        </p:blipFill>
        <p:spPr>
          <a:xfrm>
            <a:off x="2148384" y="1747044"/>
            <a:ext cx="8116865" cy="3364602"/>
          </a:xfrm>
          <a:prstGeom prst="rect">
            <a:avLst/>
          </a:prstGeom>
        </p:spPr>
      </p:pic>
      <p:sp>
        <p:nvSpPr>
          <p:cNvPr id="6" name="Rectangle 5"/>
          <p:cNvSpPr/>
          <p:nvPr/>
        </p:nvSpPr>
        <p:spPr>
          <a:xfrm>
            <a:off x="2770940" y="6514844"/>
            <a:ext cx="7124066" cy="307777"/>
          </a:xfrm>
          <a:prstGeom prst="rect">
            <a:avLst/>
          </a:prstGeom>
        </p:spPr>
        <p:txBody>
          <a:bodyPr wrap="square">
            <a:spAutoFit/>
          </a:bodyPr>
          <a:lstStyle/>
          <a:p>
            <a:r>
              <a:rPr lang="nl-NL" sz="1400" i="1" dirty="0" smtClean="0"/>
              <a:t>Open source R package ‘RAINLINK’ </a:t>
            </a:r>
            <a:r>
              <a:rPr lang="nl-NL" sz="1400" i="1" dirty="0" err="1"/>
              <a:t>available</a:t>
            </a:r>
            <a:r>
              <a:rPr lang="nl-NL" sz="1400" i="1" dirty="0"/>
              <a:t>: </a:t>
            </a:r>
            <a:r>
              <a:rPr lang="nl-NL" sz="1400" i="1" dirty="0">
                <a:hlinkClick r:id="rId5"/>
              </a:rPr>
              <a:t>https://github.com/overeem11/RAINLINK</a:t>
            </a:r>
            <a:endParaRPr lang="nl-NL" sz="1400" i="1" dirty="0"/>
          </a:p>
        </p:txBody>
      </p:sp>
      <p:sp>
        <p:nvSpPr>
          <p:cNvPr id="7" name="Rounded Rectangle 6"/>
          <p:cNvSpPr/>
          <p:nvPr/>
        </p:nvSpPr>
        <p:spPr>
          <a:xfrm>
            <a:off x="5145905" y="5309705"/>
            <a:ext cx="2121822" cy="612932"/>
          </a:xfrm>
          <a:prstGeom prst="roundRect">
            <a:avLst/>
          </a:prstGeom>
          <a:ln/>
        </p:spPr>
        <p:style>
          <a:lnRef idx="3">
            <a:schemeClr val="lt1"/>
          </a:lnRef>
          <a:fillRef idx="1">
            <a:schemeClr val="accent3"/>
          </a:fillRef>
          <a:effectRef idx="1">
            <a:schemeClr val="accent3"/>
          </a:effectRef>
          <a:fontRef idx="minor">
            <a:schemeClr val="lt1"/>
          </a:fontRef>
        </p:style>
        <p:txBody>
          <a:bodyPr rot="0" spcFirstLastPara="1" vertOverflow="overflow" horzOverflow="overflow" vert="horz" wrap="square" lIns="45719" tIns="45719" rIns="45719" bIns="45719" numCol="1" spcCol="38100" rtlCol="0" anchor="ctr">
            <a:spAutoFit/>
          </a:bodyPr>
          <a:lstStyle/>
          <a:p>
            <a:pPr algn="ctr"/>
            <a:r>
              <a:rPr lang="en-US" sz="3000" dirty="0" smtClean="0"/>
              <a:t>RAINLINK</a:t>
            </a:r>
            <a:endParaRPr lang="en-US" sz="3000" dirty="0"/>
          </a:p>
        </p:txBody>
      </p:sp>
    </p:spTree>
    <p:extLst>
      <p:ext uri="{BB962C8B-B14F-4D97-AF65-F5344CB8AC3E}">
        <p14:creationId xmlns:p14="http://schemas.microsoft.com/office/powerpoint/2010/main" val="9826336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7" name="Titel 9"/>
          <p:cNvSpPr txBox="1">
            <a:spLocks noGrp="1"/>
          </p:cNvSpPr>
          <p:nvPr>
            <p:ph type="title"/>
          </p:nvPr>
        </p:nvSpPr>
        <p:spPr>
          <a:xfrm>
            <a:off x="698499" y="741499"/>
            <a:ext cx="10775072" cy="490401"/>
          </a:xfrm>
          <a:prstGeom prst="rect">
            <a:avLst/>
          </a:prstGeom>
        </p:spPr>
        <p:txBody>
          <a:bodyPr/>
          <a:lstStyle>
            <a:lvl1pPr defTabSz="850391">
              <a:tabLst>
                <a:tab pos="1155700" algn="l"/>
              </a:tabLst>
              <a:defRPr sz="2976"/>
            </a:lvl1pPr>
          </a:lstStyle>
          <a:p>
            <a:r>
              <a:rPr lang="en-US" dirty="0"/>
              <a:t>Rainfall monitoring with CMLs in the tropics: Sri Lanka</a:t>
            </a:r>
            <a:endParaRPr dirty="0"/>
          </a:p>
        </p:txBody>
      </p:sp>
      <p:sp>
        <p:nvSpPr>
          <p:cNvPr id="3158" name="Tijdelijke aanduiding voor verticale tekst 10"/>
          <p:cNvSpPr txBox="1">
            <a:spLocks noGrp="1"/>
          </p:cNvSpPr>
          <p:nvPr>
            <p:ph type="body" idx="1"/>
          </p:nvPr>
        </p:nvSpPr>
        <p:spPr>
          <a:xfrm>
            <a:off x="698499" y="1591899"/>
            <a:ext cx="9187514" cy="4356465"/>
          </a:xfrm>
          <a:prstGeom prst="rect">
            <a:avLst/>
          </a:prstGeom>
        </p:spPr>
        <p:txBody>
          <a:bodyPr>
            <a:normAutofit/>
          </a:bodyPr>
          <a:lstStyle/>
          <a:p>
            <a:endParaRPr lang="en-US" sz="1800" dirty="0"/>
          </a:p>
        </p:txBody>
      </p:sp>
      <p:sp>
        <p:nvSpPr>
          <p:cNvPr id="3160" name="Tijdelijke aanduiding voor dianummer 5"/>
          <p:cNvSpPr txBox="1">
            <a:spLocks noGrp="1"/>
          </p:cNvSpPr>
          <p:nvPr>
            <p:ph type="sldNum" sz="quarter" idx="2"/>
          </p:nvPr>
        </p:nvSpPr>
        <p:spPr>
          <a:xfrm>
            <a:off x="11345000" y="6246130"/>
            <a:ext cx="127001" cy="17281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a:t>
            </a:fld>
            <a:endParaRPr/>
          </a:p>
        </p:txBody>
      </p:sp>
      <p:sp>
        <p:nvSpPr>
          <p:cNvPr id="14" name="TextBox 13"/>
          <p:cNvSpPr txBox="1"/>
          <p:nvPr/>
        </p:nvSpPr>
        <p:spPr>
          <a:xfrm>
            <a:off x="2466872" y="6468762"/>
            <a:ext cx="2951879"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dirty="0" smtClean="0"/>
              <a:t>(Overeem et al., ERL2021)</a:t>
            </a:r>
            <a:endParaRPr kumimoji="0" lang="en-GB" sz="1800" b="0" i="0" u="none" strike="noStrike" cap="none" spc="0" normalizeH="0" baseline="0" dirty="0">
              <a:ln>
                <a:noFill/>
              </a:ln>
              <a:solidFill>
                <a:srgbClr val="000000"/>
              </a:solidFill>
              <a:effectLst/>
              <a:uFillTx/>
              <a:latin typeface="Arial"/>
              <a:ea typeface="Arial"/>
              <a:cs typeface="Arial"/>
              <a:sym typeface="Arial"/>
            </a:endParaRPr>
          </a:p>
        </p:txBody>
      </p:sp>
      <p:pic>
        <p:nvPicPr>
          <p:cNvPr id="13" name="Picture 12"/>
          <p:cNvPicPr>
            <a:picLocks noChangeAspect="1"/>
          </p:cNvPicPr>
          <p:nvPr/>
        </p:nvPicPr>
        <p:blipFill rotWithShape="1">
          <a:blip r:embed="rId3"/>
          <a:srcRect r="51115" b="30458"/>
          <a:stretch/>
        </p:blipFill>
        <p:spPr>
          <a:xfrm>
            <a:off x="2365755" y="1859458"/>
            <a:ext cx="2789334" cy="4497844"/>
          </a:xfrm>
          <a:prstGeom prst="rect">
            <a:avLst/>
          </a:prstGeom>
        </p:spPr>
      </p:pic>
      <p:pic>
        <p:nvPicPr>
          <p:cNvPr id="16" name="Picture 15"/>
          <p:cNvPicPr>
            <a:picLocks noChangeAspect="1"/>
          </p:cNvPicPr>
          <p:nvPr/>
        </p:nvPicPr>
        <p:blipFill>
          <a:blip r:embed="rId4"/>
          <a:stretch>
            <a:fillRect/>
          </a:stretch>
        </p:blipFill>
        <p:spPr>
          <a:xfrm>
            <a:off x="4457822" y="2218801"/>
            <a:ext cx="502668" cy="502668"/>
          </a:xfrm>
          <a:prstGeom prst="rect">
            <a:avLst/>
          </a:prstGeom>
        </p:spPr>
      </p:pic>
      <p:sp>
        <p:nvSpPr>
          <p:cNvPr id="4" name="Rectangle 3"/>
          <p:cNvSpPr/>
          <p:nvPr/>
        </p:nvSpPr>
        <p:spPr>
          <a:xfrm>
            <a:off x="6982521" y="2725858"/>
            <a:ext cx="2208900" cy="646331"/>
          </a:xfrm>
          <a:prstGeom prst="rect">
            <a:avLst/>
          </a:prstGeom>
        </p:spPr>
        <p:txBody>
          <a:bodyPr wrap="square">
            <a:spAutoFit/>
          </a:bodyPr>
          <a:lstStyle/>
          <a:p>
            <a:pPr algn="ctr"/>
            <a:r>
              <a:rPr lang="en-US" dirty="0"/>
              <a:t>3.5 month dataset (Sep. – Dec. 2019)</a:t>
            </a:r>
          </a:p>
        </p:txBody>
      </p:sp>
      <p:sp>
        <p:nvSpPr>
          <p:cNvPr id="5" name="Rectangle 4"/>
          <p:cNvSpPr/>
          <p:nvPr/>
        </p:nvSpPr>
        <p:spPr>
          <a:xfrm>
            <a:off x="7151458" y="4333398"/>
            <a:ext cx="1871025" cy="369332"/>
          </a:xfrm>
          <a:prstGeom prst="rect">
            <a:avLst/>
          </a:prstGeom>
        </p:spPr>
        <p:txBody>
          <a:bodyPr wrap="none">
            <a:spAutoFit/>
          </a:bodyPr>
          <a:lstStyle/>
          <a:p>
            <a:r>
              <a:rPr lang="en-US" dirty="0"/>
              <a:t>~1140 link paths</a:t>
            </a:r>
          </a:p>
        </p:txBody>
      </p:sp>
      <p:pic>
        <p:nvPicPr>
          <p:cNvPr id="10" name="Picture 9"/>
          <p:cNvPicPr>
            <a:picLocks noChangeAspect="1"/>
          </p:cNvPicPr>
          <p:nvPr/>
        </p:nvPicPr>
        <p:blipFill>
          <a:blip r:embed="rId5"/>
          <a:stretch>
            <a:fillRect/>
          </a:stretch>
        </p:blipFill>
        <p:spPr>
          <a:xfrm>
            <a:off x="9103613" y="5987202"/>
            <a:ext cx="2209439" cy="508171"/>
          </a:xfrm>
          <a:prstGeom prst="rect">
            <a:avLst/>
          </a:prstGeom>
        </p:spPr>
      </p:pic>
    </p:spTree>
    <p:extLst>
      <p:ext uri="{BB962C8B-B14F-4D97-AF65-F5344CB8AC3E}">
        <p14:creationId xmlns:p14="http://schemas.microsoft.com/office/powerpoint/2010/main" val="35688893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a:stretch>
            <a:fillRect/>
          </a:stretch>
        </p:blipFill>
        <p:spPr>
          <a:xfrm>
            <a:off x="9103613" y="5987202"/>
            <a:ext cx="2209439" cy="508171"/>
          </a:xfrm>
          <a:prstGeom prst="rect">
            <a:avLst/>
          </a:prstGeom>
        </p:spPr>
      </p:pic>
      <p:sp>
        <p:nvSpPr>
          <p:cNvPr id="3157" name="Titel 9"/>
          <p:cNvSpPr txBox="1">
            <a:spLocks noGrp="1"/>
          </p:cNvSpPr>
          <p:nvPr>
            <p:ph type="title"/>
          </p:nvPr>
        </p:nvSpPr>
        <p:spPr>
          <a:xfrm>
            <a:off x="698499" y="741499"/>
            <a:ext cx="10775072" cy="490401"/>
          </a:xfrm>
          <a:prstGeom prst="rect">
            <a:avLst/>
          </a:prstGeom>
        </p:spPr>
        <p:txBody>
          <a:bodyPr/>
          <a:lstStyle>
            <a:lvl1pPr defTabSz="850391">
              <a:tabLst>
                <a:tab pos="1155700" algn="l"/>
              </a:tabLst>
              <a:defRPr sz="2976"/>
            </a:lvl1pPr>
          </a:lstStyle>
          <a:p>
            <a:r>
              <a:rPr lang="en-US" dirty="0" smtClean="0"/>
              <a:t>Sri Lanka: rainfall maps from CMLs</a:t>
            </a:r>
            <a:endParaRPr dirty="0"/>
          </a:p>
        </p:txBody>
      </p:sp>
      <p:sp>
        <p:nvSpPr>
          <p:cNvPr id="3158" name="Tijdelijke aanduiding voor verticale tekst 10"/>
          <p:cNvSpPr txBox="1">
            <a:spLocks noGrp="1"/>
          </p:cNvSpPr>
          <p:nvPr>
            <p:ph type="body" idx="1"/>
          </p:nvPr>
        </p:nvSpPr>
        <p:spPr>
          <a:xfrm>
            <a:off x="698499" y="1591899"/>
            <a:ext cx="9187514" cy="4356465"/>
          </a:xfrm>
          <a:prstGeom prst="rect">
            <a:avLst/>
          </a:prstGeom>
        </p:spPr>
        <p:txBody>
          <a:bodyPr>
            <a:normAutofit/>
          </a:bodyPr>
          <a:lstStyle/>
          <a:p>
            <a:endParaRPr lang="en-US" sz="1800" dirty="0"/>
          </a:p>
        </p:txBody>
      </p:sp>
      <p:sp>
        <p:nvSpPr>
          <p:cNvPr id="3160" name="Tijdelijke aanduiding voor dianummer 5"/>
          <p:cNvSpPr txBox="1">
            <a:spLocks noGrp="1"/>
          </p:cNvSpPr>
          <p:nvPr>
            <p:ph type="sldNum" sz="quarter" idx="2"/>
          </p:nvPr>
        </p:nvSpPr>
        <p:spPr>
          <a:xfrm>
            <a:off x="11345000" y="6246130"/>
            <a:ext cx="127001" cy="17281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a:t>
            </a:fld>
            <a:endParaRPr/>
          </a:p>
        </p:txBody>
      </p:sp>
      <p:pic>
        <p:nvPicPr>
          <p:cNvPr id="12" name="Afbeelding 3">
            <a:extLst>
              <a:ext uri="{FF2B5EF4-FFF2-40B4-BE49-F238E27FC236}">
                <a16:creationId xmlns:a16="http://schemas.microsoft.com/office/drawing/2014/main" id="{8DDF17D1-BDFD-460B-ABEE-4B6E0C0C431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7626291" y="5228320"/>
            <a:ext cx="583941" cy="2619562"/>
          </a:xfrm>
          <a:prstGeom prst="rect">
            <a:avLst/>
          </a:prstGeom>
        </p:spPr>
      </p:pic>
      <p:sp>
        <p:nvSpPr>
          <p:cNvPr id="14" name="TextBox 13"/>
          <p:cNvSpPr txBox="1"/>
          <p:nvPr/>
        </p:nvSpPr>
        <p:spPr>
          <a:xfrm>
            <a:off x="2466872" y="6468762"/>
            <a:ext cx="2951879"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dirty="0" smtClean="0"/>
              <a:t>(Overeem et al., ERL2021)</a:t>
            </a:r>
            <a:endParaRPr kumimoji="0" lang="en-GB" sz="1800" b="0" i="0" u="none" strike="noStrike" cap="none" spc="0" normalizeH="0" baseline="0" dirty="0">
              <a:ln>
                <a:noFill/>
              </a:ln>
              <a:solidFill>
                <a:srgbClr val="000000"/>
              </a:solidFill>
              <a:effectLst/>
              <a:uFillTx/>
              <a:latin typeface="Arial"/>
              <a:ea typeface="Arial"/>
              <a:cs typeface="Arial"/>
              <a:sym typeface="Arial"/>
            </a:endParaRPr>
          </a:p>
        </p:txBody>
      </p:sp>
      <p:pic>
        <p:nvPicPr>
          <p:cNvPr id="10" name="Picture 4"/>
          <p:cNvPicPr>
            <a:picLocks noChangeAspect="1"/>
          </p:cNvPicPr>
          <p:nvPr/>
        </p:nvPicPr>
        <p:blipFill rotWithShape="1">
          <a:blip r:embed="rId5" cstate="print">
            <a:extLst>
              <a:ext uri="{28A0092B-C50C-407E-A947-70E740481C1C}">
                <a14:useLocalDpi xmlns:a14="http://schemas.microsoft.com/office/drawing/2010/main" val="0"/>
              </a:ext>
            </a:extLst>
          </a:blip>
          <a:srcRect r="46399"/>
          <a:stretch/>
        </p:blipFill>
        <p:spPr>
          <a:xfrm>
            <a:off x="6536211" y="1980447"/>
            <a:ext cx="2710531" cy="4323313"/>
          </a:xfrm>
          <a:prstGeom prst="rect">
            <a:avLst/>
          </a:prstGeom>
        </p:spPr>
      </p:pic>
      <p:pic>
        <p:nvPicPr>
          <p:cNvPr id="13" name="Picture 12"/>
          <p:cNvPicPr>
            <a:picLocks noChangeAspect="1"/>
          </p:cNvPicPr>
          <p:nvPr/>
        </p:nvPicPr>
        <p:blipFill rotWithShape="1">
          <a:blip r:embed="rId6"/>
          <a:srcRect r="51115" b="30458"/>
          <a:stretch/>
        </p:blipFill>
        <p:spPr>
          <a:xfrm>
            <a:off x="2365755" y="1859458"/>
            <a:ext cx="2789334" cy="4497844"/>
          </a:xfrm>
          <a:prstGeom prst="rect">
            <a:avLst/>
          </a:prstGeom>
        </p:spPr>
      </p:pic>
      <p:pic>
        <p:nvPicPr>
          <p:cNvPr id="16" name="Picture 15"/>
          <p:cNvPicPr>
            <a:picLocks noChangeAspect="1"/>
          </p:cNvPicPr>
          <p:nvPr/>
        </p:nvPicPr>
        <p:blipFill>
          <a:blip r:embed="rId7"/>
          <a:stretch>
            <a:fillRect/>
          </a:stretch>
        </p:blipFill>
        <p:spPr>
          <a:xfrm>
            <a:off x="4457822" y="2218801"/>
            <a:ext cx="502668" cy="502668"/>
          </a:xfrm>
          <a:prstGeom prst="rect">
            <a:avLst/>
          </a:prstGeom>
        </p:spPr>
      </p:pic>
      <p:sp>
        <p:nvSpPr>
          <p:cNvPr id="15" name="Right Arrow 14"/>
          <p:cNvSpPr/>
          <p:nvPr/>
        </p:nvSpPr>
        <p:spPr>
          <a:xfrm>
            <a:off x="5381385" y="3935267"/>
            <a:ext cx="982133" cy="487316"/>
          </a:xfrm>
          <a:prstGeom prst="rightArrow">
            <a:avLst/>
          </a:prstGeom>
          <a:solidFill>
            <a:srgbClr val="FFFFFF"/>
          </a:solidFill>
          <a:ln w="57150" cap="flat">
            <a:solidFill>
              <a:schemeClr val="tx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a:ln>
                <a:noFill/>
              </a:ln>
              <a:solidFill>
                <a:srgbClr val="000000"/>
              </a:solidFill>
              <a:effectLst/>
              <a:uFillTx/>
              <a:latin typeface="Arial"/>
              <a:ea typeface="Arial"/>
              <a:cs typeface="Arial"/>
              <a:sym typeface="Arial"/>
            </a:endParaRPr>
          </a:p>
        </p:txBody>
      </p:sp>
      <p:sp>
        <p:nvSpPr>
          <p:cNvPr id="18" name="Rounded Rectangle 17"/>
          <p:cNvSpPr/>
          <p:nvPr/>
        </p:nvSpPr>
        <p:spPr>
          <a:xfrm>
            <a:off x="1909519" y="1349361"/>
            <a:ext cx="8136523" cy="408620"/>
          </a:xfrm>
          <a:prstGeom prst="roundRect">
            <a:avLst/>
          </a:prstGeom>
          <a:ln/>
        </p:spPr>
        <p:style>
          <a:lnRef idx="3">
            <a:schemeClr val="lt1"/>
          </a:lnRef>
          <a:fillRef idx="1">
            <a:schemeClr val="accent3"/>
          </a:fillRef>
          <a:effectRef idx="1">
            <a:schemeClr val="accent3"/>
          </a:effectRef>
          <a:fontRef idx="minor">
            <a:schemeClr val="lt1"/>
          </a:fontRef>
        </p:style>
        <p:txBody>
          <a:bodyPr rot="0" spcFirstLastPara="1" vertOverflow="overflow" horzOverflow="overflow" vert="horz" wrap="square" lIns="45719" tIns="45719" rIns="45719" bIns="45719" numCol="1" spcCol="38100" rtlCol="0" anchor="ctr">
            <a:spAutoFit/>
          </a:bodyPr>
          <a:lstStyle/>
          <a:p>
            <a:r>
              <a:rPr lang="en-US" dirty="0"/>
              <a:t>RAINLINK parameters tuned to Dutch </a:t>
            </a:r>
            <a:r>
              <a:rPr lang="en-US" dirty="0" smtClean="0"/>
              <a:t>CML network </a:t>
            </a:r>
            <a:r>
              <a:rPr lang="en-US" dirty="0"/>
              <a:t>&amp; </a:t>
            </a:r>
            <a:r>
              <a:rPr lang="en-US" dirty="0" smtClean="0"/>
              <a:t>weather characteristics</a:t>
            </a:r>
            <a:endParaRPr lang="en-US" dirty="0"/>
          </a:p>
        </p:txBody>
      </p:sp>
    </p:spTree>
    <p:extLst>
      <p:ext uri="{BB962C8B-B14F-4D97-AF65-F5344CB8AC3E}">
        <p14:creationId xmlns:p14="http://schemas.microsoft.com/office/powerpoint/2010/main" val="12092869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3"/>
          <a:stretch>
            <a:fillRect/>
          </a:stretch>
        </p:blipFill>
        <p:spPr>
          <a:xfrm>
            <a:off x="9103613" y="5987202"/>
            <a:ext cx="2209439" cy="508171"/>
          </a:xfrm>
          <a:prstGeom prst="rect">
            <a:avLst/>
          </a:prstGeom>
        </p:spPr>
      </p:pic>
      <p:sp>
        <p:nvSpPr>
          <p:cNvPr id="3157" name="Titel 9"/>
          <p:cNvSpPr txBox="1">
            <a:spLocks noGrp="1"/>
          </p:cNvSpPr>
          <p:nvPr>
            <p:ph type="title"/>
          </p:nvPr>
        </p:nvSpPr>
        <p:spPr>
          <a:xfrm>
            <a:off x="698499" y="741499"/>
            <a:ext cx="10775072" cy="490401"/>
          </a:xfrm>
          <a:prstGeom prst="rect">
            <a:avLst/>
          </a:prstGeom>
        </p:spPr>
        <p:txBody>
          <a:bodyPr/>
          <a:lstStyle>
            <a:lvl1pPr defTabSz="850391">
              <a:tabLst>
                <a:tab pos="1155700" algn="l"/>
              </a:tabLst>
              <a:defRPr sz="2976"/>
            </a:lvl1pPr>
          </a:lstStyle>
          <a:p>
            <a:r>
              <a:rPr lang="en-US" dirty="0" smtClean="0"/>
              <a:t>Sri Lanka: CMLs vs satellite radar</a:t>
            </a:r>
            <a:endParaRPr dirty="0"/>
          </a:p>
        </p:txBody>
      </p:sp>
      <p:sp>
        <p:nvSpPr>
          <p:cNvPr id="3158" name="Tijdelijke aanduiding voor verticale tekst 10"/>
          <p:cNvSpPr txBox="1">
            <a:spLocks noGrp="1"/>
          </p:cNvSpPr>
          <p:nvPr>
            <p:ph type="body" idx="1"/>
          </p:nvPr>
        </p:nvSpPr>
        <p:spPr>
          <a:xfrm>
            <a:off x="698499" y="1591899"/>
            <a:ext cx="9187514" cy="4356465"/>
          </a:xfrm>
          <a:prstGeom prst="rect">
            <a:avLst/>
          </a:prstGeom>
        </p:spPr>
        <p:txBody>
          <a:bodyPr>
            <a:normAutofit/>
          </a:bodyPr>
          <a:lstStyle/>
          <a:p>
            <a:endParaRPr lang="en-US" sz="1800" dirty="0"/>
          </a:p>
        </p:txBody>
      </p:sp>
      <p:sp>
        <p:nvSpPr>
          <p:cNvPr id="3160" name="Tijdelijke aanduiding voor dianummer 5"/>
          <p:cNvSpPr txBox="1">
            <a:spLocks noGrp="1"/>
          </p:cNvSpPr>
          <p:nvPr>
            <p:ph type="sldNum" sz="quarter" idx="2"/>
          </p:nvPr>
        </p:nvSpPr>
        <p:spPr>
          <a:xfrm>
            <a:off x="11345000" y="6246130"/>
            <a:ext cx="127001" cy="17281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6</a:t>
            </a:fld>
            <a:endParaRPr/>
          </a:p>
        </p:txBody>
      </p:sp>
      <p:pic>
        <p:nvPicPr>
          <p:cNvPr id="12" name="Afbeelding 3">
            <a:extLst>
              <a:ext uri="{FF2B5EF4-FFF2-40B4-BE49-F238E27FC236}">
                <a16:creationId xmlns:a16="http://schemas.microsoft.com/office/drawing/2014/main" id="{8DDF17D1-BDFD-460B-ABEE-4B6E0C0C431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9052687" y="5236341"/>
            <a:ext cx="583941" cy="2619562"/>
          </a:xfrm>
          <a:prstGeom prst="rect">
            <a:avLst/>
          </a:prstGeom>
        </p:spPr>
      </p:pic>
      <p:sp>
        <p:nvSpPr>
          <p:cNvPr id="14" name="TextBox 13"/>
          <p:cNvSpPr txBox="1"/>
          <p:nvPr/>
        </p:nvSpPr>
        <p:spPr>
          <a:xfrm>
            <a:off x="2466872" y="6468762"/>
            <a:ext cx="2951879"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dirty="0" smtClean="0"/>
              <a:t>(Overeem et al., ERL2021)</a:t>
            </a:r>
            <a:endParaRPr kumimoji="0" lang="en-GB" sz="1800" b="0" i="0" u="none" strike="noStrike" cap="none" spc="0" normalizeH="0" baseline="0" dirty="0">
              <a:ln>
                <a:noFill/>
              </a:ln>
              <a:solidFill>
                <a:srgbClr val="000000"/>
              </a:solidFill>
              <a:effectLst/>
              <a:uFillTx/>
              <a:latin typeface="Arial"/>
              <a:ea typeface="Arial"/>
              <a:cs typeface="Arial"/>
              <a:sym typeface="Arial"/>
            </a:endParaRPr>
          </a:p>
        </p:txBody>
      </p:sp>
      <p:grpSp>
        <p:nvGrpSpPr>
          <p:cNvPr id="3" name="Group 2"/>
          <p:cNvGrpSpPr/>
          <p:nvPr/>
        </p:nvGrpSpPr>
        <p:grpSpPr>
          <a:xfrm>
            <a:off x="6536211" y="1980447"/>
            <a:ext cx="5056888" cy="4323313"/>
            <a:chOff x="3073978" y="1922817"/>
            <a:chExt cx="5056888" cy="4323313"/>
          </a:xfrm>
        </p:grpSpPr>
        <p:pic>
          <p:nvPicPr>
            <p:cNvPr id="10" name="Picture 4"/>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3073978" y="1922817"/>
              <a:ext cx="5056888" cy="4323313"/>
            </a:xfrm>
            <a:prstGeom prst="rect">
              <a:avLst/>
            </a:prstGeom>
          </p:spPr>
        </p:pic>
        <p:sp>
          <p:nvSpPr>
            <p:cNvPr id="2" name="Rectangle 1"/>
            <p:cNvSpPr/>
            <p:nvPr/>
          </p:nvSpPr>
          <p:spPr>
            <a:xfrm>
              <a:off x="7698626" y="2159000"/>
              <a:ext cx="361950" cy="317500"/>
            </a:xfrm>
            <a:prstGeom prst="rect">
              <a:avLst/>
            </a:prstGeom>
            <a:solidFill>
              <a:srgbClr val="DCDCDC"/>
            </a:solidFill>
            <a:ln w="12700" cap="flat">
              <a:solidFill>
                <a:srgbClr val="DCDCDC"/>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a:ln>
                  <a:noFill/>
                </a:ln>
                <a:solidFill>
                  <a:srgbClr val="000000"/>
                </a:solidFill>
                <a:effectLst/>
                <a:uFillTx/>
                <a:latin typeface="Arial"/>
                <a:ea typeface="Arial"/>
                <a:cs typeface="Arial"/>
                <a:sym typeface="Arial"/>
              </a:endParaRPr>
            </a:p>
          </p:txBody>
        </p:sp>
      </p:grpSp>
      <p:pic>
        <p:nvPicPr>
          <p:cNvPr id="13" name="Picture 12"/>
          <p:cNvPicPr>
            <a:picLocks noChangeAspect="1"/>
          </p:cNvPicPr>
          <p:nvPr/>
        </p:nvPicPr>
        <p:blipFill rotWithShape="1">
          <a:blip r:embed="rId6"/>
          <a:srcRect r="51115" b="30458"/>
          <a:stretch/>
        </p:blipFill>
        <p:spPr>
          <a:xfrm>
            <a:off x="2365755" y="1859458"/>
            <a:ext cx="2789334" cy="4497844"/>
          </a:xfrm>
          <a:prstGeom prst="rect">
            <a:avLst/>
          </a:prstGeom>
        </p:spPr>
      </p:pic>
      <p:pic>
        <p:nvPicPr>
          <p:cNvPr id="16" name="Picture 15"/>
          <p:cNvPicPr>
            <a:picLocks noChangeAspect="1"/>
          </p:cNvPicPr>
          <p:nvPr/>
        </p:nvPicPr>
        <p:blipFill>
          <a:blip r:embed="rId7"/>
          <a:stretch>
            <a:fillRect/>
          </a:stretch>
        </p:blipFill>
        <p:spPr>
          <a:xfrm>
            <a:off x="4457822" y="2218801"/>
            <a:ext cx="502668" cy="502668"/>
          </a:xfrm>
          <a:prstGeom prst="rect">
            <a:avLst/>
          </a:prstGeom>
        </p:spPr>
      </p:pic>
      <p:sp>
        <p:nvSpPr>
          <p:cNvPr id="15" name="Right Arrow 14"/>
          <p:cNvSpPr/>
          <p:nvPr/>
        </p:nvSpPr>
        <p:spPr>
          <a:xfrm>
            <a:off x="5381385" y="3935267"/>
            <a:ext cx="982133" cy="487316"/>
          </a:xfrm>
          <a:prstGeom prst="rightArrow">
            <a:avLst/>
          </a:prstGeom>
          <a:solidFill>
            <a:srgbClr val="FFFFFF"/>
          </a:solidFill>
          <a:ln w="57150" cap="flat">
            <a:solidFill>
              <a:schemeClr val="tx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a:ln>
                <a:noFill/>
              </a:ln>
              <a:solidFill>
                <a:srgbClr val="000000"/>
              </a:solidFill>
              <a:effectLst/>
              <a:uFillTx/>
              <a:latin typeface="Arial"/>
              <a:ea typeface="Arial"/>
              <a:cs typeface="Arial"/>
              <a:sym typeface="Arial"/>
            </a:endParaRPr>
          </a:p>
        </p:txBody>
      </p:sp>
      <p:sp>
        <p:nvSpPr>
          <p:cNvPr id="20" name="Rounded Rectangle 19"/>
          <p:cNvSpPr/>
          <p:nvPr/>
        </p:nvSpPr>
        <p:spPr>
          <a:xfrm>
            <a:off x="1909519" y="1349361"/>
            <a:ext cx="8136523" cy="408620"/>
          </a:xfrm>
          <a:prstGeom prst="roundRect">
            <a:avLst/>
          </a:prstGeom>
          <a:ln/>
        </p:spPr>
        <p:style>
          <a:lnRef idx="3">
            <a:schemeClr val="lt1"/>
          </a:lnRef>
          <a:fillRef idx="1">
            <a:schemeClr val="accent3"/>
          </a:fillRef>
          <a:effectRef idx="1">
            <a:schemeClr val="accent3"/>
          </a:effectRef>
          <a:fontRef idx="minor">
            <a:schemeClr val="lt1"/>
          </a:fontRef>
        </p:style>
        <p:txBody>
          <a:bodyPr rot="0" spcFirstLastPara="1" vertOverflow="overflow" horzOverflow="overflow" vert="horz" wrap="square" lIns="45719" tIns="45719" rIns="45719" bIns="45719" numCol="1" spcCol="38100" rtlCol="0" anchor="ctr">
            <a:spAutoFit/>
          </a:bodyPr>
          <a:lstStyle/>
          <a:p>
            <a:r>
              <a:rPr lang="en-US" dirty="0"/>
              <a:t>RAINLINK parameters tuned to Dutch </a:t>
            </a:r>
            <a:r>
              <a:rPr lang="en-US" dirty="0" smtClean="0"/>
              <a:t>CML network </a:t>
            </a:r>
            <a:r>
              <a:rPr lang="en-US" dirty="0"/>
              <a:t>&amp; </a:t>
            </a:r>
            <a:r>
              <a:rPr lang="en-US" dirty="0" smtClean="0"/>
              <a:t>weather characteristics</a:t>
            </a:r>
            <a:endParaRPr lang="en-US" dirty="0"/>
          </a:p>
        </p:txBody>
      </p:sp>
    </p:spTree>
    <p:extLst>
      <p:ext uri="{BB962C8B-B14F-4D97-AF65-F5344CB8AC3E}">
        <p14:creationId xmlns:p14="http://schemas.microsoft.com/office/powerpoint/2010/main" val="26234804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7" name="Titel 9"/>
          <p:cNvSpPr txBox="1">
            <a:spLocks noGrp="1"/>
          </p:cNvSpPr>
          <p:nvPr>
            <p:ph type="title"/>
          </p:nvPr>
        </p:nvSpPr>
        <p:spPr>
          <a:xfrm>
            <a:off x="698499" y="741499"/>
            <a:ext cx="10775072" cy="490401"/>
          </a:xfrm>
          <a:prstGeom prst="rect">
            <a:avLst/>
          </a:prstGeom>
        </p:spPr>
        <p:txBody>
          <a:bodyPr/>
          <a:lstStyle>
            <a:lvl1pPr defTabSz="850391">
              <a:tabLst>
                <a:tab pos="1155700" algn="l"/>
              </a:tabLst>
              <a:defRPr sz="2976"/>
            </a:lvl1pPr>
          </a:lstStyle>
          <a:p>
            <a:r>
              <a:rPr lang="en-US" dirty="0" smtClean="0"/>
              <a:t>Room for improvement locally</a:t>
            </a:r>
            <a:endParaRPr dirty="0"/>
          </a:p>
        </p:txBody>
      </p:sp>
      <p:sp>
        <p:nvSpPr>
          <p:cNvPr id="3158" name="Tijdelijke aanduiding voor verticale tekst 10"/>
          <p:cNvSpPr txBox="1">
            <a:spLocks noGrp="1"/>
          </p:cNvSpPr>
          <p:nvPr>
            <p:ph type="body" idx="1"/>
          </p:nvPr>
        </p:nvSpPr>
        <p:spPr>
          <a:xfrm>
            <a:off x="698499" y="1517892"/>
            <a:ext cx="10387317" cy="1895291"/>
          </a:xfrm>
          <a:prstGeom prst="rect">
            <a:avLst/>
          </a:prstGeom>
        </p:spPr>
        <p:txBody>
          <a:bodyPr>
            <a:normAutofit/>
          </a:bodyPr>
          <a:lstStyle/>
          <a:p>
            <a:endParaRPr lang="en-US" sz="1800" dirty="0" smtClean="0"/>
          </a:p>
          <a:p>
            <a:endParaRPr lang="en-US" sz="1800" dirty="0"/>
          </a:p>
          <a:p>
            <a:endParaRPr lang="en-US" sz="1800" dirty="0" smtClean="0"/>
          </a:p>
          <a:p>
            <a:endParaRPr lang="en-US" sz="1800" dirty="0"/>
          </a:p>
          <a:p>
            <a:endParaRPr lang="en-US" sz="1800" dirty="0" smtClean="0"/>
          </a:p>
          <a:p>
            <a:endParaRPr lang="en-US" sz="1800" dirty="0"/>
          </a:p>
          <a:p>
            <a:endParaRPr lang="en-US" sz="1800" dirty="0" smtClean="0"/>
          </a:p>
          <a:p>
            <a:endParaRPr lang="en-US" sz="1800" dirty="0"/>
          </a:p>
          <a:p>
            <a:pPr lvl="1"/>
            <a:endParaRPr sz="1800" dirty="0"/>
          </a:p>
        </p:txBody>
      </p:sp>
      <p:sp>
        <p:nvSpPr>
          <p:cNvPr id="3160" name="Tijdelijke aanduiding voor dianummer 5"/>
          <p:cNvSpPr txBox="1">
            <a:spLocks noGrp="1"/>
          </p:cNvSpPr>
          <p:nvPr>
            <p:ph type="sldNum" sz="quarter" idx="2"/>
          </p:nvPr>
        </p:nvSpPr>
        <p:spPr>
          <a:xfrm>
            <a:off x="11345000" y="6246130"/>
            <a:ext cx="127001" cy="17281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7</a:t>
            </a:fld>
            <a:endParaRPr/>
          </a:p>
        </p:txBody>
      </p:sp>
      <p:grpSp>
        <p:nvGrpSpPr>
          <p:cNvPr id="6" name="Group 5"/>
          <p:cNvGrpSpPr/>
          <p:nvPr/>
        </p:nvGrpSpPr>
        <p:grpSpPr>
          <a:xfrm>
            <a:off x="1170653" y="2129290"/>
            <a:ext cx="9686925" cy="3219450"/>
            <a:chOff x="1398891" y="3113087"/>
            <a:chExt cx="9686925" cy="3219450"/>
          </a:xfrm>
        </p:grpSpPr>
        <p:pic>
          <p:nvPicPr>
            <p:cNvPr id="3" name="Picture 2"/>
            <p:cNvPicPr>
              <a:picLocks noChangeAspect="1"/>
            </p:cNvPicPr>
            <p:nvPr/>
          </p:nvPicPr>
          <p:blipFill>
            <a:blip r:embed="rId3"/>
            <a:stretch>
              <a:fillRect/>
            </a:stretch>
          </p:blipFill>
          <p:spPr>
            <a:xfrm>
              <a:off x="1398891" y="3113087"/>
              <a:ext cx="9686925" cy="3219450"/>
            </a:xfrm>
            <a:prstGeom prst="rect">
              <a:avLst/>
            </a:prstGeom>
          </p:spPr>
        </p:pic>
        <p:sp>
          <p:nvSpPr>
            <p:cNvPr id="4" name="Rectangle 3"/>
            <p:cNvSpPr/>
            <p:nvPr/>
          </p:nvSpPr>
          <p:spPr>
            <a:xfrm>
              <a:off x="2332234" y="3413183"/>
              <a:ext cx="3030876" cy="1148543"/>
            </a:xfrm>
            <a:prstGeom prst="rect">
              <a:avLst/>
            </a:prstGeom>
            <a:solidFill>
              <a:schemeClr val="bg1"/>
            </a:solidFill>
            <a:ln w="12700" cap="flat">
              <a:solidFill>
                <a:schemeClr val="bg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a:ln>
                  <a:noFill/>
                </a:ln>
                <a:solidFill>
                  <a:srgbClr val="000000"/>
                </a:solidFill>
                <a:effectLst/>
                <a:uFillTx/>
                <a:latin typeface="Arial"/>
                <a:ea typeface="Arial"/>
                <a:cs typeface="Arial"/>
                <a:sym typeface="Arial"/>
              </a:endParaRPr>
            </a:p>
          </p:txBody>
        </p:sp>
        <p:sp>
          <p:nvSpPr>
            <p:cNvPr id="5" name="Rectangle 4"/>
            <p:cNvSpPr/>
            <p:nvPr/>
          </p:nvSpPr>
          <p:spPr>
            <a:xfrm>
              <a:off x="2208944" y="4448710"/>
              <a:ext cx="770562" cy="750014"/>
            </a:xfrm>
            <a:prstGeom prst="rect">
              <a:avLst/>
            </a:prstGeom>
            <a:solidFill>
              <a:schemeClr val="bg1"/>
            </a:solidFill>
            <a:ln w="12700" cap="flat">
              <a:solidFill>
                <a:schemeClr val="bg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a:ln>
                  <a:noFill/>
                </a:ln>
                <a:solidFill>
                  <a:srgbClr val="000000"/>
                </a:solidFill>
                <a:effectLst/>
                <a:uFillTx/>
                <a:latin typeface="Arial"/>
                <a:ea typeface="Arial"/>
                <a:cs typeface="Arial"/>
                <a:sym typeface="Arial"/>
              </a:endParaRPr>
            </a:p>
          </p:txBody>
        </p:sp>
      </p:grpSp>
      <p:sp>
        <p:nvSpPr>
          <p:cNvPr id="8" name="TextBox 7"/>
          <p:cNvSpPr txBox="1"/>
          <p:nvPr/>
        </p:nvSpPr>
        <p:spPr>
          <a:xfrm>
            <a:off x="5589142" y="1970432"/>
            <a:ext cx="1315092"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1" i="0" u="none" strike="noStrike" cap="none" spc="0" normalizeH="0" baseline="0" dirty="0" smtClean="0">
                <a:ln>
                  <a:noFill/>
                </a:ln>
                <a:solidFill>
                  <a:srgbClr val="000000"/>
                </a:solidFill>
                <a:effectLst/>
                <a:uFillTx/>
                <a:latin typeface="Times New Roman" panose="02020603050405020304" pitchFamily="18" charset="0"/>
                <a:cs typeface="Times New Roman" panose="02020603050405020304" pitchFamily="18" charset="0"/>
                <a:sym typeface="Arial"/>
              </a:rPr>
              <a:t>COLOMBO</a:t>
            </a:r>
            <a:endParaRPr kumimoji="0" lang="en-GB" sz="1800" b="1" i="0" u="none" strike="noStrike" cap="none" spc="0" normalizeH="0" baseline="0" dirty="0">
              <a:ln>
                <a:noFill/>
              </a:ln>
              <a:solidFill>
                <a:srgbClr val="000000"/>
              </a:solidFill>
              <a:effectLst/>
              <a:uFillTx/>
              <a:latin typeface="Times New Roman" panose="02020603050405020304" pitchFamily="18" charset="0"/>
              <a:cs typeface="Times New Roman" panose="02020603050405020304" pitchFamily="18" charset="0"/>
              <a:sym typeface="Arial"/>
            </a:endParaRPr>
          </a:p>
        </p:txBody>
      </p:sp>
      <p:sp>
        <p:nvSpPr>
          <p:cNvPr id="13" name="TextBox 12"/>
          <p:cNvSpPr txBox="1"/>
          <p:nvPr/>
        </p:nvSpPr>
        <p:spPr>
          <a:xfrm>
            <a:off x="4770748" y="6453114"/>
            <a:ext cx="2951879"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dirty="0" smtClean="0"/>
              <a:t>(Overeem et al., ERL2021)</a:t>
            </a:r>
            <a:endParaRPr kumimoji="0" lang="en-GB" sz="1800" b="0" i="0" u="none" strike="noStrike" cap="none" spc="0" normalizeH="0" baseline="0" dirty="0">
              <a:ln>
                <a:noFill/>
              </a:ln>
              <a:solidFill>
                <a:srgbClr val="000000"/>
              </a:solidFill>
              <a:effectLst/>
              <a:uFillTx/>
              <a:latin typeface="Arial"/>
              <a:ea typeface="Arial"/>
              <a:cs typeface="Arial"/>
              <a:sym typeface="Arial"/>
            </a:endParaRPr>
          </a:p>
        </p:txBody>
      </p:sp>
      <p:pic>
        <p:nvPicPr>
          <p:cNvPr id="11" name="Picture 10"/>
          <p:cNvPicPr>
            <a:picLocks noChangeAspect="1"/>
          </p:cNvPicPr>
          <p:nvPr/>
        </p:nvPicPr>
        <p:blipFill>
          <a:blip r:embed="rId4"/>
          <a:stretch>
            <a:fillRect/>
          </a:stretch>
        </p:blipFill>
        <p:spPr>
          <a:xfrm>
            <a:off x="9103613" y="5987202"/>
            <a:ext cx="2209439" cy="508171"/>
          </a:xfrm>
          <a:prstGeom prst="rect">
            <a:avLst/>
          </a:prstGeom>
        </p:spPr>
      </p:pic>
      <p:cxnSp>
        <p:nvCxnSpPr>
          <p:cNvPr id="7" name="Straight Arrow Connector 6"/>
          <p:cNvCxnSpPr/>
          <p:nvPr/>
        </p:nvCxnSpPr>
        <p:spPr>
          <a:xfrm>
            <a:off x="10511831" y="2383666"/>
            <a:ext cx="0" cy="359534"/>
          </a:xfrm>
          <a:prstGeom prst="straightConnector1">
            <a:avLst/>
          </a:prstGeom>
          <a:ln w="38100">
            <a:headEnd type="triangle"/>
            <a:tailEnd type="triangle"/>
          </a:ln>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38007235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9103613" y="5987202"/>
            <a:ext cx="2209439" cy="508171"/>
          </a:xfrm>
          <a:prstGeom prst="rect">
            <a:avLst/>
          </a:prstGeom>
        </p:spPr>
      </p:pic>
      <p:sp>
        <p:nvSpPr>
          <p:cNvPr id="3157" name="Titel 9"/>
          <p:cNvSpPr txBox="1">
            <a:spLocks noGrp="1"/>
          </p:cNvSpPr>
          <p:nvPr>
            <p:ph type="title"/>
          </p:nvPr>
        </p:nvSpPr>
        <p:spPr>
          <a:xfrm>
            <a:off x="698499" y="741499"/>
            <a:ext cx="10775072" cy="490401"/>
          </a:xfrm>
          <a:prstGeom prst="rect">
            <a:avLst/>
          </a:prstGeom>
        </p:spPr>
        <p:txBody>
          <a:bodyPr/>
          <a:lstStyle>
            <a:lvl1pPr defTabSz="850391">
              <a:tabLst>
                <a:tab pos="1155700" algn="l"/>
              </a:tabLst>
              <a:defRPr sz="2976"/>
            </a:lvl1pPr>
          </a:lstStyle>
          <a:p>
            <a:r>
              <a:rPr lang="en-US" dirty="0" smtClean="0"/>
              <a:t>Sri Lanka: optimizing parameters locally</a:t>
            </a:r>
            <a:endParaRPr dirty="0"/>
          </a:p>
        </p:txBody>
      </p:sp>
      <p:sp>
        <p:nvSpPr>
          <p:cNvPr id="3158" name="Tijdelijke aanduiding voor verticale tekst 10"/>
          <p:cNvSpPr txBox="1">
            <a:spLocks noGrp="1"/>
          </p:cNvSpPr>
          <p:nvPr>
            <p:ph type="body" idx="1"/>
          </p:nvPr>
        </p:nvSpPr>
        <p:spPr>
          <a:xfrm>
            <a:off x="698499" y="1489146"/>
            <a:ext cx="10775072" cy="4356465"/>
          </a:xfrm>
          <a:prstGeom prst="rect">
            <a:avLst/>
          </a:prstGeom>
        </p:spPr>
        <p:txBody>
          <a:bodyPr>
            <a:normAutofit/>
          </a:bodyPr>
          <a:lstStyle/>
          <a:p>
            <a:r>
              <a:rPr lang="en-US" sz="1800" dirty="0" smtClean="0"/>
              <a:t>Optimizing the wet-antenna attenuation </a:t>
            </a:r>
            <a:r>
              <a:rPr lang="en-US" sz="1800" b="1" dirty="0" smtClean="0"/>
              <a:t>(A</a:t>
            </a:r>
            <a:r>
              <a:rPr lang="en-US" sz="1800" b="1" baseline="-25000" dirty="0" smtClean="0"/>
              <a:t>a</a:t>
            </a:r>
            <a:r>
              <a:rPr lang="en-US" sz="1800" b="1" dirty="0" smtClean="0"/>
              <a:t>) </a:t>
            </a:r>
            <a:r>
              <a:rPr lang="en-US" sz="1800" dirty="0" smtClean="0"/>
              <a:t>and </a:t>
            </a:r>
            <a:br>
              <a:rPr lang="en-US" sz="1800" dirty="0" smtClean="0"/>
            </a:br>
            <a:r>
              <a:rPr lang="en-US" sz="1800" dirty="0" smtClean="0"/>
              <a:t>the coefficient that determines contribution of minimum and maximum attenuation in 15 min period </a:t>
            </a:r>
            <a:r>
              <a:rPr lang="en-US" sz="1800" b="1" dirty="0" smtClean="0"/>
              <a:t>(</a:t>
            </a:r>
            <a:r>
              <a:rPr lang="el-GR" sz="1800" b="1" dirty="0" smtClean="0"/>
              <a:t>α</a:t>
            </a:r>
            <a:r>
              <a:rPr lang="en-US" sz="1800" b="1" dirty="0" smtClean="0"/>
              <a:t>)</a:t>
            </a:r>
            <a:r>
              <a:rPr lang="en-US" sz="1800" dirty="0" smtClean="0"/>
              <a:t> </a:t>
            </a:r>
            <a:endParaRPr lang="en-US" sz="1800" dirty="0"/>
          </a:p>
        </p:txBody>
      </p:sp>
      <p:sp>
        <p:nvSpPr>
          <p:cNvPr id="3160" name="Tijdelijke aanduiding voor dianummer 5"/>
          <p:cNvSpPr txBox="1">
            <a:spLocks noGrp="1"/>
          </p:cNvSpPr>
          <p:nvPr>
            <p:ph type="sldNum" sz="quarter" idx="2"/>
          </p:nvPr>
        </p:nvSpPr>
        <p:spPr>
          <a:xfrm>
            <a:off x="11345000" y="6246130"/>
            <a:ext cx="127001" cy="17281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8</a:t>
            </a:fld>
            <a:endParaRPr/>
          </a:p>
        </p:txBody>
      </p:sp>
      <p:pic>
        <p:nvPicPr>
          <p:cNvPr id="6" name="Afbeelding 3">
            <a:extLst>
              <a:ext uri="{FF2B5EF4-FFF2-40B4-BE49-F238E27FC236}">
                <a16:creationId xmlns:a16="http://schemas.microsoft.com/office/drawing/2014/main" id="{564CC3FE-ED03-1D67-A739-A28B460A586B}"/>
              </a:ext>
            </a:extLst>
          </p:cNvPr>
          <p:cNvPicPr>
            <a:picLocks noChangeAspect="1"/>
          </p:cNvPicPr>
          <p:nvPr/>
        </p:nvPicPr>
        <p:blipFill rotWithShape="1">
          <a:blip r:embed="rId4">
            <a:extLst>
              <a:ext uri="{28A0092B-C50C-407E-A947-70E740481C1C}">
                <a14:useLocalDpi xmlns:a14="http://schemas.microsoft.com/office/drawing/2010/main" val="0"/>
              </a:ext>
            </a:extLst>
          </a:blip>
          <a:srcRect l="8086" t="8124" r="8620" b="5959"/>
          <a:stretch/>
        </p:blipFill>
        <p:spPr>
          <a:xfrm>
            <a:off x="5513357" y="2206556"/>
            <a:ext cx="4034715" cy="4161818"/>
          </a:xfrm>
          <a:prstGeom prst="rect">
            <a:avLst/>
          </a:prstGeom>
        </p:spPr>
      </p:pic>
      <p:pic>
        <p:nvPicPr>
          <p:cNvPr id="7" name="Afbeelding 4">
            <a:extLst>
              <a:ext uri="{FF2B5EF4-FFF2-40B4-BE49-F238E27FC236}">
                <a16:creationId xmlns:a16="http://schemas.microsoft.com/office/drawing/2014/main" id="{12883AAF-3330-7F23-ABF1-2EB8AF2DD5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16754" y="2062232"/>
            <a:ext cx="2853621" cy="4450466"/>
          </a:xfrm>
          <a:prstGeom prst="rect">
            <a:avLst/>
          </a:prstGeom>
        </p:spPr>
      </p:pic>
      <p:cxnSp>
        <p:nvCxnSpPr>
          <p:cNvPr id="8" name="Rechte verbindingslijn 6">
            <a:extLst>
              <a:ext uri="{FF2B5EF4-FFF2-40B4-BE49-F238E27FC236}">
                <a16:creationId xmlns:a16="http://schemas.microsoft.com/office/drawing/2014/main" id="{00CA670B-33DF-9ADA-F067-78F1C57BB795}"/>
              </a:ext>
            </a:extLst>
          </p:cNvPr>
          <p:cNvCxnSpPr>
            <a:cxnSpLocks/>
          </p:cNvCxnSpPr>
          <p:nvPr/>
        </p:nvCxnSpPr>
        <p:spPr>
          <a:xfrm flipV="1">
            <a:off x="3014967" y="2406617"/>
            <a:ext cx="2730500" cy="2684240"/>
          </a:xfrm>
          <a:prstGeom prst="line">
            <a:avLst/>
          </a:prstGeom>
          <a:ln w="28575"/>
        </p:spPr>
        <p:style>
          <a:lnRef idx="1">
            <a:schemeClr val="dk1"/>
          </a:lnRef>
          <a:fillRef idx="0">
            <a:schemeClr val="dk1"/>
          </a:fillRef>
          <a:effectRef idx="0">
            <a:schemeClr val="dk1"/>
          </a:effectRef>
          <a:fontRef idx="minor">
            <a:schemeClr val="tx1"/>
          </a:fontRef>
        </p:style>
      </p:cxnSp>
      <p:cxnSp>
        <p:nvCxnSpPr>
          <p:cNvPr id="9" name="Rechte verbindingslijn 9">
            <a:extLst>
              <a:ext uri="{FF2B5EF4-FFF2-40B4-BE49-F238E27FC236}">
                <a16:creationId xmlns:a16="http://schemas.microsoft.com/office/drawing/2014/main" id="{DB3F4EA6-59AB-CFF6-84F9-25FB191710F6}"/>
              </a:ext>
            </a:extLst>
          </p:cNvPr>
          <p:cNvCxnSpPr/>
          <p:nvPr/>
        </p:nvCxnSpPr>
        <p:spPr>
          <a:xfrm>
            <a:off x="3014967" y="5200617"/>
            <a:ext cx="2730500" cy="897237"/>
          </a:xfrm>
          <a:prstGeom prst="line">
            <a:avLst/>
          </a:prstGeom>
          <a:ln w="28575"/>
        </p:spPr>
        <p:style>
          <a:lnRef idx="1">
            <a:schemeClr val="dk1"/>
          </a:lnRef>
          <a:fillRef idx="0">
            <a:schemeClr val="dk1"/>
          </a:fillRef>
          <a:effectRef idx="0">
            <a:schemeClr val="dk1"/>
          </a:effectRef>
          <a:fontRef idx="minor">
            <a:schemeClr val="tx1"/>
          </a:fontRef>
        </p:style>
      </p:cxnSp>
      <p:sp>
        <p:nvSpPr>
          <p:cNvPr id="10" name="Rechthoek 2">
            <a:extLst>
              <a:ext uri="{FF2B5EF4-FFF2-40B4-BE49-F238E27FC236}">
                <a16:creationId xmlns:a16="http://schemas.microsoft.com/office/drawing/2014/main" id="{4664E598-08F2-32D4-C38E-127ADA8D811D}"/>
              </a:ext>
            </a:extLst>
          </p:cNvPr>
          <p:cNvSpPr/>
          <p:nvPr/>
        </p:nvSpPr>
        <p:spPr>
          <a:xfrm>
            <a:off x="5891517" y="2206556"/>
            <a:ext cx="3390900" cy="172816"/>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12" name="Rectangle 11"/>
          <p:cNvSpPr/>
          <p:nvPr/>
        </p:nvSpPr>
        <p:spPr>
          <a:xfrm>
            <a:off x="4033479" y="6538142"/>
            <a:ext cx="3756626" cy="307777"/>
          </a:xfrm>
          <a:prstGeom prst="rect">
            <a:avLst/>
          </a:prstGeom>
        </p:spPr>
        <p:txBody>
          <a:bodyPr wrap="square">
            <a:spAutoFit/>
          </a:bodyPr>
          <a:lstStyle/>
          <a:p>
            <a:r>
              <a:rPr lang="en-US" sz="1400" i="1" dirty="0" smtClean="0"/>
              <a:t>Figure by MSc student Karlijn Schoenmaker</a:t>
            </a:r>
            <a:endParaRPr lang="en-US" sz="1400" i="1" dirty="0"/>
          </a:p>
        </p:txBody>
      </p:sp>
    </p:spTree>
    <p:extLst>
      <p:ext uri="{BB962C8B-B14F-4D97-AF65-F5344CB8AC3E}">
        <p14:creationId xmlns:p14="http://schemas.microsoft.com/office/powerpoint/2010/main" val="4489182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7" name="Titel 9"/>
          <p:cNvSpPr txBox="1">
            <a:spLocks noGrp="1"/>
          </p:cNvSpPr>
          <p:nvPr>
            <p:ph type="title"/>
          </p:nvPr>
        </p:nvSpPr>
        <p:spPr>
          <a:xfrm>
            <a:off x="698499" y="741499"/>
            <a:ext cx="10775072" cy="490401"/>
          </a:xfrm>
          <a:prstGeom prst="rect">
            <a:avLst/>
          </a:prstGeom>
        </p:spPr>
        <p:txBody>
          <a:bodyPr/>
          <a:lstStyle>
            <a:lvl1pPr defTabSz="850391">
              <a:tabLst>
                <a:tab pos="1155700" algn="l"/>
              </a:tabLst>
              <a:defRPr sz="2976"/>
            </a:lvl1pPr>
          </a:lstStyle>
          <a:p>
            <a:r>
              <a:rPr lang="en-US" dirty="0" smtClean="0"/>
              <a:t>Sri Lanka: optimizing parameters locally</a:t>
            </a:r>
            <a:endParaRPr dirty="0"/>
          </a:p>
        </p:txBody>
      </p:sp>
      <p:pic>
        <p:nvPicPr>
          <p:cNvPr id="2" name="Picture 1"/>
          <p:cNvPicPr>
            <a:picLocks noChangeAspect="1"/>
          </p:cNvPicPr>
          <p:nvPr/>
        </p:nvPicPr>
        <p:blipFill>
          <a:blip r:embed="rId3"/>
          <a:stretch>
            <a:fillRect/>
          </a:stretch>
        </p:blipFill>
        <p:spPr>
          <a:xfrm>
            <a:off x="1736189" y="2661007"/>
            <a:ext cx="1281975" cy="1921267"/>
          </a:xfrm>
          <a:prstGeom prst="rect">
            <a:avLst/>
          </a:prstGeom>
        </p:spPr>
      </p:pic>
      <p:sp>
        <p:nvSpPr>
          <p:cNvPr id="3160" name="Tijdelijke aanduiding voor dianummer 5"/>
          <p:cNvSpPr txBox="1">
            <a:spLocks noGrp="1"/>
          </p:cNvSpPr>
          <p:nvPr>
            <p:ph type="sldNum" sz="quarter" idx="2"/>
          </p:nvPr>
        </p:nvSpPr>
        <p:spPr>
          <a:xfrm>
            <a:off x="11345000" y="6246130"/>
            <a:ext cx="127001" cy="17281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9</a:t>
            </a:fld>
            <a:endParaRPr/>
          </a:p>
        </p:txBody>
      </p:sp>
      <p:sp>
        <p:nvSpPr>
          <p:cNvPr id="10" name="Rechthoek 2">
            <a:extLst>
              <a:ext uri="{FF2B5EF4-FFF2-40B4-BE49-F238E27FC236}">
                <a16:creationId xmlns:a16="http://schemas.microsoft.com/office/drawing/2014/main" id="{4664E598-08F2-32D4-C38E-127ADA8D811D}"/>
              </a:ext>
            </a:extLst>
          </p:cNvPr>
          <p:cNvSpPr/>
          <p:nvPr/>
        </p:nvSpPr>
        <p:spPr>
          <a:xfrm>
            <a:off x="3874160" y="2246840"/>
            <a:ext cx="3390900" cy="172816"/>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pic>
        <p:nvPicPr>
          <p:cNvPr id="12" name="Afbeelding 10">
            <a:extLst>
              <a:ext uri="{FF2B5EF4-FFF2-40B4-BE49-F238E27FC236}">
                <a16:creationId xmlns:a16="http://schemas.microsoft.com/office/drawing/2014/main" id="{FC87D06D-4FBD-8CD4-FD90-018FFD2802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79025" y="1287736"/>
            <a:ext cx="5762233" cy="4759284"/>
          </a:xfrm>
          <a:prstGeom prst="rect">
            <a:avLst/>
          </a:prstGeom>
        </p:spPr>
      </p:pic>
      <p:pic>
        <p:nvPicPr>
          <p:cNvPr id="3" name="Picture 2"/>
          <p:cNvPicPr>
            <a:picLocks noChangeAspect="1"/>
          </p:cNvPicPr>
          <p:nvPr/>
        </p:nvPicPr>
        <p:blipFill>
          <a:blip r:embed="rId5"/>
          <a:stretch>
            <a:fillRect/>
          </a:stretch>
        </p:blipFill>
        <p:spPr>
          <a:xfrm>
            <a:off x="4283164" y="6126793"/>
            <a:ext cx="3152775" cy="304800"/>
          </a:xfrm>
          <a:prstGeom prst="rect">
            <a:avLst/>
          </a:prstGeom>
        </p:spPr>
      </p:pic>
      <p:sp>
        <p:nvSpPr>
          <p:cNvPr id="4" name="Oval 3"/>
          <p:cNvSpPr/>
          <p:nvPr/>
        </p:nvSpPr>
        <p:spPr>
          <a:xfrm>
            <a:off x="4965291" y="6094320"/>
            <a:ext cx="186813" cy="371925"/>
          </a:xfrm>
          <a:prstGeom prst="ellipse">
            <a:avLst/>
          </a:prstGeom>
          <a:noFill/>
          <a:ln/>
        </p:spPr>
        <p:style>
          <a:lnRef idx="2">
            <a:schemeClr val="accent3"/>
          </a:lnRef>
          <a:fillRef idx="1">
            <a:schemeClr val="lt1"/>
          </a:fillRef>
          <a:effectRef idx="0">
            <a:schemeClr val="accent3"/>
          </a:effectRef>
          <a:fontRef idx="minor">
            <a:schemeClr val="dk1"/>
          </a:fontRef>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a:ln>
                <a:noFill/>
              </a:ln>
              <a:solidFill>
                <a:srgbClr val="000000"/>
              </a:solidFill>
              <a:effectLst/>
              <a:uFillTx/>
              <a:latin typeface="Arial"/>
              <a:ea typeface="Arial"/>
              <a:cs typeface="Arial"/>
              <a:sym typeface="Arial"/>
            </a:endParaRPr>
          </a:p>
        </p:txBody>
      </p:sp>
      <p:sp>
        <p:nvSpPr>
          <p:cNvPr id="18" name="Oval 17"/>
          <p:cNvSpPr/>
          <p:nvPr/>
        </p:nvSpPr>
        <p:spPr>
          <a:xfrm>
            <a:off x="6504042" y="6089408"/>
            <a:ext cx="186813" cy="371925"/>
          </a:xfrm>
          <a:prstGeom prst="ellipse">
            <a:avLst/>
          </a:prstGeom>
          <a:noFill/>
          <a:ln/>
        </p:spPr>
        <p:style>
          <a:lnRef idx="2">
            <a:schemeClr val="accent3"/>
          </a:lnRef>
          <a:fillRef idx="1">
            <a:schemeClr val="lt1"/>
          </a:fillRef>
          <a:effectRef idx="0">
            <a:schemeClr val="accent3"/>
          </a:effectRef>
          <a:fontRef idx="minor">
            <a:schemeClr val="dk1"/>
          </a:fontRef>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a:ln>
                <a:noFill/>
              </a:ln>
              <a:solidFill>
                <a:srgbClr val="000000"/>
              </a:solidFill>
              <a:effectLst/>
              <a:uFillTx/>
              <a:latin typeface="Arial"/>
              <a:ea typeface="Arial"/>
              <a:cs typeface="Arial"/>
              <a:sym typeface="Arial"/>
            </a:endParaRPr>
          </a:p>
        </p:txBody>
      </p:sp>
      <p:pic>
        <p:nvPicPr>
          <p:cNvPr id="11" name="Picture 10"/>
          <p:cNvPicPr>
            <a:picLocks noChangeAspect="1"/>
          </p:cNvPicPr>
          <p:nvPr/>
        </p:nvPicPr>
        <p:blipFill>
          <a:blip r:embed="rId6"/>
          <a:stretch>
            <a:fillRect/>
          </a:stretch>
        </p:blipFill>
        <p:spPr>
          <a:xfrm>
            <a:off x="9103613" y="5987202"/>
            <a:ext cx="2209439" cy="508171"/>
          </a:xfrm>
          <a:prstGeom prst="rect">
            <a:avLst/>
          </a:prstGeom>
        </p:spPr>
      </p:pic>
      <p:sp>
        <p:nvSpPr>
          <p:cNvPr id="13" name="Rectangle 12"/>
          <p:cNvSpPr/>
          <p:nvPr/>
        </p:nvSpPr>
        <p:spPr>
          <a:xfrm>
            <a:off x="4033479" y="6538142"/>
            <a:ext cx="3756626" cy="307777"/>
          </a:xfrm>
          <a:prstGeom prst="rect">
            <a:avLst/>
          </a:prstGeom>
        </p:spPr>
        <p:txBody>
          <a:bodyPr wrap="square">
            <a:spAutoFit/>
          </a:bodyPr>
          <a:lstStyle/>
          <a:p>
            <a:r>
              <a:rPr lang="en-US" sz="1400" i="1" dirty="0" smtClean="0"/>
              <a:t>Figure by MSc student Karlijn Schoenmaker</a:t>
            </a:r>
            <a:endParaRPr lang="en-US" sz="1400" i="1" dirty="0"/>
          </a:p>
        </p:txBody>
      </p:sp>
    </p:spTree>
    <p:extLst>
      <p:ext uri="{BB962C8B-B14F-4D97-AF65-F5344CB8AC3E}">
        <p14:creationId xmlns:p14="http://schemas.microsoft.com/office/powerpoint/2010/main" val="3470504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TU Delft">
  <a:themeElements>
    <a:clrScheme name="TU Delft">
      <a:dk1>
        <a:srgbClr val="000000"/>
      </a:dk1>
      <a:lt1>
        <a:srgbClr val="FFFFFF"/>
      </a:lt1>
      <a:dk2>
        <a:srgbClr val="A7A7A7"/>
      </a:dk2>
      <a:lt2>
        <a:srgbClr val="535353"/>
      </a:lt2>
      <a:accent1>
        <a:srgbClr val="00A6D6"/>
      </a:accent1>
      <a:accent2>
        <a:srgbClr val="017188"/>
      </a:accent2>
      <a:accent3>
        <a:srgbClr val="EB7246"/>
      </a:accent3>
      <a:accent4>
        <a:srgbClr val="00A390"/>
      </a:accent4>
      <a:accent5>
        <a:srgbClr val="F1BE3E"/>
      </a:accent5>
      <a:accent6>
        <a:srgbClr val="C3312F"/>
      </a:accent6>
      <a:hlink>
        <a:srgbClr val="0000FF"/>
      </a:hlink>
      <a:folHlink>
        <a:srgbClr val="FF00FF"/>
      </a:folHlink>
    </a:clrScheme>
    <a:fontScheme name="TU Delft">
      <a:majorFont>
        <a:latin typeface="Calibri"/>
        <a:ea typeface="Calibri"/>
        <a:cs typeface="Calibri"/>
      </a:majorFont>
      <a:minorFont>
        <a:latin typeface="Helvetica"/>
        <a:ea typeface="Helvetica"/>
        <a:cs typeface="Helvetica"/>
      </a:minorFont>
    </a:fontScheme>
    <a:fmtScheme name="TU Delf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211028-TU Delft_Template_16X9_NL_V4.2 no instr+anim  -  Alleen-lezen" id="{6E8E9917-EA90-AE48-A4D8-5EB517FAB99B}" vid="{175A466C-86BA-8C43-B439-68D77508581F}"/>
    </a:ext>
  </a:extLst>
</a:theme>
</file>

<file path=ppt/theme/theme2.xml><?xml version="1.0" encoding="utf-8"?>
<a:theme xmlns:a="http://schemas.openxmlformats.org/drawingml/2006/main" name="TU Delft">
  <a:themeElements>
    <a:clrScheme name="TU Delft">
      <a:dk1>
        <a:srgbClr val="000000"/>
      </a:dk1>
      <a:lt1>
        <a:srgbClr val="FFFFFF"/>
      </a:lt1>
      <a:dk2>
        <a:srgbClr val="A7A7A7"/>
      </a:dk2>
      <a:lt2>
        <a:srgbClr val="535353"/>
      </a:lt2>
      <a:accent1>
        <a:srgbClr val="00A6D6"/>
      </a:accent1>
      <a:accent2>
        <a:srgbClr val="017188"/>
      </a:accent2>
      <a:accent3>
        <a:srgbClr val="EB7246"/>
      </a:accent3>
      <a:accent4>
        <a:srgbClr val="00A390"/>
      </a:accent4>
      <a:accent5>
        <a:srgbClr val="F1BE3E"/>
      </a:accent5>
      <a:accent6>
        <a:srgbClr val="C3312F"/>
      </a:accent6>
      <a:hlink>
        <a:srgbClr val="0000FF"/>
      </a:hlink>
      <a:folHlink>
        <a:srgbClr val="FF00FF"/>
      </a:folHlink>
    </a:clrScheme>
    <a:fontScheme name="TU Delft">
      <a:majorFont>
        <a:latin typeface="Calibri"/>
        <a:ea typeface="Calibri"/>
        <a:cs typeface="Calibri"/>
      </a:majorFont>
      <a:minorFont>
        <a:latin typeface="Helvetica"/>
        <a:ea typeface="Helvetica"/>
        <a:cs typeface="Helvetica"/>
      </a:minorFont>
    </a:fontScheme>
    <a:fmtScheme name="TU Delf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1ED4DCF60591A44AAB3EE560AB47ABB" ma:contentTypeVersion="4" ma:contentTypeDescription="Een nieuw document maken." ma:contentTypeScope="" ma:versionID="82ac3a51116a7e2a5ddbdd1ed37f67c1">
  <xsd:schema xmlns:xsd="http://www.w3.org/2001/XMLSchema" xmlns:xs="http://www.w3.org/2001/XMLSchema" xmlns:p="http://schemas.microsoft.com/office/2006/metadata/properties" xmlns:ns2="0fee4eeb-e725-4e09-a2c6-b2e7e1963b2c" xmlns:ns3="4878a322-d110-404d-8591-8977e4f7768d" targetNamespace="http://schemas.microsoft.com/office/2006/metadata/properties" ma:root="true" ma:fieldsID="d0d60f5b3da63a431ec21b1780a4f539" ns2:_="" ns3:_="">
    <xsd:import namespace="0fee4eeb-e725-4e09-a2c6-b2e7e1963b2c"/>
    <xsd:import namespace="4878a322-d110-404d-8591-8977e4f7768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fee4eeb-e725-4e09-a2c6-b2e7e1963b2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878a322-d110-404d-8591-8977e4f7768d" elementFormDefault="qualified">
    <xsd:import namespace="http://schemas.microsoft.com/office/2006/documentManagement/types"/>
    <xsd:import namespace="http://schemas.microsoft.com/office/infopath/2007/PartnerControls"/>
    <xsd:element name="SharedWithUsers" ma:index="10"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F2EC280-D4BD-4A1A-ADA5-612003BA70F3}">
  <ds:schemaRefs>
    <ds:schemaRef ds:uri="http://purl.org/dc/terms/"/>
    <ds:schemaRef ds:uri="http://schemas.microsoft.com/office/2006/documentManagement/types"/>
    <ds:schemaRef ds:uri="0fee4eeb-e725-4e09-a2c6-b2e7e1963b2c"/>
    <ds:schemaRef ds:uri="4878a322-d110-404d-8591-8977e4f7768d"/>
    <ds:schemaRef ds:uri="http://purl.org/dc/elements/1.1/"/>
    <ds:schemaRef ds:uri="http://schemas.microsoft.com/office/2006/metadata/properties"/>
    <ds:schemaRef ds:uri="http://schemas.openxmlformats.org/package/2006/metadata/core-properties"/>
    <ds:schemaRef ds:uri="http://schemas.microsoft.com/office/infopath/2007/PartnerControls"/>
    <ds:schemaRef ds:uri="http://www.w3.org/XML/1998/namespace"/>
    <ds:schemaRef ds:uri="http://purl.org/dc/dcmitype/"/>
  </ds:schemaRefs>
</ds:datastoreItem>
</file>

<file path=customXml/itemProps2.xml><?xml version="1.0" encoding="utf-8"?>
<ds:datastoreItem xmlns:ds="http://schemas.openxmlformats.org/officeDocument/2006/customXml" ds:itemID="{F7E667A7-FD84-49EE-AB32-A7E9B7A2367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fee4eeb-e725-4e09-a2c6-b2e7e1963b2c"/>
    <ds:schemaRef ds:uri="4878a322-d110-404d-8591-8977e4f7768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57F544C-4EA6-42D2-B10E-804023A44CA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5158</TotalTime>
  <Words>316</Words>
  <Application>Microsoft Office PowerPoint</Application>
  <PresentationFormat>Widescreen</PresentationFormat>
  <Paragraphs>64</Paragraphs>
  <Slides>11</Slides>
  <Notes>11</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11</vt:i4>
      </vt:variant>
    </vt:vector>
  </HeadingPairs>
  <TitlesOfParts>
    <vt:vector size="22" baseType="lpstr">
      <vt:lpstr>Arial</vt:lpstr>
      <vt:lpstr>Calibri</vt:lpstr>
      <vt:lpstr>Helvetica</vt:lpstr>
      <vt:lpstr>Open Sans</vt:lpstr>
      <vt:lpstr>Open Sans Bold</vt:lpstr>
      <vt:lpstr>Roboto Slab Regular Regular</vt:lpstr>
      <vt:lpstr>Segoe UI</vt:lpstr>
      <vt:lpstr>Segoe UI Light</vt:lpstr>
      <vt:lpstr>Times New Roman</vt:lpstr>
      <vt:lpstr>Wingdings</vt:lpstr>
      <vt:lpstr>TU Delft</vt:lpstr>
      <vt:lpstr>PowerPoint Presentation</vt:lpstr>
      <vt:lpstr>Commercial Microwave Links as opportunistic sensors of rain</vt:lpstr>
      <vt:lpstr>Commercial Microwave Links as opportunistic sensors of rain</vt:lpstr>
      <vt:lpstr>Rainfall monitoring with CMLs in the tropics: Sri Lanka</vt:lpstr>
      <vt:lpstr>Sri Lanka: rainfall maps from CMLs</vt:lpstr>
      <vt:lpstr>Sri Lanka: CMLs vs satellite radar</vt:lpstr>
      <vt:lpstr>Room for improvement locally</vt:lpstr>
      <vt:lpstr>Sri Lanka: optimizing parameters locally</vt:lpstr>
      <vt:lpstr>Sri Lanka: optimizing parameters locally</vt:lpstr>
      <vt:lpstr>Improved rainfall estimation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Stef Fischer</dc:creator>
  <cp:lastModifiedBy>Bas Walraven</cp:lastModifiedBy>
  <cp:revision>115</cp:revision>
  <dcterms:modified xsi:type="dcterms:W3CDTF">2022-05-24T21:04:27Z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0x01010051ED4DCF60591A44AAB3EE560AB47ABB</vt:lpwstr>
  </property>
</Properties>
</file>