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85" r:id="rId5"/>
  </p:sldMasterIdLst>
  <p:notesMasterIdLst>
    <p:notesMasterId r:id="rId13"/>
  </p:notesMasterIdLst>
  <p:handoutMasterIdLst>
    <p:handoutMasterId r:id="rId14"/>
  </p:handoutMasterIdLst>
  <p:sldIdLst>
    <p:sldId id="447" r:id="rId6"/>
    <p:sldId id="508" r:id="rId7"/>
    <p:sldId id="546" r:id="rId8"/>
    <p:sldId id="547" r:id="rId9"/>
    <p:sldId id="548" r:id="rId10"/>
    <p:sldId id="549" r:id="rId11"/>
    <p:sldId id="560" r:id="rId12"/>
  </p:sldIdLst>
  <p:sldSz cx="9144000" cy="5143500" type="screen16x9"/>
  <p:notesSz cx="6858000" cy="9144000"/>
  <p:defaultTextStyle>
    <a:defPPr>
      <a:defRPr lang="de-DE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368" userDrawn="1">
          <p15:clr>
            <a:srgbClr val="A4A3A4"/>
          </p15:clr>
        </p15:guide>
        <p15:guide id="4" orient="horz" pos="2096" userDrawn="1">
          <p15:clr>
            <a:srgbClr val="A4A3A4"/>
          </p15:clr>
        </p15:guide>
        <p15:guide id="5" pos="3946" userDrawn="1">
          <p15:clr>
            <a:srgbClr val="A4A3A4"/>
          </p15:clr>
        </p15:guide>
        <p15:guide id="6" orient="horz" pos="1915" userDrawn="1">
          <p15:clr>
            <a:srgbClr val="A4A3A4"/>
          </p15:clr>
        </p15:guide>
        <p15:guide id="7" orient="horz" pos="1620">
          <p15:clr>
            <a:srgbClr val="A4A3A4"/>
          </p15:clr>
        </p15:guide>
        <p15:guide id="8" pos="2880">
          <p15:clr>
            <a:srgbClr val="A4A3A4"/>
          </p15:clr>
        </p15:guide>
        <p15:guide id="9" pos="295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4273"/>
    <a:srgbClr val="E83E55"/>
    <a:srgbClr val="20A737"/>
    <a:srgbClr val="12A637"/>
    <a:srgbClr val="B3110E"/>
    <a:srgbClr val="E3017C"/>
    <a:srgbClr val="FFD500"/>
    <a:srgbClr val="0072C9"/>
    <a:srgbClr val="58368C"/>
    <a:srgbClr val="F18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8034E78-7F5D-4C2E-B375-FC64B27BC917}" styleName="Dunkle Formatvorlag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unkle Formatvorlage 1 - Akz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7437" autoAdjust="0"/>
  </p:normalViewPr>
  <p:slideViewPr>
    <p:cSldViewPr snapToGrid="0">
      <p:cViewPr varScale="1">
        <p:scale>
          <a:sx n="113" d="100"/>
          <a:sy n="113" d="100"/>
        </p:scale>
        <p:origin x="614" y="91"/>
      </p:cViewPr>
      <p:guideLst>
        <p:guide pos="3840"/>
        <p:guide orient="horz" pos="2368"/>
        <p:guide orient="horz" pos="2096"/>
        <p:guide pos="3946"/>
        <p:guide orient="horz" pos="1915"/>
        <p:guide orient="horz" pos="1620"/>
        <p:guide pos="2880"/>
        <p:guide pos="2955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C0F907DD-E80E-6845-A713-0A5EF898E71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9BDE88F-1FC3-5541-95A0-04ACA18D4F5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1AE396-01CD-AF47-8930-82B4C783A586}" type="datetimeFigureOut">
              <a:rPr lang="de-DE" smtClean="0"/>
              <a:t>23.05.2022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1428ABF-DEE8-404B-A7AF-108DC3F6393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0BDAC0B-3C04-794F-A17C-B0F510CCD7A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1692DC-7000-654E-9722-F89C2E560FA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49885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BDF1A3-0CC4-4AFA-93E7-ACDC05869B67}" type="datetimeFigureOut">
              <a:rPr lang="de-DE" smtClean="0"/>
              <a:t>23.05.2022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A4CECE-DB54-4CC5-8054-216B285CCF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8369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Results</a:t>
            </a:r>
            <a:r>
              <a:rPr lang="de-DE" dirty="0"/>
              <a:t> </a:t>
            </a:r>
            <a:r>
              <a:rPr lang="de-DE" dirty="0" err="1"/>
              <a:t>about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cas</a:t>
            </a:r>
            <a:r>
              <a:rPr lang="de-DE" dirty="0"/>
              <a:t> </a:t>
            </a:r>
            <a:r>
              <a:rPr lang="de-DE" dirty="0" err="1"/>
              <a:t>tow</a:t>
            </a:r>
            <a:r>
              <a:rPr lang="de-DE" dirty="0"/>
              <a:t> </a:t>
            </a:r>
            <a:r>
              <a:rPr lang="de-DE" dirty="0" err="1"/>
              <a:t>studies</a:t>
            </a:r>
            <a:r>
              <a:rPr lang="de-DE" dirty="0"/>
              <a:t> in </a:t>
            </a:r>
            <a:r>
              <a:rPr lang="de-DE" dirty="0" err="1"/>
              <a:t>germany</a:t>
            </a:r>
            <a:r>
              <a:rPr lang="de-DE" dirty="0"/>
              <a:t> </a:t>
            </a:r>
          </a:p>
          <a:p>
            <a:endParaRPr lang="de-D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Welcome. </a:t>
            </a:r>
            <a:r>
              <a:rPr lang="en-GB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today's </a:t>
            </a:r>
            <a:r>
              <a:rPr lang="en-GB" sz="1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presentation,I</a:t>
            </a:r>
            <a:r>
              <a:rPr lang="en-GB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will talk about the input data for the energy model. I will not talk into detail  about power to methane plants or the energy model itself.</a:t>
            </a:r>
            <a:endParaRPr lang="de-D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A4CECE-DB54-4CC5-8054-216B285CCF1F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1290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 article presents the results of two optimization models for two case studies regions in Germany.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Straubing</a:t>
            </a:r>
            <a:r>
              <a:rPr lang="en-GB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has 48.000 habitants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Vilshofen</a:t>
            </a:r>
            <a:r>
              <a:rPr lang="en-GB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has 16.000 habitants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Data was collected from Both cities 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A4CECE-DB54-4CC5-8054-216B285CCF1F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91239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 the next slide, let's look at the distribution of OSM data and electricity demand.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electricity demand can be obtained for each municipality as an annual value.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electricity demand was calculated on the basis of the OSM-data building classification.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/>
              <a:t>Straubing</a:t>
            </a:r>
            <a:r>
              <a:rPr lang="en-US" dirty="0"/>
              <a:t> 300.000 </a:t>
            </a:r>
            <a:r>
              <a:rPr lang="en-US" dirty="0" err="1"/>
              <a:t>Mwh</a:t>
            </a:r>
            <a:r>
              <a:rPr lang="en-US" dirty="0"/>
              <a:t>/a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/>
              <a:t>Vilshofen</a:t>
            </a:r>
            <a:r>
              <a:rPr lang="en-US" dirty="0"/>
              <a:t> 100.000 MWh/a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Looking at Figure 5 and 6, we can see that the share of building group H1 is quite identical.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Looking at Figure 5 and 6, one can see that the share of the building group is quite identical. An exception is G1. Due to the OSM data and the classification, a proportional consumption can be calculated.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Profile G1 - Commercial weekdays 8 a.m. - 6 p.m.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A4CECE-DB54-4CC5-8054-216B285CCF1F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85252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show the exemplary course of the demand curves for electricity and heat from the 1-7</a:t>
            </a:r>
            <a:r>
              <a:rPr lang="en-GB" sz="1800" baseline="30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GB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February in 2019,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Describe technologies.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2800" dirty="0" err="1"/>
              <a:t>mixed</a:t>
            </a:r>
            <a:r>
              <a:rPr lang="de-DE" sz="2800" dirty="0"/>
              <a:t> integer linear </a:t>
            </a:r>
            <a:r>
              <a:rPr lang="de-DE" sz="2800" dirty="0" err="1"/>
              <a:t>programming</a:t>
            </a:r>
            <a:r>
              <a:rPr lang="de-DE" sz="2800" dirty="0"/>
              <a:t> </a:t>
            </a:r>
            <a:r>
              <a:rPr lang="de-DE" sz="2800" dirty="0" err="1"/>
              <a:t>model</a:t>
            </a:r>
            <a:r>
              <a:rPr lang="de-DE" sz="2800" dirty="0"/>
              <a:t> (MILP) </a:t>
            </a:r>
            <a:r>
              <a:rPr lang="en-GB" sz="1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Technolgies</a:t>
            </a:r>
            <a:r>
              <a:rPr lang="en-GB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used are already proved by other authors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Close system no </a:t>
            </a:r>
            <a:r>
              <a:rPr lang="en-GB" sz="1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conxtion</a:t>
            </a:r>
            <a:r>
              <a:rPr lang="en-GB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 the grid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CHP small one better </a:t>
            </a:r>
            <a:r>
              <a:rPr lang="en-GB" sz="1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eficeny</a:t>
            </a:r>
            <a:r>
              <a:rPr lang="en-GB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heat other CHP better of electricity (check)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PV and Battery, Biomass are </a:t>
            </a:r>
            <a:r>
              <a:rPr lang="en-GB" sz="1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realsitc</a:t>
            </a:r>
            <a:r>
              <a:rPr lang="en-GB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CHP_Biomass</a:t>
            </a:r>
            <a:r>
              <a:rPr lang="en-GB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is not used because pricing and efficiency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Island </a:t>
            </a:r>
            <a:r>
              <a:rPr lang="en-GB" sz="1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modell</a:t>
            </a:r>
            <a:r>
              <a:rPr lang="en-GB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/</a:t>
            </a:r>
            <a:r>
              <a:rPr lang="en-GB" sz="1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isoltes</a:t>
            </a:r>
            <a:r>
              <a:rPr lang="en-GB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system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See how many hours </a:t>
            </a:r>
            <a:r>
              <a:rPr lang="en-GB" sz="1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Ptm</a:t>
            </a:r>
            <a:r>
              <a:rPr lang="en-GB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is running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How much regional energy can be used for </a:t>
            </a:r>
            <a:r>
              <a:rPr lang="en-GB" sz="1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ptm</a:t>
            </a:r>
            <a:r>
              <a:rPr lang="en-GB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1800" dirty="0">
              <a:solidFill>
                <a:srgbClr val="000000"/>
              </a:solidFill>
              <a:effectLst/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typical winter week.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They show that the electricity demand (in kWh) is significantly lower on weekends than the average weekly consumption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A4CECE-DB54-4CC5-8054-216B285CCF1F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29815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Aufzeigen dass eine Abweichung besteht aber es nicht </a:t>
            </a:r>
            <a:r>
              <a:rPr lang="de-DE" dirty="0" err="1"/>
              <a:t>geewiss</a:t>
            </a:r>
            <a:r>
              <a:rPr lang="de-DE" dirty="0"/>
              <a:t> ist ob gut oder schlecht </a:t>
            </a:r>
          </a:p>
          <a:p>
            <a:r>
              <a:rPr lang="de-DE" dirty="0"/>
              <a:t>5 </a:t>
            </a:r>
            <a:r>
              <a:rPr lang="de-DE" dirty="0" err="1"/>
              <a:t>modells</a:t>
            </a:r>
            <a:r>
              <a:rPr lang="de-DE" dirty="0"/>
              <a:t> </a:t>
            </a:r>
            <a:r>
              <a:rPr lang="de-DE" dirty="0" err="1"/>
              <a:t>run</a:t>
            </a:r>
            <a:r>
              <a:rPr lang="de-DE" dirty="0"/>
              <a:t> </a:t>
            </a:r>
            <a:r>
              <a:rPr lang="de-DE" dirty="0" err="1"/>
              <a:t>over</a:t>
            </a:r>
            <a:r>
              <a:rPr lang="de-DE" dirty="0"/>
              <a:t> 5 </a:t>
            </a:r>
            <a:r>
              <a:rPr lang="de-DE" dirty="0" err="1"/>
              <a:t>years</a:t>
            </a:r>
            <a:r>
              <a:rPr lang="de-DE" dirty="0"/>
              <a:t> . </a:t>
            </a:r>
            <a:r>
              <a:rPr lang="de-DE" dirty="0" err="1"/>
              <a:t>Influence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weather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</a:p>
          <a:p>
            <a:r>
              <a:rPr lang="de-DE" dirty="0"/>
              <a:t>Point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view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company</a:t>
            </a:r>
            <a:r>
              <a:rPr lang="de-DE" dirty="0"/>
              <a:t>. SLP </a:t>
            </a:r>
          </a:p>
          <a:p>
            <a:r>
              <a:rPr lang="de-DE" dirty="0"/>
              <a:t>Wahrscheinlich ist es </a:t>
            </a:r>
          </a:p>
          <a:p>
            <a:r>
              <a:rPr lang="de-DE" dirty="0"/>
              <a:t>SLP and RLP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provide</a:t>
            </a:r>
            <a:r>
              <a:rPr lang="de-DE" dirty="0"/>
              <a:t> </a:t>
            </a:r>
            <a:r>
              <a:rPr lang="de-DE" dirty="0" err="1"/>
              <a:t>us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different </a:t>
            </a:r>
            <a:r>
              <a:rPr lang="de-DE" dirty="0" err="1"/>
              <a:t>results</a:t>
            </a:r>
            <a:r>
              <a:rPr lang="de-DE" dirty="0"/>
              <a:t> </a:t>
            </a:r>
            <a:r>
              <a:rPr lang="de-DE" dirty="0" err="1"/>
              <a:t>deppending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region</a:t>
            </a:r>
            <a:r>
              <a:rPr lang="de-DE" dirty="0"/>
              <a:t> </a:t>
            </a:r>
          </a:p>
          <a:p>
            <a:r>
              <a:rPr lang="de-DE" dirty="0" err="1"/>
              <a:t>RLp</a:t>
            </a:r>
            <a:r>
              <a:rPr lang="de-DE" dirty="0"/>
              <a:t> </a:t>
            </a:r>
            <a:r>
              <a:rPr lang="de-DE" dirty="0" err="1"/>
              <a:t>needs</a:t>
            </a:r>
            <a:r>
              <a:rPr lang="de-DE" dirty="0"/>
              <a:t> a </a:t>
            </a:r>
            <a:r>
              <a:rPr lang="de-DE" dirty="0" err="1"/>
              <a:t>lot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</a:p>
          <a:p>
            <a:r>
              <a:rPr lang="de-DE" dirty="0"/>
              <a:t>SLP </a:t>
            </a:r>
          </a:p>
          <a:p>
            <a:r>
              <a:rPr lang="en-US" dirty="0"/>
              <a:t>Deviation between the cities of </a:t>
            </a:r>
            <a:r>
              <a:rPr lang="en-US" dirty="0" err="1"/>
              <a:t>Straubing</a:t>
            </a:r>
            <a:r>
              <a:rPr lang="en-US" dirty="0"/>
              <a:t> and </a:t>
            </a:r>
            <a:r>
              <a:rPr lang="en-US" dirty="0" err="1"/>
              <a:t>Vilshofen</a:t>
            </a:r>
            <a:r>
              <a:rPr lang="en-US" dirty="0"/>
              <a:t>. In </a:t>
            </a:r>
            <a:r>
              <a:rPr lang="en-US" dirty="0" err="1"/>
              <a:t>Straubing</a:t>
            </a:r>
            <a:r>
              <a:rPr lang="en-US" dirty="0"/>
              <a:t> it is clearly better to use RLP load profiles in </a:t>
            </a:r>
            <a:r>
              <a:rPr lang="en-US" dirty="0" err="1"/>
              <a:t>Vilshofen</a:t>
            </a:r>
            <a:r>
              <a:rPr lang="en-US" dirty="0"/>
              <a:t> it is not.</a:t>
            </a:r>
          </a:p>
          <a:p>
            <a:r>
              <a:rPr lang="en-US" dirty="0"/>
              <a:t> From this study it is not possible to determine which profiles are better for modelling </a:t>
            </a:r>
            <a:r>
              <a:rPr lang="en-US" dirty="0" err="1"/>
              <a:t>PtM</a:t>
            </a:r>
            <a:r>
              <a:rPr lang="en-US" dirty="0"/>
              <a:t> plants.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A4CECE-DB54-4CC5-8054-216B285CCF1F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08375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Result of a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Energy_modell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we used different input data for the cities…..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Electricity consumption remained the same for all cities.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delta [kWh] = RLP –SLP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this study, 100 RLP load profiles were compared with SLP load profiles and the delta was calculated.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the values are in the negative range, this means that the RLP load profile is smaller than the SLP load profile by the corresponding percentage.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dirty="0"/>
              <a:t>Toy Modell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see</a:t>
            </a:r>
            <a:r>
              <a:rPr lang="de-DE" dirty="0"/>
              <a:t> </a:t>
            </a:r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technolgies</a:t>
            </a:r>
            <a:r>
              <a:rPr lang="de-DE" dirty="0"/>
              <a:t> </a:t>
            </a:r>
            <a:r>
              <a:rPr lang="de-DE" dirty="0" err="1"/>
              <a:t>well</a:t>
            </a:r>
            <a:r>
              <a:rPr lang="de-DE" dirty="0"/>
              <a:t> </a:t>
            </a:r>
            <a:r>
              <a:rPr lang="de-DE" dirty="0" err="1"/>
              <a:t>change</a:t>
            </a:r>
            <a:r>
              <a:rPr lang="de-DE" dirty="0"/>
              <a:t> </a:t>
            </a:r>
            <a:r>
              <a:rPr lang="de-DE" dirty="0" err="1"/>
              <a:t>according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use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different Load </a:t>
            </a:r>
            <a:r>
              <a:rPr lang="de-DE" dirty="0" err="1"/>
              <a:t>profiles</a:t>
            </a:r>
            <a:r>
              <a:rPr lang="de-DE" dirty="0"/>
              <a:t> (SLP, RLP) </a:t>
            </a:r>
          </a:p>
          <a:p>
            <a:endParaRPr lang="de-DE" dirty="0"/>
          </a:p>
          <a:p>
            <a:r>
              <a:rPr lang="en-US" dirty="0"/>
              <a:t>The models ran for 10 years and have adjusted weather data for each location over 10 years. </a:t>
            </a:r>
          </a:p>
          <a:p>
            <a:r>
              <a:rPr lang="en-US"/>
              <a:t>We used toy models to detect 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A4CECE-DB54-4CC5-8054-216B285CCF1F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3706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5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5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5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5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sv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sv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6CEE86D4-BFCB-E74B-B15D-7369A390D9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86" b="-33"/>
          <a:stretch/>
        </p:blipFill>
        <p:spPr>
          <a:xfrm>
            <a:off x="0" y="3828"/>
            <a:ext cx="9144000" cy="4507670"/>
          </a:xfrm>
          <a:prstGeom prst="rect">
            <a:avLst/>
          </a:prstGeom>
        </p:spPr>
      </p:pic>
      <p:sp>
        <p:nvSpPr>
          <p:cNvPr id="20" name="Rechteck 19">
            <a:extLst>
              <a:ext uri="{FF2B5EF4-FFF2-40B4-BE49-F238E27FC236}">
                <a16:creationId xmlns:a16="http://schemas.microsoft.com/office/drawing/2014/main" id="{87152C35-C023-9148-912B-2F8EEFDE4C02}"/>
              </a:ext>
            </a:extLst>
          </p:cNvPr>
          <p:cNvSpPr/>
          <p:nvPr userDrawn="1"/>
        </p:nvSpPr>
        <p:spPr>
          <a:xfrm>
            <a:off x="0" y="0"/>
            <a:ext cx="9144000" cy="4507670"/>
          </a:xfrm>
          <a:prstGeom prst="rect">
            <a:avLst/>
          </a:prstGeom>
          <a:solidFill>
            <a:srgbClr val="1A4273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de-DE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D6EB451A-1175-8F4F-9CCF-2E581DD412CE}"/>
              </a:ext>
            </a:extLst>
          </p:cNvPr>
          <p:cNvSpPr/>
          <p:nvPr userDrawn="1"/>
        </p:nvSpPr>
        <p:spPr>
          <a:xfrm>
            <a:off x="0" y="5096576"/>
            <a:ext cx="9144000" cy="54000"/>
          </a:xfrm>
          <a:prstGeom prst="rect">
            <a:avLst/>
          </a:prstGeom>
          <a:solidFill>
            <a:srgbClr val="1A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de-DE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F84EEB1F-ED9B-9C4B-8231-C8C99DB6259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599" y="411956"/>
            <a:ext cx="1737449" cy="303027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54BF7AC4-5A70-7548-B698-3DC345DA038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73" y="4747974"/>
            <a:ext cx="1151290" cy="112126"/>
          </a:xfrm>
          <a:prstGeom prst="rect">
            <a:avLst/>
          </a:prstGeom>
        </p:spPr>
      </p:pic>
      <p:sp>
        <p:nvSpPr>
          <p:cNvPr id="18" name="Titel 1">
            <a:extLst>
              <a:ext uri="{FF2B5EF4-FFF2-40B4-BE49-F238E27FC236}">
                <a16:creationId xmlns:a16="http://schemas.microsoft.com/office/drawing/2014/main" id="{97478110-6BCA-4E40-95B8-1ADCED1E9C4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5200" y="1202400"/>
            <a:ext cx="3492000" cy="648000"/>
          </a:xfr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 wrap="none" lIns="108000" tIns="684000" anchor="b">
            <a:noAutofit/>
          </a:bodyPr>
          <a:lstStyle>
            <a:lvl1pPr algn="just">
              <a:spcBef>
                <a:spcPts val="0"/>
              </a:spcBef>
              <a:defRPr sz="3800" b="1" i="0" cap="all" baseline="0">
                <a:solidFill>
                  <a:srgbClr val="194273"/>
                </a:solidFill>
                <a:latin typeface="Saira SemiBold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DE"/>
              <a:t>MASTERTITEL</a:t>
            </a:r>
          </a:p>
        </p:txBody>
      </p:sp>
      <p:sp>
        <p:nvSpPr>
          <p:cNvPr id="15" name="Untertitel 2">
            <a:extLst>
              <a:ext uri="{FF2B5EF4-FFF2-40B4-BE49-F238E27FC236}">
                <a16:creationId xmlns:a16="http://schemas.microsoft.com/office/drawing/2014/main" id="{00BB4408-A998-4E4D-9902-8B70F29466E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5199" y="1908000"/>
            <a:ext cx="8370000" cy="610167"/>
          </a:xfrm>
        </p:spPr>
        <p:txBody>
          <a:bodyPr wrap="square" lIns="108000">
            <a:spAutoFit/>
          </a:bodyPr>
          <a:lstStyle>
            <a:lvl1pPr marL="0" indent="0" algn="l">
              <a:buNone/>
              <a:defRPr sz="3800" b="1" i="0" cap="all" baseline="0">
                <a:solidFill>
                  <a:schemeClr val="bg1"/>
                </a:solidFill>
                <a:latin typeface="Saira SemiBold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BEARBEITEN</a:t>
            </a:r>
          </a:p>
        </p:txBody>
      </p:sp>
    </p:spTree>
    <p:extLst>
      <p:ext uri="{BB962C8B-B14F-4D97-AF65-F5344CB8AC3E}">
        <p14:creationId xmlns:p14="http://schemas.microsoft.com/office/powerpoint/2010/main" val="4119828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hal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platzhalter 13">
            <a:extLst>
              <a:ext uri="{FF2B5EF4-FFF2-40B4-BE49-F238E27FC236}">
                <a16:creationId xmlns:a16="http://schemas.microsoft.com/office/drawing/2014/main" id="{B5EC07A5-9DC7-1C45-A01C-9D7E9DCD4D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06" b="28906"/>
          <a:stretch>
            <a:fillRect/>
          </a:stretch>
        </p:blipFill>
        <p:spPr>
          <a:xfrm>
            <a:off x="-1753" y="2793"/>
            <a:ext cx="9144000" cy="2571750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69C6CB91-3E68-4642-946C-2BE0660759F0}"/>
              </a:ext>
            </a:extLst>
          </p:cNvPr>
          <p:cNvSpPr/>
          <p:nvPr userDrawn="1"/>
        </p:nvSpPr>
        <p:spPr>
          <a:xfrm>
            <a:off x="0" y="0"/>
            <a:ext cx="9144000" cy="2571750"/>
          </a:xfrm>
          <a:prstGeom prst="rect">
            <a:avLst/>
          </a:prstGeom>
          <a:solidFill>
            <a:srgbClr val="1A4273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de-DE"/>
          </a:p>
        </p:txBody>
      </p:sp>
      <p:sp>
        <p:nvSpPr>
          <p:cNvPr id="15" name="Inhaltsplatzhalter 10">
            <a:extLst>
              <a:ext uri="{FF2B5EF4-FFF2-40B4-BE49-F238E27FC236}">
                <a16:creationId xmlns:a16="http://schemas.microsoft.com/office/drawing/2014/main" id="{D4AB03BB-84B9-224A-957F-B7DE4029A97E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85200" y="2654523"/>
            <a:ext cx="8370094" cy="2077199"/>
          </a:xfrm>
        </p:spPr>
        <p:txBody>
          <a:bodyPr>
            <a:normAutofit/>
          </a:bodyPr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100" b="0" i="0">
                <a:latin typeface="Saira" pitchFamily="2" charset="77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e-DE"/>
              <a:t>Inhalt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2DE3907-DD5A-1849-B39A-730FBC1EABE9}"/>
              </a:ext>
            </a:extLst>
          </p:cNvPr>
          <p:cNvSpPr/>
          <p:nvPr userDrawn="1"/>
        </p:nvSpPr>
        <p:spPr>
          <a:xfrm>
            <a:off x="0" y="5096576"/>
            <a:ext cx="9144000" cy="54000"/>
          </a:xfrm>
          <a:prstGeom prst="rect">
            <a:avLst/>
          </a:prstGeom>
          <a:solidFill>
            <a:srgbClr val="1A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de-DE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98F5FA26-5ED5-CE44-973A-F588C858E0A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6953" y="395671"/>
            <a:ext cx="3132000" cy="360099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 wrap="none" lIns="108000" tIns="396000" anchor="b">
            <a:noAutofit/>
          </a:bodyPr>
          <a:lstStyle>
            <a:lvl1pPr algn="l">
              <a:defRPr sz="2100" b="1" i="0" cap="all" baseline="0">
                <a:solidFill>
                  <a:srgbClr val="194273"/>
                </a:solidFill>
                <a:latin typeface="Saira SemiBold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DE"/>
              <a:t>MASTERTITELFORMAT</a:t>
            </a:r>
          </a:p>
        </p:txBody>
      </p:sp>
      <p:sp>
        <p:nvSpPr>
          <p:cNvPr id="11" name="Untertitel 2">
            <a:extLst>
              <a:ext uri="{FF2B5EF4-FFF2-40B4-BE49-F238E27FC236}">
                <a16:creationId xmlns:a16="http://schemas.microsoft.com/office/drawing/2014/main" id="{3633AA06-6F6E-0740-8FB5-ED3FC4840F3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7869" y="774472"/>
            <a:ext cx="8367425" cy="368178"/>
          </a:xfrm>
        </p:spPr>
        <p:txBody>
          <a:bodyPr wrap="square" lIns="108000">
            <a:spAutoFit/>
          </a:bodyPr>
          <a:lstStyle>
            <a:lvl1pPr marL="0" indent="0" algn="l">
              <a:buNone/>
              <a:defRPr sz="2100" b="1" i="0" cap="all" baseline="0">
                <a:solidFill>
                  <a:schemeClr val="bg1"/>
                </a:solidFill>
                <a:latin typeface="Saira SemiBold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BEARBEITEN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474B5045-36DD-994C-896C-81025E82831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73" y="4747974"/>
            <a:ext cx="1151290" cy="112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379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hal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platzhalter 13">
            <a:extLst>
              <a:ext uri="{FF2B5EF4-FFF2-40B4-BE49-F238E27FC236}">
                <a16:creationId xmlns:a16="http://schemas.microsoft.com/office/drawing/2014/main" id="{846F9E46-D219-5C4B-A0EA-03218EC9D1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06" b="28906"/>
          <a:stretch>
            <a:fillRect/>
          </a:stretch>
        </p:blipFill>
        <p:spPr>
          <a:xfrm>
            <a:off x="4800" y="1350"/>
            <a:ext cx="9139200" cy="2570400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69C6CB91-3E68-4642-946C-2BE0660759F0}"/>
              </a:ext>
            </a:extLst>
          </p:cNvPr>
          <p:cNvSpPr/>
          <p:nvPr userDrawn="1"/>
        </p:nvSpPr>
        <p:spPr>
          <a:xfrm>
            <a:off x="0" y="0"/>
            <a:ext cx="9144000" cy="2571750"/>
          </a:xfrm>
          <a:prstGeom prst="rect">
            <a:avLst/>
          </a:prstGeom>
          <a:solidFill>
            <a:srgbClr val="1A4273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de-DE"/>
          </a:p>
        </p:txBody>
      </p:sp>
      <p:sp>
        <p:nvSpPr>
          <p:cNvPr id="17" name="Inhaltsplatzhalter 10">
            <a:extLst>
              <a:ext uri="{FF2B5EF4-FFF2-40B4-BE49-F238E27FC236}">
                <a16:creationId xmlns:a16="http://schemas.microsoft.com/office/drawing/2014/main" id="{372350F8-B9EF-4146-A172-B10155DD433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765477" y="2651943"/>
            <a:ext cx="3991568" cy="2075877"/>
          </a:xfrm>
        </p:spPr>
        <p:txBody>
          <a:bodyPr>
            <a:normAutofit/>
          </a:bodyPr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100"/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e-DE"/>
              <a:t>Inhalt</a:t>
            </a:r>
          </a:p>
        </p:txBody>
      </p:sp>
      <p:sp>
        <p:nvSpPr>
          <p:cNvPr id="15" name="Inhaltsplatzhalter 10">
            <a:extLst>
              <a:ext uri="{FF2B5EF4-FFF2-40B4-BE49-F238E27FC236}">
                <a16:creationId xmlns:a16="http://schemas.microsoft.com/office/drawing/2014/main" id="{9C3C1A52-A235-3044-BDCF-22FE06631473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85200" y="2654522"/>
            <a:ext cx="3991568" cy="2077199"/>
          </a:xfrm>
        </p:spPr>
        <p:txBody>
          <a:bodyPr>
            <a:normAutofit/>
          </a:bodyPr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100"/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e-DE"/>
              <a:t>Inhalt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2DE3907-DD5A-1849-B39A-730FBC1EABE9}"/>
              </a:ext>
            </a:extLst>
          </p:cNvPr>
          <p:cNvSpPr/>
          <p:nvPr userDrawn="1"/>
        </p:nvSpPr>
        <p:spPr>
          <a:xfrm>
            <a:off x="0" y="5096576"/>
            <a:ext cx="9144000" cy="54000"/>
          </a:xfrm>
          <a:prstGeom prst="rect">
            <a:avLst/>
          </a:prstGeom>
          <a:solidFill>
            <a:srgbClr val="1A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de-DE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98F5FA26-5ED5-CE44-973A-F588C858E0A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6953" y="395671"/>
            <a:ext cx="3131999" cy="360099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 wrap="none" lIns="108000" tIns="396000" anchor="b">
            <a:noAutofit/>
          </a:bodyPr>
          <a:lstStyle>
            <a:lvl1pPr algn="l">
              <a:defRPr sz="2100" b="1" i="0" cap="all" baseline="0">
                <a:solidFill>
                  <a:srgbClr val="194273"/>
                </a:solidFill>
                <a:latin typeface="Saira SemiBold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DE"/>
              <a:t>MASTERTITELFORMAT</a:t>
            </a:r>
          </a:p>
        </p:txBody>
      </p:sp>
      <p:sp>
        <p:nvSpPr>
          <p:cNvPr id="11" name="Untertitel 2">
            <a:extLst>
              <a:ext uri="{FF2B5EF4-FFF2-40B4-BE49-F238E27FC236}">
                <a16:creationId xmlns:a16="http://schemas.microsoft.com/office/drawing/2014/main" id="{3633AA06-6F6E-0740-8FB5-ED3FC4840F3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7869" y="774472"/>
            <a:ext cx="8369176" cy="368178"/>
          </a:xfrm>
        </p:spPr>
        <p:txBody>
          <a:bodyPr wrap="square" lIns="108000">
            <a:spAutoFit/>
          </a:bodyPr>
          <a:lstStyle>
            <a:lvl1pPr marL="0" indent="0" algn="l">
              <a:buNone/>
              <a:defRPr sz="2100" b="1" i="0" cap="all" baseline="0">
                <a:solidFill>
                  <a:schemeClr val="bg1"/>
                </a:solidFill>
                <a:latin typeface="Saira SemiBold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BEARBEITEN</a:t>
            </a: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2E4851C7-5057-8F49-9BCC-977174B401C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73" y="4747974"/>
            <a:ext cx="1151290" cy="112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0196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 hal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Bildplatzhalter 13">
            <a:extLst>
              <a:ext uri="{FF2B5EF4-FFF2-40B4-BE49-F238E27FC236}">
                <a16:creationId xmlns:a16="http://schemas.microsoft.com/office/drawing/2014/main" id="{D4C66456-3F97-CA43-B0D2-6C390C3142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06" b="28906"/>
          <a:stretch>
            <a:fillRect/>
          </a:stretch>
        </p:blipFill>
        <p:spPr>
          <a:xfrm>
            <a:off x="0" y="0"/>
            <a:ext cx="9144000" cy="2571750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69C6CB91-3E68-4642-946C-2BE0660759F0}"/>
              </a:ext>
            </a:extLst>
          </p:cNvPr>
          <p:cNvSpPr/>
          <p:nvPr userDrawn="1"/>
        </p:nvSpPr>
        <p:spPr>
          <a:xfrm>
            <a:off x="0" y="0"/>
            <a:ext cx="9144000" cy="2571750"/>
          </a:xfrm>
          <a:prstGeom prst="rect">
            <a:avLst/>
          </a:prstGeom>
          <a:solidFill>
            <a:srgbClr val="1A4273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de-DE"/>
          </a:p>
        </p:txBody>
      </p:sp>
      <p:sp>
        <p:nvSpPr>
          <p:cNvPr id="17" name="Inhaltsplatzhalter 10">
            <a:extLst>
              <a:ext uri="{FF2B5EF4-FFF2-40B4-BE49-F238E27FC236}">
                <a16:creationId xmlns:a16="http://schemas.microsoft.com/office/drawing/2014/main" id="{372350F8-B9EF-4146-A172-B10155DD433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765477" y="2929841"/>
            <a:ext cx="3991568" cy="1797980"/>
          </a:xfrm>
        </p:spPr>
        <p:txBody>
          <a:bodyPr>
            <a:normAutofit/>
          </a:bodyPr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100"/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e-DE"/>
              <a:t>Inhalt</a:t>
            </a:r>
          </a:p>
        </p:txBody>
      </p:sp>
      <p:sp>
        <p:nvSpPr>
          <p:cNvPr id="15" name="Inhaltsplatzhalter 10">
            <a:extLst>
              <a:ext uri="{FF2B5EF4-FFF2-40B4-BE49-F238E27FC236}">
                <a16:creationId xmlns:a16="http://schemas.microsoft.com/office/drawing/2014/main" id="{9C3C1A52-A235-3044-BDCF-22FE06631473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85200" y="2932596"/>
            <a:ext cx="3991568" cy="1799126"/>
          </a:xfrm>
        </p:spPr>
        <p:txBody>
          <a:bodyPr>
            <a:normAutofit/>
          </a:bodyPr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100"/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e-DE"/>
              <a:t>Inhalt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2DE3907-DD5A-1849-B39A-730FBC1EABE9}"/>
              </a:ext>
            </a:extLst>
          </p:cNvPr>
          <p:cNvSpPr/>
          <p:nvPr userDrawn="1"/>
        </p:nvSpPr>
        <p:spPr>
          <a:xfrm>
            <a:off x="0" y="5096576"/>
            <a:ext cx="9144000" cy="54000"/>
          </a:xfrm>
          <a:prstGeom prst="rect">
            <a:avLst/>
          </a:prstGeom>
          <a:solidFill>
            <a:srgbClr val="1A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de-DE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98F5FA26-5ED5-CE44-973A-F588C858E0A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6953" y="395671"/>
            <a:ext cx="3131999" cy="360099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 wrap="none" lIns="108000" tIns="396000" anchor="b">
            <a:noAutofit/>
          </a:bodyPr>
          <a:lstStyle>
            <a:lvl1pPr algn="l">
              <a:defRPr sz="2100" b="1" i="0" cap="all" baseline="0">
                <a:solidFill>
                  <a:srgbClr val="194273"/>
                </a:solidFill>
                <a:latin typeface="Saira SemiBold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DE"/>
              <a:t>MASTERTITELFORMAT</a:t>
            </a:r>
          </a:p>
        </p:txBody>
      </p:sp>
      <p:sp>
        <p:nvSpPr>
          <p:cNvPr id="11" name="Untertitel 2">
            <a:extLst>
              <a:ext uri="{FF2B5EF4-FFF2-40B4-BE49-F238E27FC236}">
                <a16:creationId xmlns:a16="http://schemas.microsoft.com/office/drawing/2014/main" id="{3633AA06-6F6E-0740-8FB5-ED3FC4840F3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7869" y="774472"/>
            <a:ext cx="8369176" cy="368178"/>
          </a:xfrm>
        </p:spPr>
        <p:txBody>
          <a:bodyPr wrap="square" lIns="108000">
            <a:spAutoFit/>
          </a:bodyPr>
          <a:lstStyle>
            <a:lvl1pPr marL="0" indent="0" algn="l">
              <a:buNone/>
              <a:defRPr sz="2100" b="1" i="0" cap="all" baseline="0">
                <a:solidFill>
                  <a:schemeClr val="bg1"/>
                </a:solidFill>
                <a:latin typeface="Saira SemiBold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BEARBEITEN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45885CE0-F9A7-0248-B117-965A15672C8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9772" y="2651944"/>
            <a:ext cx="3991567" cy="200468"/>
          </a:xfrm>
        </p:spPr>
        <p:txBody>
          <a:bodyPr>
            <a:normAutofit/>
          </a:bodyPr>
          <a:lstStyle>
            <a:lvl1pPr marL="0" indent="0">
              <a:buNone/>
              <a:defRPr sz="1100" b="1"/>
            </a:lvl1pPr>
          </a:lstStyle>
          <a:p>
            <a:pPr lvl="0"/>
            <a:r>
              <a:rPr lang="de-DE"/>
              <a:t>Titel:</a:t>
            </a:r>
          </a:p>
        </p:txBody>
      </p:sp>
      <p:sp>
        <p:nvSpPr>
          <p:cNvPr id="21" name="Textplatzhalter 6">
            <a:extLst>
              <a:ext uri="{FF2B5EF4-FFF2-40B4-BE49-F238E27FC236}">
                <a16:creationId xmlns:a16="http://schemas.microsoft.com/office/drawing/2014/main" id="{376A77ED-3CEE-504B-829A-B56733D89B2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65478" y="2650561"/>
            <a:ext cx="3991567" cy="200468"/>
          </a:xfrm>
        </p:spPr>
        <p:txBody>
          <a:bodyPr>
            <a:normAutofit/>
          </a:bodyPr>
          <a:lstStyle>
            <a:lvl1pPr marL="0" indent="0">
              <a:buNone/>
              <a:defRPr sz="1100" b="1"/>
            </a:lvl1pPr>
          </a:lstStyle>
          <a:p>
            <a:pPr lvl="0"/>
            <a:r>
              <a:rPr lang="de-DE"/>
              <a:t>Titel:</a:t>
            </a:r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15D9F1F7-84FE-3C4C-9419-841B5DB2192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73" y="4747974"/>
            <a:ext cx="1151290" cy="112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241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931D7DA4-ABF3-C14C-AEA5-0768E44C206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85200" y="1368000"/>
            <a:ext cx="8470800" cy="3362400"/>
          </a:xfrm>
        </p:spPr>
        <p:txBody>
          <a:bodyPr>
            <a:normAutofit/>
          </a:bodyPr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100"/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e-DE"/>
              <a:t>Inhalt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DA4FBD60-81AB-444E-AE3C-D549E11A760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6953" y="395671"/>
            <a:ext cx="3132000" cy="360099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wrap="none" lIns="108000" tIns="396000" anchor="b">
            <a:noAutofit/>
          </a:bodyPr>
          <a:lstStyle>
            <a:lvl1pPr algn="l">
              <a:defRPr sz="2100" b="1" i="0" cap="all" baseline="0">
                <a:solidFill>
                  <a:srgbClr val="FFFFFF"/>
                </a:solidFill>
                <a:latin typeface="Saira SemiBold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DE"/>
              <a:t>MASTERTITELFORMAT</a:t>
            </a:r>
          </a:p>
        </p:txBody>
      </p:sp>
      <p:sp>
        <p:nvSpPr>
          <p:cNvPr id="5" name="Untertitel 2">
            <a:extLst>
              <a:ext uri="{FF2B5EF4-FFF2-40B4-BE49-F238E27FC236}">
                <a16:creationId xmlns:a16="http://schemas.microsoft.com/office/drawing/2014/main" id="{878C3EAF-253C-C144-B1DD-069F9B0FE84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7869" y="774472"/>
            <a:ext cx="8468131" cy="503999"/>
          </a:xfrm>
        </p:spPr>
        <p:txBody>
          <a:bodyPr>
            <a:normAutofit/>
          </a:bodyPr>
          <a:lstStyle>
            <a:lvl1pPr marL="0" indent="0" algn="l">
              <a:buNone/>
              <a:defRPr sz="2100" b="1" i="0" cap="all" baseline="0">
                <a:solidFill>
                  <a:srgbClr val="194273"/>
                </a:solidFill>
                <a:latin typeface="Saira SemiBold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BEARBEITEN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DC997409-765A-4B4D-95DD-51096B8A5B84}"/>
              </a:ext>
            </a:extLst>
          </p:cNvPr>
          <p:cNvSpPr/>
          <p:nvPr userDrawn="1"/>
        </p:nvSpPr>
        <p:spPr>
          <a:xfrm>
            <a:off x="0" y="5096576"/>
            <a:ext cx="9144000" cy="54000"/>
          </a:xfrm>
          <a:prstGeom prst="rect">
            <a:avLst/>
          </a:prstGeom>
          <a:solidFill>
            <a:srgbClr val="1A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de-DE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A6B6BF53-A468-3642-ACE7-B98ADAFC3AB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73" y="4747974"/>
            <a:ext cx="1151290" cy="112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9456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DA4FBD60-81AB-444E-AE3C-D549E11A760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6953" y="395671"/>
            <a:ext cx="3132000" cy="360099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wrap="none" lIns="108000" tIns="396000" anchor="b">
            <a:noAutofit/>
          </a:bodyPr>
          <a:lstStyle>
            <a:lvl1pPr algn="l">
              <a:defRPr sz="2100" b="1" i="0" cap="all" baseline="0">
                <a:solidFill>
                  <a:srgbClr val="FFFFFF"/>
                </a:solidFill>
                <a:latin typeface="Saira SemiBold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DE"/>
              <a:t>MASTERTITELFORMAT</a:t>
            </a:r>
          </a:p>
        </p:txBody>
      </p:sp>
      <p:sp>
        <p:nvSpPr>
          <p:cNvPr id="5" name="Untertitel 2">
            <a:extLst>
              <a:ext uri="{FF2B5EF4-FFF2-40B4-BE49-F238E27FC236}">
                <a16:creationId xmlns:a16="http://schemas.microsoft.com/office/drawing/2014/main" id="{878C3EAF-253C-C144-B1DD-069F9B0FE84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7869" y="774472"/>
            <a:ext cx="8468131" cy="325603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buNone/>
              <a:defRPr sz="2100" b="1" i="0" cap="all" baseline="0">
                <a:solidFill>
                  <a:srgbClr val="194273"/>
                </a:solidFill>
                <a:latin typeface="Saira SemiBold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BEARBEITEN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DC997409-765A-4B4D-95DD-51096B8A5B84}"/>
              </a:ext>
            </a:extLst>
          </p:cNvPr>
          <p:cNvSpPr/>
          <p:nvPr userDrawn="1"/>
        </p:nvSpPr>
        <p:spPr>
          <a:xfrm>
            <a:off x="0" y="5096576"/>
            <a:ext cx="9144000" cy="54000"/>
          </a:xfrm>
          <a:prstGeom prst="rect">
            <a:avLst/>
          </a:prstGeom>
          <a:solidFill>
            <a:srgbClr val="1A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A058594-6570-8E48-B44F-F95FBD79E9F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73" y="4747974"/>
            <a:ext cx="1151290" cy="112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4877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DA4FBD60-81AB-444E-AE3C-D549E11A760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6953" y="395671"/>
            <a:ext cx="3132000" cy="360099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wrap="none" lIns="108000" tIns="396000" anchor="b">
            <a:noAutofit/>
          </a:bodyPr>
          <a:lstStyle>
            <a:lvl1pPr algn="l">
              <a:defRPr sz="2100" b="1" i="0" cap="all" baseline="0">
                <a:solidFill>
                  <a:srgbClr val="FFFFFF"/>
                </a:solidFill>
                <a:latin typeface="Saira SemiBold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DE"/>
              <a:t>MASTERTITELFORMAT</a:t>
            </a:r>
          </a:p>
        </p:txBody>
      </p:sp>
      <p:sp>
        <p:nvSpPr>
          <p:cNvPr id="5" name="Untertitel 2">
            <a:extLst>
              <a:ext uri="{FF2B5EF4-FFF2-40B4-BE49-F238E27FC236}">
                <a16:creationId xmlns:a16="http://schemas.microsoft.com/office/drawing/2014/main" id="{878C3EAF-253C-C144-B1DD-069F9B0FE84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7869" y="774472"/>
            <a:ext cx="8369176" cy="325603"/>
          </a:xfrm>
        </p:spPr>
        <p:txBody>
          <a:bodyPr>
            <a:normAutofit/>
          </a:bodyPr>
          <a:lstStyle>
            <a:lvl1pPr marL="0" indent="0" algn="l">
              <a:buNone/>
              <a:defRPr sz="2100" b="1" i="0" cap="all" baseline="0">
                <a:solidFill>
                  <a:srgbClr val="194273"/>
                </a:solidFill>
                <a:latin typeface="Saira SemiBold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BEARBEITEN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DC997409-765A-4B4D-95DD-51096B8A5B84}"/>
              </a:ext>
            </a:extLst>
          </p:cNvPr>
          <p:cNvSpPr/>
          <p:nvPr userDrawn="1"/>
        </p:nvSpPr>
        <p:spPr>
          <a:xfrm>
            <a:off x="0" y="5096576"/>
            <a:ext cx="9144000" cy="54000"/>
          </a:xfrm>
          <a:prstGeom prst="rect">
            <a:avLst/>
          </a:prstGeom>
          <a:solidFill>
            <a:srgbClr val="1A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de-DE"/>
          </a:p>
        </p:txBody>
      </p:sp>
      <p:sp>
        <p:nvSpPr>
          <p:cNvPr id="8" name="Inhaltsplatzhalter 10">
            <a:extLst>
              <a:ext uri="{FF2B5EF4-FFF2-40B4-BE49-F238E27FC236}">
                <a16:creationId xmlns:a16="http://schemas.microsoft.com/office/drawing/2014/main" id="{C09A9D61-9622-D548-8E29-1FBF65BA1C8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765477" y="1365421"/>
            <a:ext cx="3991568" cy="3362399"/>
          </a:xfrm>
        </p:spPr>
        <p:txBody>
          <a:bodyPr>
            <a:normAutofit/>
          </a:bodyPr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100"/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e-DE"/>
              <a:t>Inhalt</a:t>
            </a:r>
          </a:p>
        </p:txBody>
      </p:sp>
      <p:sp>
        <p:nvSpPr>
          <p:cNvPr id="9" name="Inhaltsplatzhalter 10">
            <a:extLst>
              <a:ext uri="{FF2B5EF4-FFF2-40B4-BE49-F238E27FC236}">
                <a16:creationId xmlns:a16="http://schemas.microsoft.com/office/drawing/2014/main" id="{ABE1E562-A3AA-BE46-BE9B-C10BEF4E8C11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85200" y="1367182"/>
            <a:ext cx="3991568" cy="3364540"/>
          </a:xfrm>
        </p:spPr>
        <p:txBody>
          <a:bodyPr>
            <a:normAutofit/>
          </a:bodyPr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100"/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e-DE"/>
              <a:t>Inhalt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C451618E-AFC3-BE4E-8F0A-D8D88EAC3B6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73" y="4747974"/>
            <a:ext cx="1151290" cy="112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5052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DA4FBD60-81AB-444E-AE3C-D549E11A760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6953" y="395671"/>
            <a:ext cx="3132000" cy="360099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wrap="none" lIns="108000" tIns="396000" anchor="b">
            <a:noAutofit/>
          </a:bodyPr>
          <a:lstStyle>
            <a:lvl1pPr algn="l">
              <a:defRPr sz="2100" b="1" i="0" cap="all" baseline="0">
                <a:solidFill>
                  <a:srgbClr val="FFFFFF"/>
                </a:solidFill>
                <a:latin typeface="Saira SemiBold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DE"/>
              <a:t>MASTERTITELFORMAT</a:t>
            </a:r>
          </a:p>
        </p:txBody>
      </p:sp>
      <p:sp>
        <p:nvSpPr>
          <p:cNvPr id="5" name="Untertitel 2">
            <a:extLst>
              <a:ext uri="{FF2B5EF4-FFF2-40B4-BE49-F238E27FC236}">
                <a16:creationId xmlns:a16="http://schemas.microsoft.com/office/drawing/2014/main" id="{878C3EAF-253C-C144-B1DD-069F9B0FE84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7869" y="774472"/>
            <a:ext cx="8369176" cy="325603"/>
          </a:xfrm>
        </p:spPr>
        <p:txBody>
          <a:bodyPr>
            <a:normAutofit/>
          </a:bodyPr>
          <a:lstStyle>
            <a:lvl1pPr marL="0" indent="0" algn="l">
              <a:buNone/>
              <a:defRPr sz="2100" b="1" i="0" cap="all" baseline="0">
                <a:solidFill>
                  <a:srgbClr val="194273"/>
                </a:solidFill>
                <a:latin typeface="Saira SemiBold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BEARBEITEN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DC997409-765A-4B4D-95DD-51096B8A5B84}"/>
              </a:ext>
            </a:extLst>
          </p:cNvPr>
          <p:cNvSpPr/>
          <p:nvPr userDrawn="1"/>
        </p:nvSpPr>
        <p:spPr>
          <a:xfrm>
            <a:off x="0" y="5096576"/>
            <a:ext cx="9144000" cy="54000"/>
          </a:xfrm>
          <a:prstGeom prst="rect">
            <a:avLst/>
          </a:prstGeom>
          <a:solidFill>
            <a:srgbClr val="1A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de-DE"/>
          </a:p>
        </p:txBody>
      </p:sp>
      <p:sp>
        <p:nvSpPr>
          <p:cNvPr id="8" name="Inhaltsplatzhalter 10">
            <a:extLst>
              <a:ext uri="{FF2B5EF4-FFF2-40B4-BE49-F238E27FC236}">
                <a16:creationId xmlns:a16="http://schemas.microsoft.com/office/drawing/2014/main" id="{DD586E80-BEE5-1148-ACAA-9BFA8D7D6DE9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765477" y="1647280"/>
            <a:ext cx="3991568" cy="3083120"/>
          </a:xfrm>
        </p:spPr>
        <p:txBody>
          <a:bodyPr>
            <a:normAutofit/>
          </a:bodyPr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100"/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e-DE"/>
              <a:t>Inhalt</a:t>
            </a:r>
          </a:p>
        </p:txBody>
      </p:sp>
      <p:sp>
        <p:nvSpPr>
          <p:cNvPr id="9" name="Inhaltsplatzhalter 10">
            <a:extLst>
              <a:ext uri="{FF2B5EF4-FFF2-40B4-BE49-F238E27FC236}">
                <a16:creationId xmlns:a16="http://schemas.microsoft.com/office/drawing/2014/main" id="{E0604FF1-0A0B-3D47-89FD-8F382534636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85200" y="1650034"/>
            <a:ext cx="3991568" cy="3085085"/>
          </a:xfrm>
        </p:spPr>
        <p:txBody>
          <a:bodyPr>
            <a:normAutofit/>
          </a:bodyPr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100"/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e-DE"/>
              <a:t>Inhalt</a:t>
            </a:r>
          </a:p>
        </p:txBody>
      </p:sp>
      <p:sp>
        <p:nvSpPr>
          <p:cNvPr id="10" name="Textplatzhalter 6">
            <a:extLst>
              <a:ext uri="{FF2B5EF4-FFF2-40B4-BE49-F238E27FC236}">
                <a16:creationId xmlns:a16="http://schemas.microsoft.com/office/drawing/2014/main" id="{30691BC9-9B7D-C644-B96B-022277065FD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9772" y="1369383"/>
            <a:ext cx="3991567" cy="200468"/>
          </a:xfrm>
        </p:spPr>
        <p:txBody>
          <a:bodyPr>
            <a:normAutofit/>
          </a:bodyPr>
          <a:lstStyle>
            <a:lvl1pPr marL="0" indent="0">
              <a:buNone/>
              <a:defRPr sz="1100" b="1"/>
            </a:lvl1pPr>
          </a:lstStyle>
          <a:p>
            <a:pPr lvl="0"/>
            <a:r>
              <a:rPr lang="de-DE"/>
              <a:t>Titel:</a:t>
            </a:r>
          </a:p>
        </p:txBody>
      </p:sp>
      <p:sp>
        <p:nvSpPr>
          <p:cNvPr id="12" name="Textplatzhalter 6">
            <a:extLst>
              <a:ext uri="{FF2B5EF4-FFF2-40B4-BE49-F238E27FC236}">
                <a16:creationId xmlns:a16="http://schemas.microsoft.com/office/drawing/2014/main" id="{12D17757-B082-C947-860A-0E51B49E14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65478" y="1368000"/>
            <a:ext cx="3991567" cy="200468"/>
          </a:xfrm>
        </p:spPr>
        <p:txBody>
          <a:bodyPr>
            <a:normAutofit/>
          </a:bodyPr>
          <a:lstStyle>
            <a:lvl1pPr marL="0" indent="0">
              <a:buNone/>
              <a:defRPr sz="1100" b="1"/>
            </a:lvl1pPr>
          </a:lstStyle>
          <a:p>
            <a:pPr lvl="0"/>
            <a:r>
              <a:rPr lang="de-DE"/>
              <a:t>Titel: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4E53DECE-B5C4-FA48-8E7E-AFF4D973FA9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73" y="4747974"/>
            <a:ext cx="1151290" cy="112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8441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46CD54A4-97FB-494E-B7CC-0629295019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1" b="24804"/>
          <a:stretch/>
        </p:blipFill>
        <p:spPr>
          <a:xfrm>
            <a:off x="0" y="1"/>
            <a:ext cx="9144000" cy="4511497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BEAD23FF-00D8-F348-9E85-E4A429D8151A}"/>
              </a:ext>
            </a:extLst>
          </p:cNvPr>
          <p:cNvSpPr/>
          <p:nvPr userDrawn="1"/>
        </p:nvSpPr>
        <p:spPr>
          <a:xfrm>
            <a:off x="0" y="1"/>
            <a:ext cx="9144000" cy="4503842"/>
          </a:xfrm>
          <a:prstGeom prst="rect">
            <a:avLst/>
          </a:prstGeom>
          <a:solidFill>
            <a:srgbClr val="1A4273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9ADCF5C7-0810-4241-BA9D-2525556BEA39}"/>
              </a:ext>
            </a:extLst>
          </p:cNvPr>
          <p:cNvSpPr/>
          <p:nvPr userDrawn="1"/>
        </p:nvSpPr>
        <p:spPr>
          <a:xfrm>
            <a:off x="0" y="5096576"/>
            <a:ext cx="9144000" cy="54000"/>
          </a:xfrm>
          <a:prstGeom prst="rect">
            <a:avLst/>
          </a:prstGeom>
          <a:solidFill>
            <a:srgbClr val="1A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de-DE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46009F55-AA88-3A4F-A6F7-001842D4107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6953" y="395671"/>
            <a:ext cx="3132000" cy="360099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 wrap="none" lIns="108000" tIns="396000" anchor="b">
            <a:noAutofit/>
          </a:bodyPr>
          <a:lstStyle>
            <a:lvl1pPr algn="l">
              <a:defRPr sz="2100" b="1" i="0" cap="all" baseline="0">
                <a:solidFill>
                  <a:srgbClr val="194273"/>
                </a:solidFill>
                <a:latin typeface="Saira SemiBold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DE"/>
              <a:t>MASTERTITELFORMAT</a:t>
            </a:r>
          </a:p>
        </p:txBody>
      </p:sp>
      <p:sp>
        <p:nvSpPr>
          <p:cNvPr id="11" name="Untertitel 2">
            <a:extLst>
              <a:ext uri="{FF2B5EF4-FFF2-40B4-BE49-F238E27FC236}">
                <a16:creationId xmlns:a16="http://schemas.microsoft.com/office/drawing/2014/main" id="{2A9EAAF9-3E38-DD41-B0FB-925289D6B73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7869" y="774472"/>
            <a:ext cx="8379613" cy="325603"/>
          </a:xfrm>
        </p:spPr>
        <p:txBody>
          <a:bodyPr>
            <a:normAutofit/>
          </a:bodyPr>
          <a:lstStyle>
            <a:lvl1pPr marL="0" indent="0" algn="l">
              <a:buNone/>
              <a:defRPr sz="2100" b="1" i="0" cap="all" baseline="0">
                <a:solidFill>
                  <a:schemeClr val="bg1"/>
                </a:solidFill>
                <a:latin typeface="Saira SemiBold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BEARBEITEN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A1E62979-B79D-EE41-BC40-FBF4343651D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73" y="4747974"/>
            <a:ext cx="1151290" cy="112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564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nhalt hal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24391A56-F7FB-E147-9A4F-3961FE5887C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3828"/>
            <a:ext cx="9144000" cy="2578371"/>
          </a:xfrm>
          <a:solidFill>
            <a:srgbClr val="194273"/>
          </a:solidFill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chemeClr val="tx1"/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/>
              <a:t>Bild durch Klicken auf Symbol hinzufügen und anschließend Bildtransparenz auf 70% setzen</a:t>
            </a:r>
          </a:p>
        </p:txBody>
      </p:sp>
      <p:sp>
        <p:nvSpPr>
          <p:cNvPr id="15" name="Inhaltsplatzhalter 10">
            <a:extLst>
              <a:ext uri="{FF2B5EF4-FFF2-40B4-BE49-F238E27FC236}">
                <a16:creationId xmlns:a16="http://schemas.microsoft.com/office/drawing/2014/main" id="{D4AB03BB-84B9-224A-957F-B7DE4029A97E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85200" y="2654523"/>
            <a:ext cx="8370094" cy="2077199"/>
          </a:xfrm>
        </p:spPr>
        <p:txBody>
          <a:bodyPr>
            <a:normAutofit/>
          </a:bodyPr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100"/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e-DE"/>
              <a:t>Inhalt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2DE3907-DD5A-1849-B39A-730FBC1EABE9}"/>
              </a:ext>
            </a:extLst>
          </p:cNvPr>
          <p:cNvSpPr/>
          <p:nvPr userDrawn="1"/>
        </p:nvSpPr>
        <p:spPr>
          <a:xfrm>
            <a:off x="0" y="5096576"/>
            <a:ext cx="9144000" cy="54000"/>
          </a:xfrm>
          <a:prstGeom prst="rect">
            <a:avLst/>
          </a:prstGeom>
          <a:solidFill>
            <a:srgbClr val="1A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de-DE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063F9F57-6A28-E14C-8FA7-04505E558F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73" y="4747974"/>
            <a:ext cx="1151290" cy="112126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98F5FA26-5ED5-CE44-973A-F588C858E0A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6954" y="395671"/>
            <a:ext cx="3154269" cy="360099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 wrap="none" lIns="108000" tIns="324000" anchor="b">
            <a:noAutofit/>
          </a:bodyPr>
          <a:lstStyle>
            <a:lvl1pPr algn="l">
              <a:defRPr sz="2100" cap="all" baseline="0">
                <a:solidFill>
                  <a:srgbClr val="1942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DE"/>
              <a:t>MASTERTITELFORMAT</a:t>
            </a:r>
          </a:p>
        </p:txBody>
      </p:sp>
      <p:sp>
        <p:nvSpPr>
          <p:cNvPr id="11" name="Untertitel 2">
            <a:extLst>
              <a:ext uri="{FF2B5EF4-FFF2-40B4-BE49-F238E27FC236}">
                <a16:creationId xmlns:a16="http://schemas.microsoft.com/office/drawing/2014/main" id="{3633AA06-6F6E-0740-8FB5-ED3FC4840F3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7869" y="774472"/>
            <a:ext cx="8367425" cy="360099"/>
          </a:xfrm>
        </p:spPr>
        <p:txBody>
          <a:bodyPr wrap="square" lIns="108000">
            <a:spAutoFit/>
          </a:bodyPr>
          <a:lstStyle>
            <a:lvl1pPr marL="0" indent="0" algn="l">
              <a:buNone/>
              <a:defRPr sz="210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BEARBEITEN</a:t>
            </a:r>
          </a:p>
        </p:txBody>
      </p:sp>
    </p:spTree>
    <p:extLst>
      <p:ext uri="{BB962C8B-B14F-4D97-AF65-F5344CB8AC3E}">
        <p14:creationId xmlns:p14="http://schemas.microsoft.com/office/powerpoint/2010/main" val="4333226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6CEE86D4-BFCB-E74B-B15D-7369A390D9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86" b="-33"/>
          <a:stretch/>
        </p:blipFill>
        <p:spPr>
          <a:xfrm>
            <a:off x="0" y="3828"/>
            <a:ext cx="9144000" cy="4507670"/>
          </a:xfrm>
          <a:prstGeom prst="rect">
            <a:avLst/>
          </a:prstGeom>
        </p:spPr>
      </p:pic>
      <p:sp>
        <p:nvSpPr>
          <p:cNvPr id="20" name="Rechteck 19">
            <a:extLst>
              <a:ext uri="{FF2B5EF4-FFF2-40B4-BE49-F238E27FC236}">
                <a16:creationId xmlns:a16="http://schemas.microsoft.com/office/drawing/2014/main" id="{87152C35-C023-9148-912B-2F8EEFDE4C02}"/>
              </a:ext>
            </a:extLst>
          </p:cNvPr>
          <p:cNvSpPr/>
          <p:nvPr userDrawn="1"/>
        </p:nvSpPr>
        <p:spPr>
          <a:xfrm>
            <a:off x="0" y="0"/>
            <a:ext cx="9144000" cy="4507670"/>
          </a:xfrm>
          <a:prstGeom prst="rect">
            <a:avLst/>
          </a:prstGeom>
          <a:solidFill>
            <a:srgbClr val="1A4273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de-DE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D6EB451A-1175-8F4F-9CCF-2E581DD412CE}"/>
              </a:ext>
            </a:extLst>
          </p:cNvPr>
          <p:cNvSpPr/>
          <p:nvPr userDrawn="1"/>
        </p:nvSpPr>
        <p:spPr>
          <a:xfrm>
            <a:off x="0" y="5096576"/>
            <a:ext cx="9144000" cy="54000"/>
          </a:xfrm>
          <a:prstGeom prst="rect">
            <a:avLst/>
          </a:prstGeom>
          <a:solidFill>
            <a:srgbClr val="1A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de-DE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4D57475E-8939-D44B-987F-D7C3F0B86E8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3828"/>
            <a:ext cx="9144000" cy="4507671"/>
          </a:xfrm>
          <a:solidFill>
            <a:srgbClr val="194273"/>
          </a:solidFill>
        </p:spPr>
        <p:txBody>
          <a:bodyPr>
            <a:normAutofit/>
          </a:bodyPr>
          <a:lstStyle>
            <a:lvl1pPr marL="0" indent="0">
              <a:buNone/>
              <a:defRPr sz="1100" b="0" i="0">
                <a:solidFill>
                  <a:schemeClr val="tx1"/>
                </a:solidFill>
                <a:latin typeface="Saira" pitchFamily="2" charset="77"/>
              </a:defRPr>
            </a:lvl1pPr>
          </a:lstStyle>
          <a:p>
            <a:r>
              <a:rPr lang="de-DE"/>
              <a:t>Bild durch Klicken auf Symbol hinzufügen und anschließend Bildtransparenz auf 70% setzen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F84EEB1F-ED9B-9C4B-8231-C8C99DB6259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599" y="411956"/>
            <a:ext cx="1737449" cy="303027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54BF7AC4-5A70-7548-B698-3DC345DA038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73" y="4747974"/>
            <a:ext cx="1151290" cy="112126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D23AD8FF-DE04-A349-BC5F-F411D388A2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5200" y="1202400"/>
            <a:ext cx="3492000" cy="648000"/>
          </a:xfr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 wrap="none" lIns="108000" tIns="684000" anchor="b">
            <a:noAutofit/>
          </a:bodyPr>
          <a:lstStyle>
            <a:lvl1pPr algn="just">
              <a:spcBef>
                <a:spcPts val="0"/>
              </a:spcBef>
              <a:defRPr sz="3800" b="1" i="0" cap="all" baseline="0">
                <a:solidFill>
                  <a:srgbClr val="194273"/>
                </a:solidFill>
                <a:latin typeface="Saira SemiBold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DE"/>
              <a:t>MASTERTITEL</a:t>
            </a:r>
          </a:p>
        </p:txBody>
      </p:sp>
      <p:sp>
        <p:nvSpPr>
          <p:cNvPr id="15" name="Untertitel 2">
            <a:extLst>
              <a:ext uri="{FF2B5EF4-FFF2-40B4-BE49-F238E27FC236}">
                <a16:creationId xmlns:a16="http://schemas.microsoft.com/office/drawing/2014/main" id="{4BE4F952-CBC7-9741-A5D9-07AF271A0B9B}"/>
              </a:ext>
            </a:extLst>
          </p:cNvPr>
          <p:cNvSpPr txBox="1">
            <a:spLocks/>
          </p:cNvSpPr>
          <p:nvPr userDrawn="1"/>
        </p:nvSpPr>
        <p:spPr>
          <a:xfrm>
            <a:off x="385200" y="1908000"/>
            <a:ext cx="8369176" cy="610167"/>
          </a:xfrm>
          <a:prstGeom prst="rect">
            <a:avLst/>
          </a:prstGeom>
        </p:spPr>
        <p:txBody>
          <a:bodyPr vert="horz" wrap="square" lIns="108000" tIns="34290" rIns="68580" bIns="34290" rtlCol="0">
            <a:sp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100" b="1" i="0" kern="1200" cap="all" baseline="0">
                <a:solidFill>
                  <a:schemeClr val="bg1"/>
                </a:solidFill>
                <a:latin typeface="Saira SemiBold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0" i="0" kern="1200">
                <a:solidFill>
                  <a:schemeClr val="tx1"/>
                </a:solidFill>
                <a:latin typeface="Saira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0" i="0" kern="1200">
                <a:solidFill>
                  <a:schemeClr val="tx1"/>
                </a:solidFill>
                <a:latin typeface="Saira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Saira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Saira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800"/>
              <a:t>Bearbeiten</a:t>
            </a:r>
          </a:p>
        </p:txBody>
      </p:sp>
    </p:spTree>
    <p:extLst>
      <p:ext uri="{BB962C8B-B14F-4D97-AF65-F5344CB8AC3E}">
        <p14:creationId xmlns:p14="http://schemas.microsoft.com/office/powerpoint/2010/main" val="2587755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BBF8F4B3-0F6C-D049-BD15-38099213FB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00" b="22608"/>
          <a:stretch/>
        </p:blipFill>
        <p:spPr>
          <a:xfrm>
            <a:off x="0" y="-14514"/>
            <a:ext cx="9144000" cy="4518148"/>
          </a:xfrm>
          <a:prstGeom prst="rect">
            <a:avLst/>
          </a:prstGeom>
        </p:spPr>
      </p:pic>
      <p:sp>
        <p:nvSpPr>
          <p:cNvPr id="13" name="Rechteck 12">
            <a:extLst>
              <a:ext uri="{FF2B5EF4-FFF2-40B4-BE49-F238E27FC236}">
                <a16:creationId xmlns:a16="http://schemas.microsoft.com/office/drawing/2014/main" id="{60B3BDC5-8E68-F449-A3F9-4CFEE3A74FFB}"/>
              </a:ext>
            </a:extLst>
          </p:cNvPr>
          <p:cNvSpPr/>
          <p:nvPr userDrawn="1"/>
        </p:nvSpPr>
        <p:spPr>
          <a:xfrm>
            <a:off x="0" y="0"/>
            <a:ext cx="9144000" cy="4507670"/>
          </a:xfrm>
          <a:prstGeom prst="rect">
            <a:avLst/>
          </a:prstGeom>
          <a:solidFill>
            <a:srgbClr val="13A53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de-DE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31D05C1A-376B-784E-B76A-5A81B255E56D}"/>
              </a:ext>
            </a:extLst>
          </p:cNvPr>
          <p:cNvSpPr/>
          <p:nvPr userDrawn="1"/>
        </p:nvSpPr>
        <p:spPr>
          <a:xfrm>
            <a:off x="0" y="5096576"/>
            <a:ext cx="9144000" cy="54000"/>
          </a:xfrm>
          <a:prstGeom prst="rect">
            <a:avLst/>
          </a:prstGeom>
          <a:solidFill>
            <a:srgbClr val="13A5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de-DE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F14CE83F-36EA-2547-8ADC-D2F9C46F5A6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599" y="411956"/>
            <a:ext cx="1737449" cy="303027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7C36F68D-F9AA-554D-BBC8-59292C02870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73" y="4747974"/>
            <a:ext cx="1151290" cy="112126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9BF7ECC7-37D9-E441-AE9E-FACCC1EDADC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5200" y="1202400"/>
            <a:ext cx="3491999" cy="648000"/>
          </a:xfr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 wrap="none" lIns="108000" tIns="684000" anchor="b">
            <a:noAutofit/>
          </a:bodyPr>
          <a:lstStyle>
            <a:lvl1pPr algn="l">
              <a:spcBef>
                <a:spcPts val="0"/>
              </a:spcBef>
              <a:defRPr sz="3800" b="1" i="0" cap="all" baseline="0">
                <a:solidFill>
                  <a:srgbClr val="20A737"/>
                </a:solidFill>
                <a:latin typeface="Saira SemiBold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DE"/>
              <a:t>MASTERTITEL</a:t>
            </a:r>
          </a:p>
        </p:txBody>
      </p:sp>
      <p:sp>
        <p:nvSpPr>
          <p:cNvPr id="12" name="Untertitel 2">
            <a:extLst>
              <a:ext uri="{FF2B5EF4-FFF2-40B4-BE49-F238E27FC236}">
                <a16:creationId xmlns:a16="http://schemas.microsoft.com/office/drawing/2014/main" id="{F0821F02-047D-174C-B46E-F12D75859BA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5199" y="1908000"/>
            <a:ext cx="8370000" cy="610167"/>
          </a:xfrm>
        </p:spPr>
        <p:txBody>
          <a:bodyPr wrap="square" lIns="108000">
            <a:spAutoFit/>
          </a:bodyPr>
          <a:lstStyle>
            <a:lvl1pPr marL="0" indent="0" algn="l">
              <a:buNone/>
              <a:defRPr sz="3800" b="1" i="0" cap="all" baseline="0">
                <a:solidFill>
                  <a:schemeClr val="bg1"/>
                </a:solidFill>
                <a:latin typeface="Saira SemiBold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BEARBEITEN</a:t>
            </a:r>
          </a:p>
        </p:txBody>
      </p:sp>
    </p:spTree>
    <p:extLst>
      <p:ext uri="{BB962C8B-B14F-4D97-AF65-F5344CB8AC3E}">
        <p14:creationId xmlns:p14="http://schemas.microsoft.com/office/powerpoint/2010/main" val="21717317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hal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24391A56-F7FB-E147-9A4F-3961FE5887C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3828"/>
            <a:ext cx="9144000" cy="2578371"/>
          </a:xfrm>
          <a:solidFill>
            <a:srgbClr val="194273"/>
          </a:solidFill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i="0">
                <a:solidFill>
                  <a:schemeClr val="tx1"/>
                </a:solidFill>
                <a:latin typeface="Saira" pitchFamily="2" charset="77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/>
              <a:t>Bild durch Klicken auf Symbol hinzufügen und anschließend Bildtransparenz auf 70% setzen</a:t>
            </a:r>
          </a:p>
        </p:txBody>
      </p:sp>
      <p:sp>
        <p:nvSpPr>
          <p:cNvPr id="15" name="Inhaltsplatzhalter 10">
            <a:extLst>
              <a:ext uri="{FF2B5EF4-FFF2-40B4-BE49-F238E27FC236}">
                <a16:creationId xmlns:a16="http://schemas.microsoft.com/office/drawing/2014/main" id="{D4AB03BB-84B9-224A-957F-B7DE4029A97E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85200" y="2654523"/>
            <a:ext cx="8370094" cy="2077199"/>
          </a:xfrm>
        </p:spPr>
        <p:txBody>
          <a:bodyPr>
            <a:normAutofit/>
          </a:bodyPr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100" b="0" i="0">
                <a:latin typeface="Saira" pitchFamily="2" charset="77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e-DE"/>
              <a:t>Inhalt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2DE3907-DD5A-1849-B39A-730FBC1EABE9}"/>
              </a:ext>
            </a:extLst>
          </p:cNvPr>
          <p:cNvSpPr/>
          <p:nvPr userDrawn="1"/>
        </p:nvSpPr>
        <p:spPr>
          <a:xfrm>
            <a:off x="0" y="5096576"/>
            <a:ext cx="9144000" cy="54000"/>
          </a:xfrm>
          <a:prstGeom prst="rect">
            <a:avLst/>
          </a:prstGeom>
          <a:solidFill>
            <a:srgbClr val="1A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de-DE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063F9F57-6A28-E14C-8FA7-04505E558F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73" y="4747974"/>
            <a:ext cx="1151290" cy="112126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7C3A74FC-08DE-4E4A-8CE0-FE0FAC7F1CF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6953" y="395671"/>
            <a:ext cx="3131999" cy="360099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 wrap="none" lIns="108000" tIns="396000" anchor="b">
            <a:noAutofit/>
          </a:bodyPr>
          <a:lstStyle>
            <a:lvl1pPr algn="l">
              <a:defRPr sz="2100" b="1" i="0" cap="all" baseline="0">
                <a:solidFill>
                  <a:srgbClr val="194273"/>
                </a:solidFill>
                <a:latin typeface="Saira SemiBold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DE"/>
              <a:t>MASTERTITELFORMAT</a:t>
            </a:r>
          </a:p>
        </p:txBody>
      </p:sp>
      <p:sp>
        <p:nvSpPr>
          <p:cNvPr id="13" name="Untertitel 2">
            <a:extLst>
              <a:ext uri="{FF2B5EF4-FFF2-40B4-BE49-F238E27FC236}">
                <a16:creationId xmlns:a16="http://schemas.microsoft.com/office/drawing/2014/main" id="{1047065A-89E6-1041-8B2C-FD5F8ECFA41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7869" y="774472"/>
            <a:ext cx="8369176" cy="368178"/>
          </a:xfrm>
        </p:spPr>
        <p:txBody>
          <a:bodyPr wrap="square" lIns="108000">
            <a:noAutofit/>
          </a:bodyPr>
          <a:lstStyle>
            <a:lvl1pPr marL="0" indent="0" algn="l">
              <a:buNone/>
              <a:defRPr sz="2100" b="1" i="0" cap="all" baseline="0">
                <a:solidFill>
                  <a:schemeClr val="bg1"/>
                </a:solidFill>
                <a:latin typeface="Saira SemiBold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BEARBEITEN</a:t>
            </a:r>
          </a:p>
        </p:txBody>
      </p:sp>
    </p:spTree>
    <p:extLst>
      <p:ext uri="{BB962C8B-B14F-4D97-AF65-F5344CB8AC3E}">
        <p14:creationId xmlns:p14="http://schemas.microsoft.com/office/powerpoint/2010/main" val="12568758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hal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65140F9C-A885-EA46-9C89-DE5D561784A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3828"/>
            <a:ext cx="9144000" cy="2578371"/>
          </a:xfrm>
          <a:solidFill>
            <a:srgbClr val="194273"/>
          </a:solidFill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chemeClr val="tx1"/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/>
              <a:t>Bild durch Klicken auf Symbol hinzufügen und anschließend Bildtransparenz auf 70% setzen</a:t>
            </a:r>
          </a:p>
          <a:p>
            <a:endParaRPr lang="de-DE"/>
          </a:p>
        </p:txBody>
      </p:sp>
      <p:sp>
        <p:nvSpPr>
          <p:cNvPr id="17" name="Inhaltsplatzhalter 10">
            <a:extLst>
              <a:ext uri="{FF2B5EF4-FFF2-40B4-BE49-F238E27FC236}">
                <a16:creationId xmlns:a16="http://schemas.microsoft.com/office/drawing/2014/main" id="{372350F8-B9EF-4146-A172-B10155DD433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765477" y="2651943"/>
            <a:ext cx="3991568" cy="2075877"/>
          </a:xfrm>
        </p:spPr>
        <p:txBody>
          <a:bodyPr>
            <a:normAutofit/>
          </a:bodyPr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100"/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e-DE"/>
              <a:t>Inhalt</a:t>
            </a:r>
          </a:p>
        </p:txBody>
      </p:sp>
      <p:sp>
        <p:nvSpPr>
          <p:cNvPr id="15" name="Inhaltsplatzhalter 10">
            <a:extLst>
              <a:ext uri="{FF2B5EF4-FFF2-40B4-BE49-F238E27FC236}">
                <a16:creationId xmlns:a16="http://schemas.microsoft.com/office/drawing/2014/main" id="{9C3C1A52-A235-3044-BDCF-22FE06631473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85200" y="2654522"/>
            <a:ext cx="3991568" cy="2077199"/>
          </a:xfrm>
        </p:spPr>
        <p:txBody>
          <a:bodyPr>
            <a:normAutofit/>
          </a:bodyPr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100"/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e-DE"/>
              <a:t>Inhalt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2DE3907-DD5A-1849-B39A-730FBC1EABE9}"/>
              </a:ext>
            </a:extLst>
          </p:cNvPr>
          <p:cNvSpPr/>
          <p:nvPr userDrawn="1"/>
        </p:nvSpPr>
        <p:spPr>
          <a:xfrm>
            <a:off x="0" y="5096576"/>
            <a:ext cx="9144000" cy="54000"/>
          </a:xfrm>
          <a:prstGeom prst="rect">
            <a:avLst/>
          </a:prstGeom>
          <a:solidFill>
            <a:srgbClr val="1A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de-DE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063F9F57-6A28-E14C-8FA7-04505E558F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73" y="4747974"/>
            <a:ext cx="1151290" cy="112126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D9005CA7-CB77-874C-9E96-762218BE70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6953" y="395671"/>
            <a:ext cx="3131999" cy="360099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 wrap="none" lIns="108000" tIns="396000" anchor="b">
            <a:noAutofit/>
          </a:bodyPr>
          <a:lstStyle>
            <a:lvl1pPr algn="l">
              <a:defRPr sz="2100" b="1" i="0" cap="all" baseline="0">
                <a:solidFill>
                  <a:srgbClr val="194273"/>
                </a:solidFill>
                <a:latin typeface="Saira SemiBold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DE"/>
              <a:t>MASTERTITELFORMAT</a:t>
            </a:r>
          </a:p>
        </p:txBody>
      </p:sp>
      <p:sp>
        <p:nvSpPr>
          <p:cNvPr id="13" name="Untertitel 2">
            <a:extLst>
              <a:ext uri="{FF2B5EF4-FFF2-40B4-BE49-F238E27FC236}">
                <a16:creationId xmlns:a16="http://schemas.microsoft.com/office/drawing/2014/main" id="{4BE95236-91CF-474D-9276-2406B384A65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7869" y="774472"/>
            <a:ext cx="8369176" cy="368178"/>
          </a:xfrm>
        </p:spPr>
        <p:txBody>
          <a:bodyPr wrap="square" lIns="108000">
            <a:spAutoFit/>
          </a:bodyPr>
          <a:lstStyle>
            <a:lvl1pPr marL="0" indent="0" algn="l">
              <a:buNone/>
              <a:defRPr sz="2100" b="1" i="0" cap="all" baseline="0">
                <a:solidFill>
                  <a:schemeClr val="bg1"/>
                </a:solidFill>
                <a:latin typeface="Saira SemiBold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BEARBEITEN</a:t>
            </a:r>
          </a:p>
        </p:txBody>
      </p:sp>
    </p:spTree>
    <p:extLst>
      <p:ext uri="{BB962C8B-B14F-4D97-AF65-F5344CB8AC3E}">
        <p14:creationId xmlns:p14="http://schemas.microsoft.com/office/powerpoint/2010/main" val="14990937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 hal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3CCB4702-B837-8343-9C9E-F2004F9774A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3828"/>
            <a:ext cx="9144000" cy="2578371"/>
          </a:xfrm>
          <a:solidFill>
            <a:srgbClr val="194273"/>
          </a:solidFill>
        </p:spPr>
        <p:txBody>
          <a:bodyPr>
            <a:normAutofit/>
          </a:bodyPr>
          <a:lstStyle>
            <a:lvl1pPr marL="0" marR="0" indent="0" algn="just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chemeClr val="tx1"/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/>
              <a:t>Bild durch Klicken auf Symbol hinzufügen und anschließend Bildtransparenz auf 70% setzen</a:t>
            </a:r>
          </a:p>
          <a:p>
            <a:endParaRPr lang="de-DE"/>
          </a:p>
        </p:txBody>
      </p:sp>
      <p:sp>
        <p:nvSpPr>
          <p:cNvPr id="17" name="Inhaltsplatzhalter 10">
            <a:extLst>
              <a:ext uri="{FF2B5EF4-FFF2-40B4-BE49-F238E27FC236}">
                <a16:creationId xmlns:a16="http://schemas.microsoft.com/office/drawing/2014/main" id="{372350F8-B9EF-4146-A172-B10155DD433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765477" y="2929841"/>
            <a:ext cx="3991568" cy="1797980"/>
          </a:xfrm>
        </p:spPr>
        <p:txBody>
          <a:bodyPr>
            <a:normAutofit/>
          </a:bodyPr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100"/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e-DE"/>
              <a:t>Inhalt</a:t>
            </a:r>
          </a:p>
        </p:txBody>
      </p:sp>
      <p:sp>
        <p:nvSpPr>
          <p:cNvPr id="15" name="Inhaltsplatzhalter 10">
            <a:extLst>
              <a:ext uri="{FF2B5EF4-FFF2-40B4-BE49-F238E27FC236}">
                <a16:creationId xmlns:a16="http://schemas.microsoft.com/office/drawing/2014/main" id="{9C3C1A52-A235-3044-BDCF-22FE06631473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85200" y="2932596"/>
            <a:ext cx="3991568" cy="1799126"/>
          </a:xfrm>
        </p:spPr>
        <p:txBody>
          <a:bodyPr>
            <a:normAutofit/>
          </a:bodyPr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100"/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e-DE"/>
              <a:t>Inhalt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2DE3907-DD5A-1849-B39A-730FBC1EABE9}"/>
              </a:ext>
            </a:extLst>
          </p:cNvPr>
          <p:cNvSpPr/>
          <p:nvPr userDrawn="1"/>
        </p:nvSpPr>
        <p:spPr>
          <a:xfrm>
            <a:off x="0" y="5096576"/>
            <a:ext cx="9144000" cy="54000"/>
          </a:xfrm>
          <a:prstGeom prst="rect">
            <a:avLst/>
          </a:prstGeom>
          <a:solidFill>
            <a:srgbClr val="1A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de-DE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063F9F57-6A28-E14C-8FA7-04505E558F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73" y="4747974"/>
            <a:ext cx="1151290" cy="112126"/>
          </a:xfrm>
          <a:prstGeom prst="rect">
            <a:avLst/>
          </a:prstGeom>
        </p:spPr>
      </p:pic>
      <p:sp>
        <p:nvSpPr>
          <p:cNvPr id="7" name="Textplatzhalter 6">
            <a:extLst>
              <a:ext uri="{FF2B5EF4-FFF2-40B4-BE49-F238E27FC236}">
                <a16:creationId xmlns:a16="http://schemas.microsoft.com/office/drawing/2014/main" id="{45885CE0-F9A7-0248-B117-965A15672C8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9772" y="2651944"/>
            <a:ext cx="3991567" cy="200468"/>
          </a:xfrm>
        </p:spPr>
        <p:txBody>
          <a:bodyPr>
            <a:normAutofit/>
          </a:bodyPr>
          <a:lstStyle>
            <a:lvl1pPr marL="0" indent="0">
              <a:buNone/>
              <a:defRPr sz="1100" b="1"/>
            </a:lvl1pPr>
          </a:lstStyle>
          <a:p>
            <a:pPr lvl="0"/>
            <a:r>
              <a:rPr lang="de-DE"/>
              <a:t>Titel:</a:t>
            </a:r>
          </a:p>
        </p:txBody>
      </p:sp>
      <p:sp>
        <p:nvSpPr>
          <p:cNvPr id="21" name="Textplatzhalter 6">
            <a:extLst>
              <a:ext uri="{FF2B5EF4-FFF2-40B4-BE49-F238E27FC236}">
                <a16:creationId xmlns:a16="http://schemas.microsoft.com/office/drawing/2014/main" id="{376A77ED-3CEE-504B-829A-B56733D89B2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65478" y="2650561"/>
            <a:ext cx="3991567" cy="200468"/>
          </a:xfrm>
        </p:spPr>
        <p:txBody>
          <a:bodyPr>
            <a:normAutofit/>
          </a:bodyPr>
          <a:lstStyle>
            <a:lvl1pPr marL="0" indent="0">
              <a:buNone/>
              <a:defRPr sz="1100" b="1"/>
            </a:lvl1pPr>
          </a:lstStyle>
          <a:p>
            <a:pPr lvl="0"/>
            <a:r>
              <a:rPr lang="de-DE"/>
              <a:t>Titel: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62EEA051-15FC-AD42-8956-06F4F79500D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6953" y="395671"/>
            <a:ext cx="3131999" cy="360099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 wrap="none" lIns="108000" tIns="396000" anchor="b">
            <a:noAutofit/>
          </a:bodyPr>
          <a:lstStyle>
            <a:lvl1pPr algn="l">
              <a:defRPr sz="2100" b="1" i="0" cap="all" baseline="0">
                <a:solidFill>
                  <a:srgbClr val="194273"/>
                </a:solidFill>
                <a:latin typeface="Saira SemiBold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DE"/>
              <a:t>MASTERTITELFORMAT</a:t>
            </a:r>
          </a:p>
        </p:txBody>
      </p:sp>
      <p:sp>
        <p:nvSpPr>
          <p:cNvPr id="16" name="Untertitel 2">
            <a:extLst>
              <a:ext uri="{FF2B5EF4-FFF2-40B4-BE49-F238E27FC236}">
                <a16:creationId xmlns:a16="http://schemas.microsoft.com/office/drawing/2014/main" id="{2A65CCEB-8E04-3E4F-B5ED-BF85B715D9F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7869" y="774472"/>
            <a:ext cx="8369176" cy="368178"/>
          </a:xfrm>
        </p:spPr>
        <p:txBody>
          <a:bodyPr wrap="square" lIns="108000">
            <a:noAutofit/>
          </a:bodyPr>
          <a:lstStyle>
            <a:lvl1pPr marL="0" indent="0" algn="l">
              <a:buNone/>
              <a:defRPr sz="2100" b="1" i="0" cap="all" baseline="0">
                <a:solidFill>
                  <a:schemeClr val="bg1"/>
                </a:solidFill>
                <a:latin typeface="Saira SemiBold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BEARBEITEN</a:t>
            </a:r>
          </a:p>
        </p:txBody>
      </p:sp>
    </p:spTree>
    <p:extLst>
      <p:ext uri="{BB962C8B-B14F-4D97-AF65-F5344CB8AC3E}">
        <p14:creationId xmlns:p14="http://schemas.microsoft.com/office/powerpoint/2010/main" val="20066198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931D7DA4-ABF3-C14C-AEA5-0768E44C206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85200" y="1368000"/>
            <a:ext cx="8470800" cy="3362400"/>
          </a:xfrm>
        </p:spPr>
        <p:txBody>
          <a:bodyPr>
            <a:normAutofit/>
          </a:bodyPr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100"/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e-DE"/>
              <a:t>Inhalt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DA4FBD60-81AB-444E-AE3C-D549E11A760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6954" y="395671"/>
            <a:ext cx="3132000" cy="360099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wrap="none" lIns="108000" tIns="396000" anchor="b">
            <a:noAutofit/>
          </a:bodyPr>
          <a:lstStyle>
            <a:lvl1pPr algn="l">
              <a:defRPr sz="2100" b="1" i="0" cap="all" baseline="0">
                <a:solidFill>
                  <a:srgbClr val="FFFFFF"/>
                </a:solidFill>
                <a:latin typeface="Saira SemiBold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DE"/>
              <a:t>MASTERTITELFORMAT</a:t>
            </a:r>
          </a:p>
        </p:txBody>
      </p:sp>
      <p:sp>
        <p:nvSpPr>
          <p:cNvPr id="5" name="Untertitel 2">
            <a:extLst>
              <a:ext uri="{FF2B5EF4-FFF2-40B4-BE49-F238E27FC236}">
                <a16:creationId xmlns:a16="http://schemas.microsoft.com/office/drawing/2014/main" id="{878C3EAF-253C-C144-B1DD-069F9B0FE84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7869" y="774472"/>
            <a:ext cx="8468131" cy="455934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buNone/>
              <a:defRPr sz="2100" b="1" i="0" cap="all" baseline="0">
                <a:solidFill>
                  <a:srgbClr val="194273"/>
                </a:solidFill>
                <a:latin typeface="Saira SemiBold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BEARBEITEN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DC997409-765A-4B4D-95DD-51096B8A5B84}"/>
              </a:ext>
            </a:extLst>
          </p:cNvPr>
          <p:cNvSpPr/>
          <p:nvPr userDrawn="1"/>
        </p:nvSpPr>
        <p:spPr>
          <a:xfrm>
            <a:off x="0" y="5096576"/>
            <a:ext cx="9144000" cy="54000"/>
          </a:xfrm>
          <a:prstGeom prst="rect">
            <a:avLst/>
          </a:prstGeom>
          <a:solidFill>
            <a:srgbClr val="1A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A058594-6570-8E48-B44F-F95FBD79E9F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73" y="4747974"/>
            <a:ext cx="1151290" cy="112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9889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DA4FBD60-81AB-444E-AE3C-D549E11A760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6954" y="395671"/>
            <a:ext cx="3132000" cy="360099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wrap="none" lIns="108000" tIns="396000" anchor="b">
            <a:noAutofit/>
          </a:bodyPr>
          <a:lstStyle>
            <a:lvl1pPr algn="l">
              <a:defRPr sz="2100" b="1" i="0" cap="all" baseline="0">
                <a:solidFill>
                  <a:srgbClr val="FFFFFF"/>
                </a:solidFill>
                <a:latin typeface="Saira SemiBold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DE"/>
              <a:t>MASTERTITELFORMAT</a:t>
            </a:r>
          </a:p>
        </p:txBody>
      </p:sp>
      <p:sp>
        <p:nvSpPr>
          <p:cNvPr id="5" name="Untertitel 2">
            <a:extLst>
              <a:ext uri="{FF2B5EF4-FFF2-40B4-BE49-F238E27FC236}">
                <a16:creationId xmlns:a16="http://schemas.microsoft.com/office/drawing/2014/main" id="{878C3EAF-253C-C144-B1DD-069F9B0FE84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7869" y="774472"/>
            <a:ext cx="8468131" cy="325603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buNone/>
              <a:defRPr sz="2100" b="1" i="0" cap="all" baseline="0">
                <a:solidFill>
                  <a:srgbClr val="194273"/>
                </a:solidFill>
                <a:latin typeface="Saira SemiBold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BEARBEITEN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DC997409-765A-4B4D-95DD-51096B8A5B84}"/>
              </a:ext>
            </a:extLst>
          </p:cNvPr>
          <p:cNvSpPr/>
          <p:nvPr userDrawn="1"/>
        </p:nvSpPr>
        <p:spPr>
          <a:xfrm>
            <a:off x="0" y="5096576"/>
            <a:ext cx="9144000" cy="54000"/>
          </a:xfrm>
          <a:prstGeom prst="rect">
            <a:avLst/>
          </a:prstGeom>
          <a:solidFill>
            <a:srgbClr val="1A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A058594-6570-8E48-B44F-F95FBD79E9F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73" y="4747974"/>
            <a:ext cx="1151290" cy="112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7645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DA4FBD60-81AB-444E-AE3C-D549E11A760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6954" y="395671"/>
            <a:ext cx="3132000" cy="360099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wrap="none" lIns="108000" tIns="396000" anchor="b">
            <a:noAutofit/>
          </a:bodyPr>
          <a:lstStyle>
            <a:lvl1pPr algn="l">
              <a:defRPr sz="2100" b="1" i="0" cap="all" baseline="0">
                <a:solidFill>
                  <a:srgbClr val="FFFFFF"/>
                </a:solidFill>
                <a:latin typeface="Saira SemiBold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DE"/>
              <a:t>MASTERTITELFORMAT</a:t>
            </a:r>
          </a:p>
        </p:txBody>
      </p:sp>
      <p:sp>
        <p:nvSpPr>
          <p:cNvPr id="5" name="Untertitel 2">
            <a:extLst>
              <a:ext uri="{FF2B5EF4-FFF2-40B4-BE49-F238E27FC236}">
                <a16:creationId xmlns:a16="http://schemas.microsoft.com/office/drawing/2014/main" id="{878C3EAF-253C-C144-B1DD-069F9B0FE84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7869" y="774472"/>
            <a:ext cx="8369176" cy="325603"/>
          </a:xfrm>
        </p:spPr>
        <p:txBody>
          <a:bodyPr>
            <a:noAutofit/>
          </a:bodyPr>
          <a:lstStyle>
            <a:lvl1pPr marL="0" indent="0" algn="l">
              <a:buNone/>
              <a:defRPr sz="2100" b="1" i="0" cap="all" baseline="0">
                <a:solidFill>
                  <a:srgbClr val="194273"/>
                </a:solidFill>
                <a:latin typeface="Saira SemiBold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BEARBEITEN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DC997409-765A-4B4D-95DD-51096B8A5B84}"/>
              </a:ext>
            </a:extLst>
          </p:cNvPr>
          <p:cNvSpPr/>
          <p:nvPr userDrawn="1"/>
        </p:nvSpPr>
        <p:spPr>
          <a:xfrm>
            <a:off x="0" y="5096576"/>
            <a:ext cx="9144000" cy="54000"/>
          </a:xfrm>
          <a:prstGeom prst="rect">
            <a:avLst/>
          </a:prstGeom>
          <a:solidFill>
            <a:srgbClr val="1A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A058594-6570-8E48-B44F-F95FBD79E9F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73" y="4747974"/>
            <a:ext cx="1151290" cy="112126"/>
          </a:xfrm>
          <a:prstGeom prst="rect">
            <a:avLst/>
          </a:prstGeom>
        </p:spPr>
      </p:pic>
      <p:sp>
        <p:nvSpPr>
          <p:cNvPr id="8" name="Inhaltsplatzhalter 10">
            <a:extLst>
              <a:ext uri="{FF2B5EF4-FFF2-40B4-BE49-F238E27FC236}">
                <a16:creationId xmlns:a16="http://schemas.microsoft.com/office/drawing/2014/main" id="{C09A9D61-9622-D548-8E29-1FBF65BA1C8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765477" y="1365421"/>
            <a:ext cx="3991568" cy="3362399"/>
          </a:xfrm>
        </p:spPr>
        <p:txBody>
          <a:bodyPr>
            <a:normAutofit/>
          </a:bodyPr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100"/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e-DE"/>
              <a:t>Inhalt</a:t>
            </a:r>
          </a:p>
        </p:txBody>
      </p:sp>
      <p:sp>
        <p:nvSpPr>
          <p:cNvPr id="9" name="Inhaltsplatzhalter 10">
            <a:extLst>
              <a:ext uri="{FF2B5EF4-FFF2-40B4-BE49-F238E27FC236}">
                <a16:creationId xmlns:a16="http://schemas.microsoft.com/office/drawing/2014/main" id="{ABE1E562-A3AA-BE46-BE9B-C10BEF4E8C11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85200" y="1367182"/>
            <a:ext cx="3991568" cy="3364540"/>
          </a:xfrm>
        </p:spPr>
        <p:txBody>
          <a:bodyPr>
            <a:normAutofit/>
          </a:bodyPr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100"/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e-DE"/>
              <a:t>Inhalt</a:t>
            </a:r>
          </a:p>
        </p:txBody>
      </p:sp>
    </p:spTree>
    <p:extLst>
      <p:ext uri="{BB962C8B-B14F-4D97-AF65-F5344CB8AC3E}">
        <p14:creationId xmlns:p14="http://schemas.microsoft.com/office/powerpoint/2010/main" val="14629461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DA4FBD60-81AB-444E-AE3C-D549E11A760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6954" y="395671"/>
            <a:ext cx="3132000" cy="360099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wrap="none" lIns="108000" tIns="396000" anchor="b">
            <a:noAutofit/>
          </a:bodyPr>
          <a:lstStyle>
            <a:lvl1pPr algn="l">
              <a:defRPr sz="2100" b="1" i="0" cap="all" baseline="0">
                <a:solidFill>
                  <a:srgbClr val="FFFFFF"/>
                </a:solidFill>
                <a:latin typeface="Saira SemiBold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DE"/>
              <a:t>MASTERTITELFORMAT</a:t>
            </a:r>
          </a:p>
        </p:txBody>
      </p:sp>
      <p:sp>
        <p:nvSpPr>
          <p:cNvPr id="5" name="Untertitel 2">
            <a:extLst>
              <a:ext uri="{FF2B5EF4-FFF2-40B4-BE49-F238E27FC236}">
                <a16:creationId xmlns:a16="http://schemas.microsoft.com/office/drawing/2014/main" id="{878C3EAF-253C-C144-B1DD-069F9B0FE84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7869" y="774472"/>
            <a:ext cx="8369176" cy="325603"/>
          </a:xfrm>
        </p:spPr>
        <p:txBody>
          <a:bodyPr>
            <a:noAutofit/>
          </a:bodyPr>
          <a:lstStyle>
            <a:lvl1pPr marL="0" indent="0" algn="l">
              <a:buNone/>
              <a:defRPr sz="2100" b="1" i="0" cap="all" baseline="0">
                <a:solidFill>
                  <a:srgbClr val="194273"/>
                </a:solidFill>
                <a:latin typeface="Saira SemiBold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BEARBEITEN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DC997409-765A-4B4D-95DD-51096B8A5B84}"/>
              </a:ext>
            </a:extLst>
          </p:cNvPr>
          <p:cNvSpPr/>
          <p:nvPr userDrawn="1"/>
        </p:nvSpPr>
        <p:spPr>
          <a:xfrm>
            <a:off x="0" y="5096576"/>
            <a:ext cx="9144000" cy="54000"/>
          </a:xfrm>
          <a:prstGeom prst="rect">
            <a:avLst/>
          </a:prstGeom>
          <a:solidFill>
            <a:srgbClr val="1A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A058594-6570-8E48-B44F-F95FBD79E9F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73" y="4747974"/>
            <a:ext cx="1151290" cy="112126"/>
          </a:xfrm>
          <a:prstGeom prst="rect">
            <a:avLst/>
          </a:prstGeom>
        </p:spPr>
      </p:pic>
      <p:sp>
        <p:nvSpPr>
          <p:cNvPr id="8" name="Inhaltsplatzhalter 10">
            <a:extLst>
              <a:ext uri="{FF2B5EF4-FFF2-40B4-BE49-F238E27FC236}">
                <a16:creationId xmlns:a16="http://schemas.microsoft.com/office/drawing/2014/main" id="{DD586E80-BEE5-1148-ACAA-9BFA8D7D6DE9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765477" y="1647280"/>
            <a:ext cx="3991568" cy="3083120"/>
          </a:xfrm>
        </p:spPr>
        <p:txBody>
          <a:bodyPr>
            <a:normAutofit/>
          </a:bodyPr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100"/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e-DE"/>
              <a:t>Inhalt</a:t>
            </a:r>
          </a:p>
        </p:txBody>
      </p:sp>
      <p:sp>
        <p:nvSpPr>
          <p:cNvPr id="9" name="Inhaltsplatzhalter 10">
            <a:extLst>
              <a:ext uri="{FF2B5EF4-FFF2-40B4-BE49-F238E27FC236}">
                <a16:creationId xmlns:a16="http://schemas.microsoft.com/office/drawing/2014/main" id="{E0604FF1-0A0B-3D47-89FD-8F382534636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85200" y="1650034"/>
            <a:ext cx="3991568" cy="3085085"/>
          </a:xfrm>
        </p:spPr>
        <p:txBody>
          <a:bodyPr>
            <a:normAutofit/>
          </a:bodyPr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100"/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e-DE"/>
              <a:t>Inhalt</a:t>
            </a:r>
          </a:p>
        </p:txBody>
      </p:sp>
      <p:sp>
        <p:nvSpPr>
          <p:cNvPr id="10" name="Textplatzhalter 6">
            <a:extLst>
              <a:ext uri="{FF2B5EF4-FFF2-40B4-BE49-F238E27FC236}">
                <a16:creationId xmlns:a16="http://schemas.microsoft.com/office/drawing/2014/main" id="{30691BC9-9B7D-C644-B96B-022277065FD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9772" y="1369383"/>
            <a:ext cx="3991567" cy="200468"/>
          </a:xfrm>
        </p:spPr>
        <p:txBody>
          <a:bodyPr>
            <a:normAutofit/>
          </a:bodyPr>
          <a:lstStyle>
            <a:lvl1pPr marL="0" indent="0">
              <a:buNone/>
              <a:defRPr sz="1100" b="1"/>
            </a:lvl1pPr>
          </a:lstStyle>
          <a:p>
            <a:pPr lvl="0"/>
            <a:r>
              <a:rPr lang="de-DE"/>
              <a:t>Titel:</a:t>
            </a:r>
          </a:p>
        </p:txBody>
      </p:sp>
      <p:sp>
        <p:nvSpPr>
          <p:cNvPr id="12" name="Textplatzhalter 6">
            <a:extLst>
              <a:ext uri="{FF2B5EF4-FFF2-40B4-BE49-F238E27FC236}">
                <a16:creationId xmlns:a16="http://schemas.microsoft.com/office/drawing/2014/main" id="{12D17757-B082-C947-860A-0E51B49E14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65478" y="1368000"/>
            <a:ext cx="3991567" cy="200468"/>
          </a:xfrm>
        </p:spPr>
        <p:txBody>
          <a:bodyPr>
            <a:normAutofit/>
          </a:bodyPr>
          <a:lstStyle>
            <a:lvl1pPr marL="0" indent="0">
              <a:buNone/>
              <a:defRPr sz="1100" b="1"/>
            </a:lvl1pPr>
          </a:lstStyle>
          <a:p>
            <a:pPr lvl="0"/>
            <a:r>
              <a:rPr lang="de-DE"/>
              <a:t>Titel:</a:t>
            </a:r>
          </a:p>
        </p:txBody>
      </p:sp>
    </p:spTree>
    <p:extLst>
      <p:ext uri="{BB962C8B-B14F-4D97-AF65-F5344CB8AC3E}">
        <p14:creationId xmlns:p14="http://schemas.microsoft.com/office/powerpoint/2010/main" val="15371661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4">
            <a:extLst>
              <a:ext uri="{FF2B5EF4-FFF2-40B4-BE49-F238E27FC236}">
                <a16:creationId xmlns:a16="http://schemas.microsoft.com/office/drawing/2014/main" id="{C0DAA942-D9F9-E04E-AF42-1234AC0CB09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3828"/>
            <a:ext cx="9144000" cy="4507671"/>
          </a:xfrm>
          <a:solidFill>
            <a:srgbClr val="194273"/>
          </a:solidFill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i="0">
                <a:solidFill>
                  <a:schemeClr val="tx1"/>
                </a:solidFill>
                <a:latin typeface="Saira" pitchFamily="2" charset="77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/>
              <a:t>Bild durch Klicken auf Symbol hinzufügen und anschließend Bildtransparenz auf 70% setzen</a:t>
            </a:r>
          </a:p>
          <a:p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9ADCF5C7-0810-4241-BA9D-2525556BEA39}"/>
              </a:ext>
            </a:extLst>
          </p:cNvPr>
          <p:cNvSpPr/>
          <p:nvPr userDrawn="1"/>
        </p:nvSpPr>
        <p:spPr>
          <a:xfrm>
            <a:off x="0" y="5096576"/>
            <a:ext cx="9144000" cy="54000"/>
          </a:xfrm>
          <a:prstGeom prst="rect">
            <a:avLst/>
          </a:prstGeom>
          <a:solidFill>
            <a:srgbClr val="1A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de-DE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46009F55-AA88-3A4F-A6F7-001842D4107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6954" y="395671"/>
            <a:ext cx="3154269" cy="360099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wrap="none" lIns="108000" tIns="72000" bIns="36000" anchor="t" anchorCtr="0">
            <a:noAutofit/>
          </a:bodyPr>
          <a:lstStyle>
            <a:lvl1pPr algn="l">
              <a:defRPr sz="2100" b="1" i="0" cap="all" baseline="0">
                <a:solidFill>
                  <a:srgbClr val="194273"/>
                </a:solidFill>
                <a:latin typeface="Saira SemiBold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DE"/>
              <a:t>MASTERTITELFORMAT</a:t>
            </a:r>
          </a:p>
        </p:txBody>
      </p:sp>
      <p:sp>
        <p:nvSpPr>
          <p:cNvPr id="11" name="Untertitel 2">
            <a:extLst>
              <a:ext uri="{FF2B5EF4-FFF2-40B4-BE49-F238E27FC236}">
                <a16:creationId xmlns:a16="http://schemas.microsoft.com/office/drawing/2014/main" id="{2A9EAAF9-3E38-DD41-B0FB-925289D6B73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7868" y="774471"/>
            <a:ext cx="8370000" cy="367200"/>
          </a:xfrm>
        </p:spPr>
        <p:txBody>
          <a:bodyPr lIns="108000" rIns="68400">
            <a:normAutofit/>
          </a:bodyPr>
          <a:lstStyle>
            <a:lvl1pPr marL="0" indent="0" algn="l">
              <a:buNone/>
              <a:defRPr sz="2100" b="1" i="0" cap="all" baseline="0">
                <a:solidFill>
                  <a:schemeClr val="bg1"/>
                </a:solidFill>
                <a:latin typeface="Saira SemiBold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BEARBEITEN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A1E62979-B79D-EE41-BC40-FBF4343651D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73" y="4747974"/>
            <a:ext cx="1151290" cy="112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2533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folie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38F6137F-D176-0A45-B528-577B78EB2D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11" b="4140"/>
          <a:stretch/>
        </p:blipFill>
        <p:spPr>
          <a:xfrm>
            <a:off x="0" y="-1"/>
            <a:ext cx="9144000" cy="4518213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E0FAD49E-8E2D-6944-ACFF-43F80ECDC087}"/>
              </a:ext>
            </a:extLst>
          </p:cNvPr>
          <p:cNvSpPr/>
          <p:nvPr userDrawn="1"/>
        </p:nvSpPr>
        <p:spPr>
          <a:xfrm>
            <a:off x="0" y="0"/>
            <a:ext cx="9144000" cy="4507670"/>
          </a:xfrm>
          <a:prstGeom prst="rect">
            <a:avLst/>
          </a:prstGeom>
          <a:solidFill>
            <a:srgbClr val="E73D55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de-DE"/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9900979D-E7EF-6A4F-A792-05D770EA95E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599" y="411956"/>
            <a:ext cx="1737449" cy="303027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CADD29A5-1F8C-3A4A-AB9B-390D553A5B4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73" y="4747974"/>
            <a:ext cx="1151290" cy="112126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E9C99067-D6BF-DC4B-9D2E-CBBF65B2DBFC}"/>
              </a:ext>
            </a:extLst>
          </p:cNvPr>
          <p:cNvSpPr/>
          <p:nvPr userDrawn="1"/>
        </p:nvSpPr>
        <p:spPr>
          <a:xfrm>
            <a:off x="0" y="5096576"/>
            <a:ext cx="9144000" cy="54000"/>
          </a:xfrm>
          <a:prstGeom prst="rect">
            <a:avLst/>
          </a:prstGeom>
          <a:solidFill>
            <a:srgbClr val="F18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de-DE"/>
          </a:p>
        </p:txBody>
      </p:sp>
      <p:sp>
        <p:nvSpPr>
          <p:cNvPr id="22" name="Titel 1">
            <a:extLst>
              <a:ext uri="{FF2B5EF4-FFF2-40B4-BE49-F238E27FC236}">
                <a16:creationId xmlns:a16="http://schemas.microsoft.com/office/drawing/2014/main" id="{EACE2A98-24B7-BB47-B7E3-14CEE98CAC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6953" y="1258452"/>
            <a:ext cx="3568015" cy="595548"/>
          </a:xfr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 wrap="none" lIns="108000" anchor="b">
            <a:noAutofit/>
          </a:bodyPr>
          <a:lstStyle>
            <a:lvl1pPr algn="l">
              <a:spcBef>
                <a:spcPts val="0"/>
              </a:spcBef>
              <a:defRPr sz="3800" cap="all" baseline="0">
                <a:solidFill>
                  <a:srgbClr val="E83E5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DE"/>
              <a:t>MASTERTITEL</a:t>
            </a:r>
          </a:p>
        </p:txBody>
      </p:sp>
      <p:sp>
        <p:nvSpPr>
          <p:cNvPr id="23" name="Untertitel 2">
            <a:extLst>
              <a:ext uri="{FF2B5EF4-FFF2-40B4-BE49-F238E27FC236}">
                <a16:creationId xmlns:a16="http://schemas.microsoft.com/office/drawing/2014/main" id="{8A93E44F-E4D4-2C49-ACA4-F3185524865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6954" y="1847781"/>
            <a:ext cx="8370092" cy="595548"/>
          </a:xfrm>
        </p:spPr>
        <p:txBody>
          <a:bodyPr lIns="108000">
            <a:sp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80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sz="3800">
                <a:latin typeface="Verdana" panose="020B0604030504040204" pitchFamily="34" charset="0"/>
              </a:rPr>
              <a:t>bearbeiten</a:t>
            </a:r>
          </a:p>
        </p:txBody>
      </p:sp>
    </p:spTree>
    <p:extLst>
      <p:ext uri="{BB962C8B-B14F-4D97-AF65-F5344CB8AC3E}">
        <p14:creationId xmlns:p14="http://schemas.microsoft.com/office/powerpoint/2010/main" val="3659747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BAD1268D-0B9F-B14B-8F8A-A350C1D61A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50" b="3662"/>
          <a:stretch/>
        </p:blipFill>
        <p:spPr>
          <a:xfrm>
            <a:off x="0" y="-14515"/>
            <a:ext cx="9144000" cy="4515448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F833A950-B550-A14B-9854-A1B6AC8E1CCC}"/>
              </a:ext>
            </a:extLst>
          </p:cNvPr>
          <p:cNvSpPr/>
          <p:nvPr userDrawn="1"/>
        </p:nvSpPr>
        <p:spPr>
          <a:xfrm>
            <a:off x="0" y="-14516"/>
            <a:ext cx="9144000" cy="4522185"/>
          </a:xfrm>
          <a:prstGeom prst="rect">
            <a:avLst/>
          </a:prstGeom>
          <a:solidFill>
            <a:srgbClr val="B2110E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de-DE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3383D2A0-7D07-FE42-968C-CA3398B8AB4E}"/>
              </a:ext>
            </a:extLst>
          </p:cNvPr>
          <p:cNvSpPr/>
          <p:nvPr userDrawn="1"/>
        </p:nvSpPr>
        <p:spPr>
          <a:xfrm>
            <a:off x="0" y="5096576"/>
            <a:ext cx="9144000" cy="54000"/>
          </a:xfrm>
          <a:prstGeom prst="rect">
            <a:avLst/>
          </a:prstGeom>
          <a:solidFill>
            <a:srgbClr val="B211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de-DE"/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9900979D-E7EF-6A4F-A792-05D770EA95E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599" y="411956"/>
            <a:ext cx="1737449" cy="303027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CADD29A5-1F8C-3A4A-AB9B-390D553A5B4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73" y="4747974"/>
            <a:ext cx="1151290" cy="112126"/>
          </a:xfrm>
          <a:prstGeom prst="rect">
            <a:avLst/>
          </a:prstGeom>
        </p:spPr>
      </p:pic>
      <p:sp>
        <p:nvSpPr>
          <p:cNvPr id="15" name="Titel 1">
            <a:extLst>
              <a:ext uri="{FF2B5EF4-FFF2-40B4-BE49-F238E27FC236}">
                <a16:creationId xmlns:a16="http://schemas.microsoft.com/office/drawing/2014/main" id="{12106C37-B126-0543-8DD8-BA80241FE2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5200" y="1202400"/>
            <a:ext cx="3491999" cy="648000"/>
          </a:xfr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 wrap="none" lIns="108000" tIns="684000" anchor="b">
            <a:noAutofit/>
          </a:bodyPr>
          <a:lstStyle>
            <a:lvl1pPr algn="l">
              <a:spcBef>
                <a:spcPts val="0"/>
              </a:spcBef>
              <a:defRPr sz="3800" b="1" i="0" cap="all" baseline="0">
                <a:solidFill>
                  <a:srgbClr val="B3110E"/>
                </a:solidFill>
                <a:latin typeface="Saira SemiBold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DE"/>
              <a:t>MASTERTITEL</a:t>
            </a:r>
          </a:p>
        </p:txBody>
      </p:sp>
      <p:sp>
        <p:nvSpPr>
          <p:cNvPr id="12" name="Untertitel 2">
            <a:extLst>
              <a:ext uri="{FF2B5EF4-FFF2-40B4-BE49-F238E27FC236}">
                <a16:creationId xmlns:a16="http://schemas.microsoft.com/office/drawing/2014/main" id="{90001706-8F7C-8B48-A06A-114CF0D8CE8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5199" y="1908000"/>
            <a:ext cx="8370000" cy="610167"/>
          </a:xfrm>
        </p:spPr>
        <p:txBody>
          <a:bodyPr wrap="square" lIns="108000">
            <a:spAutoFit/>
          </a:bodyPr>
          <a:lstStyle>
            <a:lvl1pPr marL="0" indent="0" algn="l">
              <a:buNone/>
              <a:defRPr sz="3800" b="1" i="0" cap="all" baseline="0">
                <a:solidFill>
                  <a:schemeClr val="bg1"/>
                </a:solidFill>
                <a:latin typeface="Saira SemiBold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BEARBEITEN</a:t>
            </a:r>
          </a:p>
        </p:txBody>
      </p:sp>
    </p:spTree>
    <p:extLst>
      <p:ext uri="{BB962C8B-B14F-4D97-AF65-F5344CB8AC3E}">
        <p14:creationId xmlns:p14="http://schemas.microsoft.com/office/powerpoint/2010/main" val="3937049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gel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9BE62CE6-3FB3-B842-AB71-4D87717187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9" t="12591" r="-58" b="13420"/>
          <a:stretch/>
        </p:blipFill>
        <p:spPr>
          <a:xfrm>
            <a:off x="-19595" y="-11264"/>
            <a:ext cx="9170125" cy="4510403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F442EA17-CC41-1944-8EA4-596C15D43FF6}"/>
              </a:ext>
            </a:extLst>
          </p:cNvPr>
          <p:cNvSpPr/>
          <p:nvPr userDrawn="1"/>
        </p:nvSpPr>
        <p:spPr>
          <a:xfrm>
            <a:off x="0" y="0"/>
            <a:ext cx="9144000" cy="4507670"/>
          </a:xfrm>
          <a:prstGeom prst="rect">
            <a:avLst/>
          </a:prstGeom>
          <a:solidFill>
            <a:srgbClr val="FFD5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de-DE"/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9900979D-E7EF-6A4F-A792-05D770EA95E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599" y="411956"/>
            <a:ext cx="1737449" cy="303027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CADD29A5-1F8C-3A4A-AB9B-390D553A5B4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73" y="4747974"/>
            <a:ext cx="1151290" cy="112126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2487DEAC-706D-5242-BB92-B797057639DB}"/>
              </a:ext>
            </a:extLst>
          </p:cNvPr>
          <p:cNvSpPr/>
          <p:nvPr userDrawn="1"/>
        </p:nvSpPr>
        <p:spPr>
          <a:xfrm>
            <a:off x="0" y="5096576"/>
            <a:ext cx="9144000" cy="540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de-DE"/>
          </a:p>
        </p:txBody>
      </p:sp>
      <p:sp>
        <p:nvSpPr>
          <p:cNvPr id="18" name="Titel 1">
            <a:extLst>
              <a:ext uri="{FF2B5EF4-FFF2-40B4-BE49-F238E27FC236}">
                <a16:creationId xmlns:a16="http://schemas.microsoft.com/office/drawing/2014/main" id="{63C9781A-A331-0A48-A721-ED968C2D785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5200" y="1202400"/>
            <a:ext cx="3491999" cy="648000"/>
          </a:xfr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 wrap="none" lIns="108000" tIns="684000" rIns="68400" bIns="36000" anchor="b">
            <a:noAutofit/>
          </a:bodyPr>
          <a:lstStyle>
            <a:lvl1pPr algn="l">
              <a:spcBef>
                <a:spcPts val="0"/>
              </a:spcBef>
              <a:defRPr sz="3800" b="1" i="0" cap="all" baseline="0">
                <a:solidFill>
                  <a:srgbClr val="FFD500"/>
                </a:solidFill>
                <a:latin typeface="Saira SemiBold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DE"/>
              <a:t>MASTERTITEL</a:t>
            </a:r>
          </a:p>
        </p:txBody>
      </p:sp>
      <p:sp>
        <p:nvSpPr>
          <p:cNvPr id="11" name="Untertitel 2">
            <a:extLst>
              <a:ext uri="{FF2B5EF4-FFF2-40B4-BE49-F238E27FC236}">
                <a16:creationId xmlns:a16="http://schemas.microsoft.com/office/drawing/2014/main" id="{7692CEA4-87E3-9245-B4E4-9BB8EF5781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5199" y="1908000"/>
            <a:ext cx="8370000" cy="610167"/>
          </a:xfrm>
        </p:spPr>
        <p:txBody>
          <a:bodyPr wrap="square" lIns="108000">
            <a:spAutoFit/>
          </a:bodyPr>
          <a:lstStyle>
            <a:lvl1pPr marL="0" indent="0" algn="l">
              <a:buNone/>
              <a:defRPr sz="3800" b="1" i="0" cap="all" baseline="0">
                <a:solidFill>
                  <a:schemeClr val="bg1"/>
                </a:solidFill>
                <a:latin typeface="Saira SemiBold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BEARBEITEN</a:t>
            </a:r>
          </a:p>
        </p:txBody>
      </p:sp>
    </p:spTree>
    <p:extLst>
      <p:ext uri="{BB962C8B-B14F-4D97-AF65-F5344CB8AC3E}">
        <p14:creationId xmlns:p14="http://schemas.microsoft.com/office/powerpoint/2010/main" val="2537883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hell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afik 30">
            <a:extLst>
              <a:ext uri="{FF2B5EF4-FFF2-40B4-BE49-F238E27FC236}">
                <a16:creationId xmlns:a16="http://schemas.microsoft.com/office/drawing/2014/main" id="{187A621D-1643-824E-84A7-E71A2D7E67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17" b="5"/>
          <a:stretch/>
        </p:blipFill>
        <p:spPr>
          <a:xfrm>
            <a:off x="0" y="1"/>
            <a:ext cx="9144000" cy="4507669"/>
          </a:xfrm>
          <a:prstGeom prst="rect">
            <a:avLst/>
          </a:prstGeom>
        </p:spPr>
      </p:pic>
      <p:sp>
        <p:nvSpPr>
          <p:cNvPr id="30" name="Rechteck 29">
            <a:extLst>
              <a:ext uri="{FF2B5EF4-FFF2-40B4-BE49-F238E27FC236}">
                <a16:creationId xmlns:a16="http://schemas.microsoft.com/office/drawing/2014/main" id="{551DBD34-75CC-0343-97B2-30C1BC936772}"/>
              </a:ext>
            </a:extLst>
          </p:cNvPr>
          <p:cNvSpPr/>
          <p:nvPr userDrawn="1"/>
        </p:nvSpPr>
        <p:spPr>
          <a:xfrm>
            <a:off x="0" y="0"/>
            <a:ext cx="9144000" cy="4507670"/>
          </a:xfrm>
          <a:prstGeom prst="rect">
            <a:avLst/>
          </a:prstGeom>
          <a:solidFill>
            <a:srgbClr val="0071C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de-DE"/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9900979D-E7EF-6A4F-A792-05D770EA95E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599" y="411956"/>
            <a:ext cx="1737449" cy="303027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CADD29A5-1F8C-3A4A-AB9B-390D553A5B4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73" y="4747974"/>
            <a:ext cx="1151290" cy="112126"/>
          </a:xfrm>
          <a:prstGeom prst="rect">
            <a:avLst/>
          </a:prstGeom>
        </p:spPr>
      </p:pic>
      <p:sp>
        <p:nvSpPr>
          <p:cNvPr id="32" name="Rechteck 31">
            <a:extLst>
              <a:ext uri="{FF2B5EF4-FFF2-40B4-BE49-F238E27FC236}">
                <a16:creationId xmlns:a16="http://schemas.microsoft.com/office/drawing/2014/main" id="{9C500458-F131-9946-8954-4ECDEEDBA32A}"/>
              </a:ext>
            </a:extLst>
          </p:cNvPr>
          <p:cNvSpPr/>
          <p:nvPr userDrawn="1"/>
        </p:nvSpPr>
        <p:spPr>
          <a:xfrm>
            <a:off x="0" y="5096576"/>
            <a:ext cx="9144000" cy="54000"/>
          </a:xfrm>
          <a:prstGeom prst="rect">
            <a:avLst/>
          </a:prstGeom>
          <a:solidFill>
            <a:srgbClr val="0071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de-DE"/>
          </a:p>
        </p:txBody>
      </p:sp>
      <p:sp>
        <p:nvSpPr>
          <p:cNvPr id="37" name="Titel 1">
            <a:extLst>
              <a:ext uri="{FF2B5EF4-FFF2-40B4-BE49-F238E27FC236}">
                <a16:creationId xmlns:a16="http://schemas.microsoft.com/office/drawing/2014/main" id="{04211411-8C69-E549-B296-CCE702A6DF8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5201" y="1202400"/>
            <a:ext cx="3491999" cy="648000"/>
          </a:xfr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 wrap="none" lIns="108000" tIns="684000" anchor="b">
            <a:noAutofit/>
          </a:bodyPr>
          <a:lstStyle>
            <a:lvl1pPr algn="l">
              <a:spcBef>
                <a:spcPts val="0"/>
              </a:spcBef>
              <a:defRPr sz="3800" b="1" i="0" cap="all" baseline="0">
                <a:solidFill>
                  <a:srgbClr val="0072C9"/>
                </a:solidFill>
                <a:latin typeface="Saira SemiBold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DE"/>
              <a:t>MASTERTITEL</a:t>
            </a:r>
          </a:p>
        </p:txBody>
      </p:sp>
      <p:sp>
        <p:nvSpPr>
          <p:cNvPr id="10" name="Untertitel 2">
            <a:extLst>
              <a:ext uri="{FF2B5EF4-FFF2-40B4-BE49-F238E27FC236}">
                <a16:creationId xmlns:a16="http://schemas.microsoft.com/office/drawing/2014/main" id="{B2F6A8F1-CCCB-634C-A41B-174C7493246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5199" y="1908000"/>
            <a:ext cx="8370000" cy="610167"/>
          </a:xfrm>
        </p:spPr>
        <p:txBody>
          <a:bodyPr wrap="square" lIns="108000">
            <a:spAutoFit/>
          </a:bodyPr>
          <a:lstStyle>
            <a:lvl1pPr marL="0" indent="0" algn="l">
              <a:buNone/>
              <a:defRPr sz="3800" b="1" i="0" cap="all" baseline="0">
                <a:solidFill>
                  <a:schemeClr val="bg1"/>
                </a:solidFill>
                <a:latin typeface="Saira SemiBold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BEARBEITEN</a:t>
            </a:r>
          </a:p>
        </p:txBody>
      </p:sp>
    </p:spTree>
    <p:extLst>
      <p:ext uri="{BB962C8B-B14F-4D97-AF65-F5344CB8AC3E}">
        <p14:creationId xmlns:p14="http://schemas.microsoft.com/office/powerpoint/2010/main" val="532782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AA6693D8-FA7F-494F-A22F-A00C6E4863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6" b="18425"/>
          <a:stretch/>
        </p:blipFill>
        <p:spPr>
          <a:xfrm>
            <a:off x="0" y="0"/>
            <a:ext cx="9144000" cy="4502426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A94921FF-370C-D54A-85FC-61FB37063BCC}"/>
              </a:ext>
            </a:extLst>
          </p:cNvPr>
          <p:cNvSpPr/>
          <p:nvPr userDrawn="1"/>
        </p:nvSpPr>
        <p:spPr>
          <a:xfrm>
            <a:off x="0" y="0"/>
            <a:ext cx="9144000" cy="4507670"/>
          </a:xfrm>
          <a:prstGeom prst="rect">
            <a:avLst/>
          </a:prstGeom>
          <a:solidFill>
            <a:srgbClr val="59358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de-DE"/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9900979D-E7EF-6A4F-A792-05D770EA95E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599" y="411956"/>
            <a:ext cx="1737449" cy="303027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CADD29A5-1F8C-3A4A-AB9B-390D553A5B4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73" y="4747974"/>
            <a:ext cx="1151290" cy="112126"/>
          </a:xfrm>
          <a:prstGeom prst="rect">
            <a:avLst/>
          </a:prstGeom>
        </p:spPr>
      </p:pic>
      <p:sp>
        <p:nvSpPr>
          <p:cNvPr id="13" name="Rechteck 12">
            <a:extLst>
              <a:ext uri="{FF2B5EF4-FFF2-40B4-BE49-F238E27FC236}">
                <a16:creationId xmlns:a16="http://schemas.microsoft.com/office/drawing/2014/main" id="{FA017A00-6B24-6F43-B496-4486BA9C37D6}"/>
              </a:ext>
            </a:extLst>
          </p:cNvPr>
          <p:cNvSpPr/>
          <p:nvPr userDrawn="1"/>
        </p:nvSpPr>
        <p:spPr>
          <a:xfrm>
            <a:off x="0" y="5096576"/>
            <a:ext cx="9144000" cy="54000"/>
          </a:xfrm>
          <a:prstGeom prst="rect">
            <a:avLst/>
          </a:prstGeom>
          <a:solidFill>
            <a:srgbClr val="5935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de-DE"/>
          </a:p>
        </p:txBody>
      </p:sp>
      <p:sp>
        <p:nvSpPr>
          <p:cNvPr id="20" name="Titel 1">
            <a:extLst>
              <a:ext uri="{FF2B5EF4-FFF2-40B4-BE49-F238E27FC236}">
                <a16:creationId xmlns:a16="http://schemas.microsoft.com/office/drawing/2014/main" id="{1687203E-4581-3B46-9B12-021431483C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5200" y="1202400"/>
            <a:ext cx="3491999" cy="648000"/>
          </a:xfr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 wrap="none" lIns="108000" tIns="684000" rIns="68400" bIns="36000" anchor="b">
            <a:noAutofit/>
          </a:bodyPr>
          <a:lstStyle>
            <a:lvl1pPr algn="l">
              <a:spcBef>
                <a:spcPts val="0"/>
              </a:spcBef>
              <a:defRPr sz="3800" b="1" i="0" cap="all" baseline="0">
                <a:solidFill>
                  <a:srgbClr val="58368C"/>
                </a:solidFill>
                <a:latin typeface="Saira SemiBold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DE"/>
              <a:t>MASTERTITEL</a:t>
            </a:r>
          </a:p>
        </p:txBody>
      </p:sp>
      <p:sp>
        <p:nvSpPr>
          <p:cNvPr id="12" name="Untertitel 2">
            <a:extLst>
              <a:ext uri="{FF2B5EF4-FFF2-40B4-BE49-F238E27FC236}">
                <a16:creationId xmlns:a16="http://schemas.microsoft.com/office/drawing/2014/main" id="{82B7A5C8-D5BE-8749-99A2-E60A92BD169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5199" y="1908000"/>
            <a:ext cx="8370000" cy="610167"/>
          </a:xfrm>
        </p:spPr>
        <p:txBody>
          <a:bodyPr wrap="square" lIns="108000">
            <a:spAutoFit/>
          </a:bodyPr>
          <a:lstStyle>
            <a:lvl1pPr marL="0" indent="0" algn="l">
              <a:buNone/>
              <a:defRPr sz="3800" b="1" i="0" cap="all" baseline="0">
                <a:solidFill>
                  <a:schemeClr val="bg1"/>
                </a:solidFill>
                <a:latin typeface="Saira SemiBold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BEARBEITEN</a:t>
            </a:r>
          </a:p>
        </p:txBody>
      </p:sp>
    </p:spTree>
    <p:extLst>
      <p:ext uri="{BB962C8B-B14F-4D97-AF65-F5344CB8AC3E}">
        <p14:creationId xmlns:p14="http://schemas.microsoft.com/office/powerpoint/2010/main" val="1408583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>
            <a:extLst>
              <a:ext uri="{FF2B5EF4-FFF2-40B4-BE49-F238E27FC236}">
                <a16:creationId xmlns:a16="http://schemas.microsoft.com/office/drawing/2014/main" id="{6937CBCD-C88F-1248-939A-3CE1233FDF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8" b="3004"/>
          <a:stretch/>
        </p:blipFill>
        <p:spPr>
          <a:xfrm>
            <a:off x="0" y="0"/>
            <a:ext cx="9144000" cy="4508626"/>
          </a:xfrm>
          <a:prstGeom prst="rect">
            <a:avLst/>
          </a:prstGeom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CF72762A-80CA-104B-A81E-4CD3BE2E47DD}"/>
              </a:ext>
            </a:extLst>
          </p:cNvPr>
          <p:cNvSpPr/>
          <p:nvPr userDrawn="1"/>
        </p:nvSpPr>
        <p:spPr>
          <a:xfrm>
            <a:off x="0" y="956"/>
            <a:ext cx="9144000" cy="4507670"/>
          </a:xfrm>
          <a:prstGeom prst="rect">
            <a:avLst/>
          </a:prstGeom>
          <a:solidFill>
            <a:srgbClr val="F187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de-DE"/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9900979D-E7EF-6A4F-A792-05D770EA95E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599" y="411956"/>
            <a:ext cx="1737449" cy="303027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CADD29A5-1F8C-3A4A-AB9B-390D553A5B4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73" y="4747974"/>
            <a:ext cx="1151290" cy="112126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E9C99067-D6BF-DC4B-9D2E-CBBF65B2DBFC}"/>
              </a:ext>
            </a:extLst>
          </p:cNvPr>
          <p:cNvSpPr/>
          <p:nvPr userDrawn="1"/>
        </p:nvSpPr>
        <p:spPr>
          <a:xfrm>
            <a:off x="0" y="5096576"/>
            <a:ext cx="9144000" cy="54000"/>
          </a:xfrm>
          <a:prstGeom prst="rect">
            <a:avLst/>
          </a:prstGeom>
          <a:solidFill>
            <a:srgbClr val="F18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de-DE"/>
          </a:p>
        </p:txBody>
      </p:sp>
      <p:sp>
        <p:nvSpPr>
          <p:cNvPr id="22" name="Titel 1">
            <a:extLst>
              <a:ext uri="{FF2B5EF4-FFF2-40B4-BE49-F238E27FC236}">
                <a16:creationId xmlns:a16="http://schemas.microsoft.com/office/drawing/2014/main" id="{EACE2A98-24B7-BB47-B7E3-14CEE98CAC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5200" y="1202400"/>
            <a:ext cx="3491999" cy="648000"/>
          </a:xfr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 wrap="none" lIns="108000" tIns="684000" rIns="68400" bIns="36000" anchor="b">
            <a:noAutofit/>
          </a:bodyPr>
          <a:lstStyle>
            <a:lvl1pPr algn="l">
              <a:spcBef>
                <a:spcPts val="0"/>
              </a:spcBef>
              <a:defRPr sz="3800" b="1" i="0" cap="all" baseline="0">
                <a:solidFill>
                  <a:srgbClr val="F18700"/>
                </a:solidFill>
                <a:latin typeface="Saira SemiBold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DE"/>
              <a:t>MASTERTITEL</a:t>
            </a:r>
          </a:p>
        </p:txBody>
      </p:sp>
      <p:sp>
        <p:nvSpPr>
          <p:cNvPr id="10" name="Untertitel 2">
            <a:extLst>
              <a:ext uri="{FF2B5EF4-FFF2-40B4-BE49-F238E27FC236}">
                <a16:creationId xmlns:a16="http://schemas.microsoft.com/office/drawing/2014/main" id="{51FA1841-AD3C-1D4E-9CA1-B5079D90192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5199" y="1908000"/>
            <a:ext cx="8370000" cy="610167"/>
          </a:xfrm>
        </p:spPr>
        <p:txBody>
          <a:bodyPr wrap="square" lIns="108000">
            <a:spAutoFit/>
          </a:bodyPr>
          <a:lstStyle>
            <a:lvl1pPr marL="0" indent="0" algn="l">
              <a:buNone/>
              <a:defRPr sz="3800" b="1" i="0" cap="all" baseline="0">
                <a:solidFill>
                  <a:schemeClr val="bg1"/>
                </a:solidFill>
                <a:latin typeface="Saira SemiBold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BEARBEITEN</a:t>
            </a:r>
          </a:p>
        </p:txBody>
      </p:sp>
    </p:spTree>
    <p:extLst>
      <p:ext uri="{BB962C8B-B14F-4D97-AF65-F5344CB8AC3E}">
        <p14:creationId xmlns:p14="http://schemas.microsoft.com/office/powerpoint/2010/main" val="3167947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38F6137F-D176-0A45-B528-577B78EB2D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11" b="4140"/>
          <a:stretch/>
        </p:blipFill>
        <p:spPr>
          <a:xfrm>
            <a:off x="0" y="-1"/>
            <a:ext cx="9144000" cy="4518213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E0FAD49E-8E2D-6944-ACFF-43F80ECDC087}"/>
              </a:ext>
            </a:extLst>
          </p:cNvPr>
          <p:cNvSpPr/>
          <p:nvPr userDrawn="1"/>
        </p:nvSpPr>
        <p:spPr>
          <a:xfrm>
            <a:off x="0" y="0"/>
            <a:ext cx="9144000" cy="4507670"/>
          </a:xfrm>
          <a:prstGeom prst="rect">
            <a:avLst/>
          </a:prstGeom>
          <a:solidFill>
            <a:srgbClr val="E73D55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de-DE"/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9900979D-E7EF-6A4F-A792-05D770EA95E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599" y="411956"/>
            <a:ext cx="1737449" cy="303027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CADD29A5-1F8C-3A4A-AB9B-390D553A5B4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73" y="4747974"/>
            <a:ext cx="1151290" cy="112126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E9C99067-D6BF-DC4B-9D2E-CBBF65B2DBFC}"/>
              </a:ext>
            </a:extLst>
          </p:cNvPr>
          <p:cNvSpPr/>
          <p:nvPr userDrawn="1"/>
        </p:nvSpPr>
        <p:spPr>
          <a:xfrm>
            <a:off x="0" y="5096576"/>
            <a:ext cx="9144000" cy="54000"/>
          </a:xfrm>
          <a:prstGeom prst="rect">
            <a:avLst/>
          </a:prstGeom>
          <a:solidFill>
            <a:srgbClr val="E83E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de-DE"/>
          </a:p>
        </p:txBody>
      </p:sp>
      <p:sp>
        <p:nvSpPr>
          <p:cNvPr id="22" name="Titel 1">
            <a:extLst>
              <a:ext uri="{FF2B5EF4-FFF2-40B4-BE49-F238E27FC236}">
                <a16:creationId xmlns:a16="http://schemas.microsoft.com/office/drawing/2014/main" id="{EACE2A98-24B7-BB47-B7E3-14CEE98CAC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6953" y="1202400"/>
            <a:ext cx="3491999" cy="648000"/>
          </a:xfr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 wrap="none" lIns="108000" tIns="684000" bIns="36000" anchor="b">
            <a:noAutofit/>
          </a:bodyPr>
          <a:lstStyle>
            <a:lvl1pPr algn="l">
              <a:spcBef>
                <a:spcPts val="0"/>
              </a:spcBef>
              <a:defRPr sz="3800" b="1" i="0" cap="all" baseline="0">
                <a:solidFill>
                  <a:srgbClr val="E83E55"/>
                </a:solidFill>
                <a:latin typeface="Saira SemiBold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DE"/>
              <a:t>MASTERTITEL</a:t>
            </a:r>
          </a:p>
        </p:txBody>
      </p:sp>
      <p:sp>
        <p:nvSpPr>
          <p:cNvPr id="12" name="Untertitel 2">
            <a:extLst>
              <a:ext uri="{FF2B5EF4-FFF2-40B4-BE49-F238E27FC236}">
                <a16:creationId xmlns:a16="http://schemas.microsoft.com/office/drawing/2014/main" id="{B5F9D34D-6920-F046-B7BD-F0E45FA2F65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5199" y="1908000"/>
            <a:ext cx="8370000" cy="610167"/>
          </a:xfrm>
        </p:spPr>
        <p:txBody>
          <a:bodyPr wrap="square" lIns="108000">
            <a:spAutoFit/>
          </a:bodyPr>
          <a:lstStyle>
            <a:lvl1pPr marL="0" indent="0" algn="l">
              <a:buNone/>
              <a:defRPr sz="3800" b="1" i="0" cap="all" baseline="0">
                <a:solidFill>
                  <a:schemeClr val="bg1"/>
                </a:solidFill>
                <a:latin typeface="Saira SemiBold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BEARBEITEN</a:t>
            </a:r>
          </a:p>
        </p:txBody>
      </p:sp>
    </p:spTree>
    <p:extLst>
      <p:ext uri="{BB962C8B-B14F-4D97-AF65-F5344CB8AC3E}">
        <p14:creationId xmlns:p14="http://schemas.microsoft.com/office/powerpoint/2010/main" val="2461895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_türk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>
            <a:extLst>
              <a:ext uri="{FF2B5EF4-FFF2-40B4-BE49-F238E27FC236}">
                <a16:creationId xmlns:a16="http://schemas.microsoft.com/office/drawing/2014/main" id="{97D7B3C4-D7C9-E74F-9681-1E9CC4D771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4" t="1" r="-1" b="749"/>
          <a:stretch/>
        </p:blipFill>
        <p:spPr>
          <a:xfrm>
            <a:off x="0" y="-1"/>
            <a:ext cx="9144000" cy="4502845"/>
          </a:xfrm>
          <a:prstGeom prst="rect">
            <a:avLst/>
          </a:prstGeom>
        </p:spPr>
      </p:pic>
      <p:sp>
        <p:nvSpPr>
          <p:cNvPr id="17" name="Rechteck 16">
            <a:extLst>
              <a:ext uri="{FF2B5EF4-FFF2-40B4-BE49-F238E27FC236}">
                <a16:creationId xmlns:a16="http://schemas.microsoft.com/office/drawing/2014/main" id="{8DC2EB2D-4A3A-9447-B3AF-718593B4A589}"/>
              </a:ext>
            </a:extLst>
          </p:cNvPr>
          <p:cNvSpPr/>
          <p:nvPr userDrawn="1"/>
        </p:nvSpPr>
        <p:spPr>
          <a:xfrm>
            <a:off x="0" y="0"/>
            <a:ext cx="9143999" cy="4507670"/>
          </a:xfrm>
          <a:prstGeom prst="rect">
            <a:avLst/>
          </a:prstGeom>
          <a:solidFill>
            <a:srgbClr val="17A2B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de-DE"/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9900979D-E7EF-6A4F-A792-05D770EA95E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599" y="411956"/>
            <a:ext cx="1737449" cy="303027"/>
          </a:xfrm>
          <a:prstGeom prst="rect">
            <a:avLst/>
          </a:prstGeom>
        </p:spPr>
      </p:pic>
      <p:sp>
        <p:nvSpPr>
          <p:cNvPr id="20" name="Rechteck 19">
            <a:extLst>
              <a:ext uri="{FF2B5EF4-FFF2-40B4-BE49-F238E27FC236}">
                <a16:creationId xmlns:a16="http://schemas.microsoft.com/office/drawing/2014/main" id="{67F30D32-F761-0F47-B3AD-DE8454F69803}"/>
              </a:ext>
            </a:extLst>
          </p:cNvPr>
          <p:cNvSpPr/>
          <p:nvPr userDrawn="1"/>
        </p:nvSpPr>
        <p:spPr>
          <a:xfrm>
            <a:off x="0" y="5096576"/>
            <a:ext cx="9144000" cy="54000"/>
          </a:xfrm>
          <a:prstGeom prst="rect">
            <a:avLst/>
          </a:prstGeom>
          <a:solidFill>
            <a:srgbClr val="17A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de-DE"/>
          </a:p>
        </p:txBody>
      </p:sp>
      <p:sp>
        <p:nvSpPr>
          <p:cNvPr id="21" name="Titel 1">
            <a:extLst>
              <a:ext uri="{FF2B5EF4-FFF2-40B4-BE49-F238E27FC236}">
                <a16:creationId xmlns:a16="http://schemas.microsoft.com/office/drawing/2014/main" id="{0B5A3D55-CADE-0D4A-967B-03E9256175C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5200" y="1202400"/>
            <a:ext cx="3491999" cy="648000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 wrap="none" lIns="108000" tIns="684000" anchor="b">
            <a:noAutofit/>
          </a:bodyPr>
          <a:lstStyle>
            <a:lvl1pPr algn="l">
              <a:spcBef>
                <a:spcPts val="0"/>
              </a:spcBef>
              <a:defRPr sz="3800" b="1" i="0" cap="all" baseline="0">
                <a:solidFill>
                  <a:srgbClr val="16A2B2"/>
                </a:solidFill>
                <a:latin typeface="Saira SemiBold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DE"/>
              <a:t>MASTERTITEL</a:t>
            </a:r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22E5B980-4DCD-ED4F-AE26-46336017751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73" y="4747974"/>
            <a:ext cx="1151290" cy="112126"/>
          </a:xfrm>
          <a:prstGeom prst="rect">
            <a:avLst/>
          </a:prstGeom>
        </p:spPr>
      </p:pic>
      <p:sp>
        <p:nvSpPr>
          <p:cNvPr id="10" name="Untertitel 2">
            <a:extLst>
              <a:ext uri="{FF2B5EF4-FFF2-40B4-BE49-F238E27FC236}">
                <a16:creationId xmlns:a16="http://schemas.microsoft.com/office/drawing/2014/main" id="{91B40B33-BA58-624A-B209-2577BE3BE00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5199" y="1908000"/>
            <a:ext cx="8370000" cy="610167"/>
          </a:xfrm>
        </p:spPr>
        <p:txBody>
          <a:bodyPr wrap="square" lIns="108000">
            <a:spAutoFit/>
          </a:bodyPr>
          <a:lstStyle>
            <a:lvl1pPr marL="0" indent="0" algn="l">
              <a:buNone/>
              <a:defRPr sz="3800" b="1" i="0" cap="all" baseline="0">
                <a:solidFill>
                  <a:schemeClr val="bg1"/>
                </a:solidFill>
                <a:latin typeface="Saira SemiBold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BEARBEITEN</a:t>
            </a:r>
          </a:p>
        </p:txBody>
      </p:sp>
    </p:spTree>
    <p:extLst>
      <p:ext uri="{BB962C8B-B14F-4D97-AF65-F5344CB8AC3E}">
        <p14:creationId xmlns:p14="http://schemas.microsoft.com/office/powerpoint/2010/main" val="1872918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C2B347D6-85F4-AD4E-9E49-ADFD7B8E6707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73" y="4747974"/>
            <a:ext cx="1151290" cy="112126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285A4F02-3650-2D47-8C05-993B96E9F91F}"/>
              </a:ext>
            </a:extLst>
          </p:cNvPr>
          <p:cNvSpPr/>
          <p:nvPr userDrawn="1"/>
        </p:nvSpPr>
        <p:spPr>
          <a:xfrm>
            <a:off x="0" y="5096576"/>
            <a:ext cx="9144000" cy="54000"/>
          </a:xfrm>
          <a:prstGeom prst="rect">
            <a:avLst/>
          </a:prstGeom>
          <a:solidFill>
            <a:srgbClr val="1A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8250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52" r:id="rId2"/>
    <p:sldLayoutId id="2147483653" r:id="rId3"/>
    <p:sldLayoutId id="2147483658" r:id="rId4"/>
    <p:sldLayoutId id="2147483659" r:id="rId5"/>
    <p:sldLayoutId id="2147483660" r:id="rId6"/>
    <p:sldLayoutId id="2147483661" r:id="rId7"/>
    <p:sldLayoutId id="2147483668" r:id="rId8"/>
    <p:sldLayoutId id="2147483662" r:id="rId9"/>
    <p:sldLayoutId id="2147483654" r:id="rId10"/>
    <p:sldLayoutId id="2147483664" r:id="rId11"/>
    <p:sldLayoutId id="2147483665" r:id="rId12"/>
    <p:sldLayoutId id="2147483655" r:id="rId13"/>
    <p:sldLayoutId id="2147483709" r:id="rId14"/>
    <p:sldLayoutId id="2147483666" r:id="rId15"/>
    <p:sldLayoutId id="2147483667" r:id="rId16"/>
    <p:sldLayoutId id="2147483657" r:id="rId17"/>
    <p:sldLayoutId id="2147483711" r:id="rId18"/>
  </p:sldLayoutIdLst>
  <p:txStyles>
    <p:titleStyle>
      <a:lvl1pPr algn="l" defTabSz="685800" rtl="0" eaLnBrk="1" latinLnBrk="0" hangingPunct="1">
        <a:lnSpc>
          <a:spcPct val="90000"/>
        </a:lnSpc>
        <a:spcBef>
          <a:spcPts val="750"/>
        </a:spcBef>
        <a:buNone/>
        <a:defRPr sz="3800" b="1" i="0" kern="1200">
          <a:solidFill>
            <a:srgbClr val="194273"/>
          </a:solidFill>
          <a:latin typeface="Saira SemiBold" pitchFamily="2" charset="77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b="0" i="0" kern="1200">
          <a:solidFill>
            <a:schemeClr val="tx1"/>
          </a:solidFill>
          <a:latin typeface="Saira" pitchFamily="2" charset="77"/>
          <a:ea typeface="Verdana" panose="020B0604030504040204" pitchFamily="34" charset="0"/>
          <a:cs typeface="Verdana" panose="020B060403050404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Saira" pitchFamily="2" charset="77"/>
          <a:ea typeface="Verdana" panose="020B0604030504040204" pitchFamily="34" charset="0"/>
          <a:cs typeface="Verdana" panose="020B060403050404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Saira" pitchFamily="2" charset="77"/>
          <a:ea typeface="Verdana" panose="020B0604030504040204" pitchFamily="34" charset="0"/>
          <a:cs typeface="Verdana" panose="020B060403050404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Saira" pitchFamily="2" charset="77"/>
          <a:ea typeface="Verdana" panose="020B0604030504040204" pitchFamily="34" charset="0"/>
          <a:cs typeface="Verdana" panose="020B060403050404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Saira" pitchFamily="2" charset="77"/>
          <a:ea typeface="Verdana" panose="020B0604030504040204" pitchFamily="34" charset="0"/>
          <a:cs typeface="Verdana" panose="020B060403050404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675276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01" r:id="rId2"/>
    <p:sldLayoutId id="2147483702" r:id="rId3"/>
    <p:sldLayoutId id="2147483703" r:id="rId4"/>
    <p:sldLayoutId id="2147483704" r:id="rId5"/>
    <p:sldLayoutId id="2147483708" r:id="rId6"/>
    <p:sldLayoutId id="2147483705" r:id="rId7"/>
    <p:sldLayoutId id="2147483706" r:id="rId8"/>
    <p:sldLayoutId id="2147483707" r:id="rId9"/>
    <p:sldLayoutId id="2147483712" r:id="rId10"/>
  </p:sldLayoutIdLst>
  <p:txStyles>
    <p:titleStyle>
      <a:lvl1pPr algn="l" defTabSz="685800" rtl="0" eaLnBrk="1" latinLnBrk="0" hangingPunct="1">
        <a:lnSpc>
          <a:spcPct val="90000"/>
        </a:lnSpc>
        <a:spcBef>
          <a:spcPts val="750"/>
        </a:spcBef>
        <a:buNone/>
        <a:defRPr sz="3800" b="1" i="0" kern="1200">
          <a:solidFill>
            <a:srgbClr val="194273"/>
          </a:solidFill>
          <a:latin typeface="Saira SemiBold" pitchFamily="2" charset="77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b="0" i="0" kern="1200">
          <a:solidFill>
            <a:schemeClr val="tx1"/>
          </a:solidFill>
          <a:latin typeface="Saira" pitchFamily="2" charset="77"/>
          <a:ea typeface="Verdana" panose="020B0604030504040204" pitchFamily="34" charset="0"/>
          <a:cs typeface="Verdana" panose="020B060403050404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Saira" pitchFamily="2" charset="77"/>
          <a:ea typeface="Verdana" panose="020B0604030504040204" pitchFamily="34" charset="0"/>
          <a:cs typeface="Verdana" panose="020B060403050404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Saira" pitchFamily="2" charset="77"/>
          <a:ea typeface="Verdana" panose="020B0604030504040204" pitchFamily="34" charset="0"/>
          <a:cs typeface="Verdana" panose="020B060403050404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Saira" pitchFamily="2" charset="77"/>
          <a:ea typeface="Verdana" panose="020B0604030504040204" pitchFamily="34" charset="0"/>
          <a:cs typeface="Verdana" panose="020B060403050404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Saira" pitchFamily="2" charset="77"/>
          <a:ea typeface="Verdana" panose="020B0604030504040204" pitchFamily="34" charset="0"/>
          <a:cs typeface="Verdana" panose="020B060403050404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6E31EFA3-3924-E14A-B20F-68C7F79E6C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5199" y="1908000"/>
            <a:ext cx="8370000" cy="844847"/>
          </a:xfrm>
        </p:spPr>
        <p:txBody>
          <a:bodyPr vert="horz" wrap="square" lIns="108000" tIns="34290" rIns="68580" bIns="34290" rtlCol="0" anchor="t">
            <a:spAutoFit/>
          </a:bodyPr>
          <a:lstStyle/>
          <a:p>
            <a:r>
              <a:rPr lang="en-US" sz="2800" b="1" i="0" u="none" strike="noStrike" dirty="0">
                <a:effectLst/>
                <a:latin typeface="Agency FB" panose="020B0503020202020204" pitchFamily="34" charset="0"/>
              </a:rPr>
              <a:t>Analyzing Input Data Influence in Local Techno-Economic Analyses for Power-to-Methane Plants</a:t>
            </a:r>
            <a:endParaRPr lang="de-DE" sz="1800" dirty="0">
              <a:latin typeface="Agency FB" panose="020B0503020202020204" pitchFamily="34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98A64A46-1B42-3738-F5D4-3D499ACBA2E9}"/>
              </a:ext>
            </a:extLst>
          </p:cNvPr>
          <p:cNvSpPr txBox="1">
            <a:spLocks/>
          </p:cNvSpPr>
          <p:nvPr/>
        </p:nvSpPr>
        <p:spPr>
          <a:xfrm>
            <a:off x="2263009" y="4473060"/>
            <a:ext cx="4673050" cy="648383"/>
          </a:xfrm>
          <a:prstGeom prst="rect">
            <a:avLst/>
          </a:prstGeom>
        </p:spPr>
        <p:txBody>
          <a:bodyPr vert="horz" wrap="square" lIns="108000" tIns="34290" rIns="68580" bIns="34290" rtlCol="0">
            <a:sp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800" b="1" i="0" kern="1200" cap="all" baseline="0">
                <a:solidFill>
                  <a:schemeClr val="bg1"/>
                </a:solidFill>
                <a:latin typeface="Saira SemiBold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0" i="0" kern="1200">
                <a:solidFill>
                  <a:schemeClr val="tx1"/>
                </a:solidFill>
                <a:latin typeface="Saira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0" i="0" kern="1200">
                <a:solidFill>
                  <a:schemeClr val="tx1"/>
                </a:solidFill>
                <a:latin typeface="Saira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Saira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Saira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900" b="0" dirty="0">
                <a:solidFill>
                  <a:schemeClr val="tx1"/>
                </a:solidFill>
                <a:latin typeface="Agency FB" panose="020B0503020202020204" pitchFamily="34" charset="0"/>
              </a:rPr>
              <a:t>THE EGU General Assembly 2022</a:t>
            </a:r>
          </a:p>
          <a:p>
            <a:pPr algn="ctr"/>
            <a:r>
              <a:rPr lang="en-GB" sz="900" b="0" dirty="0">
                <a:solidFill>
                  <a:schemeClr val="tx1"/>
                </a:solidFill>
                <a:latin typeface="Agency FB" panose="020B0503020202020204" pitchFamily="34" charset="0"/>
              </a:rPr>
              <a:t> EGU General Assembly 2022, Vienna, Austria, 23–27 May 2022t</a:t>
            </a:r>
          </a:p>
          <a:p>
            <a:pPr algn="ctr"/>
            <a:r>
              <a:rPr lang="en-GB" sz="900" b="0" dirty="0">
                <a:solidFill>
                  <a:schemeClr val="tx1"/>
                </a:solidFill>
                <a:latin typeface="Agency FB" panose="020B0503020202020204" pitchFamily="34" charset="0"/>
              </a:rPr>
              <a:t>May 25</a:t>
            </a:r>
            <a:r>
              <a:rPr lang="en-GB" sz="900" b="0" baseline="30000" dirty="0">
                <a:solidFill>
                  <a:schemeClr val="tx1"/>
                </a:solidFill>
                <a:latin typeface="Agency FB" panose="020B0503020202020204" pitchFamily="34" charset="0"/>
              </a:rPr>
              <a:t>th</a:t>
            </a:r>
            <a:r>
              <a:rPr lang="en-GB" sz="900" b="0" dirty="0">
                <a:solidFill>
                  <a:schemeClr val="tx1"/>
                </a:solidFill>
                <a:latin typeface="Agency FB" panose="020B0503020202020204" pitchFamily="34" charset="0"/>
              </a:rPr>
              <a:t>, 2022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2DC05182-9C84-773D-BFB6-A2459140A9FA}"/>
              </a:ext>
            </a:extLst>
          </p:cNvPr>
          <p:cNvSpPr txBox="1">
            <a:spLocks/>
          </p:cNvSpPr>
          <p:nvPr/>
        </p:nvSpPr>
        <p:spPr>
          <a:xfrm>
            <a:off x="318291" y="2930417"/>
            <a:ext cx="4617982" cy="670440"/>
          </a:xfrm>
          <a:prstGeom prst="rect">
            <a:avLst/>
          </a:prstGeom>
        </p:spPr>
        <p:txBody>
          <a:bodyPr vert="horz" wrap="square" lIns="108000" tIns="34290" rIns="68580" bIns="34290" rtlCol="0">
            <a:sp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800" b="1" i="0" kern="1200" cap="all" baseline="0">
                <a:solidFill>
                  <a:schemeClr val="bg1"/>
                </a:solidFill>
                <a:latin typeface="Saira SemiBold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0" i="0" kern="1200">
                <a:solidFill>
                  <a:schemeClr val="tx1"/>
                </a:solidFill>
                <a:latin typeface="Saira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0" i="0" kern="1200">
                <a:solidFill>
                  <a:schemeClr val="tx1"/>
                </a:solidFill>
                <a:latin typeface="Saira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Saira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Saira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0" dirty="0">
                <a:latin typeface="Agency FB" panose="020B0503020202020204" pitchFamily="34" charset="0"/>
              </a:rPr>
              <a:t>Grégoire Klaus, MSc</a:t>
            </a:r>
          </a:p>
          <a:p>
            <a:r>
              <a:rPr lang="en-GB" sz="1800" b="0" dirty="0" err="1">
                <a:latin typeface="Agency FB" panose="020B0503020202020204" pitchFamily="34" charset="0"/>
              </a:rPr>
              <a:t>Technoligie</a:t>
            </a:r>
            <a:r>
              <a:rPr lang="en-GB" sz="1800" b="0" dirty="0">
                <a:latin typeface="Agency FB" panose="020B0503020202020204" pitchFamily="34" charset="0"/>
              </a:rPr>
              <a:t> Campus </a:t>
            </a:r>
            <a:r>
              <a:rPr lang="en-GB" sz="1800" b="0" dirty="0" err="1">
                <a:latin typeface="Agency FB" panose="020B0503020202020204" pitchFamily="34" charset="0"/>
              </a:rPr>
              <a:t>Freyung</a:t>
            </a:r>
            <a:r>
              <a:rPr lang="en-GB" sz="1800" b="0" dirty="0">
                <a:latin typeface="Agency FB" panose="020B0503020202020204" pitchFamily="34" charset="0"/>
              </a:rPr>
              <a:t> – TH </a:t>
            </a:r>
            <a:r>
              <a:rPr lang="en-GB" sz="1800" b="0" dirty="0" err="1">
                <a:latin typeface="Agency FB" panose="020B0503020202020204" pitchFamily="34" charset="0"/>
              </a:rPr>
              <a:t>Deggendorf</a:t>
            </a:r>
            <a:r>
              <a:rPr lang="en-GB" sz="1800" b="0" dirty="0">
                <a:latin typeface="Agency FB" panose="020B0503020202020204" pitchFamily="34" charset="0"/>
              </a:rPr>
              <a:t>, Germany</a:t>
            </a:r>
          </a:p>
        </p:txBody>
      </p:sp>
    </p:spTree>
    <p:extLst>
      <p:ext uri="{BB962C8B-B14F-4D97-AF65-F5344CB8AC3E}">
        <p14:creationId xmlns:p14="http://schemas.microsoft.com/office/powerpoint/2010/main" val="2353704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1D6765-49F9-B747-A5A5-CB003659F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6953" y="255494"/>
            <a:ext cx="3263924" cy="425457"/>
          </a:xfrm>
        </p:spPr>
        <p:txBody>
          <a:bodyPr/>
          <a:lstStyle/>
          <a:p>
            <a:r>
              <a:rPr lang="de-DE" sz="2000" dirty="0">
                <a:latin typeface="Agency FB" panose="020B0503020202020204" pitchFamily="34" charset="0"/>
              </a:rPr>
              <a:t>OSM-</a:t>
            </a:r>
            <a:r>
              <a:rPr lang="de-DE" sz="2000" dirty="0" err="1">
                <a:latin typeface="Agency FB" panose="020B0503020202020204" pitchFamily="34" charset="0"/>
              </a:rPr>
              <a:t>data</a:t>
            </a:r>
            <a:r>
              <a:rPr lang="de-DE" sz="2000" dirty="0">
                <a:latin typeface="Agency FB" panose="020B0503020202020204" pitchFamily="34" charset="0"/>
              </a:rPr>
              <a:t> </a:t>
            </a:r>
            <a:r>
              <a:rPr lang="de-DE" sz="2000" dirty="0" err="1">
                <a:latin typeface="Agency FB" panose="020B0503020202020204" pitchFamily="34" charset="0"/>
              </a:rPr>
              <a:t>classifcation</a:t>
            </a:r>
            <a:endParaRPr lang="de-DE" sz="2000" dirty="0">
              <a:latin typeface="Agency FB" panose="020B0503020202020204" pitchFamily="34" charset="0"/>
            </a:endParaRPr>
          </a:p>
        </p:txBody>
      </p:sp>
      <p:sp>
        <p:nvSpPr>
          <p:cNvPr id="11" name="Untertitel 10">
            <a:extLst>
              <a:ext uri="{FF2B5EF4-FFF2-40B4-BE49-F238E27FC236}">
                <a16:creationId xmlns:a16="http://schemas.microsoft.com/office/drawing/2014/main" id="{0D2F523D-AE7F-A8A2-1FBE-402DB50FB5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>
                <a:latin typeface="Agency FB" panose="020B0503020202020204" pitchFamily="34" charset="0"/>
              </a:rPr>
              <a:t>Study </a:t>
            </a:r>
            <a:r>
              <a:rPr lang="de-DE" dirty="0" err="1">
                <a:latin typeface="Agency FB" panose="020B0503020202020204" pitchFamily="34" charset="0"/>
              </a:rPr>
              <a:t>area</a:t>
            </a:r>
            <a:r>
              <a:rPr lang="de-DE" dirty="0">
                <a:latin typeface="Agency FB" panose="020B0503020202020204" pitchFamily="34" charset="0"/>
              </a:rPr>
              <a:t> 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F1EA8A24-87C5-475F-5263-24A75E315BC9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22" y="1246484"/>
            <a:ext cx="3990975" cy="28222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Inhaltsplatzhalter 9">
            <a:extLst>
              <a:ext uri="{FF2B5EF4-FFF2-40B4-BE49-F238E27FC236}">
                <a16:creationId xmlns:a16="http://schemas.microsoft.com/office/drawing/2014/main" id="{E311F8F0-433B-AF5D-9459-59B909ABC45A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237" y="1246484"/>
            <a:ext cx="3990975" cy="28222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0EBB406C-2C7D-C501-C546-C8A86FFD4FCE}"/>
              </a:ext>
            </a:extLst>
          </p:cNvPr>
          <p:cNvSpPr txBox="1"/>
          <p:nvPr/>
        </p:nvSpPr>
        <p:spPr>
          <a:xfrm>
            <a:off x="4450978" y="4215139"/>
            <a:ext cx="39399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i="1" dirty="0"/>
              <a:t>Figure 2: OSM-building Data </a:t>
            </a:r>
            <a:r>
              <a:rPr lang="de-DE" sz="900" i="1" dirty="0" err="1"/>
              <a:t>of</a:t>
            </a:r>
            <a:r>
              <a:rPr lang="de-DE" sz="900" i="1" dirty="0"/>
              <a:t> Vilshofen 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4B1E1B21-A5B4-30D6-8C91-75866DCFCDE4}"/>
              </a:ext>
            </a:extLst>
          </p:cNvPr>
          <p:cNvSpPr txBox="1"/>
          <p:nvPr/>
        </p:nvSpPr>
        <p:spPr>
          <a:xfrm>
            <a:off x="161365" y="4215139"/>
            <a:ext cx="39399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i="1" dirty="0"/>
              <a:t>Figure 1: OSM-building Data </a:t>
            </a:r>
            <a:r>
              <a:rPr lang="de-DE" sz="900" i="1" dirty="0" err="1"/>
              <a:t>of</a:t>
            </a:r>
            <a:r>
              <a:rPr lang="de-DE" sz="900" i="1" dirty="0"/>
              <a:t> Straubing  </a:t>
            </a:r>
          </a:p>
        </p:txBody>
      </p:sp>
    </p:spTree>
    <p:extLst>
      <p:ext uri="{BB962C8B-B14F-4D97-AF65-F5344CB8AC3E}">
        <p14:creationId xmlns:p14="http://schemas.microsoft.com/office/powerpoint/2010/main" val="3922544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848FCC-24E5-9F24-4AA9-B3A8E7346A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776" y="149177"/>
            <a:ext cx="4180135" cy="331221"/>
          </a:xfrm>
        </p:spPr>
        <p:txBody>
          <a:bodyPr/>
          <a:lstStyle/>
          <a:p>
            <a:r>
              <a:rPr lang="de-DE" dirty="0" err="1">
                <a:latin typeface="Agency FB" panose="020B0503020202020204" pitchFamily="34" charset="0"/>
              </a:rPr>
              <a:t>Osm-data</a:t>
            </a:r>
            <a:r>
              <a:rPr lang="de-DE" dirty="0">
                <a:latin typeface="Agency FB" panose="020B0503020202020204" pitchFamily="34" charset="0"/>
              </a:rPr>
              <a:t>/ </a:t>
            </a:r>
            <a:r>
              <a:rPr lang="de-DE" dirty="0" err="1">
                <a:latin typeface="Agency FB" panose="020B0503020202020204" pitchFamily="34" charset="0"/>
              </a:rPr>
              <a:t>ENergy</a:t>
            </a:r>
            <a:r>
              <a:rPr lang="de-DE" dirty="0">
                <a:latin typeface="Agency FB" panose="020B0503020202020204" pitchFamily="34" charset="0"/>
              </a:rPr>
              <a:t> </a:t>
            </a:r>
            <a:r>
              <a:rPr lang="de-DE" dirty="0" err="1">
                <a:latin typeface="Agency FB" panose="020B0503020202020204" pitchFamily="34" charset="0"/>
              </a:rPr>
              <a:t>demand</a:t>
            </a:r>
            <a:endParaRPr lang="de-DE" dirty="0">
              <a:latin typeface="Agency FB" panose="020B0503020202020204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EEF5B4A-24A3-D213-7235-AAD955DCEE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46" y="604009"/>
            <a:ext cx="2955715" cy="1820962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4C483962-E624-0B5E-5BF0-CE3343D66973}"/>
              </a:ext>
            </a:extLst>
          </p:cNvPr>
          <p:cNvSpPr txBox="1"/>
          <p:nvPr/>
        </p:nvSpPr>
        <p:spPr>
          <a:xfrm>
            <a:off x="290691" y="2412003"/>
            <a:ext cx="39399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>
                <a:latin typeface="Agency FB" panose="020B0503020202020204" pitchFamily="34" charset="0"/>
              </a:rPr>
              <a:t>  Figure 3: Demand Share by Region and Building Category [</a:t>
            </a:r>
            <a:r>
              <a:rPr lang="en-US" sz="800" i="1" dirty="0" err="1">
                <a:latin typeface="Agency FB" panose="020B0503020202020204" pitchFamily="34" charset="0"/>
              </a:rPr>
              <a:t>Straubing</a:t>
            </a:r>
            <a:r>
              <a:rPr lang="en-US" sz="800" i="1" dirty="0">
                <a:latin typeface="Agency FB" panose="020B0503020202020204" pitchFamily="34" charset="0"/>
              </a:rPr>
              <a:t>]</a:t>
            </a:r>
            <a:endParaRPr lang="de-DE" sz="800" i="1" dirty="0">
              <a:latin typeface="Agency FB" panose="020B0503020202020204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46BAEE4-BD60-6927-7578-036F9DB1BA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257" y="616897"/>
            <a:ext cx="2955715" cy="1828932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4D32A907-E5BF-F363-DDEB-1DE229175A91}"/>
              </a:ext>
            </a:extLst>
          </p:cNvPr>
          <p:cNvSpPr txBox="1"/>
          <p:nvPr/>
        </p:nvSpPr>
        <p:spPr>
          <a:xfrm>
            <a:off x="4116514" y="2408263"/>
            <a:ext cx="39399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i="1" dirty="0">
                <a:latin typeface="Agency FB" panose="020B0503020202020204" pitchFamily="34" charset="0"/>
              </a:rPr>
              <a:t>Figure 4: </a:t>
            </a:r>
            <a:r>
              <a:rPr lang="en-US" sz="800" i="1" dirty="0">
                <a:latin typeface="Agency FB" panose="020B0503020202020204" pitchFamily="34" charset="0"/>
              </a:rPr>
              <a:t>Demand Share by Region and Building Category [</a:t>
            </a:r>
            <a:r>
              <a:rPr lang="en-US" sz="800" i="1" dirty="0" err="1">
                <a:latin typeface="Agency FB" panose="020B0503020202020204" pitchFamily="34" charset="0"/>
              </a:rPr>
              <a:t>Vilshofen</a:t>
            </a:r>
            <a:r>
              <a:rPr lang="en-US" sz="800" i="1" dirty="0">
                <a:latin typeface="Agency FB" panose="020B0503020202020204" pitchFamily="34" charset="0"/>
              </a:rPr>
              <a:t>]</a:t>
            </a:r>
            <a:r>
              <a:rPr lang="de-DE" sz="800" i="1" dirty="0">
                <a:latin typeface="Agency FB" panose="020B0503020202020204" pitchFamily="34" charset="0"/>
              </a:rPr>
              <a:t>  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3590907D-FB5C-B1F8-872E-4EBB03724BE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54" y="2734890"/>
            <a:ext cx="2986545" cy="1829506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E954A914-EBC3-E589-53FC-8CA37434B844}"/>
              </a:ext>
            </a:extLst>
          </p:cNvPr>
          <p:cNvSpPr txBox="1"/>
          <p:nvPr/>
        </p:nvSpPr>
        <p:spPr>
          <a:xfrm>
            <a:off x="290691" y="4538459"/>
            <a:ext cx="39399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>
                <a:latin typeface="Agency FB" panose="020B0503020202020204" pitchFamily="34" charset="0"/>
              </a:rPr>
              <a:t>Figure 5: Share of Building category by Region [</a:t>
            </a:r>
            <a:r>
              <a:rPr lang="en-US" sz="800" i="1" dirty="0" err="1">
                <a:latin typeface="Agency FB" panose="020B0503020202020204" pitchFamily="34" charset="0"/>
              </a:rPr>
              <a:t>Straubing</a:t>
            </a:r>
            <a:r>
              <a:rPr lang="en-US" sz="800" i="1" dirty="0">
                <a:latin typeface="Agency FB" panose="020B0503020202020204" pitchFamily="34" charset="0"/>
              </a:rPr>
              <a:t>] </a:t>
            </a:r>
            <a:endParaRPr lang="de-DE" sz="800" i="1" dirty="0">
              <a:latin typeface="Agency FB" panose="020B0503020202020204" pitchFamily="34" charset="0"/>
            </a:endParaRP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9E09C728-A769-4318-07F2-1CD9E33B1C1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679" y="2734889"/>
            <a:ext cx="2936872" cy="1803570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6401B632-852E-5269-7B92-1AD716D3939D}"/>
              </a:ext>
            </a:extLst>
          </p:cNvPr>
          <p:cNvSpPr txBox="1"/>
          <p:nvPr/>
        </p:nvSpPr>
        <p:spPr>
          <a:xfrm>
            <a:off x="4190473" y="4535829"/>
            <a:ext cx="39399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>
                <a:latin typeface="Agency FB" panose="020B0503020202020204" pitchFamily="34" charset="0"/>
              </a:rPr>
              <a:t>Figure 6: Share of Building category by Region [</a:t>
            </a:r>
            <a:r>
              <a:rPr lang="en-US" sz="800" i="1" dirty="0" err="1">
                <a:latin typeface="Agency FB" panose="020B0503020202020204" pitchFamily="34" charset="0"/>
              </a:rPr>
              <a:t>Vilshofen</a:t>
            </a:r>
            <a:r>
              <a:rPr lang="en-US" sz="800" i="1" dirty="0">
                <a:latin typeface="Agency FB" panose="020B0503020202020204" pitchFamily="34" charset="0"/>
              </a:rPr>
              <a:t>] </a:t>
            </a:r>
            <a:endParaRPr lang="de-DE" sz="800" i="1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521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4EAA4EEC-A060-A659-A76E-23E59DEE3A4A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37" y="962406"/>
            <a:ext cx="7388352" cy="3218688"/>
          </a:xfr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F249B0F2-215B-B0AC-7B39-F8A62EC042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6952" y="395671"/>
            <a:ext cx="4749823" cy="351291"/>
          </a:xfrm>
        </p:spPr>
        <p:txBody>
          <a:bodyPr/>
          <a:lstStyle/>
          <a:p>
            <a:r>
              <a:rPr lang="de-DE" dirty="0">
                <a:latin typeface="Agency FB" panose="020B0503020202020204" pitchFamily="34" charset="0"/>
              </a:rPr>
              <a:t>Energy System Modell [</a:t>
            </a:r>
            <a:r>
              <a:rPr lang="de-DE" dirty="0" err="1">
                <a:latin typeface="Agency FB" panose="020B0503020202020204" pitchFamily="34" charset="0"/>
              </a:rPr>
              <a:t>Calliope</a:t>
            </a:r>
            <a:r>
              <a:rPr lang="de-DE" dirty="0">
                <a:latin typeface="Agency FB" panose="020B0503020202020204" pitchFamily="34" charset="0"/>
              </a:rPr>
              <a:t>]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5C7550E7-450A-2574-C2D8-A0234F4B7CD9}"/>
              </a:ext>
            </a:extLst>
          </p:cNvPr>
          <p:cNvSpPr txBox="1"/>
          <p:nvPr/>
        </p:nvSpPr>
        <p:spPr>
          <a:xfrm>
            <a:off x="632012" y="4181094"/>
            <a:ext cx="39399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/>
              <a:t>  Figure 7: Energy simulation for the year 2019 in </a:t>
            </a:r>
            <a:r>
              <a:rPr lang="en-US" sz="800" i="1" dirty="0" err="1"/>
              <a:t>Straubing</a:t>
            </a:r>
            <a:r>
              <a:rPr lang="en-US" sz="800" i="1" dirty="0"/>
              <a:t> </a:t>
            </a:r>
            <a:endParaRPr lang="de-DE" sz="900" i="1" dirty="0"/>
          </a:p>
        </p:txBody>
      </p:sp>
    </p:spTree>
    <p:extLst>
      <p:ext uri="{BB962C8B-B14F-4D97-AF65-F5344CB8AC3E}">
        <p14:creationId xmlns:p14="http://schemas.microsoft.com/office/powerpoint/2010/main" val="3708470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26A638-A518-081B-70A2-50D6A374AC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>
                <a:latin typeface="Agency FB" panose="020B0503020202020204" pitchFamily="34" charset="0"/>
              </a:rPr>
              <a:t>Results</a:t>
            </a:r>
            <a:r>
              <a:rPr lang="de-DE" dirty="0">
                <a:latin typeface="Agency FB" panose="020B0503020202020204" pitchFamily="34" charset="0"/>
              </a:rPr>
              <a:t> 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CDE3FFF-A6D4-C557-98A5-FD4E6ABE59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1" name="Inhaltsplatzhalter 10">
            <a:extLst>
              <a:ext uri="{FF2B5EF4-FFF2-40B4-BE49-F238E27FC236}">
                <a16:creationId xmlns:a16="http://schemas.microsoft.com/office/drawing/2014/main" id="{CA3E86AF-F1E0-94D5-9BF2-5E46B2CA6297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258" y="1585106"/>
            <a:ext cx="1649846" cy="2593712"/>
          </a:xfrm>
        </p:spPr>
      </p:pic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B79D71DE-27D7-3956-77B8-C114CAA158F4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59" y="1581930"/>
            <a:ext cx="1649846" cy="2700958"/>
          </a:xfrm>
        </p:spPr>
      </p:pic>
      <p:sp>
        <p:nvSpPr>
          <p:cNvPr id="6" name="Textplatzhalter 5">
            <a:extLst>
              <a:ext uri="{FF2B5EF4-FFF2-40B4-BE49-F238E27FC236}">
                <a16:creationId xmlns:a16="http://schemas.microsoft.com/office/drawing/2014/main" id="{4F194F8A-BDC9-923E-312E-1DC977B8E14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>
                <a:latin typeface="Agency FB" panose="020B0503020202020204" pitchFamily="34" charset="0"/>
              </a:rPr>
              <a:t>Straubing 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1EEBA703-058F-1E00-4AC3-7A721EFE112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>
                <a:latin typeface="Agency FB" panose="020B0503020202020204" pitchFamily="34" charset="0"/>
              </a:rPr>
              <a:t>Vilshofen 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29A87455-829D-9D64-AF52-0E105A9A562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478" y="1676060"/>
            <a:ext cx="1594981" cy="2480538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6849EA49-5192-6181-822E-5705D8EC42E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261" y="1676059"/>
            <a:ext cx="1547581" cy="2480538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ACDA84E2-1C94-4CF1-8C22-71F431BD2DBD}"/>
              </a:ext>
            </a:extLst>
          </p:cNvPr>
          <p:cNvSpPr txBox="1"/>
          <p:nvPr/>
        </p:nvSpPr>
        <p:spPr>
          <a:xfrm>
            <a:off x="302494" y="4153584"/>
            <a:ext cx="164984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i="1" dirty="0">
                <a:latin typeface="Agency FB" panose="020B0503020202020204" pitchFamily="34" charset="0"/>
              </a:rPr>
              <a:t>Figure 8: System Power surplus [</a:t>
            </a:r>
            <a:r>
              <a:rPr lang="en-US" sz="800" i="1" dirty="0" err="1">
                <a:latin typeface="Agency FB" panose="020B0503020202020204" pitchFamily="34" charset="0"/>
              </a:rPr>
              <a:t>Straubing</a:t>
            </a:r>
            <a:r>
              <a:rPr lang="en-US" sz="800" i="1" dirty="0">
                <a:latin typeface="Agency FB" panose="020B0503020202020204" pitchFamily="34" charset="0"/>
              </a:rPr>
              <a:t>]</a:t>
            </a:r>
            <a:endParaRPr lang="de-DE" sz="800" dirty="0">
              <a:latin typeface="Agency FB" panose="020B0503020202020204" pitchFamily="34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8C62AE76-D54F-7D9A-D0B1-363E42B75383}"/>
              </a:ext>
            </a:extLst>
          </p:cNvPr>
          <p:cNvSpPr txBox="1"/>
          <p:nvPr/>
        </p:nvSpPr>
        <p:spPr>
          <a:xfrm>
            <a:off x="4844146" y="4097764"/>
            <a:ext cx="188676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i="1" dirty="0">
                <a:latin typeface="Agency FB" panose="020B0503020202020204" pitchFamily="34" charset="0"/>
              </a:rPr>
              <a:t>Figure 10: System Power surplus [</a:t>
            </a:r>
            <a:r>
              <a:rPr lang="en-US" sz="800" i="1" dirty="0" err="1">
                <a:latin typeface="Agency FB" panose="020B0503020202020204" pitchFamily="34" charset="0"/>
              </a:rPr>
              <a:t>Vilshofen</a:t>
            </a:r>
            <a:r>
              <a:rPr lang="en-US" sz="800" i="1" dirty="0"/>
              <a:t>]</a:t>
            </a:r>
            <a:endParaRPr lang="de-DE" sz="800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4EF999D5-3078-85C5-53B7-70946B4AB9EC}"/>
              </a:ext>
            </a:extLst>
          </p:cNvPr>
          <p:cNvSpPr txBox="1"/>
          <p:nvPr/>
        </p:nvSpPr>
        <p:spPr>
          <a:xfrm>
            <a:off x="2069258" y="4126764"/>
            <a:ext cx="136481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i="1" dirty="0">
                <a:latin typeface="Agency FB" panose="020B0503020202020204" pitchFamily="34" charset="0"/>
              </a:rPr>
              <a:t>Figure 9: </a:t>
            </a:r>
            <a:r>
              <a:rPr lang="en-US" sz="800" i="1" dirty="0" err="1">
                <a:latin typeface="Agency FB" panose="020B0503020202020204" pitchFamily="34" charset="0"/>
              </a:rPr>
              <a:t>PtM</a:t>
            </a:r>
            <a:r>
              <a:rPr lang="en-US" sz="800" i="1" dirty="0">
                <a:latin typeface="Agency FB" panose="020B0503020202020204" pitchFamily="34" charset="0"/>
              </a:rPr>
              <a:t> Gas Output [</a:t>
            </a:r>
            <a:r>
              <a:rPr lang="en-US" sz="800" i="1" dirty="0" err="1">
                <a:latin typeface="Agency FB" panose="020B0503020202020204" pitchFamily="34" charset="0"/>
              </a:rPr>
              <a:t>Straubing</a:t>
            </a:r>
            <a:r>
              <a:rPr lang="en-US" sz="800" i="1" dirty="0">
                <a:latin typeface="Agency FB" panose="020B0503020202020204" pitchFamily="34" charset="0"/>
              </a:rPr>
              <a:t>]</a:t>
            </a:r>
            <a:endParaRPr lang="de-DE" sz="800" dirty="0">
              <a:latin typeface="Agency FB" panose="020B0503020202020204" pitchFamily="34" charset="0"/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D99E4BA8-7909-A362-0CD8-F922A16C5058}"/>
              </a:ext>
            </a:extLst>
          </p:cNvPr>
          <p:cNvSpPr txBox="1"/>
          <p:nvPr/>
        </p:nvSpPr>
        <p:spPr>
          <a:xfrm>
            <a:off x="6730913" y="4114428"/>
            <a:ext cx="147076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i="1" dirty="0">
                <a:latin typeface="Agency FB" panose="020B0503020202020204" pitchFamily="34" charset="0"/>
              </a:rPr>
              <a:t>Figure 11: </a:t>
            </a:r>
            <a:r>
              <a:rPr lang="en-US" sz="800" i="1" dirty="0" err="1">
                <a:latin typeface="Agency FB" panose="020B0503020202020204" pitchFamily="34" charset="0"/>
              </a:rPr>
              <a:t>PtM</a:t>
            </a:r>
            <a:r>
              <a:rPr lang="en-US" sz="800" i="1" dirty="0">
                <a:latin typeface="Agency FB" panose="020B0503020202020204" pitchFamily="34" charset="0"/>
              </a:rPr>
              <a:t> Gas Output [</a:t>
            </a:r>
            <a:r>
              <a:rPr lang="en-US" sz="800" i="1" dirty="0" err="1">
                <a:latin typeface="Agency FB" panose="020B0503020202020204" pitchFamily="34" charset="0"/>
              </a:rPr>
              <a:t>Vilshofen</a:t>
            </a:r>
            <a:r>
              <a:rPr lang="en-US" sz="800" i="1" dirty="0">
                <a:latin typeface="Agency FB" panose="020B0503020202020204" pitchFamily="34" charset="0"/>
              </a:rPr>
              <a:t>]</a:t>
            </a:r>
            <a:endParaRPr lang="de-DE" sz="800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492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D0D06923-BDD9-6723-5050-8CC0ABB511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6953" y="395672"/>
            <a:ext cx="2154541" cy="360098"/>
          </a:xfrm>
        </p:spPr>
        <p:txBody>
          <a:bodyPr/>
          <a:lstStyle/>
          <a:p>
            <a:r>
              <a:rPr lang="de-DE" sz="1400" dirty="0" err="1">
                <a:latin typeface="Agency FB" panose="020B0503020202020204" pitchFamily="34" charset="0"/>
              </a:rPr>
              <a:t>Current</a:t>
            </a:r>
            <a:r>
              <a:rPr lang="de-DE" sz="1400" dirty="0">
                <a:latin typeface="Agency FB" panose="020B0503020202020204" pitchFamily="34" charset="0"/>
              </a:rPr>
              <a:t> </a:t>
            </a:r>
            <a:r>
              <a:rPr lang="de-DE" sz="1400" dirty="0" err="1">
                <a:latin typeface="Agency FB" panose="020B0503020202020204" pitchFamily="34" charset="0"/>
              </a:rPr>
              <a:t>study</a:t>
            </a:r>
            <a:r>
              <a:rPr lang="de-DE" sz="1400" dirty="0">
                <a:latin typeface="Agency FB" panose="020B0503020202020204" pitchFamily="34" charset="0"/>
              </a:rPr>
              <a:t> [RLP Vs. SLP]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52712CC7-23C3-89EC-FECA-2A66AE5154D2}"/>
              </a:ext>
            </a:extLst>
          </p:cNvPr>
          <p:cNvSpPr txBox="1"/>
          <p:nvPr/>
        </p:nvSpPr>
        <p:spPr>
          <a:xfrm>
            <a:off x="144349" y="3533559"/>
            <a:ext cx="4572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i="1" dirty="0">
                <a:latin typeface="Agency FB" panose="020B0503020202020204" pitchFamily="34" charset="0"/>
              </a:rPr>
              <a:t>Figure 12: percentage delta to RLP [</a:t>
            </a:r>
            <a:r>
              <a:rPr lang="en-US" sz="800" i="1" dirty="0" err="1">
                <a:latin typeface="Agency FB" panose="020B0503020202020204" pitchFamily="34" charset="0"/>
              </a:rPr>
              <a:t>energy_cap</a:t>
            </a:r>
            <a:r>
              <a:rPr lang="en-US" sz="800" i="1" dirty="0">
                <a:latin typeface="Agency FB" panose="020B0503020202020204" pitchFamily="34" charset="0"/>
              </a:rPr>
              <a:t> PV]</a:t>
            </a:r>
            <a:endParaRPr lang="de-DE" sz="800" dirty="0">
              <a:latin typeface="Agency FB" panose="020B0503020202020204" pitchFamily="34" charset="0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8AFFBC1-24BC-0F00-7F79-7A0834D2511E}"/>
              </a:ext>
            </a:extLst>
          </p:cNvPr>
          <p:cNvSpPr txBox="1"/>
          <p:nvPr/>
        </p:nvSpPr>
        <p:spPr>
          <a:xfrm>
            <a:off x="4711306" y="3547151"/>
            <a:ext cx="4572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i="1" dirty="0">
                <a:latin typeface="Agency FB" panose="020B0503020202020204" pitchFamily="34" charset="0"/>
              </a:rPr>
              <a:t>Figure 13: percentage delta to RLP [</a:t>
            </a:r>
            <a:r>
              <a:rPr lang="en-US" sz="800" i="1" dirty="0" err="1">
                <a:latin typeface="Agency FB" panose="020B0503020202020204" pitchFamily="34" charset="0"/>
              </a:rPr>
              <a:t>energy_cap</a:t>
            </a:r>
            <a:r>
              <a:rPr lang="en-US" sz="800" i="1" dirty="0">
                <a:latin typeface="Agency FB" panose="020B0503020202020204" pitchFamily="34" charset="0"/>
              </a:rPr>
              <a:t> Battery ]</a:t>
            </a:r>
            <a:endParaRPr lang="de-DE" sz="800" dirty="0">
              <a:latin typeface="Agency FB" panose="020B0503020202020204" pitchFamily="34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9DD7464-D605-67FD-3BA7-8FF71636EA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358" y="797167"/>
            <a:ext cx="4991696" cy="3071813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8C58052F-8A69-B194-828D-C68FF9440B3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3061" y="797167"/>
            <a:ext cx="4829175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858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D68A9AE-2588-4143-A255-6DAE50C1D31E}"/>
              </a:ext>
            </a:extLst>
          </p:cNvPr>
          <p:cNvSpPr/>
          <p:nvPr/>
        </p:nvSpPr>
        <p:spPr>
          <a:xfrm>
            <a:off x="1462252" y="0"/>
            <a:ext cx="6219496" cy="67425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wrap="none" lIns="108000" tIns="396000" rIns="68580" bIns="3429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ts val="750"/>
              </a:spcBef>
            </a:pPr>
            <a:r>
              <a:rPr lang="de-DE" sz="4000" cap="all" dirty="0" err="1">
                <a:solidFill>
                  <a:srgbClr val="FFFFFF"/>
                </a:solidFill>
                <a:latin typeface="Agency FB" panose="020B0503020202020204" pitchFamily="34" charset="0"/>
                <a:ea typeface="Verdana" panose="020B0604030504040204" pitchFamily="34" charset="0"/>
              </a:rPr>
              <a:t>Thank</a:t>
            </a:r>
            <a:r>
              <a:rPr lang="de-DE" sz="4000" cap="all" dirty="0">
                <a:solidFill>
                  <a:srgbClr val="FFFFFF"/>
                </a:solidFill>
                <a:latin typeface="Agency FB" panose="020B0503020202020204" pitchFamily="34" charset="0"/>
                <a:ea typeface="Verdana" panose="020B0604030504040204" pitchFamily="34" charset="0"/>
              </a:rPr>
              <a:t> </a:t>
            </a:r>
            <a:r>
              <a:rPr lang="de-DE" sz="4000" cap="all" dirty="0" err="1">
                <a:solidFill>
                  <a:srgbClr val="FFFFFF"/>
                </a:solidFill>
                <a:latin typeface="Agency FB" panose="020B0503020202020204" pitchFamily="34" charset="0"/>
                <a:ea typeface="Verdana" panose="020B0604030504040204" pitchFamily="34" charset="0"/>
              </a:rPr>
              <a:t>you</a:t>
            </a:r>
            <a:endParaRPr lang="en-GB" sz="4000" cap="all" dirty="0">
              <a:solidFill>
                <a:srgbClr val="FFFFFF"/>
              </a:solidFill>
              <a:latin typeface="Agency FB" panose="020B050302020202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50495A-FE17-477B-BF22-CB55A96553AB}"/>
              </a:ext>
            </a:extLst>
          </p:cNvPr>
          <p:cNvSpPr txBox="1"/>
          <p:nvPr/>
        </p:nvSpPr>
        <p:spPr>
          <a:xfrm>
            <a:off x="387927" y="1163782"/>
            <a:ext cx="247534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Agency FB" panose="020B0503020202020204" pitchFamily="34" charset="0"/>
              </a:rPr>
              <a:t>Author:</a:t>
            </a:r>
          </a:p>
          <a:p>
            <a:endParaRPr lang="en-GB" dirty="0">
              <a:latin typeface="Agency FB" panose="020B0503020202020204" pitchFamily="34" charset="0"/>
            </a:endParaRPr>
          </a:p>
          <a:p>
            <a:r>
              <a:rPr lang="de-DE" sz="1400" dirty="0">
                <a:latin typeface="Agency FB" panose="020B0503020202020204" pitchFamily="34" charset="0"/>
              </a:rPr>
              <a:t>Prof. Dr. Javier Valdes</a:t>
            </a:r>
          </a:p>
          <a:p>
            <a:endParaRPr lang="de-DE" sz="1400" dirty="0">
              <a:latin typeface="Agency FB" panose="020B0503020202020204" pitchFamily="34" charset="0"/>
            </a:endParaRPr>
          </a:p>
          <a:p>
            <a:r>
              <a:rPr lang="de-DE" sz="1400" dirty="0">
                <a:latin typeface="Agency FB" panose="020B0503020202020204" pitchFamily="34" charset="0"/>
              </a:rPr>
              <a:t>Technische Hochschule Deggendorf</a:t>
            </a:r>
            <a:br>
              <a:rPr lang="de-DE" sz="1400" dirty="0">
                <a:latin typeface="Agency FB" panose="020B0503020202020204" pitchFamily="34" charset="0"/>
              </a:rPr>
            </a:br>
            <a:br>
              <a:rPr lang="de-DE" sz="1400" dirty="0">
                <a:latin typeface="Agency FB" panose="020B0503020202020204" pitchFamily="34" charset="0"/>
              </a:rPr>
            </a:br>
            <a:r>
              <a:rPr lang="de-DE" sz="1400" dirty="0">
                <a:latin typeface="Agency FB" panose="020B0503020202020204" pitchFamily="34" charset="0"/>
              </a:rPr>
              <a:t>Tel.: +49 8551 91764 40</a:t>
            </a:r>
          </a:p>
          <a:p>
            <a:r>
              <a:rPr lang="de-DE" sz="1400" dirty="0">
                <a:latin typeface="Agency FB" panose="020B0503020202020204" pitchFamily="34" charset="0"/>
              </a:rPr>
              <a:t>Mail: javier.valdes@th-deg.de</a:t>
            </a:r>
          </a:p>
          <a:p>
            <a:endParaRPr lang="en-GB" dirty="0">
              <a:latin typeface="Agency FB" panose="020B0503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D863AB-0F6F-4466-92A3-1214486C076D}"/>
              </a:ext>
            </a:extLst>
          </p:cNvPr>
          <p:cNvSpPr txBox="1"/>
          <p:nvPr/>
        </p:nvSpPr>
        <p:spPr>
          <a:xfrm>
            <a:off x="3362035" y="1163782"/>
            <a:ext cx="256770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Agency FB" panose="020B0503020202020204" pitchFamily="34" charset="0"/>
              </a:rPr>
              <a:t>Co-Author:</a:t>
            </a:r>
          </a:p>
          <a:p>
            <a:endParaRPr lang="en-GB" dirty="0">
              <a:latin typeface="Agency FB" panose="020B0503020202020204" pitchFamily="34" charset="0"/>
            </a:endParaRPr>
          </a:p>
          <a:p>
            <a:r>
              <a:rPr lang="de-DE" sz="1400" dirty="0">
                <a:latin typeface="Agency FB" panose="020B0503020202020204" pitchFamily="34" charset="0"/>
              </a:rPr>
              <a:t>Robert Bauer, </a:t>
            </a:r>
            <a:r>
              <a:rPr lang="de-DE" sz="1400" dirty="0" err="1">
                <a:latin typeface="Agency FB" panose="020B0503020202020204" pitchFamily="34" charset="0"/>
              </a:rPr>
              <a:t>M.Eng</a:t>
            </a:r>
            <a:r>
              <a:rPr lang="de-DE" sz="1400" b="1" dirty="0">
                <a:latin typeface="Agency FB" panose="020B0503020202020204" pitchFamily="34" charset="0"/>
              </a:rPr>
              <a:t>.</a:t>
            </a:r>
          </a:p>
          <a:p>
            <a:endParaRPr lang="de-DE" sz="1400" b="1" dirty="0">
              <a:latin typeface="Agency FB" panose="020B0503020202020204" pitchFamily="34" charset="0"/>
            </a:endParaRPr>
          </a:p>
          <a:p>
            <a:r>
              <a:rPr lang="de-DE" sz="1400" dirty="0">
                <a:latin typeface="Agency FB" panose="020B0503020202020204" pitchFamily="34" charset="0"/>
              </a:rPr>
              <a:t>THD - Technische Hochschule Deggendorf</a:t>
            </a:r>
          </a:p>
          <a:p>
            <a:endParaRPr lang="de-DE" sz="1400" dirty="0">
              <a:latin typeface="Agency FB" panose="020B0503020202020204" pitchFamily="34" charset="0"/>
            </a:endParaRPr>
          </a:p>
          <a:p>
            <a:r>
              <a:rPr lang="de-DE" sz="1400" dirty="0">
                <a:latin typeface="Agency FB" panose="020B0503020202020204" pitchFamily="34" charset="0"/>
              </a:rPr>
              <a:t>Tel.: +49 8531/91404-445</a:t>
            </a:r>
          </a:p>
          <a:p>
            <a:r>
              <a:rPr lang="de-DE" sz="1400" dirty="0">
                <a:latin typeface="Agency FB" panose="020B0503020202020204" pitchFamily="34" charset="0"/>
              </a:rPr>
              <a:t>Mail: robert.bauer@th-deg.de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360F55-83BF-41EC-B757-EEF212D6E75B}"/>
              </a:ext>
            </a:extLst>
          </p:cNvPr>
          <p:cNvSpPr txBox="1"/>
          <p:nvPr/>
        </p:nvSpPr>
        <p:spPr>
          <a:xfrm>
            <a:off x="6446981" y="1163782"/>
            <a:ext cx="230908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Agency FB" panose="020B0503020202020204" pitchFamily="34" charset="0"/>
              </a:rPr>
              <a:t>Co-Author:</a:t>
            </a:r>
          </a:p>
          <a:p>
            <a:endParaRPr lang="en-GB" dirty="0">
              <a:latin typeface="Agency FB" panose="020B0503020202020204" pitchFamily="34" charset="0"/>
            </a:endParaRPr>
          </a:p>
          <a:p>
            <a:r>
              <a:rPr lang="de-DE" sz="1400" dirty="0">
                <a:latin typeface="Agency FB" panose="020B0503020202020204" pitchFamily="34" charset="0"/>
              </a:rPr>
              <a:t>Grégoire Klaus, </a:t>
            </a:r>
            <a:r>
              <a:rPr lang="de-DE" sz="1400" dirty="0" err="1">
                <a:latin typeface="Agency FB" panose="020B0503020202020204" pitchFamily="34" charset="0"/>
              </a:rPr>
              <a:t>M.Sc</a:t>
            </a:r>
            <a:r>
              <a:rPr lang="de-DE" sz="1400" dirty="0">
                <a:latin typeface="Agency FB" panose="020B0503020202020204" pitchFamily="34" charset="0"/>
              </a:rPr>
              <a:t>. </a:t>
            </a:r>
          </a:p>
          <a:p>
            <a:endParaRPr lang="de-DE" sz="1400" dirty="0">
              <a:latin typeface="Agency FB" panose="020B0503020202020204" pitchFamily="34" charset="0"/>
            </a:endParaRPr>
          </a:p>
          <a:p>
            <a:r>
              <a:rPr lang="de-DE" sz="1400" dirty="0">
                <a:latin typeface="Agency FB" panose="020B0503020202020204" pitchFamily="34" charset="0"/>
              </a:rPr>
              <a:t>Technische Hochschule Deggendorf</a:t>
            </a:r>
            <a:br>
              <a:rPr lang="de-DE" sz="1400" dirty="0">
                <a:latin typeface="Agency FB" panose="020B0503020202020204" pitchFamily="34" charset="0"/>
              </a:rPr>
            </a:br>
            <a:br>
              <a:rPr lang="de-DE" sz="1400" dirty="0">
                <a:latin typeface="Agency FB" panose="020B0503020202020204" pitchFamily="34" charset="0"/>
              </a:rPr>
            </a:br>
            <a:r>
              <a:rPr lang="de-DE" sz="1400" dirty="0">
                <a:latin typeface="Agency FB" panose="020B0503020202020204" pitchFamily="34" charset="0"/>
              </a:rPr>
              <a:t>Tel.: +49 8551/91764-44</a:t>
            </a:r>
          </a:p>
          <a:p>
            <a:r>
              <a:rPr lang="de-DE" sz="1400" dirty="0">
                <a:latin typeface="Agency FB" panose="020B0503020202020204" pitchFamily="34" charset="0"/>
              </a:rPr>
              <a:t>Mail: gregoire.klaus@th-deg.de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226DCB5-9CF7-4F85-8947-4D8977D75AEE}"/>
              </a:ext>
            </a:extLst>
          </p:cNvPr>
          <p:cNvCxnSpPr>
            <a:cxnSpLocks/>
          </p:cNvCxnSpPr>
          <p:nvPr/>
        </p:nvCxnSpPr>
        <p:spPr>
          <a:xfrm>
            <a:off x="2863273" y="674255"/>
            <a:ext cx="0" cy="24384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FEBA1E5-2A78-41D5-9CD4-0E8F01BAA745}"/>
              </a:ext>
            </a:extLst>
          </p:cNvPr>
          <p:cNvCxnSpPr>
            <a:cxnSpLocks/>
          </p:cNvCxnSpPr>
          <p:nvPr/>
        </p:nvCxnSpPr>
        <p:spPr>
          <a:xfrm>
            <a:off x="5929746" y="674255"/>
            <a:ext cx="0" cy="24384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EAA8FBDF-BCD0-472C-96B3-65102A1055F0}"/>
              </a:ext>
            </a:extLst>
          </p:cNvPr>
          <p:cNvSpPr txBox="1"/>
          <p:nvPr/>
        </p:nvSpPr>
        <p:spPr>
          <a:xfrm>
            <a:off x="5558723" y="3786910"/>
            <a:ext cx="3088108" cy="58189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wrap="none" lIns="108000" tIns="396000" rIns="68580" bIns="34290" rtlCol="0" anchor="b">
            <a:noAutofit/>
          </a:bodyPr>
          <a:lstStyle>
            <a:defPPr>
              <a:defRPr lang="de-DE"/>
            </a:defPPr>
            <a:lvl1pPr algn="ctr">
              <a:lnSpc>
                <a:spcPct val="90000"/>
              </a:lnSpc>
              <a:spcBef>
                <a:spcPts val="750"/>
              </a:spcBef>
              <a:defRPr sz="4000" cap="all">
                <a:solidFill>
                  <a:srgbClr val="FFFFFF"/>
                </a:solidFill>
                <a:latin typeface="Agency FB" panose="020B0503020202020204" pitchFamily="34" charset="0"/>
                <a:ea typeface="Verdana" panose="020B0604030504040204" pitchFamily="34" charset="0"/>
              </a:defRPr>
            </a:lvl1pPr>
          </a:lstStyle>
          <a:p>
            <a:r>
              <a:rPr lang="de-DE" dirty="0"/>
              <a:t>Any </a:t>
            </a:r>
            <a:r>
              <a:rPr lang="de-DE" dirty="0" err="1"/>
              <a:t>questions</a:t>
            </a:r>
            <a:endParaRPr lang="en-GB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01397E3-AB81-44E4-9A66-810226E61881}"/>
              </a:ext>
            </a:extLst>
          </p:cNvPr>
          <p:cNvSpPr txBox="1"/>
          <p:nvPr/>
        </p:nvSpPr>
        <p:spPr>
          <a:xfrm>
            <a:off x="8128024" y="2822860"/>
            <a:ext cx="103761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?</a:t>
            </a:r>
            <a:endParaRPr lang="en-GB" sz="13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76505226"/>
      </p:ext>
    </p:extLst>
  </p:cSld>
  <p:clrMapOvr>
    <a:masterClrMapping/>
  </p:clrMapOvr>
</p:sld>
</file>

<file path=ppt/theme/theme1.xml><?xml version="1.0" encoding="utf-8"?>
<a:theme xmlns:a="http://schemas.openxmlformats.org/drawingml/2006/main" name="THD Design 2020 + Beispielbild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94273"/>
        </a:solidFill>
        <a:ln>
          <a:noFill/>
        </a:ln>
      </a:spPr>
      <a:bodyPr lIns="68580" tIns="34290" rIns="68580" bIns="34290"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August Monthly meeting" id="{69BF87D2-B404-4DA6-9DDF-F100BC78FF08}" vid="{4365E1BE-4DE8-48F8-888D-93AFE59665AC}"/>
    </a:ext>
  </a:extLst>
</a:theme>
</file>

<file path=ppt/theme/theme2.xml><?xml version="1.0" encoding="utf-8"?>
<a:theme xmlns:a="http://schemas.openxmlformats.org/drawingml/2006/main" name="THD Design 202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94273"/>
        </a:solidFill>
        <a:ln>
          <a:noFill/>
        </a:ln>
      </a:spPr>
      <a:bodyPr lIns="68580" tIns="34290" rIns="68580" bIns="34290"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August Monthly meeting" id="{69BF87D2-B404-4DA6-9DDF-F100BC78FF08}" vid="{6BFCCD8D-1CD9-4794-A594-CA44D8D745C0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Partners0 xmlns="1729fbfa-b972-4d86-aa99-09ec5f012fed">false</sharedwithPartners0>
    <Sharedwithpartners xmlns="1729fbfa-b972-4d86-aa99-09ec5f012fed">
      <UserInfo>
        <DisplayName/>
        <AccountId xsi:nil="true"/>
        <AccountType/>
      </UserInfo>
    </Sharedwithpartn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06933DFDE8FA4991025C94394A1A98" ma:contentTypeVersion="13" ma:contentTypeDescription="Create a new document." ma:contentTypeScope="" ma:versionID="0fb48f2c3f5774b09d33bd66dfbba8a9">
  <xsd:schema xmlns:xsd="http://www.w3.org/2001/XMLSchema" xmlns:xs="http://www.w3.org/2001/XMLSchema" xmlns:p="http://schemas.microsoft.com/office/2006/metadata/properties" xmlns:ns2="1729fbfa-b972-4d86-aa99-09ec5f012fed" xmlns:ns3="a5c95a88-6136-4480-b752-bd53fa33f82b" targetNamespace="http://schemas.microsoft.com/office/2006/metadata/properties" ma:root="true" ma:fieldsID="ae36ae348f211180d6026251c8498cb4" ns2:_="" ns3:_="">
    <xsd:import namespace="1729fbfa-b972-4d86-aa99-09ec5f012fed"/>
    <xsd:import namespace="a5c95a88-6136-4480-b752-bd53fa33f82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Sharedwithpartners" minOccurs="0"/>
                <xsd:element ref="ns2:sharedwithPartners0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29fbfa-b972-4d86-aa99-09ec5f012f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Sharedwithpartners" ma:index="12" nillable="true" ma:displayName="Shared with partners" ma:format="Dropdown" ma:list="UserInfo" ma:SharePointGroup="0" ma:internalName="Sharedwithpartners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Partners0" ma:index="13" nillable="true" ma:displayName="shared with Partners" ma:default="0" ma:format="Dropdown" ma:internalName="sharedwithPartners0">
      <xsd:simpleType>
        <xsd:restriction base="dms:Boolean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c95a88-6136-4480-b752-bd53fa33f82b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108B48B-F080-4895-9508-9DA39F63CD7D}">
  <ds:schemaRefs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  <ds:schemaRef ds:uri="http://purl.org/dc/elements/1.1/"/>
    <ds:schemaRef ds:uri="a5c95a88-6136-4480-b752-bd53fa33f82b"/>
    <ds:schemaRef ds:uri="1729fbfa-b972-4d86-aa99-09ec5f012fed"/>
  </ds:schemaRefs>
</ds:datastoreItem>
</file>

<file path=customXml/itemProps2.xml><?xml version="1.0" encoding="utf-8"?>
<ds:datastoreItem xmlns:ds="http://schemas.openxmlformats.org/officeDocument/2006/customXml" ds:itemID="{6986AFDD-2D0D-4BAA-A51D-3C4915F0AD2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C2A8364-86F0-4894-B80E-7ECBD14E11F9}">
  <ds:schemaRefs>
    <ds:schemaRef ds:uri="1729fbfa-b972-4d86-aa99-09ec5f012fed"/>
    <ds:schemaRef ds:uri="a5c95a88-6136-4480-b752-bd53fa33f82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August Monthly meeting</Template>
  <TotalTime>0</TotalTime>
  <Words>862</Words>
  <Application>Microsoft Office PowerPoint</Application>
  <PresentationFormat>Bildschirmpräsentation (16:9)</PresentationFormat>
  <Paragraphs>103</Paragraphs>
  <Slides>7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7</vt:i4>
      </vt:variant>
    </vt:vector>
  </HeadingPairs>
  <TitlesOfParts>
    <vt:vector size="16" baseType="lpstr">
      <vt:lpstr>Agency FB</vt:lpstr>
      <vt:lpstr>Arial</vt:lpstr>
      <vt:lpstr>Calibri</vt:lpstr>
      <vt:lpstr>Palatino Linotype</vt:lpstr>
      <vt:lpstr>Saira</vt:lpstr>
      <vt:lpstr>Saira SemiBold</vt:lpstr>
      <vt:lpstr>Verdana</vt:lpstr>
      <vt:lpstr>THD Design 2020 + Beispielbilder</vt:lpstr>
      <vt:lpstr>THD Design 2020</vt:lpstr>
      <vt:lpstr>PowerPoint-Präsentation</vt:lpstr>
      <vt:lpstr>OSM-data classifcation</vt:lpstr>
      <vt:lpstr>Osm-data/ ENergy demand</vt:lpstr>
      <vt:lpstr>Energy System Modell [Calliope]</vt:lpstr>
      <vt:lpstr>Results </vt:lpstr>
      <vt:lpstr>Current study [RLP Vs. SLP]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Welcome!</dc:title>
  <dc:creator>Hana Elattar</dc:creator>
  <cp:lastModifiedBy>Gregoire Klaus</cp:lastModifiedBy>
  <cp:revision>64</cp:revision>
  <dcterms:created xsi:type="dcterms:W3CDTF">2021-08-09T07:30:38Z</dcterms:created>
  <dcterms:modified xsi:type="dcterms:W3CDTF">2022-05-23T17:02:45Z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0x0101004F06933DFDE8FA4991025C94394A1A98</vt:lpwstr>
  </property>
</Properties>
</file>