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C3C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24F2F-8ABA-47B6-94F5-36FA992405FC}" v="661" dt="2022-05-21T19:24:37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48" autoAdjust="0"/>
  </p:normalViewPr>
  <p:slideViewPr>
    <p:cSldViewPr snapToGrid="0">
      <p:cViewPr varScale="1">
        <p:scale>
          <a:sx n="68" d="100"/>
          <a:sy n="68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, M. (Menghui)" userId="e2fca60e-22ed-4845-aa50-c1219f756563" providerId="ADAL" clId="{ED96E494-B418-434E-B2B9-FACCCE1BFCC5}"/>
    <pc:docChg chg="undo custSel addSld modSld sldOrd">
      <pc:chgData name="Dong, M. (Menghui)" userId="e2fca60e-22ed-4845-aa50-c1219f756563" providerId="ADAL" clId="{ED96E494-B418-434E-B2B9-FACCCE1BFCC5}" dt="2022-05-19T14:57:28.706" v="6806" actId="20577"/>
      <pc:docMkLst>
        <pc:docMk/>
      </pc:docMkLst>
      <pc:sldChg chg="addSp modSp mod modAnim">
        <pc:chgData name="Dong, M. (Menghui)" userId="e2fca60e-22ed-4845-aa50-c1219f756563" providerId="ADAL" clId="{ED96E494-B418-434E-B2B9-FACCCE1BFCC5}" dt="2022-05-19T12:30:12.095" v="626" actId="20577"/>
        <pc:sldMkLst>
          <pc:docMk/>
          <pc:sldMk cId="4185595697" sldId="258"/>
        </pc:sldMkLst>
        <pc:spChg chg="mod">
          <ac:chgData name="Dong, M. (Menghui)" userId="e2fca60e-22ed-4845-aa50-c1219f756563" providerId="ADAL" clId="{ED96E494-B418-434E-B2B9-FACCCE1BFCC5}" dt="2022-05-19T12:05:20.869" v="36" actId="164"/>
          <ac:spMkLst>
            <pc:docMk/>
            <pc:sldMk cId="4185595697" sldId="258"/>
            <ac:spMk id="15" creationId="{081461E7-5275-8BB0-B87F-DCC2D677DAC1}"/>
          </ac:spMkLst>
        </pc:spChg>
        <pc:spChg chg="mod">
          <ac:chgData name="Dong, M. (Menghui)" userId="e2fca60e-22ed-4845-aa50-c1219f756563" providerId="ADAL" clId="{ED96E494-B418-434E-B2B9-FACCCE1BFCC5}" dt="2022-05-19T12:30:12.095" v="626" actId="20577"/>
          <ac:spMkLst>
            <pc:docMk/>
            <pc:sldMk cId="4185595697" sldId="258"/>
            <ac:spMk id="18" creationId="{C5F3CE31-1D3B-D708-ECBF-6E4F56CDEF5D}"/>
          </ac:spMkLst>
        </pc:spChg>
        <pc:spChg chg="mod">
          <ac:chgData name="Dong, M. (Menghui)" userId="e2fca60e-22ed-4845-aa50-c1219f756563" providerId="ADAL" clId="{ED96E494-B418-434E-B2B9-FACCCE1BFCC5}" dt="2022-05-19T12:06:23.153" v="104" actId="1035"/>
          <ac:spMkLst>
            <pc:docMk/>
            <pc:sldMk cId="4185595697" sldId="258"/>
            <ac:spMk id="30" creationId="{9832636A-22C4-D789-D9EE-0B1480CD2FAA}"/>
          </ac:spMkLst>
        </pc:spChg>
        <pc:spChg chg="mod">
          <ac:chgData name="Dong, M. (Menghui)" userId="e2fca60e-22ed-4845-aa50-c1219f756563" providerId="ADAL" clId="{ED96E494-B418-434E-B2B9-FACCCE1BFCC5}" dt="2022-05-19T12:06:23.153" v="104" actId="1035"/>
          <ac:spMkLst>
            <pc:docMk/>
            <pc:sldMk cId="4185595697" sldId="258"/>
            <ac:spMk id="32" creationId="{6D6BF77B-B5B2-34A1-70B8-AE40BD61E634}"/>
          </ac:spMkLst>
        </pc:spChg>
        <pc:spChg chg="mod">
          <ac:chgData name="Dong, M. (Menghui)" userId="e2fca60e-22ed-4845-aa50-c1219f756563" providerId="ADAL" clId="{ED96E494-B418-434E-B2B9-FACCCE1BFCC5}" dt="2022-05-19T12:06:36.389" v="107" actId="1076"/>
          <ac:spMkLst>
            <pc:docMk/>
            <pc:sldMk cId="4185595697" sldId="258"/>
            <ac:spMk id="35" creationId="{40ABC317-1120-B121-088F-50E6E9CA9B66}"/>
          </ac:spMkLst>
        </pc:spChg>
        <pc:grpChg chg="add mod">
          <ac:chgData name="Dong, M. (Menghui)" userId="e2fca60e-22ed-4845-aa50-c1219f756563" providerId="ADAL" clId="{ED96E494-B418-434E-B2B9-FACCCE1BFCC5}" dt="2022-05-19T12:05:20.869" v="36" actId="164"/>
          <ac:grpSpMkLst>
            <pc:docMk/>
            <pc:sldMk cId="4185595697" sldId="258"/>
            <ac:grpSpMk id="10" creationId="{6443E99C-56A7-1404-CEA7-3F30FAC2A5ED}"/>
          </ac:grpSpMkLst>
        </pc:grpChg>
        <pc:grpChg chg="mod">
          <ac:chgData name="Dong, M. (Menghui)" userId="e2fca60e-22ed-4845-aa50-c1219f756563" providerId="ADAL" clId="{ED96E494-B418-434E-B2B9-FACCCE1BFCC5}" dt="2022-05-19T12:06:10.087" v="45" actId="1076"/>
          <ac:grpSpMkLst>
            <pc:docMk/>
            <pc:sldMk cId="4185595697" sldId="258"/>
            <ac:grpSpMk id="12" creationId="{57EA57EB-EC0E-6B6F-8FAA-14AF9E105D1D}"/>
          </ac:grpSpMkLst>
        </pc:grpChg>
        <pc:picChg chg="mod">
          <ac:chgData name="Dong, M. (Menghui)" userId="e2fca60e-22ed-4845-aa50-c1219f756563" providerId="ADAL" clId="{ED96E494-B418-434E-B2B9-FACCCE1BFCC5}" dt="2022-05-19T12:05:20.869" v="36" actId="164"/>
          <ac:picMkLst>
            <pc:docMk/>
            <pc:sldMk cId="4185595697" sldId="258"/>
            <ac:picMk id="1026" creationId="{3B6E3C7B-A77C-003E-C473-AF481F4597C3}"/>
          </ac:picMkLst>
        </pc:picChg>
        <pc:cxnChg chg="mod">
          <ac:chgData name="Dong, M. (Menghui)" userId="e2fca60e-22ed-4845-aa50-c1219f756563" providerId="ADAL" clId="{ED96E494-B418-434E-B2B9-FACCCE1BFCC5}" dt="2022-05-19T12:06:29.470" v="105" actId="14100"/>
          <ac:cxnSpMkLst>
            <pc:docMk/>
            <pc:sldMk cId="4185595697" sldId="258"/>
            <ac:cxnSpMk id="33" creationId="{72E1846C-25C2-DDB3-7DDF-282E1651275C}"/>
          </ac:cxnSpMkLst>
        </pc:cxnChg>
        <pc:cxnChg chg="mod">
          <ac:chgData name="Dong, M. (Menghui)" userId="e2fca60e-22ed-4845-aa50-c1219f756563" providerId="ADAL" clId="{ED96E494-B418-434E-B2B9-FACCCE1BFCC5}" dt="2022-05-19T12:06:23.153" v="104" actId="1035"/>
          <ac:cxnSpMkLst>
            <pc:docMk/>
            <pc:sldMk cId="4185595697" sldId="258"/>
            <ac:cxnSpMk id="34" creationId="{18136A20-52C9-FDD7-6F64-B1974BB40C92}"/>
          </ac:cxnSpMkLst>
        </pc:cxnChg>
      </pc:sldChg>
      <pc:sldChg chg="addSp delSp modSp mod">
        <pc:chgData name="Dong, M. (Menghui)" userId="e2fca60e-22ed-4845-aa50-c1219f756563" providerId="ADAL" clId="{ED96E494-B418-434E-B2B9-FACCCE1BFCC5}" dt="2022-05-19T12:34:39.898" v="662" actId="2711"/>
        <pc:sldMkLst>
          <pc:docMk/>
          <pc:sldMk cId="3682529354" sldId="259"/>
        </pc:sldMkLst>
        <pc:spChg chg="add mod">
          <ac:chgData name="Dong, M. (Menghui)" userId="e2fca60e-22ed-4845-aa50-c1219f756563" providerId="ADAL" clId="{ED96E494-B418-434E-B2B9-FACCCE1BFCC5}" dt="2022-05-19T12:34:39.898" v="662" actId="2711"/>
          <ac:spMkLst>
            <pc:docMk/>
            <pc:sldMk cId="3682529354" sldId="259"/>
            <ac:spMk id="3" creationId="{91E74F7A-9414-FACE-3C17-7B6BE548FF28}"/>
          </ac:spMkLst>
        </pc:spChg>
        <pc:spChg chg="mod">
          <ac:chgData name="Dong, M. (Menghui)" userId="e2fca60e-22ed-4845-aa50-c1219f756563" providerId="ADAL" clId="{ED96E494-B418-434E-B2B9-FACCCE1BFCC5}" dt="2022-05-19T11:59:36.197" v="1" actId="255"/>
          <ac:spMkLst>
            <pc:docMk/>
            <pc:sldMk cId="3682529354" sldId="259"/>
            <ac:spMk id="23" creationId="{FE081297-825F-FB8B-B226-7D65FB5725E7}"/>
          </ac:spMkLst>
        </pc:spChg>
        <pc:grpChg chg="add del mod">
          <ac:chgData name="Dong, M. (Menghui)" userId="e2fca60e-22ed-4845-aa50-c1219f756563" providerId="ADAL" clId="{ED96E494-B418-434E-B2B9-FACCCE1BFCC5}" dt="2022-05-19T12:02:48.104" v="15" actId="478"/>
          <ac:grpSpMkLst>
            <pc:docMk/>
            <pc:sldMk cId="3682529354" sldId="259"/>
            <ac:grpSpMk id="2" creationId="{8F6FC10E-752D-FCF7-D046-E84842125321}"/>
          </ac:grpSpMkLst>
        </pc:grpChg>
        <pc:grpChg chg="mod">
          <ac:chgData name="Dong, M. (Menghui)" userId="e2fca60e-22ed-4845-aa50-c1219f756563" providerId="ADAL" clId="{ED96E494-B418-434E-B2B9-FACCCE1BFCC5}" dt="2022-05-19T12:01:45.296" v="3" actId="164"/>
          <ac:grpSpMkLst>
            <pc:docMk/>
            <pc:sldMk cId="3682529354" sldId="259"/>
            <ac:grpSpMk id="11" creationId="{8BBDC776-D073-9D3A-EA1F-BE17C7C9538E}"/>
          </ac:grpSpMkLst>
        </pc:grpChg>
        <pc:grpChg chg="mod">
          <ac:chgData name="Dong, M. (Menghui)" userId="e2fca60e-22ed-4845-aa50-c1219f756563" providerId="ADAL" clId="{ED96E494-B418-434E-B2B9-FACCCE1BFCC5}" dt="2022-05-19T12:34:02.248" v="643" actId="1076"/>
          <ac:grpSpMkLst>
            <pc:docMk/>
            <pc:sldMk cId="3682529354" sldId="259"/>
            <ac:grpSpMk id="18" creationId="{A5E8BB2F-B3D3-7F44-855F-9D526544EFF8}"/>
          </ac:grpSpMkLst>
        </pc:grpChg>
        <pc:picChg chg="mod">
          <ac:chgData name="Dong, M. (Menghui)" userId="e2fca60e-22ed-4845-aa50-c1219f756563" providerId="ADAL" clId="{ED96E494-B418-434E-B2B9-FACCCE1BFCC5}" dt="2022-05-19T12:01:45.296" v="3" actId="164"/>
          <ac:picMkLst>
            <pc:docMk/>
            <pc:sldMk cId="3682529354" sldId="259"/>
            <ac:picMk id="15" creationId="{8451F604-B1F9-06D7-54D2-5E1893373298}"/>
          </ac:picMkLst>
        </pc:picChg>
        <pc:picChg chg="mod">
          <ac:chgData name="Dong, M. (Menghui)" userId="e2fca60e-22ed-4845-aa50-c1219f756563" providerId="ADAL" clId="{ED96E494-B418-434E-B2B9-FACCCE1BFCC5}" dt="2022-05-19T12:01:45.296" v="3" actId="164"/>
          <ac:picMkLst>
            <pc:docMk/>
            <pc:sldMk cId="3682529354" sldId="259"/>
            <ac:picMk id="16" creationId="{F0795723-01FF-58A3-AF35-3F92918CE125}"/>
          </ac:picMkLst>
        </pc:picChg>
        <pc:picChg chg="mod">
          <ac:chgData name="Dong, M. (Menghui)" userId="e2fca60e-22ed-4845-aa50-c1219f756563" providerId="ADAL" clId="{ED96E494-B418-434E-B2B9-FACCCE1BFCC5}" dt="2022-05-19T12:01:45.296" v="3" actId="164"/>
          <ac:picMkLst>
            <pc:docMk/>
            <pc:sldMk cId="3682529354" sldId="259"/>
            <ac:picMk id="17" creationId="{862C004F-FD01-1C9A-1D00-A2562708E0FB}"/>
          </ac:picMkLst>
        </pc:picChg>
      </pc:sldChg>
      <pc:sldChg chg="addSp delSp modSp mod modAnim modNotesTx">
        <pc:chgData name="Dong, M. (Menghui)" userId="e2fca60e-22ed-4845-aa50-c1219f756563" providerId="ADAL" clId="{ED96E494-B418-434E-B2B9-FACCCE1BFCC5}" dt="2022-05-19T13:08:28.026" v="1696" actId="20577"/>
        <pc:sldMkLst>
          <pc:docMk/>
          <pc:sldMk cId="1077584014" sldId="260"/>
        </pc:sldMkLst>
        <pc:spChg chg="mod">
          <ac:chgData name="Dong, M. (Menghui)" userId="e2fca60e-22ed-4845-aa50-c1219f756563" providerId="ADAL" clId="{ED96E494-B418-434E-B2B9-FACCCE1BFCC5}" dt="2022-05-19T12:20:23.447" v="329" actId="20577"/>
          <ac:spMkLst>
            <pc:docMk/>
            <pc:sldMk cId="1077584014" sldId="260"/>
            <ac:spMk id="4" creationId="{9B7DE22F-66CE-6327-8028-5735260B6178}"/>
          </ac:spMkLst>
        </pc:spChg>
        <pc:spChg chg="add mod">
          <ac:chgData name="Dong, M. (Menghui)" userId="e2fca60e-22ed-4845-aa50-c1219f756563" providerId="ADAL" clId="{ED96E494-B418-434E-B2B9-FACCCE1BFCC5}" dt="2022-05-19T12:42:15.457" v="760" actId="692"/>
          <ac:spMkLst>
            <pc:docMk/>
            <pc:sldMk cId="1077584014" sldId="260"/>
            <ac:spMk id="5" creationId="{59F646A4-418E-9316-7EC9-E4A6F3BF6BF4}"/>
          </ac:spMkLst>
        </pc:spChg>
        <pc:spChg chg="mod">
          <ac:chgData name="Dong, M. (Menghui)" userId="e2fca60e-22ed-4845-aa50-c1219f756563" providerId="ADAL" clId="{ED96E494-B418-434E-B2B9-FACCCE1BFCC5}" dt="2022-05-19T13:04:54.058" v="1409" actId="164"/>
          <ac:spMkLst>
            <pc:docMk/>
            <pc:sldMk cId="1077584014" sldId="260"/>
            <ac:spMk id="8" creationId="{4C6528B6-C408-1F97-52E8-E7E0FE5C3CDA}"/>
          </ac:spMkLst>
        </pc:spChg>
        <pc:spChg chg="mod">
          <ac:chgData name="Dong, M. (Menghui)" userId="e2fca60e-22ed-4845-aa50-c1219f756563" providerId="ADAL" clId="{ED96E494-B418-434E-B2B9-FACCCE1BFCC5}" dt="2022-05-19T13:04:54.058" v="1409" actId="164"/>
          <ac:spMkLst>
            <pc:docMk/>
            <pc:sldMk cId="1077584014" sldId="260"/>
            <ac:spMk id="9" creationId="{26CA6A8E-EAA0-AFCF-6972-F460CF1696C2}"/>
          </ac:spMkLst>
        </pc:spChg>
        <pc:spChg chg="add del mod">
          <ac:chgData name="Dong, M. (Menghui)" userId="e2fca60e-22ed-4845-aa50-c1219f756563" providerId="ADAL" clId="{ED96E494-B418-434E-B2B9-FACCCE1BFCC5}" dt="2022-05-19T12:59:51.232" v="1064" actId="21"/>
          <ac:spMkLst>
            <pc:docMk/>
            <pc:sldMk cId="1077584014" sldId="260"/>
            <ac:spMk id="23" creationId="{52A3D9C5-7FC0-A63B-8AE3-EB4C0A071285}"/>
          </ac:spMkLst>
        </pc:spChg>
        <pc:spChg chg="add mod">
          <ac:chgData name="Dong, M. (Menghui)" userId="e2fca60e-22ed-4845-aa50-c1219f756563" providerId="ADAL" clId="{ED96E494-B418-434E-B2B9-FACCCE1BFCC5}" dt="2022-05-19T12:59:55.012" v="1065" actId="1076"/>
          <ac:spMkLst>
            <pc:docMk/>
            <pc:sldMk cId="1077584014" sldId="260"/>
            <ac:spMk id="24" creationId="{5271A3BE-A7D0-68D9-F3E4-0F1C6CC46A0B}"/>
          </ac:spMkLst>
        </pc:spChg>
        <pc:grpChg chg="add del mod">
          <ac:chgData name="Dong, M. (Menghui)" userId="e2fca60e-22ed-4845-aa50-c1219f756563" providerId="ADAL" clId="{ED96E494-B418-434E-B2B9-FACCCE1BFCC5}" dt="2022-05-19T12:02:49.811" v="16" actId="478"/>
          <ac:grpSpMkLst>
            <pc:docMk/>
            <pc:sldMk cId="1077584014" sldId="260"/>
            <ac:grpSpMk id="6" creationId="{2E37FECD-96C8-BD8D-45AB-8B99078A532E}"/>
          </ac:grpSpMkLst>
        </pc:grpChg>
        <pc:grpChg chg="mod">
          <ac:chgData name="Dong, M. (Menghui)" userId="e2fca60e-22ed-4845-aa50-c1219f756563" providerId="ADAL" clId="{ED96E494-B418-434E-B2B9-FACCCE1BFCC5}" dt="2022-05-19T12:01:51.364" v="4"/>
          <ac:grpSpMkLst>
            <pc:docMk/>
            <pc:sldMk cId="1077584014" sldId="260"/>
            <ac:grpSpMk id="10" creationId="{9135F475-1748-0C99-5D03-EE93D7F21BDD}"/>
          </ac:grpSpMkLst>
        </pc:grpChg>
        <pc:grpChg chg="add mod">
          <ac:chgData name="Dong, M. (Menghui)" userId="e2fca60e-22ed-4845-aa50-c1219f756563" providerId="ADAL" clId="{ED96E494-B418-434E-B2B9-FACCCE1BFCC5}" dt="2022-05-19T12:03:02.837" v="22" actId="1036"/>
          <ac:grpSpMkLst>
            <pc:docMk/>
            <pc:sldMk cId="1077584014" sldId="260"/>
            <ac:grpSpMk id="16" creationId="{F631C6CB-1A54-0E31-204C-96FAD6E336DC}"/>
          </ac:grpSpMkLst>
        </pc:grpChg>
        <pc:grpChg chg="mod">
          <ac:chgData name="Dong, M. (Menghui)" userId="e2fca60e-22ed-4845-aa50-c1219f756563" providerId="ADAL" clId="{ED96E494-B418-434E-B2B9-FACCCE1BFCC5}" dt="2022-05-19T12:02:53.164" v="17"/>
          <ac:grpSpMkLst>
            <pc:docMk/>
            <pc:sldMk cId="1077584014" sldId="260"/>
            <ac:grpSpMk id="17" creationId="{F52F28D5-1514-7043-F811-AF9ED918E6A3}"/>
          </ac:grpSpMkLst>
        </pc:grpChg>
        <pc:grpChg chg="add mod">
          <ac:chgData name="Dong, M. (Menghui)" userId="e2fca60e-22ed-4845-aa50-c1219f756563" providerId="ADAL" clId="{ED96E494-B418-434E-B2B9-FACCCE1BFCC5}" dt="2022-05-19T13:04:54.058" v="1409" actId="164"/>
          <ac:grpSpMkLst>
            <pc:docMk/>
            <pc:sldMk cId="1077584014" sldId="260"/>
            <ac:grpSpMk id="25" creationId="{57DFFD24-6942-14E2-85F6-55F4A64096DE}"/>
          </ac:grpSpMkLst>
        </pc:grpChg>
        <pc:picChg chg="add mod">
          <ac:chgData name="Dong, M. (Menghui)" userId="e2fca60e-22ed-4845-aa50-c1219f756563" providerId="ADAL" clId="{ED96E494-B418-434E-B2B9-FACCCE1BFCC5}" dt="2022-05-19T13:04:54.058" v="1409" actId="164"/>
          <ac:picMkLst>
            <pc:docMk/>
            <pc:sldMk cId="1077584014" sldId="260"/>
            <ac:picMk id="3" creationId="{2CC6D5B4-AF0E-0E17-30F2-DB6C5DB7BC21}"/>
          </ac:picMkLst>
        </pc:picChg>
        <pc:picChg chg="del mod">
          <ac:chgData name="Dong, M. (Menghui)" userId="e2fca60e-22ed-4845-aa50-c1219f756563" providerId="ADAL" clId="{ED96E494-B418-434E-B2B9-FACCCE1BFCC5}" dt="2022-05-19T12:09:01.218" v="108" actId="478"/>
          <ac:picMkLst>
            <pc:docMk/>
            <pc:sldMk cId="1077584014" sldId="260"/>
            <ac:picMk id="7" creationId="{94EE3A57-6111-9E58-2CBE-93B66910E7D9}"/>
          </ac:picMkLst>
        </pc:picChg>
        <pc:picChg chg="mod">
          <ac:chgData name="Dong, M. (Menghui)" userId="e2fca60e-22ed-4845-aa50-c1219f756563" providerId="ADAL" clId="{ED96E494-B418-434E-B2B9-FACCCE1BFCC5}" dt="2022-05-19T12:02:12.606" v="10" actId="1076"/>
          <ac:picMkLst>
            <pc:docMk/>
            <pc:sldMk cId="1077584014" sldId="260"/>
            <ac:picMk id="11" creationId="{AEBDAB5B-56A2-550D-7487-40354AE72E18}"/>
          </ac:picMkLst>
        </pc:picChg>
        <pc:picChg chg="mod">
          <ac:chgData name="Dong, M. (Menghui)" userId="e2fca60e-22ed-4845-aa50-c1219f756563" providerId="ADAL" clId="{ED96E494-B418-434E-B2B9-FACCCE1BFCC5}" dt="2022-05-19T12:02:08.715" v="8" actId="1076"/>
          <ac:picMkLst>
            <pc:docMk/>
            <pc:sldMk cId="1077584014" sldId="260"/>
            <ac:picMk id="12" creationId="{2EB1F8CD-553B-58CD-A028-15BA5C0D24F9}"/>
          </ac:picMkLst>
        </pc:picChg>
        <pc:picChg chg="mod">
          <ac:chgData name="Dong, M. (Menghui)" userId="e2fca60e-22ed-4845-aa50-c1219f756563" providerId="ADAL" clId="{ED96E494-B418-434E-B2B9-FACCCE1BFCC5}" dt="2022-05-19T12:02:09.962" v="9" actId="1076"/>
          <ac:picMkLst>
            <pc:docMk/>
            <pc:sldMk cId="1077584014" sldId="260"/>
            <ac:picMk id="13" creationId="{621ED5D9-E244-DB3A-9907-97780DCE22A8}"/>
          </ac:picMkLst>
        </pc:picChg>
        <pc:picChg chg="mod">
          <ac:chgData name="Dong, M. (Menghui)" userId="e2fca60e-22ed-4845-aa50-c1219f756563" providerId="ADAL" clId="{ED96E494-B418-434E-B2B9-FACCCE1BFCC5}" dt="2022-05-19T12:02:24.382" v="11" actId="1076"/>
          <ac:picMkLst>
            <pc:docMk/>
            <pc:sldMk cId="1077584014" sldId="260"/>
            <ac:picMk id="14" creationId="{1F54964B-22E8-8B0E-01D4-1A36FF72BA7F}"/>
          </ac:picMkLst>
        </pc:picChg>
        <pc:picChg chg="mod">
          <ac:chgData name="Dong, M. (Menghui)" userId="e2fca60e-22ed-4845-aa50-c1219f756563" providerId="ADAL" clId="{ED96E494-B418-434E-B2B9-FACCCE1BFCC5}" dt="2022-05-19T12:02:26.424" v="12" actId="1076"/>
          <ac:picMkLst>
            <pc:docMk/>
            <pc:sldMk cId="1077584014" sldId="260"/>
            <ac:picMk id="15" creationId="{00341C28-77F5-E8DA-ECDE-D64FA2AC69E3}"/>
          </ac:picMkLst>
        </pc:picChg>
        <pc:picChg chg="mod">
          <ac:chgData name="Dong, M. (Menghui)" userId="e2fca60e-22ed-4845-aa50-c1219f756563" providerId="ADAL" clId="{ED96E494-B418-434E-B2B9-FACCCE1BFCC5}" dt="2022-05-19T12:02:53.164" v="17"/>
          <ac:picMkLst>
            <pc:docMk/>
            <pc:sldMk cId="1077584014" sldId="260"/>
            <ac:picMk id="18" creationId="{CAC42450-8830-32E5-8878-FF4B9B6DA383}"/>
          </ac:picMkLst>
        </pc:picChg>
        <pc:picChg chg="mod">
          <ac:chgData name="Dong, M. (Menghui)" userId="e2fca60e-22ed-4845-aa50-c1219f756563" providerId="ADAL" clId="{ED96E494-B418-434E-B2B9-FACCCE1BFCC5}" dt="2022-05-19T12:03:21.653" v="28" actId="1035"/>
          <ac:picMkLst>
            <pc:docMk/>
            <pc:sldMk cId="1077584014" sldId="260"/>
            <ac:picMk id="19" creationId="{C12B6022-A577-BD31-F17B-4E61F26E5729}"/>
          </ac:picMkLst>
        </pc:picChg>
        <pc:picChg chg="mod">
          <ac:chgData name="Dong, M. (Menghui)" userId="e2fca60e-22ed-4845-aa50-c1219f756563" providerId="ADAL" clId="{ED96E494-B418-434E-B2B9-FACCCE1BFCC5}" dt="2022-05-19T12:03:25.024" v="29" actId="1038"/>
          <ac:picMkLst>
            <pc:docMk/>
            <pc:sldMk cId="1077584014" sldId="260"/>
            <ac:picMk id="20" creationId="{3EB57BE4-F9C7-8D46-EABC-B15EE6449B5F}"/>
          </ac:picMkLst>
        </pc:picChg>
        <pc:picChg chg="mod">
          <ac:chgData name="Dong, M. (Menghui)" userId="e2fca60e-22ed-4845-aa50-c1219f756563" providerId="ADAL" clId="{ED96E494-B418-434E-B2B9-FACCCE1BFCC5}" dt="2022-05-19T12:03:11.159" v="25" actId="1076"/>
          <ac:picMkLst>
            <pc:docMk/>
            <pc:sldMk cId="1077584014" sldId="260"/>
            <ac:picMk id="21" creationId="{651A4B77-D0F2-828B-41A8-09955FAD9651}"/>
          </ac:picMkLst>
        </pc:picChg>
        <pc:picChg chg="mod">
          <ac:chgData name="Dong, M. (Menghui)" userId="e2fca60e-22ed-4845-aa50-c1219f756563" providerId="ADAL" clId="{ED96E494-B418-434E-B2B9-FACCCE1BFCC5}" dt="2022-05-19T12:03:14.049" v="26" actId="1076"/>
          <ac:picMkLst>
            <pc:docMk/>
            <pc:sldMk cId="1077584014" sldId="260"/>
            <ac:picMk id="22" creationId="{212745BC-5EA7-B28A-147C-5AD6C98856A4}"/>
          </ac:picMkLst>
        </pc:picChg>
      </pc:sldChg>
      <pc:sldChg chg="addSp delSp modSp new mod delAnim modAnim modNotesTx">
        <pc:chgData name="Dong, M. (Menghui)" userId="e2fca60e-22ed-4845-aa50-c1219f756563" providerId="ADAL" clId="{ED96E494-B418-434E-B2B9-FACCCE1BFCC5}" dt="2022-05-19T13:22:13.694" v="2200" actId="20577"/>
        <pc:sldMkLst>
          <pc:docMk/>
          <pc:sldMk cId="2566724392" sldId="261"/>
        </pc:sldMkLst>
        <pc:spChg chg="del">
          <ac:chgData name="Dong, M. (Menghui)" userId="e2fca60e-22ed-4845-aa50-c1219f756563" providerId="ADAL" clId="{ED96E494-B418-434E-B2B9-FACCCE1BFCC5}" dt="2022-05-19T12:10:20.064" v="148" actId="478"/>
          <ac:spMkLst>
            <pc:docMk/>
            <pc:sldMk cId="2566724392" sldId="261"/>
            <ac:spMk id="2" creationId="{59E2881C-6C84-C26C-F2F9-C1655764ACC1}"/>
          </ac:spMkLst>
        </pc:spChg>
        <pc:spChg chg="del">
          <ac:chgData name="Dong, M. (Menghui)" userId="e2fca60e-22ed-4845-aa50-c1219f756563" providerId="ADAL" clId="{ED96E494-B418-434E-B2B9-FACCCE1BFCC5}" dt="2022-05-19T12:10:20.064" v="148" actId="478"/>
          <ac:spMkLst>
            <pc:docMk/>
            <pc:sldMk cId="2566724392" sldId="261"/>
            <ac:spMk id="3" creationId="{6929EDC8-5ACB-EFEA-57A1-DF383F54C35A}"/>
          </ac:spMkLst>
        </pc:spChg>
        <pc:spChg chg="add mod">
          <ac:chgData name="Dong, M. (Menghui)" userId="e2fca60e-22ed-4845-aa50-c1219f756563" providerId="ADAL" clId="{ED96E494-B418-434E-B2B9-FACCCE1BFCC5}" dt="2022-05-19T13:11:21.467" v="1982" actId="20577"/>
          <ac:spMkLst>
            <pc:docMk/>
            <pc:sldMk cId="2566724392" sldId="261"/>
            <ac:spMk id="4" creationId="{2E03FDD9-6A38-3A2D-B39E-790A35E2EC3C}"/>
          </ac:spMkLst>
        </pc:spChg>
        <pc:spChg chg="add del mod">
          <ac:chgData name="Dong, M. (Menghui)" userId="e2fca60e-22ed-4845-aa50-c1219f756563" providerId="ADAL" clId="{ED96E494-B418-434E-B2B9-FACCCE1BFCC5}" dt="2022-05-19T12:59:57.288" v="1066" actId="478"/>
          <ac:spMkLst>
            <pc:docMk/>
            <pc:sldMk cId="2566724392" sldId="261"/>
            <ac:spMk id="12" creationId="{128DF11B-102E-5A8E-CC68-D0F8F9620119}"/>
          </ac:spMkLst>
        </pc:spChg>
        <pc:spChg chg="add mod">
          <ac:chgData name="Dong, M. (Menghui)" userId="e2fca60e-22ed-4845-aa50-c1219f756563" providerId="ADAL" clId="{ED96E494-B418-434E-B2B9-FACCCE1BFCC5}" dt="2022-05-19T13:09:35.218" v="1827" actId="20577"/>
          <ac:spMkLst>
            <pc:docMk/>
            <pc:sldMk cId="2566724392" sldId="261"/>
            <ac:spMk id="18" creationId="{C3267C61-419F-D04A-1B74-93E8B1D7FBEF}"/>
          </ac:spMkLst>
        </pc:spChg>
        <pc:spChg chg="add mod">
          <ac:chgData name="Dong, M. (Menghui)" userId="e2fca60e-22ed-4845-aa50-c1219f756563" providerId="ADAL" clId="{ED96E494-B418-434E-B2B9-FACCCE1BFCC5}" dt="2022-05-19T12:55:40.865" v="883" actId="164"/>
          <ac:spMkLst>
            <pc:docMk/>
            <pc:sldMk cId="2566724392" sldId="261"/>
            <ac:spMk id="21" creationId="{096E0B9C-8A6C-338A-2B89-CA8BF5BC2FEE}"/>
          </ac:spMkLst>
        </pc:spChg>
        <pc:spChg chg="add mod">
          <ac:chgData name="Dong, M. (Menghui)" userId="e2fca60e-22ed-4845-aa50-c1219f756563" providerId="ADAL" clId="{ED96E494-B418-434E-B2B9-FACCCE1BFCC5}" dt="2022-05-19T12:57:10.232" v="973" actId="1076"/>
          <ac:spMkLst>
            <pc:docMk/>
            <pc:sldMk cId="2566724392" sldId="261"/>
            <ac:spMk id="23" creationId="{D54F692A-8705-61A9-89CF-645DE5CA8862}"/>
          </ac:spMkLst>
        </pc:spChg>
        <pc:spChg chg="mod">
          <ac:chgData name="Dong, M. (Menghui)" userId="e2fca60e-22ed-4845-aa50-c1219f756563" providerId="ADAL" clId="{ED96E494-B418-434E-B2B9-FACCCE1BFCC5}" dt="2022-05-19T12:58:48.330" v="996" actId="1076"/>
          <ac:spMkLst>
            <pc:docMk/>
            <pc:sldMk cId="2566724392" sldId="261"/>
            <ac:spMk id="27" creationId="{AD013AF7-F193-B32C-AC3D-4E394F5B55E9}"/>
          </ac:spMkLst>
        </pc:spChg>
        <pc:spChg chg="add mod">
          <ac:chgData name="Dong, M. (Menghui)" userId="e2fca60e-22ed-4845-aa50-c1219f756563" providerId="ADAL" clId="{ED96E494-B418-434E-B2B9-FACCCE1BFCC5}" dt="2022-05-19T13:00:04.103" v="1068" actId="1076"/>
          <ac:spMkLst>
            <pc:docMk/>
            <pc:sldMk cId="2566724392" sldId="261"/>
            <ac:spMk id="28" creationId="{9E691CC9-61DD-2B25-D0CC-213EE818E19D}"/>
          </ac:spMkLst>
        </pc:spChg>
        <pc:grpChg chg="add mod">
          <ac:chgData name="Dong, M. (Menghui)" userId="e2fca60e-22ed-4845-aa50-c1219f756563" providerId="ADAL" clId="{ED96E494-B418-434E-B2B9-FACCCE1BFCC5}" dt="2022-05-19T12:10:27.431" v="149"/>
          <ac:grpSpMkLst>
            <pc:docMk/>
            <pc:sldMk cId="2566724392" sldId="261"/>
            <ac:grpSpMk id="5" creationId="{F0170032-0160-611F-87D0-CA1449410C65}"/>
          </ac:grpSpMkLst>
        </pc:grpChg>
        <pc:grpChg chg="mod">
          <ac:chgData name="Dong, M. (Menghui)" userId="e2fca60e-22ed-4845-aa50-c1219f756563" providerId="ADAL" clId="{ED96E494-B418-434E-B2B9-FACCCE1BFCC5}" dt="2022-05-19T12:10:27.431" v="149"/>
          <ac:grpSpMkLst>
            <pc:docMk/>
            <pc:sldMk cId="2566724392" sldId="261"/>
            <ac:grpSpMk id="6" creationId="{59A97C7D-104C-5240-9782-EE4D712901FB}"/>
          </ac:grpSpMkLst>
        </pc:grpChg>
        <pc:grpChg chg="add mod">
          <ac:chgData name="Dong, M. (Menghui)" userId="e2fca60e-22ed-4845-aa50-c1219f756563" providerId="ADAL" clId="{ED96E494-B418-434E-B2B9-FACCCE1BFCC5}" dt="2022-05-19T12:55:40.865" v="883" actId="164"/>
          <ac:grpSpMkLst>
            <pc:docMk/>
            <pc:sldMk cId="2566724392" sldId="261"/>
            <ac:grpSpMk id="19" creationId="{36D3BBF2-1AFE-1D07-6B43-0072E566D8CE}"/>
          </ac:grpSpMkLst>
        </pc:grpChg>
        <pc:grpChg chg="add mod">
          <ac:chgData name="Dong, M. (Menghui)" userId="e2fca60e-22ed-4845-aa50-c1219f756563" providerId="ADAL" clId="{ED96E494-B418-434E-B2B9-FACCCE1BFCC5}" dt="2022-05-19T12:57:27.458" v="979" actId="1076"/>
          <ac:grpSpMkLst>
            <pc:docMk/>
            <pc:sldMk cId="2566724392" sldId="261"/>
            <ac:grpSpMk id="22" creationId="{1B2F6420-5050-CF07-BB1E-7855FF2C3093}"/>
          </ac:grpSpMkLst>
        </pc:grpChg>
        <pc:grpChg chg="add mod">
          <ac:chgData name="Dong, M. (Menghui)" userId="e2fca60e-22ed-4845-aa50-c1219f756563" providerId="ADAL" clId="{ED96E494-B418-434E-B2B9-FACCCE1BFCC5}" dt="2022-05-19T12:58:45.910" v="995" actId="1076"/>
          <ac:grpSpMkLst>
            <pc:docMk/>
            <pc:sldMk cId="2566724392" sldId="261"/>
            <ac:grpSpMk id="25" creationId="{B67B2042-FE80-451D-64A1-26D7FEFA0792}"/>
          </ac:grpSpMkLst>
        </pc:grpChg>
        <pc:picChg chg="mod">
          <ac:chgData name="Dong, M. (Menghui)" userId="e2fca60e-22ed-4845-aa50-c1219f756563" providerId="ADAL" clId="{ED96E494-B418-434E-B2B9-FACCCE1BFCC5}" dt="2022-05-19T12:10:27.431" v="149"/>
          <ac:picMkLst>
            <pc:docMk/>
            <pc:sldMk cId="2566724392" sldId="261"/>
            <ac:picMk id="7" creationId="{9C6149EC-7876-20E3-7B1F-173C0BB81B37}"/>
          </ac:picMkLst>
        </pc:picChg>
        <pc:picChg chg="mod">
          <ac:chgData name="Dong, M. (Menghui)" userId="e2fca60e-22ed-4845-aa50-c1219f756563" providerId="ADAL" clId="{ED96E494-B418-434E-B2B9-FACCCE1BFCC5}" dt="2022-05-19T12:10:27.431" v="149"/>
          <ac:picMkLst>
            <pc:docMk/>
            <pc:sldMk cId="2566724392" sldId="261"/>
            <ac:picMk id="8" creationId="{3D642DDD-2FED-D213-34DD-313DA9F67EB9}"/>
          </ac:picMkLst>
        </pc:picChg>
        <pc:picChg chg="mod">
          <ac:chgData name="Dong, M. (Menghui)" userId="e2fca60e-22ed-4845-aa50-c1219f756563" providerId="ADAL" clId="{ED96E494-B418-434E-B2B9-FACCCE1BFCC5}" dt="2022-05-19T12:10:27.431" v="149"/>
          <ac:picMkLst>
            <pc:docMk/>
            <pc:sldMk cId="2566724392" sldId="261"/>
            <ac:picMk id="9" creationId="{D68F06D2-3AC2-5450-BE93-19BBBB8BF880}"/>
          </ac:picMkLst>
        </pc:picChg>
        <pc:picChg chg="mod">
          <ac:chgData name="Dong, M. (Menghui)" userId="e2fca60e-22ed-4845-aa50-c1219f756563" providerId="ADAL" clId="{ED96E494-B418-434E-B2B9-FACCCE1BFCC5}" dt="2022-05-19T12:10:27.431" v="149"/>
          <ac:picMkLst>
            <pc:docMk/>
            <pc:sldMk cId="2566724392" sldId="261"/>
            <ac:picMk id="10" creationId="{A150FD85-1779-F2A9-B57A-576F52F26FC0}"/>
          </ac:picMkLst>
        </pc:picChg>
        <pc:picChg chg="mod">
          <ac:chgData name="Dong, M. (Menghui)" userId="e2fca60e-22ed-4845-aa50-c1219f756563" providerId="ADAL" clId="{ED96E494-B418-434E-B2B9-FACCCE1BFCC5}" dt="2022-05-19T12:10:27.431" v="149"/>
          <ac:picMkLst>
            <pc:docMk/>
            <pc:sldMk cId="2566724392" sldId="261"/>
            <ac:picMk id="11" creationId="{FA9DAB25-67AE-6639-50F1-64581148BB75}"/>
          </ac:picMkLst>
        </pc:picChg>
        <pc:picChg chg="add del mod">
          <ac:chgData name="Dong, M. (Menghui)" userId="e2fca60e-22ed-4845-aa50-c1219f756563" providerId="ADAL" clId="{ED96E494-B418-434E-B2B9-FACCCE1BFCC5}" dt="2022-05-19T12:13:22.843" v="252" actId="478"/>
          <ac:picMkLst>
            <pc:docMk/>
            <pc:sldMk cId="2566724392" sldId="261"/>
            <ac:picMk id="13" creationId="{0C038CC2-8E97-5506-4EBB-56C80A292F8D}"/>
          </ac:picMkLst>
        </pc:picChg>
        <pc:picChg chg="add del mod">
          <ac:chgData name="Dong, M. (Menghui)" userId="e2fca60e-22ed-4845-aa50-c1219f756563" providerId="ADAL" clId="{ED96E494-B418-434E-B2B9-FACCCE1BFCC5}" dt="2022-05-19T12:49:26.362" v="782" actId="478"/>
          <ac:picMkLst>
            <pc:docMk/>
            <pc:sldMk cId="2566724392" sldId="261"/>
            <ac:picMk id="15" creationId="{55D02696-B0E0-FDD1-101A-8949574946AB}"/>
          </ac:picMkLst>
        </pc:picChg>
        <pc:picChg chg="add mod">
          <ac:chgData name="Dong, M. (Menghui)" userId="e2fca60e-22ed-4845-aa50-c1219f756563" providerId="ADAL" clId="{ED96E494-B418-434E-B2B9-FACCCE1BFCC5}" dt="2022-05-19T12:54:50.500" v="872" actId="692"/>
          <ac:picMkLst>
            <pc:docMk/>
            <pc:sldMk cId="2566724392" sldId="261"/>
            <ac:picMk id="17" creationId="{0B6B9801-5DDB-104B-2A49-78939DB3E0AC}"/>
          </ac:picMkLst>
        </pc:picChg>
        <pc:picChg chg="add mod">
          <ac:chgData name="Dong, M. (Menghui)" userId="e2fca60e-22ed-4845-aa50-c1219f756563" providerId="ADAL" clId="{ED96E494-B418-434E-B2B9-FACCCE1BFCC5}" dt="2022-05-19T12:58:19.695" v="989" actId="1076"/>
          <ac:picMkLst>
            <pc:docMk/>
            <pc:sldMk cId="2566724392" sldId="261"/>
            <ac:picMk id="24" creationId="{C3CB4EE3-879E-F5FE-FC5F-3E24A743E6D8}"/>
          </ac:picMkLst>
        </pc:picChg>
        <pc:picChg chg="mod">
          <ac:chgData name="Dong, M. (Menghui)" userId="e2fca60e-22ed-4845-aa50-c1219f756563" providerId="ADAL" clId="{ED96E494-B418-434E-B2B9-FACCCE1BFCC5}" dt="2022-05-19T12:58:50.482" v="997" actId="1076"/>
          <ac:picMkLst>
            <pc:docMk/>
            <pc:sldMk cId="2566724392" sldId="261"/>
            <ac:picMk id="26" creationId="{AF1CF787-D0FF-0BBD-1EE8-A89C759E31EB}"/>
          </ac:picMkLst>
        </pc:picChg>
      </pc:sldChg>
      <pc:sldChg chg="addSp delSp modSp new mod modAnim modNotesTx">
        <pc:chgData name="Dong, M. (Menghui)" userId="e2fca60e-22ed-4845-aa50-c1219f756563" providerId="ADAL" clId="{ED96E494-B418-434E-B2B9-FACCCE1BFCC5}" dt="2022-05-19T13:03:50.246" v="1291" actId="20577"/>
        <pc:sldMkLst>
          <pc:docMk/>
          <pc:sldMk cId="3277885504" sldId="262"/>
        </pc:sldMkLst>
        <pc:spChg chg="del">
          <ac:chgData name="Dong, M. (Menghui)" userId="e2fca60e-22ed-4845-aa50-c1219f756563" providerId="ADAL" clId="{ED96E494-B418-434E-B2B9-FACCCE1BFCC5}" dt="2022-05-19T12:17:34.437" v="255" actId="478"/>
          <ac:spMkLst>
            <pc:docMk/>
            <pc:sldMk cId="3277885504" sldId="262"/>
            <ac:spMk id="2" creationId="{C624512F-A102-7905-931D-110C61141CE1}"/>
          </ac:spMkLst>
        </pc:spChg>
        <pc:spChg chg="del">
          <ac:chgData name="Dong, M. (Menghui)" userId="e2fca60e-22ed-4845-aa50-c1219f756563" providerId="ADAL" clId="{ED96E494-B418-434E-B2B9-FACCCE1BFCC5}" dt="2022-05-19T12:17:35.355" v="256" actId="478"/>
          <ac:spMkLst>
            <pc:docMk/>
            <pc:sldMk cId="3277885504" sldId="262"/>
            <ac:spMk id="3" creationId="{D3361807-6B42-CB44-B0A3-5164C12A3090}"/>
          </ac:spMkLst>
        </pc:spChg>
        <pc:spChg chg="add mod">
          <ac:chgData name="Dong, M. (Menghui)" userId="e2fca60e-22ed-4845-aa50-c1219f756563" providerId="ADAL" clId="{ED96E494-B418-434E-B2B9-FACCCE1BFCC5}" dt="2022-05-19T12:29:28.101" v="622" actId="20577"/>
          <ac:spMkLst>
            <pc:docMk/>
            <pc:sldMk cId="3277885504" sldId="262"/>
            <ac:spMk id="4" creationId="{23166499-A70D-FE77-7566-CAB241E66FD4}"/>
          </ac:spMkLst>
        </pc:spChg>
        <pc:spChg chg="add mod">
          <ac:chgData name="Dong, M. (Menghui)" userId="e2fca60e-22ed-4845-aa50-c1219f756563" providerId="ADAL" clId="{ED96E494-B418-434E-B2B9-FACCCE1BFCC5}" dt="2022-05-19T12:46:34.773" v="777" actId="1076"/>
          <ac:spMkLst>
            <pc:docMk/>
            <pc:sldMk cId="3277885504" sldId="262"/>
            <ac:spMk id="6" creationId="{ADA5129B-061F-758D-3DA2-88A891D71160}"/>
          </ac:spMkLst>
        </pc:spChg>
        <pc:spChg chg="add mod">
          <ac:chgData name="Dong, M. (Menghui)" userId="e2fca60e-22ed-4845-aa50-c1219f756563" providerId="ADAL" clId="{ED96E494-B418-434E-B2B9-FACCCE1BFCC5}" dt="2022-05-19T12:25:44.335" v="490" actId="1076"/>
          <ac:spMkLst>
            <pc:docMk/>
            <pc:sldMk cId="3277885504" sldId="262"/>
            <ac:spMk id="7" creationId="{1A35763E-E2EA-28DD-2DCA-04E5ABC3D4F5}"/>
          </ac:spMkLst>
        </pc:spChg>
        <pc:spChg chg="add mod">
          <ac:chgData name="Dong, M. (Menghui)" userId="e2fca60e-22ed-4845-aa50-c1219f756563" providerId="ADAL" clId="{ED96E494-B418-434E-B2B9-FACCCE1BFCC5}" dt="2022-05-19T12:46:37.220" v="778" actId="1076"/>
          <ac:spMkLst>
            <pc:docMk/>
            <pc:sldMk cId="3277885504" sldId="262"/>
            <ac:spMk id="8" creationId="{9B13544F-965F-7CC1-A4A1-989F63E013C9}"/>
          </ac:spMkLst>
        </pc:spChg>
        <pc:spChg chg="add mod">
          <ac:chgData name="Dong, M. (Menghui)" userId="e2fca60e-22ed-4845-aa50-c1219f756563" providerId="ADAL" clId="{ED96E494-B418-434E-B2B9-FACCCE1BFCC5}" dt="2022-05-19T12:59:20.777" v="1034" actId="1076"/>
          <ac:spMkLst>
            <pc:docMk/>
            <pc:sldMk cId="3277885504" sldId="262"/>
            <ac:spMk id="16" creationId="{B49C58BC-8EB5-B9EC-15FD-2836275399D0}"/>
          </ac:spMkLst>
        </pc:spChg>
        <pc:spChg chg="add mod">
          <ac:chgData name="Dong, M. (Menghui)" userId="e2fca60e-22ed-4845-aa50-c1219f756563" providerId="ADAL" clId="{ED96E494-B418-434E-B2B9-FACCCE1BFCC5}" dt="2022-05-19T12:36:07.296" v="695" actId="164"/>
          <ac:spMkLst>
            <pc:docMk/>
            <pc:sldMk cId="3277885504" sldId="262"/>
            <ac:spMk id="19" creationId="{765BA289-08D1-24B9-3C37-D75D6798B852}"/>
          </ac:spMkLst>
        </pc:spChg>
        <pc:grpChg chg="add mod">
          <ac:chgData name="Dong, M. (Menghui)" userId="e2fca60e-22ed-4845-aa50-c1219f756563" providerId="ADAL" clId="{ED96E494-B418-434E-B2B9-FACCCE1BFCC5}" dt="2022-05-19T12:26:00.463" v="494"/>
          <ac:grpSpMkLst>
            <pc:docMk/>
            <pc:sldMk cId="3277885504" sldId="262"/>
            <ac:grpSpMk id="9" creationId="{D2635D08-9F0C-1234-C6BC-14D3378B348F}"/>
          </ac:grpSpMkLst>
        </pc:grpChg>
        <pc:grpChg chg="mod">
          <ac:chgData name="Dong, M. (Menghui)" userId="e2fca60e-22ed-4845-aa50-c1219f756563" providerId="ADAL" clId="{ED96E494-B418-434E-B2B9-FACCCE1BFCC5}" dt="2022-05-19T12:26:00.463" v="494"/>
          <ac:grpSpMkLst>
            <pc:docMk/>
            <pc:sldMk cId="3277885504" sldId="262"/>
            <ac:grpSpMk id="10" creationId="{EA58186F-AC10-E339-E365-86D2FADA1DEF}"/>
          </ac:grpSpMkLst>
        </pc:grpChg>
        <pc:grpChg chg="add mod">
          <ac:chgData name="Dong, M. (Menghui)" userId="e2fca60e-22ed-4845-aa50-c1219f756563" providerId="ADAL" clId="{ED96E494-B418-434E-B2B9-FACCCE1BFCC5}" dt="2022-05-19T12:36:24.758" v="701" actId="1076"/>
          <ac:grpSpMkLst>
            <pc:docMk/>
            <pc:sldMk cId="3277885504" sldId="262"/>
            <ac:grpSpMk id="20" creationId="{427E5C8A-36E2-0833-5FC8-7C7EEDD3041B}"/>
          </ac:grpSpMkLst>
        </pc:grpChg>
        <pc:picChg chg="add del mod">
          <ac:chgData name="Dong, M. (Menghui)" userId="e2fca60e-22ed-4845-aa50-c1219f756563" providerId="ADAL" clId="{ED96E494-B418-434E-B2B9-FACCCE1BFCC5}" dt="2022-05-19T12:35:17.198" v="663" actId="478"/>
          <ac:picMkLst>
            <pc:docMk/>
            <pc:sldMk cId="3277885504" sldId="262"/>
            <ac:picMk id="5" creationId="{7C47FF7D-1C5D-8A99-E24B-1EF032ACB1D9}"/>
          </ac:picMkLst>
        </pc:picChg>
        <pc:picChg chg="mod">
          <ac:chgData name="Dong, M. (Menghui)" userId="e2fca60e-22ed-4845-aa50-c1219f756563" providerId="ADAL" clId="{ED96E494-B418-434E-B2B9-FACCCE1BFCC5}" dt="2022-05-19T12:26:00.463" v="494"/>
          <ac:picMkLst>
            <pc:docMk/>
            <pc:sldMk cId="3277885504" sldId="262"/>
            <ac:picMk id="11" creationId="{D235BFD2-3FC0-F47A-9D89-C35EECD1E3DD}"/>
          </ac:picMkLst>
        </pc:picChg>
        <pc:picChg chg="mod">
          <ac:chgData name="Dong, M. (Menghui)" userId="e2fca60e-22ed-4845-aa50-c1219f756563" providerId="ADAL" clId="{ED96E494-B418-434E-B2B9-FACCCE1BFCC5}" dt="2022-05-19T12:26:00.463" v="494"/>
          <ac:picMkLst>
            <pc:docMk/>
            <pc:sldMk cId="3277885504" sldId="262"/>
            <ac:picMk id="12" creationId="{7783F765-CEEB-2BC1-ADF5-8A1B8FFDE73E}"/>
          </ac:picMkLst>
        </pc:picChg>
        <pc:picChg chg="mod">
          <ac:chgData name="Dong, M. (Menghui)" userId="e2fca60e-22ed-4845-aa50-c1219f756563" providerId="ADAL" clId="{ED96E494-B418-434E-B2B9-FACCCE1BFCC5}" dt="2022-05-19T12:26:00.463" v="494"/>
          <ac:picMkLst>
            <pc:docMk/>
            <pc:sldMk cId="3277885504" sldId="262"/>
            <ac:picMk id="13" creationId="{D1919491-32C1-D194-65E7-88B8133A1B28}"/>
          </ac:picMkLst>
        </pc:picChg>
        <pc:picChg chg="mod">
          <ac:chgData name="Dong, M. (Menghui)" userId="e2fca60e-22ed-4845-aa50-c1219f756563" providerId="ADAL" clId="{ED96E494-B418-434E-B2B9-FACCCE1BFCC5}" dt="2022-05-19T12:26:00.463" v="494"/>
          <ac:picMkLst>
            <pc:docMk/>
            <pc:sldMk cId="3277885504" sldId="262"/>
            <ac:picMk id="14" creationId="{EFA97F1B-C7E1-D194-C2C8-93E0EAD8E347}"/>
          </ac:picMkLst>
        </pc:picChg>
        <pc:picChg chg="mod">
          <ac:chgData name="Dong, M. (Menghui)" userId="e2fca60e-22ed-4845-aa50-c1219f756563" providerId="ADAL" clId="{ED96E494-B418-434E-B2B9-FACCCE1BFCC5}" dt="2022-05-19T12:26:00.463" v="494"/>
          <ac:picMkLst>
            <pc:docMk/>
            <pc:sldMk cId="3277885504" sldId="262"/>
            <ac:picMk id="15" creationId="{C7754E46-3089-C8C1-2430-9D2DA2EBB026}"/>
          </ac:picMkLst>
        </pc:picChg>
        <pc:picChg chg="add mod modCrop">
          <ac:chgData name="Dong, M. (Menghui)" userId="e2fca60e-22ed-4845-aa50-c1219f756563" providerId="ADAL" clId="{ED96E494-B418-434E-B2B9-FACCCE1BFCC5}" dt="2022-05-19T12:36:07.296" v="695" actId="164"/>
          <ac:picMkLst>
            <pc:docMk/>
            <pc:sldMk cId="3277885504" sldId="262"/>
            <ac:picMk id="18" creationId="{95367DAD-E776-004A-0DEC-747D67E1F9E4}"/>
          </ac:picMkLst>
        </pc:picChg>
      </pc:sldChg>
      <pc:sldChg chg="addSp delSp modSp new mod modAnim modNotesTx">
        <pc:chgData name="Dong, M. (Menghui)" userId="e2fca60e-22ed-4845-aa50-c1219f756563" providerId="ADAL" clId="{ED96E494-B418-434E-B2B9-FACCCE1BFCC5}" dt="2022-05-19T14:09:32.915" v="4396"/>
        <pc:sldMkLst>
          <pc:docMk/>
          <pc:sldMk cId="1235447318" sldId="263"/>
        </pc:sldMkLst>
        <pc:spChg chg="del">
          <ac:chgData name="Dong, M. (Menghui)" userId="e2fca60e-22ed-4845-aa50-c1219f756563" providerId="ADAL" clId="{ED96E494-B418-434E-B2B9-FACCCE1BFCC5}" dt="2022-05-19T13:01:31.064" v="1079" actId="478"/>
          <ac:spMkLst>
            <pc:docMk/>
            <pc:sldMk cId="1235447318" sldId="263"/>
            <ac:spMk id="2" creationId="{B4BCB2F5-7EA1-7929-2991-178A70F4DCCC}"/>
          </ac:spMkLst>
        </pc:spChg>
        <pc:spChg chg="del">
          <ac:chgData name="Dong, M. (Menghui)" userId="e2fca60e-22ed-4845-aa50-c1219f756563" providerId="ADAL" clId="{ED96E494-B418-434E-B2B9-FACCCE1BFCC5}" dt="2022-05-19T13:01:32.189" v="1080" actId="478"/>
          <ac:spMkLst>
            <pc:docMk/>
            <pc:sldMk cId="1235447318" sldId="263"/>
            <ac:spMk id="3" creationId="{AC305E23-0918-F72A-FAE8-207C18E35C36}"/>
          </ac:spMkLst>
        </pc:spChg>
        <pc:spChg chg="add mod">
          <ac:chgData name="Dong, M. (Menghui)" userId="e2fca60e-22ed-4845-aa50-c1219f756563" providerId="ADAL" clId="{ED96E494-B418-434E-B2B9-FACCCE1BFCC5}" dt="2022-05-19T13:22:57.296" v="2276" actId="114"/>
          <ac:spMkLst>
            <pc:docMk/>
            <pc:sldMk cId="1235447318" sldId="263"/>
            <ac:spMk id="4" creationId="{11A3DA2B-311B-967F-8812-10A34B2433BB}"/>
          </ac:spMkLst>
        </pc:spChg>
        <pc:spChg chg="del mod">
          <ac:chgData name="Dong, M. (Menghui)" userId="e2fca60e-22ed-4845-aa50-c1219f756563" providerId="ADAL" clId="{ED96E494-B418-434E-B2B9-FACCCE1BFCC5}" dt="2022-05-19T13:23:28.728" v="2284" actId="478"/>
          <ac:spMkLst>
            <pc:docMk/>
            <pc:sldMk cId="1235447318" sldId="263"/>
            <ac:spMk id="13" creationId="{2EADBA33-28E2-EADC-173C-D414FE958E82}"/>
          </ac:spMkLst>
        </pc:spChg>
        <pc:spChg chg="mod">
          <ac:chgData name="Dong, M. (Menghui)" userId="e2fca60e-22ed-4845-aa50-c1219f756563" providerId="ADAL" clId="{ED96E494-B418-434E-B2B9-FACCCE1BFCC5}" dt="2022-05-19T13:39:04.190" v="3191" actId="1076"/>
          <ac:spMkLst>
            <pc:docMk/>
            <pc:sldMk cId="1235447318" sldId="263"/>
            <ac:spMk id="14" creationId="{0C2D4F89-70CA-15EA-C8B1-3CCE89880A21}"/>
          </ac:spMkLst>
        </pc:spChg>
        <pc:spChg chg="mod">
          <ac:chgData name="Dong, M. (Menghui)" userId="e2fca60e-22ed-4845-aa50-c1219f756563" providerId="ADAL" clId="{ED96E494-B418-434E-B2B9-FACCCE1BFCC5}" dt="2022-05-19T13:38:56.342" v="3189" actId="1076"/>
          <ac:spMkLst>
            <pc:docMk/>
            <pc:sldMk cId="1235447318" sldId="263"/>
            <ac:spMk id="15" creationId="{BA73F49A-22C4-16C9-876C-F1FA3A62F510}"/>
          </ac:spMkLst>
        </pc:spChg>
        <pc:spChg chg="mod">
          <ac:chgData name="Dong, M. (Menghui)" userId="e2fca60e-22ed-4845-aa50-c1219f756563" providerId="ADAL" clId="{ED96E494-B418-434E-B2B9-FACCCE1BFCC5}" dt="2022-05-19T13:40:50.540" v="3211" actId="2711"/>
          <ac:spMkLst>
            <pc:docMk/>
            <pc:sldMk cId="1235447318" sldId="263"/>
            <ac:spMk id="16" creationId="{9C316696-7B86-D434-88C5-4E2EDAEA347A}"/>
          </ac:spMkLst>
        </pc:spChg>
        <pc:spChg chg="mod">
          <ac:chgData name="Dong, M. (Menghui)" userId="e2fca60e-22ed-4845-aa50-c1219f756563" providerId="ADAL" clId="{ED96E494-B418-434E-B2B9-FACCCE1BFCC5}" dt="2022-05-19T13:38:23.673" v="3184" actId="2711"/>
          <ac:spMkLst>
            <pc:docMk/>
            <pc:sldMk cId="1235447318" sldId="263"/>
            <ac:spMk id="17" creationId="{8863CF0F-BEC3-B191-13BB-5FC32A317E3C}"/>
          </ac:spMkLst>
        </pc:spChg>
        <pc:spChg chg="del mod">
          <ac:chgData name="Dong, M. (Menghui)" userId="e2fca60e-22ed-4845-aa50-c1219f756563" providerId="ADAL" clId="{ED96E494-B418-434E-B2B9-FACCCE1BFCC5}" dt="2022-05-19T13:23:23.260" v="2281" actId="478"/>
          <ac:spMkLst>
            <pc:docMk/>
            <pc:sldMk cId="1235447318" sldId="263"/>
            <ac:spMk id="21" creationId="{E2424FAA-73E2-3DAB-914C-1E9E0DD64ED8}"/>
          </ac:spMkLst>
        </pc:spChg>
        <pc:spChg chg="mod">
          <ac:chgData name="Dong, M. (Menghui)" userId="e2fca60e-22ed-4845-aa50-c1219f756563" providerId="ADAL" clId="{ED96E494-B418-434E-B2B9-FACCCE1BFCC5}" dt="2022-05-19T13:38:40.297" v="3187" actId="2711"/>
          <ac:spMkLst>
            <pc:docMk/>
            <pc:sldMk cId="1235447318" sldId="263"/>
            <ac:spMk id="24" creationId="{7672B2F6-4367-1F9B-5658-A58B13E2A840}"/>
          </ac:spMkLst>
        </pc:spChg>
        <pc:spChg chg="mod">
          <ac:chgData name="Dong, M. (Menghui)" userId="e2fca60e-22ed-4845-aa50-c1219f756563" providerId="ADAL" clId="{ED96E494-B418-434E-B2B9-FACCCE1BFCC5}" dt="2022-05-19T13:40:23.614" v="3204" actId="255"/>
          <ac:spMkLst>
            <pc:docMk/>
            <pc:sldMk cId="1235447318" sldId="263"/>
            <ac:spMk id="25" creationId="{1191048E-E699-AB2F-5F15-34F7978A3A02}"/>
          </ac:spMkLst>
        </pc:spChg>
        <pc:spChg chg="mod">
          <ac:chgData name="Dong, M. (Menghui)" userId="e2fca60e-22ed-4845-aa50-c1219f756563" providerId="ADAL" clId="{ED96E494-B418-434E-B2B9-FACCCE1BFCC5}" dt="2022-05-19T13:38:36.363" v="3186" actId="2711"/>
          <ac:spMkLst>
            <pc:docMk/>
            <pc:sldMk cId="1235447318" sldId="263"/>
            <ac:spMk id="27" creationId="{52CB394A-6E98-D75E-E129-EAAF56E1058E}"/>
          </ac:spMkLst>
        </pc:spChg>
        <pc:spChg chg="mod">
          <ac:chgData name="Dong, M. (Menghui)" userId="e2fca60e-22ed-4845-aa50-c1219f756563" providerId="ADAL" clId="{ED96E494-B418-434E-B2B9-FACCCE1BFCC5}" dt="2022-05-19T13:40:20.924" v="3203" actId="255"/>
          <ac:spMkLst>
            <pc:docMk/>
            <pc:sldMk cId="1235447318" sldId="263"/>
            <ac:spMk id="29" creationId="{A764713D-0C70-C02F-0751-9EBCF175B0B8}"/>
          </ac:spMkLst>
        </pc:spChg>
        <pc:spChg chg="del mod">
          <ac:chgData name="Dong, M. (Menghui)" userId="e2fca60e-22ed-4845-aa50-c1219f756563" providerId="ADAL" clId="{ED96E494-B418-434E-B2B9-FACCCE1BFCC5}" dt="2022-05-19T13:23:19.406" v="2279" actId="478"/>
          <ac:spMkLst>
            <pc:docMk/>
            <pc:sldMk cId="1235447318" sldId="263"/>
            <ac:spMk id="31" creationId="{94824717-26CA-6E92-86E6-B95F6E17D0C5}"/>
          </ac:spMkLst>
        </pc:spChg>
        <pc:spChg chg="add mod">
          <ac:chgData name="Dong, M. (Menghui)" userId="e2fca60e-22ed-4845-aa50-c1219f756563" providerId="ADAL" clId="{ED96E494-B418-434E-B2B9-FACCCE1BFCC5}" dt="2022-05-19T13:24:40.575" v="2296" actId="164"/>
          <ac:spMkLst>
            <pc:docMk/>
            <pc:sldMk cId="1235447318" sldId="263"/>
            <ac:spMk id="33" creationId="{12C27936-DFC1-3495-248E-79576FFE04EE}"/>
          </ac:spMkLst>
        </pc:spChg>
        <pc:spChg chg="add mod">
          <ac:chgData name="Dong, M. (Menghui)" userId="e2fca60e-22ed-4845-aa50-c1219f756563" providerId="ADAL" clId="{ED96E494-B418-434E-B2B9-FACCCE1BFCC5}" dt="2022-05-19T13:30:59.280" v="2790" actId="20577"/>
          <ac:spMkLst>
            <pc:docMk/>
            <pc:sldMk cId="1235447318" sldId="263"/>
            <ac:spMk id="35" creationId="{B3E9647F-7ED5-0FD5-C989-A8ED103616AA}"/>
          </ac:spMkLst>
        </pc:spChg>
        <pc:spChg chg="add mod">
          <ac:chgData name="Dong, M. (Menghui)" userId="e2fca60e-22ed-4845-aa50-c1219f756563" providerId="ADAL" clId="{ED96E494-B418-434E-B2B9-FACCCE1BFCC5}" dt="2022-05-19T13:40:35.533" v="3208" actId="20577"/>
          <ac:spMkLst>
            <pc:docMk/>
            <pc:sldMk cId="1235447318" sldId="263"/>
            <ac:spMk id="37" creationId="{E3B06F6A-D6A3-FEE6-ED96-5CB5AB6704D6}"/>
          </ac:spMkLst>
        </pc:spChg>
        <pc:spChg chg="add mod">
          <ac:chgData name="Dong, M. (Menghui)" userId="e2fca60e-22ed-4845-aa50-c1219f756563" providerId="ADAL" clId="{ED96E494-B418-434E-B2B9-FACCCE1BFCC5}" dt="2022-05-19T13:43:38.857" v="3248" actId="1076"/>
          <ac:spMkLst>
            <pc:docMk/>
            <pc:sldMk cId="1235447318" sldId="263"/>
            <ac:spMk id="43" creationId="{5060422C-12BA-A418-AD3B-D5F1F87386FF}"/>
          </ac:spMkLst>
        </pc:spChg>
        <pc:spChg chg="add mod">
          <ac:chgData name="Dong, M. (Menghui)" userId="e2fca60e-22ed-4845-aa50-c1219f756563" providerId="ADAL" clId="{ED96E494-B418-434E-B2B9-FACCCE1BFCC5}" dt="2022-05-19T13:43:23.546" v="3236" actId="1076"/>
          <ac:spMkLst>
            <pc:docMk/>
            <pc:sldMk cId="1235447318" sldId="263"/>
            <ac:spMk id="45" creationId="{9C9ED32D-F200-E584-D5C4-49145C488152}"/>
          </ac:spMkLst>
        </pc:spChg>
        <pc:spChg chg="add mod">
          <ac:chgData name="Dong, M. (Menghui)" userId="e2fca60e-22ed-4845-aa50-c1219f756563" providerId="ADAL" clId="{ED96E494-B418-434E-B2B9-FACCCE1BFCC5}" dt="2022-05-19T14:08:29.683" v="4388" actId="14100"/>
          <ac:spMkLst>
            <pc:docMk/>
            <pc:sldMk cId="1235447318" sldId="263"/>
            <ac:spMk id="47" creationId="{74BF2994-DAFE-1F41-4E3D-DF0C8BEEB958}"/>
          </ac:spMkLst>
        </pc:spChg>
        <pc:spChg chg="add mod">
          <ac:chgData name="Dong, M. (Menghui)" userId="e2fca60e-22ed-4845-aa50-c1219f756563" providerId="ADAL" clId="{ED96E494-B418-434E-B2B9-FACCCE1BFCC5}" dt="2022-05-19T14:08:52.510" v="4390" actId="1076"/>
          <ac:spMkLst>
            <pc:docMk/>
            <pc:sldMk cId="1235447318" sldId="263"/>
            <ac:spMk id="48" creationId="{E30EAF7E-D534-A963-F4C3-D9AAD8352FE5}"/>
          </ac:spMkLst>
        </pc:spChg>
        <pc:grpChg chg="add mod">
          <ac:chgData name="Dong, M. (Menghui)" userId="e2fca60e-22ed-4845-aa50-c1219f756563" providerId="ADAL" clId="{ED96E494-B418-434E-B2B9-FACCCE1BFCC5}" dt="2022-05-19T13:01:28.386" v="1078"/>
          <ac:grpSpMkLst>
            <pc:docMk/>
            <pc:sldMk cId="1235447318" sldId="263"/>
            <ac:grpSpMk id="5" creationId="{4F47DFCE-855E-05CC-2AE3-10E84EB3D79A}"/>
          </ac:grpSpMkLst>
        </pc:grpChg>
        <pc:grpChg chg="mod">
          <ac:chgData name="Dong, M. (Menghui)" userId="e2fca60e-22ed-4845-aa50-c1219f756563" providerId="ADAL" clId="{ED96E494-B418-434E-B2B9-FACCCE1BFCC5}" dt="2022-05-19T13:01:28.386" v="1078"/>
          <ac:grpSpMkLst>
            <pc:docMk/>
            <pc:sldMk cId="1235447318" sldId="263"/>
            <ac:grpSpMk id="6" creationId="{69A8B560-7CAE-4C93-6DDE-BBDF0B0909A7}"/>
          </ac:grpSpMkLst>
        </pc:grpChg>
        <pc:grpChg chg="add mod">
          <ac:chgData name="Dong, M. (Menghui)" userId="e2fca60e-22ed-4845-aa50-c1219f756563" providerId="ADAL" clId="{ED96E494-B418-434E-B2B9-FACCCE1BFCC5}" dt="2022-05-19T13:40:44.085" v="3210" actId="1076"/>
          <ac:grpSpMkLst>
            <pc:docMk/>
            <pc:sldMk cId="1235447318" sldId="263"/>
            <ac:grpSpMk id="12" creationId="{4A628035-29CF-3723-1C88-E627F24C3F93}"/>
          </ac:grpSpMkLst>
        </pc:grpChg>
        <pc:grpChg chg="del mod">
          <ac:chgData name="Dong, M. (Menghui)" userId="e2fca60e-22ed-4845-aa50-c1219f756563" providerId="ADAL" clId="{ED96E494-B418-434E-B2B9-FACCCE1BFCC5}" dt="2022-05-19T13:23:19.406" v="2279" actId="478"/>
          <ac:grpSpMkLst>
            <pc:docMk/>
            <pc:sldMk cId="1235447318" sldId="263"/>
            <ac:grpSpMk id="18" creationId="{E783F66C-35F7-A7AB-00E1-12DA3C5337D0}"/>
          </ac:grpSpMkLst>
        </pc:grpChg>
        <pc:grpChg chg="add mod">
          <ac:chgData name="Dong, M. (Menghui)" userId="e2fca60e-22ed-4845-aa50-c1219f756563" providerId="ADAL" clId="{ED96E494-B418-434E-B2B9-FACCCE1BFCC5}" dt="2022-05-19T13:25:36.562" v="2347" actId="164"/>
          <ac:grpSpMkLst>
            <pc:docMk/>
            <pc:sldMk cId="1235447318" sldId="263"/>
            <ac:grpSpMk id="34" creationId="{471DD1CC-2A79-B0E6-5D70-2EA12AEEF0B5}"/>
          </ac:grpSpMkLst>
        </pc:grpChg>
        <pc:grpChg chg="add mod">
          <ac:chgData name="Dong, M. (Menghui)" userId="e2fca60e-22ed-4845-aa50-c1219f756563" providerId="ADAL" clId="{ED96E494-B418-434E-B2B9-FACCCE1BFCC5}" dt="2022-05-19T13:40:38.993" v="3209" actId="1076"/>
          <ac:grpSpMkLst>
            <pc:docMk/>
            <pc:sldMk cId="1235447318" sldId="263"/>
            <ac:grpSpMk id="36" creationId="{494FF347-97F1-863E-3FA9-70E48BB02265}"/>
          </ac:grpSpMkLst>
        </pc:grpChg>
        <pc:graphicFrameChg chg="add mod">
          <ac:chgData name="Dong, M. (Menghui)" userId="e2fca60e-22ed-4845-aa50-c1219f756563" providerId="ADAL" clId="{ED96E494-B418-434E-B2B9-FACCCE1BFCC5}" dt="2022-05-19T13:43:23.546" v="3236" actId="1076"/>
          <ac:graphicFrameMkLst>
            <pc:docMk/>
            <pc:sldMk cId="1235447318" sldId="263"/>
            <ac:graphicFrameMk id="46" creationId="{2E36882B-3984-7E6C-464B-7DE6DD91001A}"/>
          </ac:graphicFrameMkLst>
        </pc:graphicFrameChg>
        <pc:picChg chg="mod">
          <ac:chgData name="Dong, M. (Menghui)" userId="e2fca60e-22ed-4845-aa50-c1219f756563" providerId="ADAL" clId="{ED96E494-B418-434E-B2B9-FACCCE1BFCC5}" dt="2022-05-19T13:01:28.386" v="1078"/>
          <ac:picMkLst>
            <pc:docMk/>
            <pc:sldMk cId="1235447318" sldId="263"/>
            <ac:picMk id="7" creationId="{03D37827-62E2-9B29-C652-CC0E1E5EC851}"/>
          </ac:picMkLst>
        </pc:picChg>
        <pc:picChg chg="mod">
          <ac:chgData name="Dong, M. (Menghui)" userId="e2fca60e-22ed-4845-aa50-c1219f756563" providerId="ADAL" clId="{ED96E494-B418-434E-B2B9-FACCCE1BFCC5}" dt="2022-05-19T13:01:28.386" v="1078"/>
          <ac:picMkLst>
            <pc:docMk/>
            <pc:sldMk cId="1235447318" sldId="263"/>
            <ac:picMk id="8" creationId="{3489F336-AC62-F81E-B3B8-6579EEB19C99}"/>
          </ac:picMkLst>
        </pc:picChg>
        <pc:picChg chg="mod">
          <ac:chgData name="Dong, M. (Menghui)" userId="e2fca60e-22ed-4845-aa50-c1219f756563" providerId="ADAL" clId="{ED96E494-B418-434E-B2B9-FACCCE1BFCC5}" dt="2022-05-19T13:01:28.386" v="1078"/>
          <ac:picMkLst>
            <pc:docMk/>
            <pc:sldMk cId="1235447318" sldId="263"/>
            <ac:picMk id="9" creationId="{20FBEB79-9B19-3CF5-428B-E5558999A40F}"/>
          </ac:picMkLst>
        </pc:picChg>
        <pc:picChg chg="mod">
          <ac:chgData name="Dong, M. (Menghui)" userId="e2fca60e-22ed-4845-aa50-c1219f756563" providerId="ADAL" clId="{ED96E494-B418-434E-B2B9-FACCCE1BFCC5}" dt="2022-05-19T13:01:28.386" v="1078"/>
          <ac:picMkLst>
            <pc:docMk/>
            <pc:sldMk cId="1235447318" sldId="263"/>
            <ac:picMk id="10" creationId="{17661476-6C7D-F292-B092-E865C19DB49F}"/>
          </ac:picMkLst>
        </pc:picChg>
        <pc:picChg chg="mod">
          <ac:chgData name="Dong, M. (Menghui)" userId="e2fca60e-22ed-4845-aa50-c1219f756563" providerId="ADAL" clId="{ED96E494-B418-434E-B2B9-FACCCE1BFCC5}" dt="2022-05-19T13:01:28.386" v="1078"/>
          <ac:picMkLst>
            <pc:docMk/>
            <pc:sldMk cId="1235447318" sldId="263"/>
            <ac:picMk id="11" creationId="{7F98133F-D7B5-8608-670B-C08D4D28FCD2}"/>
          </ac:picMkLst>
        </pc:picChg>
        <pc:picChg chg="add mod">
          <ac:chgData name="Dong, M. (Menghui)" userId="e2fca60e-22ed-4845-aa50-c1219f756563" providerId="ADAL" clId="{ED96E494-B418-434E-B2B9-FACCCE1BFCC5}" dt="2022-05-19T13:24:40.575" v="2296" actId="164"/>
          <ac:picMkLst>
            <pc:docMk/>
            <pc:sldMk cId="1235447318" sldId="263"/>
            <ac:picMk id="32" creationId="{BEB3D06C-11E8-7580-2887-87BF835433BD}"/>
          </ac:picMkLst>
        </pc:picChg>
        <pc:picChg chg="add del mod">
          <ac:chgData name="Dong, M. (Menghui)" userId="e2fca60e-22ed-4845-aa50-c1219f756563" providerId="ADAL" clId="{ED96E494-B418-434E-B2B9-FACCCE1BFCC5}" dt="2022-05-19T13:41:04.249" v="3215" actId="478"/>
          <ac:picMkLst>
            <pc:docMk/>
            <pc:sldMk cId="1235447318" sldId="263"/>
            <ac:picMk id="38" creationId="{67FCF79B-AFC4-F86E-AC00-484E2E630827}"/>
          </ac:picMkLst>
        </pc:picChg>
        <pc:picChg chg="add del mod">
          <ac:chgData name="Dong, M. (Menghui)" userId="e2fca60e-22ed-4845-aa50-c1219f756563" providerId="ADAL" clId="{ED96E494-B418-434E-B2B9-FACCCE1BFCC5}" dt="2022-05-19T13:41:41.700" v="3224" actId="478"/>
          <ac:picMkLst>
            <pc:docMk/>
            <pc:sldMk cId="1235447318" sldId="263"/>
            <ac:picMk id="40" creationId="{0685FE95-EBED-BDD1-568F-568668E0FDCE}"/>
          </ac:picMkLst>
        </pc:picChg>
        <pc:picChg chg="add mod">
          <ac:chgData name="Dong, M. (Menghui)" userId="e2fca60e-22ed-4845-aa50-c1219f756563" providerId="ADAL" clId="{ED96E494-B418-434E-B2B9-FACCCE1BFCC5}" dt="2022-05-19T13:44:05.093" v="3249" actId="1076"/>
          <ac:picMkLst>
            <pc:docMk/>
            <pc:sldMk cId="1235447318" sldId="263"/>
            <ac:picMk id="42" creationId="{72855E08-52D2-30F7-9557-6726076C2537}"/>
          </ac:picMkLst>
        </pc:picChg>
        <pc:cxnChg chg="del mod">
          <ac:chgData name="Dong, M. (Menghui)" userId="e2fca60e-22ed-4845-aa50-c1219f756563" providerId="ADAL" clId="{ED96E494-B418-434E-B2B9-FACCCE1BFCC5}" dt="2022-05-19T13:23:26.653" v="2283" actId="478"/>
          <ac:cxnSpMkLst>
            <pc:docMk/>
            <pc:sldMk cId="1235447318" sldId="263"/>
            <ac:cxnSpMk id="19" creationId="{D726C048-879B-E393-A8C6-23FCD0D9BC3C}"/>
          </ac:cxnSpMkLst>
        </pc:cxnChg>
        <pc:cxnChg chg="del mod">
          <ac:chgData name="Dong, M. (Menghui)" userId="e2fca60e-22ed-4845-aa50-c1219f756563" providerId="ADAL" clId="{ED96E494-B418-434E-B2B9-FACCCE1BFCC5}" dt="2022-05-19T13:23:24.712" v="2282" actId="478"/>
          <ac:cxnSpMkLst>
            <pc:docMk/>
            <pc:sldMk cId="1235447318" sldId="263"/>
            <ac:cxnSpMk id="20" creationId="{DB990575-79A9-FFCE-3702-6C6F43DF6812}"/>
          </ac:cxnSpMkLst>
        </pc:cxnChg>
        <pc:cxnChg chg="mod">
          <ac:chgData name="Dong, M. (Menghui)" userId="e2fca60e-22ed-4845-aa50-c1219f756563" providerId="ADAL" clId="{ED96E494-B418-434E-B2B9-FACCCE1BFCC5}" dt="2022-05-19T13:38:56.342" v="3189" actId="1076"/>
          <ac:cxnSpMkLst>
            <pc:docMk/>
            <pc:sldMk cId="1235447318" sldId="263"/>
            <ac:cxnSpMk id="22" creationId="{8D14CDFA-450F-B891-2576-4C172685B021}"/>
          </ac:cxnSpMkLst>
        </pc:cxnChg>
        <pc:cxnChg chg="mod">
          <ac:chgData name="Dong, M. (Menghui)" userId="e2fca60e-22ed-4845-aa50-c1219f756563" providerId="ADAL" clId="{ED96E494-B418-434E-B2B9-FACCCE1BFCC5}" dt="2022-05-19T13:39:04.190" v="3191" actId="1076"/>
          <ac:cxnSpMkLst>
            <pc:docMk/>
            <pc:sldMk cId="1235447318" sldId="263"/>
            <ac:cxnSpMk id="23" creationId="{14F70CCE-F0D5-7DA8-6FA0-2C4CB4E884E8}"/>
          </ac:cxnSpMkLst>
        </pc:cxnChg>
        <pc:cxnChg chg="mod">
          <ac:chgData name="Dong, M. (Menghui)" userId="e2fca60e-22ed-4845-aa50-c1219f756563" providerId="ADAL" clId="{ED96E494-B418-434E-B2B9-FACCCE1BFCC5}" dt="2022-05-19T13:23:13.923" v="2277"/>
          <ac:cxnSpMkLst>
            <pc:docMk/>
            <pc:sldMk cId="1235447318" sldId="263"/>
            <ac:cxnSpMk id="26" creationId="{B5764824-88D1-9A2A-48C6-040D94F02D0E}"/>
          </ac:cxnSpMkLst>
        </pc:cxnChg>
        <pc:cxnChg chg="mod">
          <ac:chgData name="Dong, M. (Menghui)" userId="e2fca60e-22ed-4845-aa50-c1219f756563" providerId="ADAL" clId="{ED96E494-B418-434E-B2B9-FACCCE1BFCC5}" dt="2022-05-19T13:39:04.190" v="3191" actId="1076"/>
          <ac:cxnSpMkLst>
            <pc:docMk/>
            <pc:sldMk cId="1235447318" sldId="263"/>
            <ac:cxnSpMk id="28" creationId="{C940C50A-B2B0-6FD6-A8FF-30A891931AC2}"/>
          </ac:cxnSpMkLst>
        </pc:cxnChg>
        <pc:cxnChg chg="del mod">
          <ac:chgData name="Dong, M. (Menghui)" userId="e2fca60e-22ed-4845-aa50-c1219f756563" providerId="ADAL" clId="{ED96E494-B418-434E-B2B9-FACCCE1BFCC5}" dt="2022-05-19T13:23:20.973" v="2280" actId="478"/>
          <ac:cxnSpMkLst>
            <pc:docMk/>
            <pc:sldMk cId="1235447318" sldId="263"/>
            <ac:cxnSpMk id="30" creationId="{13D4B3E7-238A-225A-D3ED-E5776269D6BF}"/>
          </ac:cxnSpMkLst>
        </pc:cxnChg>
        <pc:cxnChg chg="add mod">
          <ac:chgData name="Dong, M. (Menghui)" userId="e2fca60e-22ed-4845-aa50-c1219f756563" providerId="ADAL" clId="{ED96E494-B418-434E-B2B9-FACCCE1BFCC5}" dt="2022-05-19T13:43:23.546" v="3236" actId="1076"/>
          <ac:cxnSpMkLst>
            <pc:docMk/>
            <pc:sldMk cId="1235447318" sldId="263"/>
            <ac:cxnSpMk id="44" creationId="{5F551C0C-CAA0-579C-9580-023C8354C235}"/>
          </ac:cxnSpMkLst>
        </pc:cxnChg>
      </pc:sldChg>
      <pc:sldChg chg="addSp delSp modSp new mod ord delAnim modAnim modNotesTx">
        <pc:chgData name="Dong, M. (Menghui)" userId="e2fca60e-22ed-4845-aa50-c1219f756563" providerId="ADAL" clId="{ED96E494-B418-434E-B2B9-FACCCE1BFCC5}" dt="2022-05-19T14:56:29.919" v="6746" actId="20577"/>
        <pc:sldMkLst>
          <pc:docMk/>
          <pc:sldMk cId="2643998133" sldId="264"/>
        </pc:sldMkLst>
        <pc:spChg chg="del">
          <ac:chgData name="Dong, M. (Menghui)" userId="e2fca60e-22ed-4845-aa50-c1219f756563" providerId="ADAL" clId="{ED96E494-B418-434E-B2B9-FACCCE1BFCC5}" dt="2022-05-19T13:43:08.592" v="3234" actId="478"/>
          <ac:spMkLst>
            <pc:docMk/>
            <pc:sldMk cId="2643998133" sldId="264"/>
            <ac:spMk id="2" creationId="{22C44317-5F17-B172-8B70-987A3CD49160}"/>
          </ac:spMkLst>
        </pc:spChg>
        <pc:spChg chg="del">
          <ac:chgData name="Dong, M. (Menghui)" userId="e2fca60e-22ed-4845-aa50-c1219f756563" providerId="ADAL" clId="{ED96E494-B418-434E-B2B9-FACCCE1BFCC5}" dt="2022-05-19T13:43:08.592" v="3234" actId="478"/>
          <ac:spMkLst>
            <pc:docMk/>
            <pc:sldMk cId="2643998133" sldId="264"/>
            <ac:spMk id="3" creationId="{C0946EE7-1564-A441-B85B-EEA2DD9857DD}"/>
          </ac:spMkLst>
        </pc:spChg>
        <pc:spChg chg="add mod">
          <ac:chgData name="Dong, M. (Menghui)" userId="e2fca60e-22ed-4845-aa50-c1219f756563" providerId="ADAL" clId="{ED96E494-B418-434E-B2B9-FACCCE1BFCC5}" dt="2022-05-19T13:44:27.004" v="3255"/>
          <ac:spMkLst>
            <pc:docMk/>
            <pc:sldMk cId="2643998133" sldId="264"/>
            <ac:spMk id="4" creationId="{C659A2BD-8A12-523A-ACA1-993A2E919506}"/>
          </ac:spMkLst>
        </pc:spChg>
        <pc:spChg chg="add mod">
          <ac:chgData name="Dong, M. (Menghui)" userId="e2fca60e-22ed-4845-aa50-c1219f756563" providerId="ADAL" clId="{ED96E494-B418-434E-B2B9-FACCCE1BFCC5}" dt="2022-05-19T13:56:30.407" v="3675" actId="20577"/>
          <ac:spMkLst>
            <pc:docMk/>
            <pc:sldMk cId="2643998133" sldId="264"/>
            <ac:spMk id="16" creationId="{132EB6C5-C7F4-6A6C-E867-B2B57B0B2B34}"/>
          </ac:spMkLst>
        </pc:spChg>
        <pc:spChg chg="add del mod">
          <ac:chgData name="Dong, M. (Menghui)" userId="e2fca60e-22ed-4845-aa50-c1219f756563" providerId="ADAL" clId="{ED96E494-B418-434E-B2B9-FACCCE1BFCC5}" dt="2022-05-19T13:47:14.103" v="3350"/>
          <ac:spMkLst>
            <pc:docMk/>
            <pc:sldMk cId="2643998133" sldId="264"/>
            <ac:spMk id="18" creationId="{70A950C0-862F-B0A2-1F12-9093C6AA0170}"/>
          </ac:spMkLst>
        </pc:spChg>
        <pc:spChg chg="add del mod">
          <ac:chgData name="Dong, M. (Menghui)" userId="e2fca60e-22ed-4845-aa50-c1219f756563" providerId="ADAL" clId="{ED96E494-B418-434E-B2B9-FACCCE1BFCC5}" dt="2022-05-19T13:47:14.103" v="3350"/>
          <ac:spMkLst>
            <pc:docMk/>
            <pc:sldMk cId="2643998133" sldId="264"/>
            <ac:spMk id="19" creationId="{3B6A1A41-8891-2275-66BF-28E746A0B48E}"/>
          </ac:spMkLst>
        </pc:spChg>
        <pc:spChg chg="mod">
          <ac:chgData name="Dong, M. (Menghui)" userId="e2fca60e-22ed-4845-aa50-c1219f756563" providerId="ADAL" clId="{ED96E494-B418-434E-B2B9-FACCCE1BFCC5}" dt="2022-05-19T13:47:07.690" v="3349"/>
          <ac:spMkLst>
            <pc:docMk/>
            <pc:sldMk cId="2643998133" sldId="264"/>
            <ac:spMk id="23" creationId="{06EDB506-DAD0-EBBD-A2C6-C536F80047D4}"/>
          </ac:spMkLst>
        </pc:spChg>
        <pc:spChg chg="add del mod">
          <ac:chgData name="Dong, M. (Menghui)" userId="e2fca60e-22ed-4845-aa50-c1219f756563" providerId="ADAL" clId="{ED96E494-B418-434E-B2B9-FACCCE1BFCC5}" dt="2022-05-19T13:47:14.103" v="3350"/>
          <ac:spMkLst>
            <pc:docMk/>
            <pc:sldMk cId="2643998133" sldId="264"/>
            <ac:spMk id="24" creationId="{A81BC359-1965-9B78-8D59-1A9912953406}"/>
          </ac:spMkLst>
        </pc:spChg>
        <pc:spChg chg="mod">
          <ac:chgData name="Dong, M. (Menghui)" userId="e2fca60e-22ed-4845-aa50-c1219f756563" providerId="ADAL" clId="{ED96E494-B418-434E-B2B9-FACCCE1BFCC5}" dt="2022-05-19T13:47:07.690" v="3349"/>
          <ac:spMkLst>
            <pc:docMk/>
            <pc:sldMk cId="2643998133" sldId="264"/>
            <ac:spMk id="27" creationId="{785C0788-A8AD-DC31-7D81-0F98359021D9}"/>
          </ac:spMkLst>
        </pc:spChg>
        <pc:spChg chg="mod">
          <ac:chgData name="Dong, M. (Menghui)" userId="e2fca60e-22ed-4845-aa50-c1219f756563" providerId="ADAL" clId="{ED96E494-B418-434E-B2B9-FACCCE1BFCC5}" dt="2022-05-19T13:47:07.690" v="3349"/>
          <ac:spMkLst>
            <pc:docMk/>
            <pc:sldMk cId="2643998133" sldId="264"/>
            <ac:spMk id="29" creationId="{C6E468EA-CE1D-1569-2801-F16B7891E77D}"/>
          </ac:spMkLst>
        </pc:spChg>
        <pc:spChg chg="add mod">
          <ac:chgData name="Dong, M. (Menghui)" userId="e2fca60e-22ed-4845-aa50-c1219f756563" providerId="ADAL" clId="{ED96E494-B418-434E-B2B9-FACCCE1BFCC5}" dt="2022-05-19T13:47:51.931" v="3354" actId="1076"/>
          <ac:spMkLst>
            <pc:docMk/>
            <pc:sldMk cId="2643998133" sldId="264"/>
            <ac:spMk id="31" creationId="{AF20C5B2-6A3D-96AC-5CAF-A3A94BCB4F5E}"/>
          </ac:spMkLst>
        </pc:spChg>
        <pc:spChg chg="add mod">
          <ac:chgData name="Dong, M. (Menghui)" userId="e2fca60e-22ed-4845-aa50-c1219f756563" providerId="ADAL" clId="{ED96E494-B418-434E-B2B9-FACCCE1BFCC5}" dt="2022-05-19T13:47:30.930" v="3352" actId="1076"/>
          <ac:spMkLst>
            <pc:docMk/>
            <pc:sldMk cId="2643998133" sldId="264"/>
            <ac:spMk id="32" creationId="{4E714019-D5DD-CDE5-B1FA-B71F664893EB}"/>
          </ac:spMkLst>
        </pc:spChg>
        <pc:spChg chg="mod ord">
          <ac:chgData name="Dong, M. (Menghui)" userId="e2fca60e-22ed-4845-aa50-c1219f756563" providerId="ADAL" clId="{ED96E494-B418-434E-B2B9-FACCCE1BFCC5}" dt="2022-05-19T13:52:20.417" v="3503" actId="1076"/>
          <ac:spMkLst>
            <pc:docMk/>
            <pc:sldMk cId="2643998133" sldId="264"/>
            <ac:spMk id="36" creationId="{0F5C7C1A-A42B-9061-19FD-7FF3B9CAFC84}"/>
          </ac:spMkLst>
        </pc:spChg>
        <pc:spChg chg="add mod">
          <ac:chgData name="Dong, M. (Menghui)" userId="e2fca60e-22ed-4845-aa50-c1219f756563" providerId="ADAL" clId="{ED96E494-B418-434E-B2B9-FACCCE1BFCC5}" dt="2022-05-19T13:47:30.930" v="3352" actId="1076"/>
          <ac:spMkLst>
            <pc:docMk/>
            <pc:sldMk cId="2643998133" sldId="264"/>
            <ac:spMk id="37" creationId="{DBD84BC2-CD6F-9EE6-0B7E-7B512586405E}"/>
          </ac:spMkLst>
        </pc:spChg>
        <pc:spChg chg="mod">
          <ac:chgData name="Dong, M. (Menghui)" userId="e2fca60e-22ed-4845-aa50-c1219f756563" providerId="ADAL" clId="{ED96E494-B418-434E-B2B9-FACCCE1BFCC5}" dt="2022-05-19T13:47:42.706" v="3353" actId="207"/>
          <ac:spMkLst>
            <pc:docMk/>
            <pc:sldMk cId="2643998133" sldId="264"/>
            <ac:spMk id="40" creationId="{77AE618C-E1E5-A52F-1DB0-DB3C60296C8F}"/>
          </ac:spMkLst>
        </pc:spChg>
        <pc:spChg chg="mod">
          <ac:chgData name="Dong, M. (Menghui)" userId="e2fca60e-22ed-4845-aa50-c1219f756563" providerId="ADAL" clId="{ED96E494-B418-434E-B2B9-FACCCE1BFCC5}" dt="2022-05-19T13:47:30.930" v="3352" actId="1076"/>
          <ac:spMkLst>
            <pc:docMk/>
            <pc:sldMk cId="2643998133" sldId="264"/>
            <ac:spMk id="42" creationId="{69F65529-2922-EF5E-0BC7-B505907D021E}"/>
          </ac:spMkLst>
        </pc:spChg>
        <pc:spChg chg="add mod">
          <ac:chgData name="Dong, M. (Menghui)" userId="e2fca60e-22ed-4845-aa50-c1219f756563" providerId="ADAL" clId="{ED96E494-B418-434E-B2B9-FACCCE1BFCC5}" dt="2022-05-19T13:54:46.902" v="3639" actId="20577"/>
          <ac:spMkLst>
            <pc:docMk/>
            <pc:sldMk cId="2643998133" sldId="264"/>
            <ac:spMk id="44" creationId="{D9F10998-3887-7502-2E8B-6B84DF63C3FF}"/>
          </ac:spMkLst>
        </pc:spChg>
        <pc:spChg chg="add mod">
          <ac:chgData name="Dong, M. (Menghui)" userId="e2fca60e-22ed-4845-aa50-c1219f756563" providerId="ADAL" clId="{ED96E494-B418-434E-B2B9-FACCCE1BFCC5}" dt="2022-05-19T13:54:54.087" v="3642" actId="1036"/>
          <ac:spMkLst>
            <pc:docMk/>
            <pc:sldMk cId="2643998133" sldId="264"/>
            <ac:spMk id="46" creationId="{9E1F4FE9-E72E-0781-3B08-92AC7F2BD8B5}"/>
          </ac:spMkLst>
        </pc:spChg>
        <pc:spChg chg="add mod">
          <ac:chgData name="Dong, M. (Menghui)" userId="e2fca60e-22ed-4845-aa50-c1219f756563" providerId="ADAL" clId="{ED96E494-B418-434E-B2B9-FACCCE1BFCC5}" dt="2022-05-19T14:09:01.582" v="4393" actId="1076"/>
          <ac:spMkLst>
            <pc:docMk/>
            <pc:sldMk cId="2643998133" sldId="264"/>
            <ac:spMk id="47" creationId="{B5A3E451-9804-65D7-847A-107B0A8DAB6A}"/>
          </ac:spMkLst>
        </pc:spChg>
        <pc:grpChg chg="add mod">
          <ac:chgData name="Dong, M. (Menghui)" userId="e2fca60e-22ed-4845-aa50-c1219f756563" providerId="ADAL" clId="{ED96E494-B418-434E-B2B9-FACCCE1BFCC5}" dt="2022-05-19T13:44:31.093" v="3256"/>
          <ac:grpSpMkLst>
            <pc:docMk/>
            <pc:sldMk cId="2643998133" sldId="264"/>
            <ac:grpSpMk id="5" creationId="{0D5AA0A4-1EE1-BDB3-3F3C-6DDCB1960F41}"/>
          </ac:grpSpMkLst>
        </pc:grpChg>
        <pc:grpChg chg="mod">
          <ac:chgData name="Dong, M. (Menghui)" userId="e2fca60e-22ed-4845-aa50-c1219f756563" providerId="ADAL" clId="{ED96E494-B418-434E-B2B9-FACCCE1BFCC5}" dt="2022-05-19T13:44:31.093" v="3256"/>
          <ac:grpSpMkLst>
            <pc:docMk/>
            <pc:sldMk cId="2643998133" sldId="264"/>
            <ac:grpSpMk id="6" creationId="{97276F71-F0A4-6B65-4115-10875C2C6ECB}"/>
          </ac:grpSpMkLst>
        </pc:grpChg>
        <pc:grpChg chg="add del mod">
          <ac:chgData name="Dong, M. (Menghui)" userId="e2fca60e-22ed-4845-aa50-c1219f756563" providerId="ADAL" clId="{ED96E494-B418-434E-B2B9-FACCCE1BFCC5}" dt="2022-05-19T13:47:14.103" v="3350"/>
          <ac:grpSpMkLst>
            <pc:docMk/>
            <pc:sldMk cId="2643998133" sldId="264"/>
            <ac:grpSpMk id="20" creationId="{BAAC0603-63D7-E33B-AF72-A08648D5316D}"/>
          </ac:grpSpMkLst>
        </pc:grpChg>
        <pc:grpChg chg="add del mod">
          <ac:chgData name="Dong, M. (Menghui)" userId="e2fca60e-22ed-4845-aa50-c1219f756563" providerId="ADAL" clId="{ED96E494-B418-434E-B2B9-FACCCE1BFCC5}" dt="2022-05-19T13:47:14.103" v="3350"/>
          <ac:grpSpMkLst>
            <pc:docMk/>
            <pc:sldMk cId="2643998133" sldId="264"/>
            <ac:grpSpMk id="25" creationId="{0C95A40B-A3D4-476B-868B-AAE778A0738A}"/>
          </ac:grpSpMkLst>
        </pc:grpChg>
        <pc:grpChg chg="add mod">
          <ac:chgData name="Dong, M. (Menghui)" userId="e2fca60e-22ed-4845-aa50-c1219f756563" providerId="ADAL" clId="{ED96E494-B418-434E-B2B9-FACCCE1BFCC5}" dt="2022-05-19T13:47:30.930" v="3352" actId="1076"/>
          <ac:grpSpMkLst>
            <pc:docMk/>
            <pc:sldMk cId="2643998133" sldId="264"/>
            <ac:grpSpMk id="33" creationId="{9FEF492F-D68A-06AF-218C-0006F0FB7A8F}"/>
          </ac:grpSpMkLst>
        </pc:grpChg>
        <pc:grpChg chg="add mod">
          <ac:chgData name="Dong, M. (Menghui)" userId="e2fca60e-22ed-4845-aa50-c1219f756563" providerId="ADAL" clId="{ED96E494-B418-434E-B2B9-FACCCE1BFCC5}" dt="2022-05-19T13:47:30.930" v="3352" actId="1076"/>
          <ac:grpSpMkLst>
            <pc:docMk/>
            <pc:sldMk cId="2643998133" sldId="264"/>
            <ac:grpSpMk id="38" creationId="{8FA1885C-3403-C293-4993-AF1F7075FAAF}"/>
          </ac:grpSpMkLst>
        </pc:grpChg>
        <pc:picChg chg="mod">
          <ac:chgData name="Dong, M. (Menghui)" userId="e2fca60e-22ed-4845-aa50-c1219f756563" providerId="ADAL" clId="{ED96E494-B418-434E-B2B9-FACCCE1BFCC5}" dt="2022-05-19T13:44:31.093" v="3256"/>
          <ac:picMkLst>
            <pc:docMk/>
            <pc:sldMk cId="2643998133" sldId="264"/>
            <ac:picMk id="7" creationId="{A7B5B6DD-6242-B1BC-A7A4-03FC9FEF6341}"/>
          </ac:picMkLst>
        </pc:picChg>
        <pc:picChg chg="mod">
          <ac:chgData name="Dong, M. (Menghui)" userId="e2fca60e-22ed-4845-aa50-c1219f756563" providerId="ADAL" clId="{ED96E494-B418-434E-B2B9-FACCCE1BFCC5}" dt="2022-05-19T13:44:31.093" v="3256"/>
          <ac:picMkLst>
            <pc:docMk/>
            <pc:sldMk cId="2643998133" sldId="264"/>
            <ac:picMk id="8" creationId="{3B638A21-05B2-BB9B-E082-3AF4D1A3C432}"/>
          </ac:picMkLst>
        </pc:picChg>
        <pc:picChg chg="mod">
          <ac:chgData name="Dong, M. (Menghui)" userId="e2fca60e-22ed-4845-aa50-c1219f756563" providerId="ADAL" clId="{ED96E494-B418-434E-B2B9-FACCCE1BFCC5}" dt="2022-05-19T13:44:31.093" v="3256"/>
          <ac:picMkLst>
            <pc:docMk/>
            <pc:sldMk cId="2643998133" sldId="264"/>
            <ac:picMk id="9" creationId="{B4FBD04C-0F50-F1DF-C1D2-2071F207FA95}"/>
          </ac:picMkLst>
        </pc:picChg>
        <pc:picChg chg="mod">
          <ac:chgData name="Dong, M. (Menghui)" userId="e2fca60e-22ed-4845-aa50-c1219f756563" providerId="ADAL" clId="{ED96E494-B418-434E-B2B9-FACCCE1BFCC5}" dt="2022-05-19T13:44:31.093" v="3256"/>
          <ac:picMkLst>
            <pc:docMk/>
            <pc:sldMk cId="2643998133" sldId="264"/>
            <ac:picMk id="10" creationId="{AC13EBAC-ED6F-0964-5667-222CCFBCD04C}"/>
          </ac:picMkLst>
        </pc:picChg>
        <pc:picChg chg="mod">
          <ac:chgData name="Dong, M. (Menghui)" userId="e2fca60e-22ed-4845-aa50-c1219f756563" providerId="ADAL" clId="{ED96E494-B418-434E-B2B9-FACCCE1BFCC5}" dt="2022-05-19T13:44:31.093" v="3256"/>
          <ac:picMkLst>
            <pc:docMk/>
            <pc:sldMk cId="2643998133" sldId="264"/>
            <ac:picMk id="11" creationId="{EBE29ED4-AF2D-3875-E70F-D7261BD03B76}"/>
          </ac:picMkLst>
        </pc:picChg>
        <pc:picChg chg="add mod modCrop">
          <ac:chgData name="Dong, M. (Menghui)" userId="e2fca60e-22ed-4845-aa50-c1219f756563" providerId="ADAL" clId="{ED96E494-B418-434E-B2B9-FACCCE1BFCC5}" dt="2022-05-19T13:50:08.781" v="3365" actId="732"/>
          <ac:picMkLst>
            <pc:docMk/>
            <pc:sldMk cId="2643998133" sldId="264"/>
            <ac:picMk id="13" creationId="{4AAF5BED-7AF6-A640-DFE1-08DDC11BEE3A}"/>
          </ac:picMkLst>
        </pc:picChg>
        <pc:picChg chg="add del mod">
          <ac:chgData name="Dong, M. (Menghui)" userId="e2fca60e-22ed-4845-aa50-c1219f756563" providerId="ADAL" clId="{ED96E494-B418-434E-B2B9-FACCCE1BFCC5}" dt="2022-05-19T14:46:53.448" v="5470" actId="478"/>
          <ac:picMkLst>
            <pc:docMk/>
            <pc:sldMk cId="2643998133" sldId="264"/>
            <ac:picMk id="15" creationId="{2D9ECB43-4124-4FB1-3804-91FBAE6730BD}"/>
          </ac:picMkLst>
        </pc:picChg>
        <pc:picChg chg="add del mod">
          <ac:chgData name="Dong, M. (Menghui)" userId="e2fca60e-22ed-4845-aa50-c1219f756563" providerId="ADAL" clId="{ED96E494-B418-434E-B2B9-FACCCE1BFCC5}" dt="2022-05-19T13:47:14.103" v="3350"/>
          <ac:picMkLst>
            <pc:docMk/>
            <pc:sldMk cId="2643998133" sldId="264"/>
            <ac:picMk id="17" creationId="{96E8233F-8F29-B640-C6EB-C104A6B8800D}"/>
          </ac:picMkLst>
        </pc:picChg>
        <pc:picChg chg="mod">
          <ac:chgData name="Dong, M. (Menghui)" userId="e2fca60e-22ed-4845-aa50-c1219f756563" providerId="ADAL" clId="{ED96E494-B418-434E-B2B9-FACCCE1BFCC5}" dt="2022-05-19T13:47:07.690" v="3349"/>
          <ac:picMkLst>
            <pc:docMk/>
            <pc:sldMk cId="2643998133" sldId="264"/>
            <ac:picMk id="21" creationId="{4B1DF9BC-B742-F1CD-17A3-9F2321F8CAD0}"/>
          </ac:picMkLst>
        </pc:picChg>
        <pc:picChg chg="mod">
          <ac:chgData name="Dong, M. (Menghui)" userId="e2fca60e-22ed-4845-aa50-c1219f756563" providerId="ADAL" clId="{ED96E494-B418-434E-B2B9-FACCCE1BFCC5}" dt="2022-05-19T13:47:07.690" v="3349"/>
          <ac:picMkLst>
            <pc:docMk/>
            <pc:sldMk cId="2643998133" sldId="264"/>
            <ac:picMk id="22" creationId="{59C641C1-B2DD-2F20-C338-F31D2E3745F8}"/>
          </ac:picMkLst>
        </pc:picChg>
        <pc:picChg chg="mod">
          <ac:chgData name="Dong, M. (Menghui)" userId="e2fca60e-22ed-4845-aa50-c1219f756563" providerId="ADAL" clId="{ED96E494-B418-434E-B2B9-FACCCE1BFCC5}" dt="2022-05-19T13:47:07.690" v="3349"/>
          <ac:picMkLst>
            <pc:docMk/>
            <pc:sldMk cId="2643998133" sldId="264"/>
            <ac:picMk id="26" creationId="{0DC9C335-4240-A84E-8563-CAD58811E024}"/>
          </ac:picMkLst>
        </pc:picChg>
        <pc:picChg chg="mod">
          <ac:chgData name="Dong, M. (Menghui)" userId="e2fca60e-22ed-4845-aa50-c1219f756563" providerId="ADAL" clId="{ED96E494-B418-434E-B2B9-FACCCE1BFCC5}" dt="2022-05-19T13:47:07.690" v="3349"/>
          <ac:picMkLst>
            <pc:docMk/>
            <pc:sldMk cId="2643998133" sldId="264"/>
            <ac:picMk id="28" creationId="{D57EE9E7-6A64-1F5F-8337-8D03A363106D}"/>
          </ac:picMkLst>
        </pc:picChg>
        <pc:picChg chg="add mod">
          <ac:chgData name="Dong, M. (Menghui)" userId="e2fca60e-22ed-4845-aa50-c1219f756563" providerId="ADAL" clId="{ED96E494-B418-434E-B2B9-FACCCE1BFCC5}" dt="2022-05-19T13:47:30.930" v="3352" actId="1076"/>
          <ac:picMkLst>
            <pc:docMk/>
            <pc:sldMk cId="2643998133" sldId="264"/>
            <ac:picMk id="30" creationId="{FDD2503F-2642-F1A7-153C-049402249A50}"/>
          </ac:picMkLst>
        </pc:picChg>
        <pc:picChg chg="mod">
          <ac:chgData name="Dong, M. (Menghui)" userId="e2fca60e-22ed-4845-aa50-c1219f756563" providerId="ADAL" clId="{ED96E494-B418-434E-B2B9-FACCCE1BFCC5}" dt="2022-05-19T13:47:30.930" v="3352" actId="1076"/>
          <ac:picMkLst>
            <pc:docMk/>
            <pc:sldMk cId="2643998133" sldId="264"/>
            <ac:picMk id="34" creationId="{A1AD352E-52DB-74C7-C855-5F09DD3CEB1B}"/>
          </ac:picMkLst>
        </pc:picChg>
        <pc:picChg chg="mod">
          <ac:chgData name="Dong, M. (Menghui)" userId="e2fca60e-22ed-4845-aa50-c1219f756563" providerId="ADAL" clId="{ED96E494-B418-434E-B2B9-FACCCE1BFCC5}" dt="2022-05-19T13:47:30.930" v="3352" actId="1076"/>
          <ac:picMkLst>
            <pc:docMk/>
            <pc:sldMk cId="2643998133" sldId="264"/>
            <ac:picMk id="35" creationId="{5FA2FBD1-B6CC-532A-F82D-9593D226CD63}"/>
          </ac:picMkLst>
        </pc:picChg>
        <pc:picChg chg="mod">
          <ac:chgData name="Dong, M. (Menghui)" userId="e2fca60e-22ed-4845-aa50-c1219f756563" providerId="ADAL" clId="{ED96E494-B418-434E-B2B9-FACCCE1BFCC5}" dt="2022-05-19T13:47:30.930" v="3352" actId="1076"/>
          <ac:picMkLst>
            <pc:docMk/>
            <pc:sldMk cId="2643998133" sldId="264"/>
            <ac:picMk id="39" creationId="{AC232CFA-AC9B-5674-238D-5B31D447DAF0}"/>
          </ac:picMkLst>
        </pc:picChg>
        <pc:picChg chg="mod">
          <ac:chgData name="Dong, M. (Menghui)" userId="e2fca60e-22ed-4845-aa50-c1219f756563" providerId="ADAL" clId="{ED96E494-B418-434E-B2B9-FACCCE1BFCC5}" dt="2022-05-19T13:47:30.930" v="3352" actId="1076"/>
          <ac:picMkLst>
            <pc:docMk/>
            <pc:sldMk cId="2643998133" sldId="264"/>
            <ac:picMk id="41" creationId="{F592C351-F464-79E7-C61B-F66EF2B7497A}"/>
          </ac:picMkLst>
        </pc:picChg>
        <pc:picChg chg="add mod ord modCrop">
          <ac:chgData name="Dong, M. (Menghui)" userId="e2fca60e-22ed-4845-aa50-c1219f756563" providerId="ADAL" clId="{ED96E494-B418-434E-B2B9-FACCCE1BFCC5}" dt="2022-05-19T13:50:16.947" v="3366" actId="167"/>
          <ac:picMkLst>
            <pc:docMk/>
            <pc:sldMk cId="2643998133" sldId="264"/>
            <ac:picMk id="43" creationId="{B776206C-8D5D-FB52-90FD-1FCC524C64CB}"/>
          </ac:picMkLst>
        </pc:picChg>
        <pc:picChg chg="add del mod">
          <ac:chgData name="Dong, M. (Menghui)" userId="e2fca60e-22ed-4845-aa50-c1219f756563" providerId="ADAL" clId="{ED96E494-B418-434E-B2B9-FACCCE1BFCC5}" dt="2022-05-19T14:46:59.410" v="5476" actId="478"/>
          <ac:picMkLst>
            <pc:docMk/>
            <pc:sldMk cId="2643998133" sldId="264"/>
            <ac:picMk id="49" creationId="{C2A851E7-F451-B924-86AD-6C88E9554747}"/>
          </ac:picMkLst>
        </pc:picChg>
        <pc:picChg chg="add mod">
          <ac:chgData name="Dong, M. (Menghui)" userId="e2fca60e-22ed-4845-aa50-c1219f756563" providerId="ADAL" clId="{ED96E494-B418-434E-B2B9-FACCCE1BFCC5}" dt="2022-05-19T14:47:27.060" v="5482" actId="1076"/>
          <ac:picMkLst>
            <pc:docMk/>
            <pc:sldMk cId="2643998133" sldId="264"/>
            <ac:picMk id="51" creationId="{07ED7803-6036-CC73-406B-3206F86BCD21}"/>
          </ac:picMkLst>
        </pc:picChg>
      </pc:sldChg>
      <pc:sldChg chg="addSp delSp modSp new mod modAnim modNotesTx">
        <pc:chgData name="Dong, M. (Menghui)" userId="e2fca60e-22ed-4845-aa50-c1219f756563" providerId="ADAL" clId="{ED96E494-B418-434E-B2B9-FACCCE1BFCC5}" dt="2022-05-19T14:57:28.706" v="6806" actId="20577"/>
        <pc:sldMkLst>
          <pc:docMk/>
          <pc:sldMk cId="1538501753" sldId="265"/>
        </pc:sldMkLst>
        <pc:spChg chg="del">
          <ac:chgData name="Dong, M. (Menghui)" userId="e2fca60e-22ed-4845-aa50-c1219f756563" providerId="ADAL" clId="{ED96E494-B418-434E-B2B9-FACCCE1BFCC5}" dt="2022-05-19T13:57:38.017" v="3689" actId="478"/>
          <ac:spMkLst>
            <pc:docMk/>
            <pc:sldMk cId="1538501753" sldId="265"/>
            <ac:spMk id="2" creationId="{3A345C70-A3EF-5354-4B17-3E3476B5BBC6}"/>
          </ac:spMkLst>
        </pc:spChg>
        <pc:spChg chg="del">
          <ac:chgData name="Dong, M. (Menghui)" userId="e2fca60e-22ed-4845-aa50-c1219f756563" providerId="ADAL" clId="{ED96E494-B418-434E-B2B9-FACCCE1BFCC5}" dt="2022-05-19T13:57:38.017" v="3689" actId="478"/>
          <ac:spMkLst>
            <pc:docMk/>
            <pc:sldMk cId="1538501753" sldId="265"/>
            <ac:spMk id="3" creationId="{F4A03B94-A0AA-728E-F742-9AEBD6AB4DBD}"/>
          </ac:spMkLst>
        </pc:spChg>
        <pc:spChg chg="add mod">
          <ac:chgData name="Dong, M. (Menghui)" userId="e2fca60e-22ed-4845-aa50-c1219f756563" providerId="ADAL" clId="{ED96E494-B418-434E-B2B9-FACCCE1BFCC5}" dt="2022-05-19T14:14:21.224" v="4407" actId="20577"/>
          <ac:spMkLst>
            <pc:docMk/>
            <pc:sldMk cId="1538501753" sldId="265"/>
            <ac:spMk id="4" creationId="{F94306D9-AFEC-68BC-98B6-C555541E8C4D}"/>
          </ac:spMkLst>
        </pc:spChg>
        <pc:spChg chg="add mod">
          <ac:chgData name="Dong, M. (Menghui)" userId="e2fca60e-22ed-4845-aa50-c1219f756563" providerId="ADAL" clId="{ED96E494-B418-434E-B2B9-FACCCE1BFCC5}" dt="2022-05-19T14:27:21.368" v="5001" actId="2085"/>
          <ac:spMkLst>
            <pc:docMk/>
            <pc:sldMk cId="1538501753" sldId="265"/>
            <ac:spMk id="5" creationId="{554EA715-7BEA-9677-ED2B-0E003F3CE3E3}"/>
          </ac:spMkLst>
        </pc:spChg>
        <pc:spChg chg="add del">
          <ac:chgData name="Dong, M. (Menghui)" userId="e2fca60e-22ed-4845-aa50-c1219f756563" providerId="ADAL" clId="{ED96E494-B418-434E-B2B9-FACCCE1BFCC5}" dt="2022-05-19T14:15:27.305" v="4490" actId="22"/>
          <ac:spMkLst>
            <pc:docMk/>
            <pc:sldMk cId="1538501753" sldId="265"/>
            <ac:spMk id="7" creationId="{9878BB4E-A5C1-6397-ACF7-2C8B55EF2FFC}"/>
          </ac:spMkLst>
        </pc:spChg>
        <pc:spChg chg="add del mod">
          <ac:chgData name="Dong, M. (Menghui)" userId="e2fca60e-22ed-4845-aa50-c1219f756563" providerId="ADAL" clId="{ED96E494-B418-434E-B2B9-FACCCE1BFCC5}" dt="2022-05-19T14:17:19.153" v="4573" actId="478"/>
          <ac:spMkLst>
            <pc:docMk/>
            <pc:sldMk cId="1538501753" sldId="265"/>
            <ac:spMk id="8" creationId="{7B105DAD-CF0C-42F3-3BE2-74713F7F9673}"/>
          </ac:spMkLst>
        </pc:spChg>
        <pc:spChg chg="add del mod">
          <ac:chgData name="Dong, M. (Menghui)" userId="e2fca60e-22ed-4845-aa50-c1219f756563" providerId="ADAL" clId="{ED96E494-B418-434E-B2B9-FACCCE1BFCC5}" dt="2022-05-19T14:17:31.964" v="4579" actId="478"/>
          <ac:spMkLst>
            <pc:docMk/>
            <pc:sldMk cId="1538501753" sldId="265"/>
            <ac:spMk id="9" creationId="{207397D5-82CD-2D07-9EA8-A8A4169E2249}"/>
          </ac:spMkLst>
        </pc:spChg>
        <pc:spChg chg="add mod">
          <ac:chgData name="Dong, M. (Menghui)" userId="e2fca60e-22ed-4845-aa50-c1219f756563" providerId="ADAL" clId="{ED96E494-B418-434E-B2B9-FACCCE1BFCC5}" dt="2022-05-19T14:22:17.572" v="4710" actId="1582"/>
          <ac:spMkLst>
            <pc:docMk/>
            <pc:sldMk cId="1538501753" sldId="265"/>
            <ac:spMk id="11" creationId="{48AF6B28-54B2-22A8-F524-1EE367E4EF34}"/>
          </ac:spMkLst>
        </pc:spChg>
        <pc:spChg chg="add mod">
          <ac:chgData name="Dong, M. (Menghui)" userId="e2fca60e-22ed-4845-aa50-c1219f756563" providerId="ADAL" clId="{ED96E494-B418-434E-B2B9-FACCCE1BFCC5}" dt="2022-05-19T14:22:17.572" v="4710" actId="1582"/>
          <ac:spMkLst>
            <pc:docMk/>
            <pc:sldMk cId="1538501753" sldId="265"/>
            <ac:spMk id="13" creationId="{9790A2EE-B4EA-4E3B-B39A-7CB971290662}"/>
          </ac:spMkLst>
        </pc:spChg>
        <pc:spChg chg="add mod">
          <ac:chgData name="Dong, M. (Menghui)" userId="e2fca60e-22ed-4845-aa50-c1219f756563" providerId="ADAL" clId="{ED96E494-B418-434E-B2B9-FACCCE1BFCC5}" dt="2022-05-19T14:22:17.572" v="4710" actId="1582"/>
          <ac:spMkLst>
            <pc:docMk/>
            <pc:sldMk cId="1538501753" sldId="265"/>
            <ac:spMk id="14" creationId="{5B140C3D-C6E3-E745-A7C3-F9AE98D1752B}"/>
          </ac:spMkLst>
        </pc:spChg>
        <pc:spChg chg="add mod">
          <ac:chgData name="Dong, M. (Menghui)" userId="e2fca60e-22ed-4845-aa50-c1219f756563" providerId="ADAL" clId="{ED96E494-B418-434E-B2B9-FACCCE1BFCC5}" dt="2022-05-19T14:27:23.882" v="5002" actId="2085"/>
          <ac:spMkLst>
            <pc:docMk/>
            <pc:sldMk cId="1538501753" sldId="265"/>
            <ac:spMk id="15" creationId="{53DBDB14-C65A-95DA-0B37-15FF5C5629CB}"/>
          </ac:spMkLst>
        </pc:spChg>
        <pc:spChg chg="add mod">
          <ac:chgData name="Dong, M. (Menghui)" userId="e2fca60e-22ed-4845-aa50-c1219f756563" providerId="ADAL" clId="{ED96E494-B418-434E-B2B9-FACCCE1BFCC5}" dt="2022-05-19T14:26:54.246" v="4978" actId="14100"/>
          <ac:spMkLst>
            <pc:docMk/>
            <pc:sldMk cId="1538501753" sldId="265"/>
            <ac:spMk id="18" creationId="{ABD7A0F2-9B5B-0315-A7BB-660688B2E7B4}"/>
          </ac:spMkLst>
        </pc:spChg>
        <pc:spChg chg="add mod">
          <ac:chgData name="Dong, M. (Menghui)" userId="e2fca60e-22ed-4845-aa50-c1219f756563" providerId="ADAL" clId="{ED96E494-B418-434E-B2B9-FACCCE1BFCC5}" dt="2022-05-19T14:26:52.361" v="4977" actId="1076"/>
          <ac:spMkLst>
            <pc:docMk/>
            <pc:sldMk cId="1538501753" sldId="265"/>
            <ac:spMk id="27" creationId="{55E536FF-1C71-1BEB-35BF-663363D0621B}"/>
          </ac:spMkLst>
        </pc:spChg>
        <pc:spChg chg="add mod topLvl">
          <ac:chgData name="Dong, M. (Menghui)" userId="e2fca60e-22ed-4845-aa50-c1219f756563" providerId="ADAL" clId="{ED96E494-B418-434E-B2B9-FACCCE1BFCC5}" dt="2022-05-19T14:38:41.767" v="5304" actId="164"/>
          <ac:spMkLst>
            <pc:docMk/>
            <pc:sldMk cId="1538501753" sldId="265"/>
            <ac:spMk id="30" creationId="{B26C4D2C-B54D-A4F7-46DB-EC0F452845A1}"/>
          </ac:spMkLst>
        </pc:spChg>
        <pc:spChg chg="add mod topLvl">
          <ac:chgData name="Dong, M. (Menghui)" userId="e2fca60e-22ed-4845-aa50-c1219f756563" providerId="ADAL" clId="{ED96E494-B418-434E-B2B9-FACCCE1BFCC5}" dt="2022-05-19T14:38:37.743" v="5303" actId="164"/>
          <ac:spMkLst>
            <pc:docMk/>
            <pc:sldMk cId="1538501753" sldId="265"/>
            <ac:spMk id="31" creationId="{2746761A-1DC6-E93C-D773-12ADCD3EBE3C}"/>
          </ac:spMkLst>
        </pc:spChg>
        <pc:spChg chg="add mod topLvl">
          <ac:chgData name="Dong, M. (Menghui)" userId="e2fca60e-22ed-4845-aa50-c1219f756563" providerId="ADAL" clId="{ED96E494-B418-434E-B2B9-FACCCE1BFCC5}" dt="2022-05-19T14:38:41.767" v="5304" actId="164"/>
          <ac:spMkLst>
            <pc:docMk/>
            <pc:sldMk cId="1538501753" sldId="265"/>
            <ac:spMk id="32" creationId="{773503D9-5A10-A72A-F2BF-F91B876C3F38}"/>
          </ac:spMkLst>
        </pc:spChg>
        <pc:grpChg chg="add del mod">
          <ac:chgData name="Dong, M. (Menghui)" userId="e2fca60e-22ed-4845-aa50-c1219f756563" providerId="ADAL" clId="{ED96E494-B418-434E-B2B9-FACCCE1BFCC5}" dt="2022-05-19T14:32:09.149" v="5185" actId="165"/>
          <ac:grpSpMkLst>
            <pc:docMk/>
            <pc:sldMk cId="1538501753" sldId="265"/>
            <ac:grpSpMk id="19" creationId="{71CBBE0B-EA95-BF14-F72C-1A6845EB1939}"/>
          </ac:grpSpMkLst>
        </pc:grpChg>
        <pc:grpChg chg="del mod topLvl">
          <ac:chgData name="Dong, M. (Menghui)" userId="e2fca60e-22ed-4845-aa50-c1219f756563" providerId="ADAL" clId="{ED96E494-B418-434E-B2B9-FACCCE1BFCC5}" dt="2022-05-19T14:32:13.793" v="5186" actId="165"/>
          <ac:grpSpMkLst>
            <pc:docMk/>
            <pc:sldMk cId="1538501753" sldId="265"/>
            <ac:grpSpMk id="20" creationId="{755200EA-BCDD-0E22-0542-23EB5F9B5A8E}"/>
          </ac:grpSpMkLst>
        </pc:grpChg>
        <pc:grpChg chg="add del mod topLvl">
          <ac:chgData name="Dong, M. (Menghui)" userId="e2fca60e-22ed-4845-aa50-c1219f756563" providerId="ADAL" clId="{ED96E494-B418-434E-B2B9-FACCCE1BFCC5}" dt="2022-05-19T14:38:31.041" v="5302" actId="165"/>
          <ac:grpSpMkLst>
            <pc:docMk/>
            <pc:sldMk cId="1538501753" sldId="265"/>
            <ac:grpSpMk id="33" creationId="{2E7E725D-3675-A342-FFC5-86CE6DE97FCA}"/>
          </ac:grpSpMkLst>
        </pc:grpChg>
        <pc:grpChg chg="add del mod">
          <ac:chgData name="Dong, M. (Menghui)" userId="e2fca60e-22ed-4845-aa50-c1219f756563" providerId="ADAL" clId="{ED96E494-B418-434E-B2B9-FACCCE1BFCC5}" dt="2022-05-19T14:38:19.713" v="5301" actId="165"/>
          <ac:grpSpMkLst>
            <pc:docMk/>
            <pc:sldMk cId="1538501753" sldId="265"/>
            <ac:grpSpMk id="34" creationId="{0A58D89E-7A1A-D403-1FF3-9D455CE4612B}"/>
          </ac:grpSpMkLst>
        </pc:grpChg>
        <pc:grpChg chg="add mod">
          <ac:chgData name="Dong, M. (Menghui)" userId="e2fca60e-22ed-4845-aa50-c1219f756563" providerId="ADAL" clId="{ED96E494-B418-434E-B2B9-FACCCE1BFCC5}" dt="2022-05-19T14:40:05.139" v="5315" actId="164"/>
          <ac:grpSpMkLst>
            <pc:docMk/>
            <pc:sldMk cId="1538501753" sldId="265"/>
            <ac:grpSpMk id="35" creationId="{8C2F67F0-2845-D10E-AE98-D72E7768E835}"/>
          </ac:grpSpMkLst>
        </pc:grpChg>
        <pc:grpChg chg="add mod ord">
          <ac:chgData name="Dong, M. (Menghui)" userId="e2fca60e-22ed-4845-aa50-c1219f756563" providerId="ADAL" clId="{ED96E494-B418-434E-B2B9-FACCCE1BFCC5}" dt="2022-05-19T14:39:37.756" v="5310" actId="164"/>
          <ac:grpSpMkLst>
            <pc:docMk/>
            <pc:sldMk cId="1538501753" sldId="265"/>
            <ac:grpSpMk id="36" creationId="{7BF2A275-7DCC-11BD-EED5-1BD1BAAA4019}"/>
          </ac:grpSpMkLst>
        </pc:grpChg>
        <pc:grpChg chg="add mod ord">
          <ac:chgData name="Dong, M. (Menghui)" userId="e2fca60e-22ed-4845-aa50-c1219f756563" providerId="ADAL" clId="{ED96E494-B418-434E-B2B9-FACCCE1BFCC5}" dt="2022-05-19T14:39:41.681" v="5311" actId="167"/>
          <ac:grpSpMkLst>
            <pc:docMk/>
            <pc:sldMk cId="1538501753" sldId="265"/>
            <ac:grpSpMk id="37" creationId="{6C3E319C-D5B2-4606-6185-3F2165DC6BB3}"/>
          </ac:grpSpMkLst>
        </pc:grpChg>
        <pc:grpChg chg="add mod">
          <ac:chgData name="Dong, M. (Menghui)" userId="e2fca60e-22ed-4845-aa50-c1219f756563" providerId="ADAL" clId="{ED96E494-B418-434E-B2B9-FACCCE1BFCC5}" dt="2022-05-19T14:40:05.139" v="5315" actId="164"/>
          <ac:grpSpMkLst>
            <pc:docMk/>
            <pc:sldMk cId="1538501753" sldId="265"/>
            <ac:grpSpMk id="38" creationId="{B447D536-C58D-84BA-6E0C-1619C677E2D0}"/>
          </ac:grpSpMkLst>
        </pc:grpChg>
        <pc:picChg chg="mod ord topLvl">
          <ac:chgData name="Dong, M. (Menghui)" userId="e2fca60e-22ed-4845-aa50-c1219f756563" providerId="ADAL" clId="{ED96E494-B418-434E-B2B9-FACCCE1BFCC5}" dt="2022-05-19T14:39:37.756" v="5310" actId="164"/>
          <ac:picMkLst>
            <pc:docMk/>
            <pc:sldMk cId="1538501753" sldId="265"/>
            <ac:picMk id="21" creationId="{C995AD87-CA22-7ED6-7F26-EB8EE08D7B14}"/>
          </ac:picMkLst>
        </pc:picChg>
        <pc:picChg chg="mod ord topLvl">
          <ac:chgData name="Dong, M. (Menghui)" userId="e2fca60e-22ed-4845-aa50-c1219f756563" providerId="ADAL" clId="{ED96E494-B418-434E-B2B9-FACCCE1BFCC5}" dt="2022-05-19T14:38:37.743" v="5303" actId="164"/>
          <ac:picMkLst>
            <pc:docMk/>
            <pc:sldMk cId="1538501753" sldId="265"/>
            <ac:picMk id="22" creationId="{2561FB6F-B943-02D2-B71A-EADD0BF954E4}"/>
          </ac:picMkLst>
        </pc:picChg>
        <pc:picChg chg="mod ord topLvl">
          <ac:chgData name="Dong, M. (Menghui)" userId="e2fca60e-22ed-4845-aa50-c1219f756563" providerId="ADAL" clId="{ED96E494-B418-434E-B2B9-FACCCE1BFCC5}" dt="2022-05-19T14:38:37.743" v="5303" actId="164"/>
          <ac:picMkLst>
            <pc:docMk/>
            <pc:sldMk cId="1538501753" sldId="265"/>
            <ac:picMk id="23" creationId="{E98C3941-876D-2232-0611-18101F4D8453}"/>
          </ac:picMkLst>
        </pc:picChg>
        <pc:picChg chg="mod ord topLvl">
          <ac:chgData name="Dong, M. (Menghui)" userId="e2fca60e-22ed-4845-aa50-c1219f756563" providerId="ADAL" clId="{ED96E494-B418-434E-B2B9-FACCCE1BFCC5}" dt="2022-05-19T14:38:37.743" v="5303" actId="164"/>
          <ac:picMkLst>
            <pc:docMk/>
            <pc:sldMk cId="1538501753" sldId="265"/>
            <ac:picMk id="24" creationId="{661E51D6-A812-D7F2-38A7-7DCEC6A25332}"/>
          </ac:picMkLst>
        </pc:picChg>
        <pc:picChg chg="mod ord topLvl">
          <ac:chgData name="Dong, M. (Menghui)" userId="e2fca60e-22ed-4845-aa50-c1219f756563" providerId="ADAL" clId="{ED96E494-B418-434E-B2B9-FACCCE1BFCC5}" dt="2022-05-19T14:40:05.139" v="5315" actId="164"/>
          <ac:picMkLst>
            <pc:docMk/>
            <pc:sldMk cId="1538501753" sldId="265"/>
            <ac:picMk id="25" creationId="{4DCAD008-4F95-648D-AB75-D075373CAC69}"/>
          </ac:picMkLst>
        </pc:picChg>
        <pc:cxnChg chg="add del">
          <ac:chgData name="Dong, M. (Menghui)" userId="e2fca60e-22ed-4845-aa50-c1219f756563" providerId="ADAL" clId="{ED96E494-B418-434E-B2B9-FACCCE1BFCC5}" dt="2022-05-19T14:21:27.116" v="4702" actId="11529"/>
          <ac:cxnSpMkLst>
            <pc:docMk/>
            <pc:sldMk cId="1538501753" sldId="265"/>
            <ac:cxnSpMk id="17" creationId="{8F80B058-CCE8-7DD4-3A1C-536381923AFD}"/>
          </ac:cxnSpMkLst>
        </pc:cxnChg>
        <pc:cxnChg chg="add mod">
          <ac:chgData name="Dong, M. (Menghui)" userId="e2fca60e-22ed-4845-aa50-c1219f756563" providerId="ADAL" clId="{ED96E494-B418-434E-B2B9-FACCCE1BFCC5}" dt="2022-05-19T14:28:05.844" v="5007" actId="693"/>
          <ac:cxnSpMkLst>
            <pc:docMk/>
            <pc:sldMk cId="1538501753" sldId="265"/>
            <ac:cxnSpMk id="29" creationId="{BF243F7C-5B8A-3FD7-BED8-0CD0E7A34CC9}"/>
          </ac:cxnSpMkLst>
        </pc:cxnChg>
      </pc:sldChg>
    </pc:docChg>
  </pc:docChgLst>
  <pc:docChgLst>
    <pc:chgData name="Dong, M. (Menghui)" userId="e2fca60e-22ed-4845-aa50-c1219f756563" providerId="ADAL" clId="{7FC24F2F-8ABA-47B6-94F5-36FA992405FC}"/>
    <pc:docChg chg="undo custSel modSld">
      <pc:chgData name="Dong, M. (Menghui)" userId="e2fca60e-22ed-4845-aa50-c1219f756563" providerId="ADAL" clId="{7FC24F2F-8ABA-47B6-94F5-36FA992405FC}" dt="2022-05-21T19:24:37.755" v="2834"/>
      <pc:docMkLst>
        <pc:docMk/>
      </pc:docMkLst>
      <pc:sldChg chg="addSp delSp modSp mod modTransition delAnim modAnim">
        <pc:chgData name="Dong, M. (Menghui)" userId="e2fca60e-22ed-4845-aa50-c1219f756563" providerId="ADAL" clId="{7FC24F2F-8ABA-47B6-94F5-36FA992405FC}" dt="2022-05-21T19:24:37.755" v="2834"/>
        <pc:sldMkLst>
          <pc:docMk/>
          <pc:sldMk cId="1297502938" sldId="256"/>
        </pc:sldMkLst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1297502938" sldId="256"/>
            <ac:picMk id="2" creationId="{4A15790B-8075-3E00-C0AD-F33F98D5813B}"/>
          </ac:picMkLst>
        </pc:picChg>
        <pc:picChg chg="add del mod">
          <ac:chgData name="Dong, M. (Menghui)" userId="e2fca60e-22ed-4845-aa50-c1219f756563" providerId="ADAL" clId="{7FC24F2F-8ABA-47B6-94F5-36FA992405FC}" dt="2022-05-21T12:28:21.580" v="2726" actId="478"/>
          <ac:picMkLst>
            <pc:docMk/>
            <pc:sldMk cId="1297502938" sldId="256"/>
            <ac:picMk id="3" creationId="{2F2F8253-5906-92E8-39BC-265CCE053906}"/>
          </ac:picMkLst>
        </pc:picChg>
      </pc:sldChg>
      <pc:sldChg chg="addSp delSp modSp mod modTransition addAnim delAnim modAnim modNotesTx">
        <pc:chgData name="Dong, M. (Menghui)" userId="e2fca60e-22ed-4845-aa50-c1219f756563" providerId="ADAL" clId="{7FC24F2F-8ABA-47B6-94F5-36FA992405FC}" dt="2022-05-21T19:24:37.755" v="2834"/>
        <pc:sldMkLst>
          <pc:docMk/>
          <pc:sldMk cId="836329870" sldId="257"/>
        </pc:sldMkLst>
        <pc:spChg chg="mod">
          <ac:chgData name="Dong, M. (Menghui)" userId="e2fca60e-22ed-4845-aa50-c1219f756563" providerId="ADAL" clId="{7FC24F2F-8ABA-47B6-94F5-36FA992405FC}" dt="2022-05-20T18:39:11.194" v="297" actId="20577"/>
          <ac:spMkLst>
            <pc:docMk/>
            <pc:sldMk cId="836329870" sldId="257"/>
            <ac:spMk id="9" creationId="{6BE6F277-731B-DED5-6780-834884241568}"/>
          </ac:spMkLst>
        </pc:spChg>
        <pc:spChg chg="mod">
          <ac:chgData name="Dong, M. (Menghui)" userId="e2fca60e-22ed-4845-aa50-c1219f756563" providerId="ADAL" clId="{7FC24F2F-8ABA-47B6-94F5-36FA992405FC}" dt="2022-05-20T18:26:13.908" v="153" actId="20577"/>
          <ac:spMkLst>
            <pc:docMk/>
            <pc:sldMk cId="836329870" sldId="257"/>
            <ac:spMk id="11" creationId="{3F9EB2BE-4FF0-7AFA-6396-41C8D1B86120}"/>
          </ac:spMkLst>
        </pc:spChg>
        <pc:spChg chg="mod">
          <ac:chgData name="Dong, M. (Menghui)" userId="e2fca60e-22ed-4845-aa50-c1219f756563" providerId="ADAL" clId="{7FC24F2F-8ABA-47B6-94F5-36FA992405FC}" dt="2022-05-20T18:20:43.952" v="49" actId="20577"/>
          <ac:spMkLst>
            <pc:docMk/>
            <pc:sldMk cId="836329870" sldId="257"/>
            <ac:spMk id="15" creationId="{B71B0B3C-8EE9-F782-9AAA-16D8B862289C}"/>
          </ac:spMkLst>
        </pc:spChg>
        <pc:spChg chg="mod">
          <ac:chgData name="Dong, M. (Menghui)" userId="e2fca60e-22ed-4845-aa50-c1219f756563" providerId="ADAL" clId="{7FC24F2F-8ABA-47B6-94F5-36FA992405FC}" dt="2022-05-20T18:18:51.461" v="42" actId="1076"/>
          <ac:spMkLst>
            <pc:docMk/>
            <pc:sldMk cId="836329870" sldId="257"/>
            <ac:spMk id="20" creationId="{EA82B421-6A76-F58B-B255-7B38AB20D1EB}"/>
          </ac:spMkLst>
        </pc:spChg>
        <pc:spChg chg="mod">
          <ac:chgData name="Dong, M. (Menghui)" userId="e2fca60e-22ed-4845-aa50-c1219f756563" providerId="ADAL" clId="{7FC24F2F-8ABA-47B6-94F5-36FA992405FC}" dt="2022-05-21T11:22:38.058" v="2561" actId="1076"/>
          <ac:spMkLst>
            <pc:docMk/>
            <pc:sldMk cId="836329870" sldId="257"/>
            <ac:spMk id="50" creationId="{33FAD10E-5E41-8133-2E57-A7919F7844D4}"/>
          </ac:spMkLst>
        </pc:spChg>
        <pc:spChg chg="mod">
          <ac:chgData name="Dong, M. (Menghui)" userId="e2fca60e-22ed-4845-aa50-c1219f756563" providerId="ADAL" clId="{7FC24F2F-8ABA-47B6-94F5-36FA992405FC}" dt="2022-05-20T21:22:30.876" v="2047" actId="14100"/>
          <ac:spMkLst>
            <pc:docMk/>
            <pc:sldMk cId="836329870" sldId="257"/>
            <ac:spMk id="51" creationId="{366DF9E3-F11C-B809-5464-63970160CEB5}"/>
          </ac:spMkLst>
        </pc:spChg>
        <pc:grpChg chg="mod">
          <ac:chgData name="Dong, M. (Menghui)" userId="e2fca60e-22ed-4845-aa50-c1219f756563" providerId="ADAL" clId="{7FC24F2F-8ABA-47B6-94F5-36FA992405FC}" dt="2022-05-20T18:20:43.952" v="49" actId="20577"/>
          <ac:grpSpMkLst>
            <pc:docMk/>
            <pc:sldMk cId="836329870" sldId="257"/>
            <ac:grpSpMk id="17" creationId="{5930FF0A-0908-E803-FDDE-155D825D6115}"/>
          </ac:grpSpMkLst>
        </pc:grpChg>
        <pc:grpChg chg="mod">
          <ac:chgData name="Dong, M. (Menghui)" userId="e2fca60e-22ed-4845-aa50-c1219f756563" providerId="ADAL" clId="{7FC24F2F-8ABA-47B6-94F5-36FA992405FC}" dt="2022-05-20T18:23:21.088" v="84" actId="1076"/>
          <ac:grpSpMkLst>
            <pc:docMk/>
            <pc:sldMk cId="836329870" sldId="257"/>
            <ac:grpSpMk id="38" creationId="{7D75F6DB-4D2F-9630-A6C5-41AAB06E80B0}"/>
          </ac:grpSpMkLst>
        </pc:grpChg>
        <pc:grpChg chg="mod">
          <ac:chgData name="Dong, M. (Menghui)" userId="e2fca60e-22ed-4845-aa50-c1219f756563" providerId="ADAL" clId="{7FC24F2F-8ABA-47B6-94F5-36FA992405FC}" dt="2022-05-20T21:18:45.133" v="1865" actId="1076"/>
          <ac:grpSpMkLst>
            <pc:docMk/>
            <pc:sldMk cId="836329870" sldId="257"/>
            <ac:grpSpMk id="48" creationId="{C93A0EF8-656E-DC36-7417-AE0553D5BE4B}"/>
          </ac:grpSpMkLst>
        </pc:grpChg>
        <pc:grpChg chg="add del mod">
          <ac:chgData name="Dong, M. (Menghui)" userId="e2fca60e-22ed-4845-aa50-c1219f756563" providerId="ADAL" clId="{7FC24F2F-8ABA-47B6-94F5-36FA992405FC}" dt="2022-05-21T15:38:21.075" v="2729" actId="478"/>
          <ac:grpSpMkLst>
            <pc:docMk/>
            <pc:sldMk cId="836329870" sldId="257"/>
            <ac:grpSpMk id="52" creationId="{EA372B8B-DBF8-A394-6371-8988F5680D73}"/>
          </ac:grpSpMkLst>
        </pc:grpChg>
        <pc:grpChg chg="del">
          <ac:chgData name="Dong, M. (Menghui)" userId="e2fca60e-22ed-4845-aa50-c1219f756563" providerId="ADAL" clId="{7FC24F2F-8ABA-47B6-94F5-36FA992405FC}" dt="2022-05-20T18:11:16.808" v="6" actId="478"/>
          <ac:grpSpMkLst>
            <pc:docMk/>
            <pc:sldMk cId="836329870" sldId="257"/>
            <ac:grpSpMk id="56" creationId="{157451AF-A134-CEB5-54FA-A6919193D812}"/>
          </ac:grpSpMkLst>
        </pc:grpChg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836329870" sldId="257"/>
            <ac:picMk id="2" creationId="{99034E5F-1446-F57D-1BC7-CF587944B50F}"/>
          </ac:picMkLst>
        </pc:picChg>
        <pc:picChg chg="add del mod">
          <ac:chgData name="Dong, M. (Menghui)" userId="e2fca60e-22ed-4845-aa50-c1219f756563" providerId="ADAL" clId="{7FC24F2F-8ABA-47B6-94F5-36FA992405FC}" dt="2022-05-21T12:28:24.079" v="2727" actId="478"/>
          <ac:picMkLst>
            <pc:docMk/>
            <pc:sldMk cId="836329870" sldId="257"/>
            <ac:picMk id="3" creationId="{CFF8722C-ADB6-6161-2084-6750668A3863}"/>
          </ac:picMkLst>
        </pc:picChg>
        <pc:picChg chg="mod">
          <ac:chgData name="Dong, M. (Menghui)" userId="e2fca60e-22ed-4845-aa50-c1219f756563" providerId="ADAL" clId="{7FC24F2F-8ABA-47B6-94F5-36FA992405FC}" dt="2022-05-20T18:20:52.543" v="52" actId="1076"/>
          <ac:picMkLst>
            <pc:docMk/>
            <pc:sldMk cId="836329870" sldId="257"/>
            <ac:picMk id="6" creationId="{B9446AFF-D1A7-C47B-9DFA-F4799D9574BA}"/>
          </ac:picMkLst>
        </pc:picChg>
        <pc:cxnChg chg="mod">
          <ac:chgData name="Dong, M. (Menghui)" userId="e2fca60e-22ed-4845-aa50-c1219f756563" providerId="ADAL" clId="{7FC24F2F-8ABA-47B6-94F5-36FA992405FC}" dt="2022-05-20T18:21:02.338" v="55" actId="1076"/>
          <ac:cxnSpMkLst>
            <pc:docMk/>
            <pc:sldMk cId="836329870" sldId="257"/>
            <ac:cxnSpMk id="13" creationId="{EA924BF0-1B8C-5DBE-6B48-6D3D8A98DB0F}"/>
          </ac:cxnSpMkLst>
        </pc:cxnChg>
      </pc:sldChg>
      <pc:sldChg chg="addSp delSp modSp mod modTransition addAnim delAnim modAnim modNotesTx">
        <pc:chgData name="Dong, M. (Menghui)" userId="e2fca60e-22ed-4845-aa50-c1219f756563" providerId="ADAL" clId="{7FC24F2F-8ABA-47B6-94F5-36FA992405FC}" dt="2022-05-21T19:24:37.755" v="2834"/>
        <pc:sldMkLst>
          <pc:docMk/>
          <pc:sldMk cId="4185595697" sldId="258"/>
        </pc:sldMkLst>
        <pc:spChg chg="mod">
          <ac:chgData name="Dong, M. (Menghui)" userId="e2fca60e-22ed-4845-aa50-c1219f756563" providerId="ADAL" clId="{7FC24F2F-8ABA-47B6-94F5-36FA992405FC}" dt="2022-05-20T18:42:51.453" v="398" actId="108"/>
          <ac:spMkLst>
            <pc:docMk/>
            <pc:sldMk cId="4185595697" sldId="258"/>
            <ac:spMk id="13" creationId="{860A1B91-3E78-8937-E784-7DBFBE847AAC}"/>
          </ac:spMkLst>
        </pc:spChg>
        <pc:spChg chg="add del mod">
          <ac:chgData name="Dong, M. (Menghui)" userId="e2fca60e-22ed-4845-aa50-c1219f756563" providerId="ADAL" clId="{7FC24F2F-8ABA-47B6-94F5-36FA992405FC}" dt="2022-05-20T21:15:34.746" v="1782" actId="20577"/>
          <ac:spMkLst>
            <pc:docMk/>
            <pc:sldMk cId="4185595697" sldId="258"/>
            <ac:spMk id="18" creationId="{C5F3CE31-1D3B-D708-ECBF-6E4F56CDEF5D}"/>
          </ac:spMkLst>
        </pc:spChg>
        <pc:spChg chg="add del mod topLvl">
          <ac:chgData name="Dong, M. (Menghui)" userId="e2fca60e-22ed-4845-aa50-c1219f756563" providerId="ADAL" clId="{7FC24F2F-8ABA-47B6-94F5-36FA992405FC}" dt="2022-05-20T21:15:14.576" v="1749" actId="21"/>
          <ac:spMkLst>
            <pc:docMk/>
            <pc:sldMk cId="4185595697" sldId="258"/>
            <ac:spMk id="19" creationId="{C826FCD4-6DF5-6FCD-4F29-719C7E56D15B}"/>
          </ac:spMkLst>
        </pc:spChg>
        <pc:spChg chg="mod">
          <ac:chgData name="Dong, M. (Menghui)" userId="e2fca60e-22ed-4845-aa50-c1219f756563" providerId="ADAL" clId="{7FC24F2F-8ABA-47B6-94F5-36FA992405FC}" dt="2022-05-20T21:14:37.849" v="1744" actId="14100"/>
          <ac:spMkLst>
            <pc:docMk/>
            <pc:sldMk cId="4185595697" sldId="258"/>
            <ac:spMk id="30" creationId="{9832636A-22C4-D789-D9EE-0B1480CD2FAA}"/>
          </ac:spMkLst>
        </pc:spChg>
        <pc:grpChg chg="del">
          <ac:chgData name="Dong, M. (Menghui)" userId="e2fca60e-22ed-4845-aa50-c1219f756563" providerId="ADAL" clId="{7FC24F2F-8ABA-47B6-94F5-36FA992405FC}" dt="2022-05-20T18:36:08.949" v="154" actId="478"/>
          <ac:grpSpMkLst>
            <pc:docMk/>
            <pc:sldMk cId="4185595697" sldId="258"/>
            <ac:grpSpMk id="10" creationId="{6443E99C-56A7-1404-CEA7-3F30FAC2A5ED}"/>
          </ac:grpSpMkLst>
        </pc:grpChg>
        <pc:grpChg chg="add del">
          <ac:chgData name="Dong, M. (Menghui)" userId="e2fca60e-22ed-4845-aa50-c1219f756563" providerId="ADAL" clId="{7FC24F2F-8ABA-47B6-94F5-36FA992405FC}" dt="2022-05-20T21:15:14.576" v="1749" actId="21"/>
          <ac:grpSpMkLst>
            <pc:docMk/>
            <pc:sldMk cId="4185595697" sldId="258"/>
            <ac:grpSpMk id="12" creationId="{57EA57EB-EC0E-6B6F-8FAA-14AF9E105D1D}"/>
          </ac:grpSpMkLst>
        </pc:grpChg>
        <pc:grpChg chg="add del">
          <ac:chgData name="Dong, M. (Menghui)" userId="e2fca60e-22ed-4845-aa50-c1219f756563" providerId="ADAL" clId="{7FC24F2F-8ABA-47B6-94F5-36FA992405FC}" dt="2022-05-20T21:15:15.082" v="1750" actId="478"/>
          <ac:grpSpMkLst>
            <pc:docMk/>
            <pc:sldMk cId="4185595697" sldId="258"/>
            <ac:grpSpMk id="16" creationId="{2536AA0A-5C3B-230A-573F-875B34355639}"/>
          </ac:grpSpMkLst>
        </pc:grpChg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4185595697" sldId="258"/>
            <ac:picMk id="10" creationId="{C43EAECE-9670-FE18-F1FE-D03E167625E9}"/>
          </ac:picMkLst>
        </pc:picChg>
        <pc:picChg chg="mod topLvl">
          <ac:chgData name="Dong, M. (Menghui)" userId="e2fca60e-22ed-4845-aa50-c1219f756563" providerId="ADAL" clId="{7FC24F2F-8ABA-47B6-94F5-36FA992405FC}" dt="2022-05-20T21:15:15.082" v="1750" actId="478"/>
          <ac:picMkLst>
            <pc:docMk/>
            <pc:sldMk cId="4185595697" sldId="258"/>
            <ac:picMk id="17" creationId="{BAD7FB1B-BEBE-624D-F4B8-4FE6EA69FD6F}"/>
          </ac:picMkLst>
        </pc:picChg>
        <pc:picChg chg="add mod">
          <ac:chgData name="Dong, M. (Menghui)" userId="e2fca60e-22ed-4845-aa50-c1219f756563" providerId="ADAL" clId="{7FC24F2F-8ABA-47B6-94F5-36FA992405FC}" dt="2022-05-20T18:44:08.850" v="400" actId="1076"/>
          <ac:picMkLst>
            <pc:docMk/>
            <pc:sldMk cId="4185595697" sldId="258"/>
            <ac:picMk id="23" creationId="{3D0CC7FE-EFF1-81AB-8808-185270E277AB}"/>
          </ac:picMkLst>
        </pc:picChg>
        <pc:cxnChg chg="mod">
          <ac:chgData name="Dong, M. (Menghui)" userId="e2fca60e-22ed-4845-aa50-c1219f756563" providerId="ADAL" clId="{7FC24F2F-8ABA-47B6-94F5-36FA992405FC}" dt="2022-05-20T21:14:37.849" v="1744" actId="14100"/>
          <ac:cxnSpMkLst>
            <pc:docMk/>
            <pc:sldMk cId="4185595697" sldId="258"/>
            <ac:cxnSpMk id="34" creationId="{18136A20-52C9-FDD7-6F64-B1974BB40C92}"/>
          </ac:cxnSpMkLst>
        </pc:cxnChg>
      </pc:sldChg>
      <pc:sldChg chg="addSp modSp mod modTransition modAnim modNotesTx">
        <pc:chgData name="Dong, M. (Menghui)" userId="e2fca60e-22ed-4845-aa50-c1219f756563" providerId="ADAL" clId="{7FC24F2F-8ABA-47B6-94F5-36FA992405FC}" dt="2022-05-21T19:24:37.755" v="2834"/>
        <pc:sldMkLst>
          <pc:docMk/>
          <pc:sldMk cId="3682529354" sldId="259"/>
        </pc:sldMkLst>
        <pc:spChg chg="mod">
          <ac:chgData name="Dong, M. (Menghui)" userId="e2fca60e-22ed-4845-aa50-c1219f756563" providerId="ADAL" clId="{7FC24F2F-8ABA-47B6-94F5-36FA992405FC}" dt="2022-05-21T16:45:11.541" v="2730" actId="20577"/>
          <ac:spMkLst>
            <pc:docMk/>
            <pc:sldMk cId="3682529354" sldId="259"/>
            <ac:spMk id="27" creationId="{F544FBD7-6184-F516-9A44-3528A7058034}"/>
          </ac:spMkLst>
        </pc:spChg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3682529354" sldId="259"/>
            <ac:picMk id="4" creationId="{72DB9B86-AE55-E98F-2CD8-6FFCBBCD049E}"/>
          </ac:picMkLst>
        </pc:picChg>
      </pc:sldChg>
      <pc:sldChg chg="addSp modSp modTransition modAnim modNotesTx">
        <pc:chgData name="Dong, M. (Menghui)" userId="e2fca60e-22ed-4845-aa50-c1219f756563" providerId="ADAL" clId="{7FC24F2F-8ABA-47B6-94F5-36FA992405FC}" dt="2022-05-21T19:24:37.755" v="2834"/>
        <pc:sldMkLst>
          <pc:docMk/>
          <pc:sldMk cId="1077584014" sldId="260"/>
        </pc:sldMkLst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1077584014" sldId="260"/>
            <ac:picMk id="2" creationId="{846B05CA-91A1-6C20-B851-B0287B745A5B}"/>
          </ac:picMkLst>
        </pc:picChg>
      </pc:sldChg>
      <pc:sldChg chg="addSp delSp modSp mod modTransition delAnim modAnim modNotesTx">
        <pc:chgData name="Dong, M. (Menghui)" userId="e2fca60e-22ed-4845-aa50-c1219f756563" providerId="ADAL" clId="{7FC24F2F-8ABA-47B6-94F5-36FA992405FC}" dt="2022-05-21T19:24:37.755" v="2834"/>
        <pc:sldMkLst>
          <pc:docMk/>
          <pc:sldMk cId="2566724392" sldId="261"/>
        </pc:sldMkLst>
        <pc:spChg chg="add mod">
          <ac:chgData name="Dong, M. (Menghui)" userId="e2fca60e-22ed-4845-aa50-c1219f756563" providerId="ADAL" clId="{7FC24F2F-8ABA-47B6-94F5-36FA992405FC}" dt="2022-05-21T12:09:04.126" v="2720" actId="164"/>
          <ac:spMkLst>
            <pc:docMk/>
            <pc:sldMk cId="2566724392" sldId="261"/>
            <ac:spMk id="12" creationId="{4231C4D4-FF96-2741-AA29-B821D50D82F0}"/>
          </ac:spMkLst>
        </pc:spChg>
        <pc:spChg chg="mod">
          <ac:chgData name="Dong, M. (Menghui)" userId="e2fca60e-22ed-4845-aa50-c1219f756563" providerId="ADAL" clId="{7FC24F2F-8ABA-47B6-94F5-36FA992405FC}" dt="2022-05-21T19:14:39.528" v="2833" actId="113"/>
          <ac:spMkLst>
            <pc:docMk/>
            <pc:sldMk cId="2566724392" sldId="261"/>
            <ac:spMk id="23" creationId="{D54F692A-8705-61A9-89CF-645DE5CA8862}"/>
          </ac:spMkLst>
        </pc:spChg>
        <pc:grpChg chg="add mod">
          <ac:chgData name="Dong, M. (Menghui)" userId="e2fca60e-22ed-4845-aa50-c1219f756563" providerId="ADAL" clId="{7FC24F2F-8ABA-47B6-94F5-36FA992405FC}" dt="2022-05-21T12:09:04.126" v="2720" actId="164"/>
          <ac:grpSpMkLst>
            <pc:docMk/>
            <pc:sldMk cId="2566724392" sldId="261"/>
            <ac:grpSpMk id="13" creationId="{A3C62576-CE27-FB1C-0945-1D156B5746EC}"/>
          </ac:grpSpMkLst>
        </pc:grpChg>
        <pc:grpChg chg="del">
          <ac:chgData name="Dong, M. (Menghui)" userId="e2fca60e-22ed-4845-aa50-c1219f756563" providerId="ADAL" clId="{7FC24F2F-8ABA-47B6-94F5-36FA992405FC}" dt="2022-05-20T23:14:08.768" v="2184" actId="478"/>
          <ac:grpSpMkLst>
            <pc:docMk/>
            <pc:sldMk cId="2566724392" sldId="261"/>
            <ac:grpSpMk id="22" creationId="{1B2F6420-5050-CF07-BB1E-7855FF2C3093}"/>
          </ac:grpSpMkLst>
        </pc:grpChg>
        <pc:picChg chg="add mod modCrop">
          <ac:chgData name="Dong, M. (Menghui)" userId="e2fca60e-22ed-4845-aa50-c1219f756563" providerId="ADAL" clId="{7FC24F2F-8ABA-47B6-94F5-36FA992405FC}" dt="2022-05-21T12:09:04.126" v="2720" actId="164"/>
          <ac:picMkLst>
            <pc:docMk/>
            <pc:sldMk cId="2566724392" sldId="261"/>
            <ac:picMk id="3" creationId="{B96D5559-8E7D-612E-5941-8AF54B909786}"/>
          </ac:picMkLst>
        </pc:picChg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2566724392" sldId="261"/>
            <ac:picMk id="14" creationId="{F8D6B46F-3752-6835-CC13-932E1692C2E6}"/>
          </ac:picMkLst>
        </pc:picChg>
        <pc:picChg chg="del mod modCrop">
          <ac:chgData name="Dong, M. (Menghui)" userId="e2fca60e-22ed-4845-aa50-c1219f756563" providerId="ADAL" clId="{7FC24F2F-8ABA-47B6-94F5-36FA992405FC}" dt="2022-05-21T12:07:52.293" v="2707" actId="478"/>
          <ac:picMkLst>
            <pc:docMk/>
            <pc:sldMk cId="2566724392" sldId="261"/>
            <ac:picMk id="24" creationId="{C3CB4EE3-879E-F5FE-FC5F-3E24A743E6D8}"/>
          </ac:picMkLst>
        </pc:picChg>
      </pc:sldChg>
      <pc:sldChg chg="addSp modSp mod modTransition modAnim modNotesTx">
        <pc:chgData name="Dong, M. (Menghui)" userId="e2fca60e-22ed-4845-aa50-c1219f756563" providerId="ADAL" clId="{7FC24F2F-8ABA-47B6-94F5-36FA992405FC}" dt="2022-05-21T19:24:37.755" v="2834"/>
        <pc:sldMkLst>
          <pc:docMk/>
          <pc:sldMk cId="3277885504" sldId="262"/>
        </pc:sldMkLst>
        <pc:spChg chg="mod">
          <ac:chgData name="Dong, M. (Menghui)" userId="e2fca60e-22ed-4845-aa50-c1219f756563" providerId="ADAL" clId="{7FC24F2F-8ABA-47B6-94F5-36FA992405FC}" dt="2022-05-20T21:35:02.058" v="2130" actId="20577"/>
          <ac:spMkLst>
            <pc:docMk/>
            <pc:sldMk cId="3277885504" sldId="262"/>
            <ac:spMk id="6" creationId="{ADA5129B-061F-758D-3DA2-88A891D71160}"/>
          </ac:spMkLst>
        </pc:spChg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3277885504" sldId="262"/>
            <ac:picMk id="2" creationId="{AC6CCF60-5C96-E6F4-660C-7199459AEAE5}"/>
          </ac:picMkLst>
        </pc:picChg>
      </pc:sldChg>
      <pc:sldChg chg="addSp delSp modSp mod modTransition delAnim modAnim modNotesTx">
        <pc:chgData name="Dong, M. (Menghui)" userId="e2fca60e-22ed-4845-aa50-c1219f756563" providerId="ADAL" clId="{7FC24F2F-8ABA-47B6-94F5-36FA992405FC}" dt="2022-05-21T19:24:37.755" v="2834"/>
        <pc:sldMkLst>
          <pc:docMk/>
          <pc:sldMk cId="1235447318" sldId="263"/>
        </pc:sldMkLst>
        <pc:spChg chg="mod">
          <ac:chgData name="Dong, M. (Menghui)" userId="e2fca60e-22ed-4845-aa50-c1219f756563" providerId="ADAL" clId="{7FC24F2F-8ABA-47B6-94F5-36FA992405FC}" dt="2022-05-20T19:10:29.180" v="1164" actId="1076"/>
          <ac:spMkLst>
            <pc:docMk/>
            <pc:sldMk cId="1235447318" sldId="263"/>
            <ac:spMk id="33" creationId="{12C27936-DFC1-3495-248E-79576FFE04EE}"/>
          </ac:spMkLst>
        </pc:spChg>
        <pc:spChg chg="mod">
          <ac:chgData name="Dong, M. (Menghui)" userId="e2fca60e-22ed-4845-aa50-c1219f756563" providerId="ADAL" clId="{7FC24F2F-8ABA-47B6-94F5-36FA992405FC}" dt="2022-05-21T16:49:47.491" v="2752" actId="1076"/>
          <ac:spMkLst>
            <pc:docMk/>
            <pc:sldMk cId="1235447318" sldId="263"/>
            <ac:spMk id="35" creationId="{B3E9647F-7ED5-0FD5-C989-A8ED103616AA}"/>
          </ac:spMkLst>
        </pc:spChg>
        <pc:spChg chg="mod">
          <ac:chgData name="Dong, M. (Menghui)" userId="e2fca60e-22ed-4845-aa50-c1219f756563" providerId="ADAL" clId="{7FC24F2F-8ABA-47B6-94F5-36FA992405FC}" dt="2022-05-20T19:10:13.831" v="1163" actId="20577"/>
          <ac:spMkLst>
            <pc:docMk/>
            <pc:sldMk cId="1235447318" sldId="263"/>
            <ac:spMk id="43" creationId="{5060422C-12BA-A418-AD3B-D5F1F87386FF}"/>
          </ac:spMkLst>
        </pc:spChg>
        <pc:spChg chg="mod">
          <ac:chgData name="Dong, M. (Menghui)" userId="e2fca60e-22ed-4845-aa50-c1219f756563" providerId="ADAL" clId="{7FC24F2F-8ABA-47B6-94F5-36FA992405FC}" dt="2022-05-20T19:12:39.164" v="1360" actId="20577"/>
          <ac:spMkLst>
            <pc:docMk/>
            <pc:sldMk cId="1235447318" sldId="263"/>
            <ac:spMk id="47" creationId="{74BF2994-DAFE-1F41-4E3D-DF0C8BEEB958}"/>
          </ac:spMkLst>
        </pc:spChg>
        <pc:grpChg chg="del">
          <ac:chgData name="Dong, M. (Menghui)" userId="e2fca60e-22ed-4845-aa50-c1219f756563" providerId="ADAL" clId="{7FC24F2F-8ABA-47B6-94F5-36FA992405FC}" dt="2022-05-20T19:09:13.546" v="1145" actId="478"/>
          <ac:grpSpMkLst>
            <pc:docMk/>
            <pc:sldMk cId="1235447318" sldId="263"/>
            <ac:grpSpMk id="12" creationId="{4A628035-29CF-3723-1C88-E627F24C3F93}"/>
          </ac:grpSpMkLst>
        </pc:grpChg>
        <pc:grpChg chg="mod">
          <ac:chgData name="Dong, M. (Menghui)" userId="e2fca60e-22ed-4845-aa50-c1219f756563" providerId="ADAL" clId="{7FC24F2F-8ABA-47B6-94F5-36FA992405FC}" dt="2022-05-20T19:09:19.670" v="1146" actId="1076"/>
          <ac:grpSpMkLst>
            <pc:docMk/>
            <pc:sldMk cId="1235447318" sldId="263"/>
            <ac:grpSpMk id="36" creationId="{494FF347-97F1-863E-3FA9-70E48BB02265}"/>
          </ac:grpSpMkLst>
        </pc:grpChg>
        <pc:graphicFrameChg chg="mod">
          <ac:chgData name="Dong, M. (Menghui)" userId="e2fca60e-22ed-4845-aa50-c1219f756563" providerId="ADAL" clId="{7FC24F2F-8ABA-47B6-94F5-36FA992405FC}" dt="2022-05-20T19:07:43.708" v="1006" actId="1076"/>
          <ac:graphicFrameMkLst>
            <pc:docMk/>
            <pc:sldMk cId="1235447318" sldId="263"/>
            <ac:graphicFrameMk id="46" creationId="{2E36882B-3984-7E6C-464B-7DE6DD91001A}"/>
          </ac:graphicFrameMkLst>
        </pc:graphicFrameChg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1235447318" sldId="263"/>
            <ac:picMk id="2" creationId="{C3344E27-EF6B-8BF0-5422-BEEB61297F6F}"/>
          </ac:picMkLst>
        </pc:picChg>
        <pc:picChg chg="mod">
          <ac:chgData name="Dong, M. (Menghui)" userId="e2fca60e-22ed-4845-aa50-c1219f756563" providerId="ADAL" clId="{7FC24F2F-8ABA-47B6-94F5-36FA992405FC}" dt="2022-05-20T19:09:26.513" v="1148" actId="1076"/>
          <ac:picMkLst>
            <pc:docMk/>
            <pc:sldMk cId="1235447318" sldId="263"/>
            <ac:picMk id="32" creationId="{BEB3D06C-11E8-7580-2887-87BF835433BD}"/>
          </ac:picMkLst>
        </pc:picChg>
        <pc:cxnChg chg="mod">
          <ac:chgData name="Dong, M. (Menghui)" userId="e2fca60e-22ed-4845-aa50-c1219f756563" providerId="ADAL" clId="{7FC24F2F-8ABA-47B6-94F5-36FA992405FC}" dt="2022-05-20T19:09:13.546" v="1145" actId="478"/>
          <ac:cxnSpMkLst>
            <pc:docMk/>
            <pc:sldMk cId="1235447318" sldId="263"/>
            <ac:cxnSpMk id="22" creationId="{8D14CDFA-450F-B891-2576-4C172685B021}"/>
          </ac:cxnSpMkLst>
        </pc:cxnChg>
        <pc:cxnChg chg="mod">
          <ac:chgData name="Dong, M. (Menghui)" userId="e2fca60e-22ed-4845-aa50-c1219f756563" providerId="ADAL" clId="{7FC24F2F-8ABA-47B6-94F5-36FA992405FC}" dt="2022-05-20T19:09:13.546" v="1145" actId="478"/>
          <ac:cxnSpMkLst>
            <pc:docMk/>
            <pc:sldMk cId="1235447318" sldId="263"/>
            <ac:cxnSpMk id="23" creationId="{14F70CCE-F0D5-7DA8-6FA0-2C4CB4E884E8}"/>
          </ac:cxnSpMkLst>
        </pc:cxnChg>
        <pc:cxnChg chg="mod">
          <ac:chgData name="Dong, M. (Menghui)" userId="e2fca60e-22ed-4845-aa50-c1219f756563" providerId="ADAL" clId="{7FC24F2F-8ABA-47B6-94F5-36FA992405FC}" dt="2022-05-20T19:09:13.546" v="1145" actId="478"/>
          <ac:cxnSpMkLst>
            <pc:docMk/>
            <pc:sldMk cId="1235447318" sldId="263"/>
            <ac:cxnSpMk id="26" creationId="{B5764824-88D1-9A2A-48C6-040D94F02D0E}"/>
          </ac:cxnSpMkLst>
        </pc:cxnChg>
        <pc:cxnChg chg="mod">
          <ac:chgData name="Dong, M. (Menghui)" userId="e2fca60e-22ed-4845-aa50-c1219f756563" providerId="ADAL" clId="{7FC24F2F-8ABA-47B6-94F5-36FA992405FC}" dt="2022-05-20T19:09:13.546" v="1145" actId="478"/>
          <ac:cxnSpMkLst>
            <pc:docMk/>
            <pc:sldMk cId="1235447318" sldId="263"/>
            <ac:cxnSpMk id="28" creationId="{C940C50A-B2B0-6FD6-A8FF-30A891931AC2}"/>
          </ac:cxnSpMkLst>
        </pc:cxnChg>
        <pc:cxnChg chg="mod">
          <ac:chgData name="Dong, M. (Menghui)" userId="e2fca60e-22ed-4845-aa50-c1219f756563" providerId="ADAL" clId="{7FC24F2F-8ABA-47B6-94F5-36FA992405FC}" dt="2022-05-20T19:07:45.610" v="1007" actId="1076"/>
          <ac:cxnSpMkLst>
            <pc:docMk/>
            <pc:sldMk cId="1235447318" sldId="263"/>
            <ac:cxnSpMk id="44" creationId="{5F551C0C-CAA0-579C-9580-023C8354C235}"/>
          </ac:cxnSpMkLst>
        </pc:cxnChg>
      </pc:sldChg>
      <pc:sldChg chg="addSp modSp modTransition modAnim modNotesTx">
        <pc:chgData name="Dong, M. (Menghui)" userId="e2fca60e-22ed-4845-aa50-c1219f756563" providerId="ADAL" clId="{7FC24F2F-8ABA-47B6-94F5-36FA992405FC}" dt="2022-05-21T19:24:37.755" v="2834"/>
        <pc:sldMkLst>
          <pc:docMk/>
          <pc:sldMk cId="2643998133" sldId="264"/>
        </pc:sldMkLst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2643998133" sldId="264"/>
            <ac:picMk id="2" creationId="{6FCA5B86-B804-0D87-DC7C-9BDC25B78119}"/>
          </ac:picMkLst>
        </pc:picChg>
      </pc:sldChg>
      <pc:sldChg chg="addSp modSp modTransition modAnim">
        <pc:chgData name="Dong, M. (Menghui)" userId="e2fca60e-22ed-4845-aa50-c1219f756563" providerId="ADAL" clId="{7FC24F2F-8ABA-47B6-94F5-36FA992405FC}" dt="2022-05-21T19:24:37.755" v="2834"/>
        <pc:sldMkLst>
          <pc:docMk/>
          <pc:sldMk cId="1538501753" sldId="265"/>
        </pc:sldMkLst>
        <pc:spChg chg="mod">
          <ac:chgData name="Dong, M. (Menghui)" userId="e2fca60e-22ed-4845-aa50-c1219f756563" providerId="ADAL" clId="{7FC24F2F-8ABA-47B6-94F5-36FA992405FC}" dt="2022-05-20T21:29:58.490" v="2113" actId="20577"/>
          <ac:spMkLst>
            <pc:docMk/>
            <pc:sldMk cId="1538501753" sldId="265"/>
            <ac:spMk id="14" creationId="{5B140C3D-C6E3-E745-A7C3-F9AE98D1752B}"/>
          </ac:spMkLst>
        </pc:spChg>
        <pc:spChg chg="mod">
          <ac:chgData name="Dong, M. (Menghui)" userId="e2fca60e-22ed-4845-aa50-c1219f756563" providerId="ADAL" clId="{7FC24F2F-8ABA-47B6-94F5-36FA992405FC}" dt="2022-05-20T19:02:33.944" v="915" actId="6549"/>
          <ac:spMkLst>
            <pc:docMk/>
            <pc:sldMk cId="1538501753" sldId="265"/>
            <ac:spMk id="15" creationId="{53DBDB14-C65A-95DA-0B37-15FF5C5629CB}"/>
          </ac:spMkLst>
        </pc:spChg>
        <pc:picChg chg="add mod">
          <ac:chgData name="Dong, M. (Menghui)" userId="e2fca60e-22ed-4845-aa50-c1219f756563" providerId="ADAL" clId="{7FC24F2F-8ABA-47B6-94F5-36FA992405FC}" dt="2022-05-21T12:24:13.850" v="2724"/>
          <ac:picMkLst>
            <pc:docMk/>
            <pc:sldMk cId="1538501753" sldId="265"/>
            <ac:picMk id="2" creationId="{1F4FDABF-4ED9-F02C-3594-556A7E409D98}"/>
          </ac:picMkLst>
        </pc:picChg>
      </pc:sldChg>
    </pc:docChg>
  </pc:docChgLst>
  <pc:docChgLst>
    <pc:chgData name="Dong, M. (Menghui)" userId="e2fca60e-22ed-4845-aa50-c1219f756563" providerId="ADAL" clId="{33571DD9-6E99-40C9-BC1E-66B1DF23B1BF}"/>
    <pc:docChg chg="undo custSel addSld modSld sldOrd">
      <pc:chgData name="Dong, M. (Menghui)" userId="e2fca60e-22ed-4845-aa50-c1219f756563" providerId="ADAL" clId="{33571DD9-6E99-40C9-BC1E-66B1DF23B1BF}" dt="2022-05-19T10:09:07.102" v="268" actId="1076"/>
      <pc:docMkLst>
        <pc:docMk/>
      </pc:docMkLst>
      <pc:sldChg chg="modSp mod">
        <pc:chgData name="Dong, M. (Menghui)" userId="e2fca60e-22ed-4845-aa50-c1219f756563" providerId="ADAL" clId="{33571DD9-6E99-40C9-BC1E-66B1DF23B1BF}" dt="2022-05-19T10:06:58.667" v="240" actId="20577"/>
        <pc:sldMkLst>
          <pc:docMk/>
          <pc:sldMk cId="836329870" sldId="257"/>
        </pc:sldMkLst>
        <pc:spChg chg="mod">
          <ac:chgData name="Dong, M. (Menghui)" userId="e2fca60e-22ed-4845-aa50-c1219f756563" providerId="ADAL" clId="{33571DD9-6E99-40C9-BC1E-66B1DF23B1BF}" dt="2022-05-19T10:06:58.667" v="240" actId="20577"/>
          <ac:spMkLst>
            <pc:docMk/>
            <pc:sldMk cId="836329870" sldId="257"/>
            <ac:spMk id="4" creationId="{87F26FCB-9205-A281-F846-0098A6789EBC}"/>
          </ac:spMkLst>
        </pc:spChg>
      </pc:sldChg>
      <pc:sldChg chg="modSp mod">
        <pc:chgData name="Dong, M. (Menghui)" userId="e2fca60e-22ed-4845-aa50-c1219f756563" providerId="ADAL" clId="{33571DD9-6E99-40C9-BC1E-66B1DF23B1BF}" dt="2022-05-19T10:06:55.039" v="239" actId="20577"/>
        <pc:sldMkLst>
          <pc:docMk/>
          <pc:sldMk cId="4185595697" sldId="258"/>
        </pc:sldMkLst>
        <pc:spChg chg="mod">
          <ac:chgData name="Dong, M. (Menghui)" userId="e2fca60e-22ed-4845-aa50-c1219f756563" providerId="ADAL" clId="{33571DD9-6E99-40C9-BC1E-66B1DF23B1BF}" dt="2022-05-19T10:06:55.039" v="239" actId="20577"/>
          <ac:spMkLst>
            <pc:docMk/>
            <pc:sldMk cId="4185595697" sldId="258"/>
            <ac:spMk id="2" creationId="{ED11ED6D-0A5E-0960-EB76-2AAD17A33FC9}"/>
          </ac:spMkLst>
        </pc:spChg>
      </pc:sldChg>
      <pc:sldChg chg="modSp mod">
        <pc:chgData name="Dong, M. (Menghui)" userId="e2fca60e-22ed-4845-aa50-c1219f756563" providerId="ADAL" clId="{33571DD9-6E99-40C9-BC1E-66B1DF23B1BF}" dt="2022-05-19T10:07:31.301" v="246" actId="20577"/>
        <pc:sldMkLst>
          <pc:docMk/>
          <pc:sldMk cId="3682529354" sldId="259"/>
        </pc:sldMkLst>
        <pc:spChg chg="mod">
          <ac:chgData name="Dong, M. (Menghui)" userId="e2fca60e-22ed-4845-aa50-c1219f756563" providerId="ADAL" clId="{33571DD9-6E99-40C9-BC1E-66B1DF23B1BF}" dt="2022-05-19T10:06:38.071" v="209" actId="20577"/>
          <ac:spMkLst>
            <pc:docMk/>
            <pc:sldMk cId="3682529354" sldId="259"/>
            <ac:spMk id="10" creationId="{AAF486CD-C686-E4C0-C580-F71117FE660F}"/>
          </ac:spMkLst>
        </pc:spChg>
        <pc:spChg chg="mod">
          <ac:chgData name="Dong, M. (Menghui)" userId="e2fca60e-22ed-4845-aa50-c1219f756563" providerId="ADAL" clId="{33571DD9-6E99-40C9-BC1E-66B1DF23B1BF}" dt="2022-05-19T10:07:31.301" v="246" actId="20577"/>
          <ac:spMkLst>
            <pc:docMk/>
            <pc:sldMk cId="3682529354" sldId="259"/>
            <ac:spMk id="23" creationId="{FE081297-825F-FB8B-B226-7D65FB5725E7}"/>
          </ac:spMkLst>
        </pc:spChg>
        <pc:spChg chg="mod">
          <ac:chgData name="Dong, M. (Menghui)" userId="e2fca60e-22ed-4845-aa50-c1219f756563" providerId="ADAL" clId="{33571DD9-6E99-40C9-BC1E-66B1DF23B1BF}" dt="2022-05-19T09:52:55.992" v="3" actId="2711"/>
          <ac:spMkLst>
            <pc:docMk/>
            <pc:sldMk cId="3682529354" sldId="259"/>
            <ac:spMk id="26" creationId="{3ECFA371-CA9E-A9C4-AAC8-4C29AC657796}"/>
          </ac:spMkLst>
        </pc:spChg>
        <pc:spChg chg="mod">
          <ac:chgData name="Dong, M. (Menghui)" userId="e2fca60e-22ed-4845-aa50-c1219f756563" providerId="ADAL" clId="{33571DD9-6E99-40C9-BC1E-66B1DF23B1BF}" dt="2022-05-19T09:53:02.555" v="4" actId="2711"/>
          <ac:spMkLst>
            <pc:docMk/>
            <pc:sldMk cId="3682529354" sldId="259"/>
            <ac:spMk id="27" creationId="{F544FBD7-6184-F516-9A44-3528A7058034}"/>
          </ac:spMkLst>
        </pc:spChg>
        <pc:spChg chg="mod">
          <ac:chgData name="Dong, M. (Menghui)" userId="e2fca60e-22ed-4845-aa50-c1219f756563" providerId="ADAL" clId="{33571DD9-6E99-40C9-BC1E-66B1DF23B1BF}" dt="2022-05-19T09:53:08.641" v="5" actId="2711"/>
          <ac:spMkLst>
            <pc:docMk/>
            <pc:sldMk cId="3682529354" sldId="259"/>
            <ac:spMk id="32" creationId="{28388A5F-D1E0-808C-961E-1CF100796863}"/>
          </ac:spMkLst>
        </pc:spChg>
        <pc:grpChg chg="mod">
          <ac:chgData name="Dong, M. (Menghui)" userId="e2fca60e-22ed-4845-aa50-c1219f756563" providerId="ADAL" clId="{33571DD9-6E99-40C9-BC1E-66B1DF23B1BF}" dt="2022-05-19T09:57:28.846" v="146" actId="1035"/>
          <ac:grpSpMkLst>
            <pc:docMk/>
            <pc:sldMk cId="3682529354" sldId="259"/>
            <ac:grpSpMk id="11" creationId="{8BBDC776-D073-9D3A-EA1F-BE17C7C9538E}"/>
          </ac:grpSpMkLst>
        </pc:grpChg>
        <pc:picChg chg="mod">
          <ac:chgData name="Dong, M. (Menghui)" userId="e2fca60e-22ed-4845-aa50-c1219f756563" providerId="ADAL" clId="{33571DD9-6E99-40C9-BC1E-66B1DF23B1BF}" dt="2022-05-19T09:57:23.012" v="139" actId="1035"/>
          <ac:picMkLst>
            <pc:docMk/>
            <pc:sldMk cId="3682529354" sldId="259"/>
            <ac:picMk id="15" creationId="{8451F604-B1F9-06D7-54D2-5E1893373298}"/>
          </ac:picMkLst>
        </pc:picChg>
        <pc:picChg chg="mod">
          <ac:chgData name="Dong, M. (Menghui)" userId="e2fca60e-22ed-4845-aa50-c1219f756563" providerId="ADAL" clId="{33571DD9-6E99-40C9-BC1E-66B1DF23B1BF}" dt="2022-05-19T09:57:18.156" v="134" actId="1035"/>
          <ac:picMkLst>
            <pc:docMk/>
            <pc:sldMk cId="3682529354" sldId="259"/>
            <ac:picMk id="16" creationId="{F0795723-01FF-58A3-AF35-3F92918CE125}"/>
          </ac:picMkLst>
        </pc:picChg>
        <pc:picChg chg="mod">
          <ac:chgData name="Dong, M. (Menghui)" userId="e2fca60e-22ed-4845-aa50-c1219f756563" providerId="ADAL" clId="{33571DD9-6E99-40C9-BC1E-66B1DF23B1BF}" dt="2022-05-19T09:57:09.092" v="133" actId="1076"/>
          <ac:picMkLst>
            <pc:docMk/>
            <pc:sldMk cId="3682529354" sldId="259"/>
            <ac:picMk id="17" creationId="{862C004F-FD01-1C9A-1D00-A2562708E0FB}"/>
          </ac:picMkLst>
        </pc:picChg>
      </pc:sldChg>
      <pc:sldChg chg="addSp delSp modSp new mod ord">
        <pc:chgData name="Dong, M. (Menghui)" userId="e2fca60e-22ed-4845-aa50-c1219f756563" providerId="ADAL" clId="{33571DD9-6E99-40C9-BC1E-66B1DF23B1BF}" dt="2022-05-19T10:09:07.102" v="268" actId="1076"/>
        <pc:sldMkLst>
          <pc:docMk/>
          <pc:sldMk cId="1077584014" sldId="260"/>
        </pc:sldMkLst>
        <pc:spChg chg="del mod">
          <ac:chgData name="Dong, M. (Menghui)" userId="e2fca60e-22ed-4845-aa50-c1219f756563" providerId="ADAL" clId="{33571DD9-6E99-40C9-BC1E-66B1DF23B1BF}" dt="2022-05-19T09:57:03.439" v="131" actId="478"/>
          <ac:spMkLst>
            <pc:docMk/>
            <pc:sldMk cId="1077584014" sldId="260"/>
            <ac:spMk id="2" creationId="{80F7F276-81A8-2A75-547C-C8BA056251AD}"/>
          </ac:spMkLst>
        </pc:spChg>
        <pc:spChg chg="del">
          <ac:chgData name="Dong, M. (Menghui)" userId="e2fca60e-22ed-4845-aa50-c1219f756563" providerId="ADAL" clId="{33571DD9-6E99-40C9-BC1E-66B1DF23B1BF}" dt="2022-05-19T09:57:05.711" v="132" actId="478"/>
          <ac:spMkLst>
            <pc:docMk/>
            <pc:sldMk cId="1077584014" sldId="260"/>
            <ac:spMk id="3" creationId="{0B3F41B7-13AA-4692-A50D-C2AA3BAA7EF0}"/>
          </ac:spMkLst>
        </pc:spChg>
        <pc:spChg chg="add mod">
          <ac:chgData name="Dong, M. (Menghui)" userId="e2fca60e-22ed-4845-aa50-c1219f756563" providerId="ADAL" clId="{33571DD9-6E99-40C9-BC1E-66B1DF23B1BF}" dt="2022-05-19T10:06:31.713" v="208" actId="20577"/>
          <ac:spMkLst>
            <pc:docMk/>
            <pc:sldMk cId="1077584014" sldId="260"/>
            <ac:spMk id="4" creationId="{9B7DE22F-66CE-6327-8028-5735260B6178}"/>
          </ac:spMkLst>
        </pc:spChg>
        <pc:spChg chg="add mod">
          <ac:chgData name="Dong, M. (Menghui)" userId="e2fca60e-22ed-4845-aa50-c1219f756563" providerId="ADAL" clId="{33571DD9-6E99-40C9-BC1E-66B1DF23B1BF}" dt="2022-05-19T10:08:51.318" v="263" actId="692"/>
          <ac:spMkLst>
            <pc:docMk/>
            <pc:sldMk cId="1077584014" sldId="260"/>
            <ac:spMk id="8" creationId="{4C6528B6-C408-1F97-52E8-E7E0FE5C3CDA}"/>
          </ac:spMkLst>
        </pc:spChg>
        <pc:spChg chg="add mod">
          <ac:chgData name="Dong, M. (Menghui)" userId="e2fca60e-22ed-4845-aa50-c1219f756563" providerId="ADAL" clId="{33571DD9-6E99-40C9-BC1E-66B1DF23B1BF}" dt="2022-05-19T10:09:07.102" v="268" actId="1076"/>
          <ac:spMkLst>
            <pc:docMk/>
            <pc:sldMk cId="1077584014" sldId="260"/>
            <ac:spMk id="9" creationId="{26CA6A8E-EAA0-AFCF-6972-F460CF1696C2}"/>
          </ac:spMkLst>
        </pc:spChg>
        <pc:graphicFrameChg chg="add del modGraphic">
          <ac:chgData name="Dong, M. (Menghui)" userId="e2fca60e-22ed-4845-aa50-c1219f756563" providerId="ADAL" clId="{33571DD9-6E99-40C9-BC1E-66B1DF23B1BF}" dt="2022-05-19T09:58:13.110" v="150" actId="27309"/>
          <ac:graphicFrameMkLst>
            <pc:docMk/>
            <pc:sldMk cId="1077584014" sldId="260"/>
            <ac:graphicFrameMk id="6" creationId="{B2C22491-CA15-4E4A-A1F9-49C47DCF13FF}"/>
          </ac:graphicFrameMkLst>
        </pc:graphicFrameChg>
        <pc:picChg chg="add mod">
          <ac:chgData name="Dong, M. (Menghui)" userId="e2fca60e-22ed-4845-aa50-c1219f756563" providerId="ADAL" clId="{33571DD9-6E99-40C9-BC1E-66B1DF23B1BF}" dt="2022-05-19T10:05:56.833" v="181"/>
          <ac:picMkLst>
            <pc:docMk/>
            <pc:sldMk cId="1077584014" sldId="260"/>
            <ac:picMk id="7" creationId="{94EE3A57-6111-9E58-2CBE-93B66910E7D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4CA6-4FD9-48E1-8840-DB766F0079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58A7029-1D1F-4C94-B385-58EC7A77D3FF}">
      <dgm:prSet phldrT="[文本]"/>
      <dgm:spPr/>
      <dgm:t>
        <a:bodyPr/>
        <a:lstStyle/>
        <a:p>
          <a:endParaRPr lang="zh-CN" altLang="en-US" dirty="0"/>
        </a:p>
      </dgm:t>
    </dgm:pt>
    <dgm:pt modelId="{AB4C31FE-3A4E-44D6-B1DF-B40AE6A6A7C9}" type="parTrans" cxnId="{E369178D-2A1C-49B5-99CB-9BCCC7750A84}">
      <dgm:prSet/>
      <dgm:spPr/>
      <dgm:t>
        <a:bodyPr/>
        <a:lstStyle/>
        <a:p>
          <a:endParaRPr lang="zh-CN" altLang="en-US"/>
        </a:p>
      </dgm:t>
    </dgm:pt>
    <dgm:pt modelId="{7CB14E3D-0374-470C-A9D7-1FACE9A63A25}" type="sibTrans" cxnId="{E369178D-2A1C-49B5-99CB-9BCCC7750A84}">
      <dgm:prSet/>
      <dgm:spPr/>
      <dgm:t>
        <a:bodyPr/>
        <a:lstStyle/>
        <a:p>
          <a:endParaRPr lang="zh-CN" altLang="en-US"/>
        </a:p>
      </dgm:t>
    </dgm:pt>
    <dgm:pt modelId="{AE7E89F2-AB0F-42BF-8B64-0E2FC805CDCA}">
      <dgm:prSet phldrT="[文本]"/>
      <dgm:spPr/>
      <dgm:t>
        <a:bodyPr/>
        <a:lstStyle/>
        <a:p>
          <a:endParaRPr lang="zh-CN" altLang="en-US" dirty="0"/>
        </a:p>
      </dgm:t>
    </dgm:pt>
    <dgm:pt modelId="{B5D6CF62-981E-4969-B0E9-E929190E1E27}" type="parTrans" cxnId="{2FC081B2-0C24-4D6F-9093-AE830932564C}">
      <dgm:prSet/>
      <dgm:spPr/>
      <dgm:t>
        <a:bodyPr/>
        <a:lstStyle/>
        <a:p>
          <a:endParaRPr lang="zh-CN" altLang="en-US"/>
        </a:p>
      </dgm:t>
    </dgm:pt>
    <dgm:pt modelId="{9348D3C8-7A3A-4278-A993-1F6025799847}" type="sibTrans" cxnId="{2FC081B2-0C24-4D6F-9093-AE830932564C}">
      <dgm:prSet/>
      <dgm:spPr/>
      <dgm:t>
        <a:bodyPr/>
        <a:lstStyle/>
        <a:p>
          <a:endParaRPr lang="zh-CN" altLang="en-US"/>
        </a:p>
      </dgm:t>
    </dgm:pt>
    <dgm:pt modelId="{0DFA4727-F784-4F40-8B86-0E7F2B66B5AC}">
      <dgm:prSet phldrT="[文本]"/>
      <dgm:spPr/>
      <dgm:t>
        <a:bodyPr/>
        <a:lstStyle/>
        <a:p>
          <a:endParaRPr lang="zh-CN" altLang="en-US" dirty="0"/>
        </a:p>
      </dgm:t>
    </dgm:pt>
    <dgm:pt modelId="{E083FE4F-5A3C-4617-89F6-37871B3E7FAD}" type="parTrans" cxnId="{2F477A63-BAEC-4328-B655-A4EEC5E62D9B}">
      <dgm:prSet/>
      <dgm:spPr/>
      <dgm:t>
        <a:bodyPr/>
        <a:lstStyle/>
        <a:p>
          <a:endParaRPr lang="zh-CN" altLang="en-US"/>
        </a:p>
      </dgm:t>
    </dgm:pt>
    <dgm:pt modelId="{75AA2F86-F83C-4CEA-81FC-82D951C0E488}" type="sibTrans" cxnId="{2F477A63-BAEC-4328-B655-A4EEC5E62D9B}">
      <dgm:prSet/>
      <dgm:spPr/>
      <dgm:t>
        <a:bodyPr/>
        <a:lstStyle/>
        <a:p>
          <a:endParaRPr lang="zh-CN" altLang="en-US"/>
        </a:p>
      </dgm:t>
    </dgm:pt>
    <dgm:pt modelId="{216F648F-FF8F-48C6-906F-A8FAD89B6FB5}">
      <dgm:prSet phldrT="[文本]"/>
      <dgm:spPr/>
      <dgm:t>
        <a:bodyPr/>
        <a:lstStyle/>
        <a:p>
          <a:endParaRPr lang="zh-CN" altLang="en-US" dirty="0"/>
        </a:p>
      </dgm:t>
    </dgm:pt>
    <dgm:pt modelId="{C0BAF0C6-0E2C-4AE5-95DC-2D642D77D9BB}" type="parTrans" cxnId="{A511BC4F-A073-444E-98CB-AFBEDF1D0495}">
      <dgm:prSet/>
      <dgm:spPr/>
      <dgm:t>
        <a:bodyPr/>
        <a:lstStyle/>
        <a:p>
          <a:endParaRPr lang="zh-CN" altLang="en-US"/>
        </a:p>
      </dgm:t>
    </dgm:pt>
    <dgm:pt modelId="{1AD75EEC-B503-4B6B-B8C3-C3E57B3C8BD2}" type="sibTrans" cxnId="{A511BC4F-A073-444E-98CB-AFBEDF1D0495}">
      <dgm:prSet/>
      <dgm:spPr/>
      <dgm:t>
        <a:bodyPr/>
        <a:lstStyle/>
        <a:p>
          <a:endParaRPr lang="zh-CN" altLang="en-US"/>
        </a:p>
      </dgm:t>
    </dgm:pt>
    <dgm:pt modelId="{A502E48D-EDCD-4FFA-913A-F55FA9B9265C}">
      <dgm:prSet phldrT="[文本]"/>
      <dgm:spPr/>
      <dgm:t>
        <a:bodyPr/>
        <a:lstStyle/>
        <a:p>
          <a:endParaRPr lang="zh-CN" altLang="en-US" dirty="0"/>
        </a:p>
      </dgm:t>
    </dgm:pt>
    <dgm:pt modelId="{550326C1-4F1F-4EDB-A289-C558C04328FF}" type="parTrans" cxnId="{34E238E7-D74B-409D-982C-0AAF3A24B4E1}">
      <dgm:prSet/>
      <dgm:spPr/>
      <dgm:t>
        <a:bodyPr/>
        <a:lstStyle/>
        <a:p>
          <a:endParaRPr lang="zh-CN" altLang="en-US"/>
        </a:p>
      </dgm:t>
    </dgm:pt>
    <dgm:pt modelId="{90766295-476F-453C-B68D-81C2ED23DC01}" type="sibTrans" cxnId="{34E238E7-D74B-409D-982C-0AAF3A24B4E1}">
      <dgm:prSet/>
      <dgm:spPr/>
      <dgm:t>
        <a:bodyPr/>
        <a:lstStyle/>
        <a:p>
          <a:endParaRPr lang="zh-CN" altLang="en-US"/>
        </a:p>
      </dgm:t>
    </dgm:pt>
    <dgm:pt modelId="{2A274129-65D6-45D8-BFAE-00D60793DB82}" type="pres">
      <dgm:prSet presAssocID="{F1BB4CA6-4FD9-48E1-8840-DB766F00798A}" presName="compositeShape" presStyleCnt="0">
        <dgm:presLayoutVars>
          <dgm:chMax val="7"/>
          <dgm:dir/>
          <dgm:resizeHandles val="exact"/>
        </dgm:presLayoutVars>
      </dgm:prSet>
      <dgm:spPr/>
    </dgm:pt>
    <dgm:pt modelId="{7662B510-A03E-45FF-926E-13DB8247664D}" type="pres">
      <dgm:prSet presAssocID="{B58A7029-1D1F-4C94-B385-58EC7A77D3FF}" presName="circ1" presStyleLbl="vennNode1" presStyleIdx="0" presStyleCnt="5"/>
      <dgm:spPr/>
    </dgm:pt>
    <dgm:pt modelId="{24805828-1D0D-4DBF-A28F-1C1B39CB4C05}" type="pres">
      <dgm:prSet presAssocID="{B58A7029-1D1F-4C94-B385-58EC7A77D3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C3AD101-7E44-461F-BA3B-BCD838189778}" type="pres">
      <dgm:prSet presAssocID="{216F648F-FF8F-48C6-906F-A8FAD89B6FB5}" presName="circ2" presStyleLbl="vennNode1" presStyleIdx="1" presStyleCnt="5"/>
      <dgm:spPr/>
    </dgm:pt>
    <dgm:pt modelId="{5DFEF402-9DA2-43A9-BD67-B74111BA4DC8}" type="pres">
      <dgm:prSet presAssocID="{216F648F-FF8F-48C6-906F-A8FAD89B6F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F7F0625-4915-4BA4-B96D-62327783D889}" type="pres">
      <dgm:prSet presAssocID="{A502E48D-EDCD-4FFA-913A-F55FA9B9265C}" presName="circ3" presStyleLbl="vennNode1" presStyleIdx="2" presStyleCnt="5"/>
      <dgm:spPr/>
    </dgm:pt>
    <dgm:pt modelId="{2881E4DD-AFA9-4096-ACB7-D56E323D2562}" type="pres">
      <dgm:prSet presAssocID="{A502E48D-EDCD-4FFA-913A-F55FA9B9265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5CD309-D256-416E-87EB-E19F837D30AD}" type="pres">
      <dgm:prSet presAssocID="{AE7E89F2-AB0F-42BF-8B64-0E2FC805CDCA}" presName="circ4" presStyleLbl="vennNode1" presStyleIdx="3" presStyleCnt="5"/>
      <dgm:spPr/>
    </dgm:pt>
    <dgm:pt modelId="{D004337D-CCB6-444F-B101-87D9EA6BD4DA}" type="pres">
      <dgm:prSet presAssocID="{AE7E89F2-AB0F-42BF-8B64-0E2FC805CDC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02E18A-B295-4F3C-81CE-8557C63D7ED9}" type="pres">
      <dgm:prSet presAssocID="{0DFA4727-F784-4F40-8B86-0E7F2B66B5AC}" presName="circ5" presStyleLbl="vennNode1" presStyleIdx="4" presStyleCnt="5"/>
      <dgm:spPr/>
    </dgm:pt>
    <dgm:pt modelId="{09A7AF3D-D358-4BC4-A975-967CA989FEBD}" type="pres">
      <dgm:prSet presAssocID="{0DFA4727-F784-4F40-8B86-0E7F2B66B5A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F21451F-3AF3-49F3-9FE8-1E9150C6C361}" type="presOf" srcId="{0DFA4727-F784-4F40-8B86-0E7F2B66B5AC}" destId="{09A7AF3D-D358-4BC4-A975-967CA989FEBD}" srcOrd="0" destOrd="0" presId="urn:microsoft.com/office/officeart/2005/8/layout/venn1"/>
    <dgm:cxn modelId="{2D8E8923-1D26-42A0-83BA-F560D35717B4}" type="presOf" srcId="{216F648F-FF8F-48C6-906F-A8FAD89B6FB5}" destId="{5DFEF402-9DA2-43A9-BD67-B74111BA4DC8}" srcOrd="0" destOrd="0" presId="urn:microsoft.com/office/officeart/2005/8/layout/venn1"/>
    <dgm:cxn modelId="{2F477A63-BAEC-4328-B655-A4EEC5E62D9B}" srcId="{F1BB4CA6-4FD9-48E1-8840-DB766F00798A}" destId="{0DFA4727-F784-4F40-8B86-0E7F2B66B5AC}" srcOrd="4" destOrd="0" parTransId="{E083FE4F-5A3C-4617-89F6-37871B3E7FAD}" sibTransId="{75AA2F86-F83C-4CEA-81FC-82D951C0E488}"/>
    <dgm:cxn modelId="{A511BC4F-A073-444E-98CB-AFBEDF1D0495}" srcId="{F1BB4CA6-4FD9-48E1-8840-DB766F00798A}" destId="{216F648F-FF8F-48C6-906F-A8FAD89B6FB5}" srcOrd="1" destOrd="0" parTransId="{C0BAF0C6-0E2C-4AE5-95DC-2D642D77D9BB}" sibTransId="{1AD75EEC-B503-4B6B-B8C3-C3E57B3C8BD2}"/>
    <dgm:cxn modelId="{268C8579-B1AB-4C1A-9EFC-F9A6442FA23F}" type="presOf" srcId="{A502E48D-EDCD-4FFA-913A-F55FA9B9265C}" destId="{2881E4DD-AFA9-4096-ACB7-D56E323D2562}" srcOrd="0" destOrd="0" presId="urn:microsoft.com/office/officeart/2005/8/layout/venn1"/>
    <dgm:cxn modelId="{E369178D-2A1C-49B5-99CB-9BCCC7750A84}" srcId="{F1BB4CA6-4FD9-48E1-8840-DB766F00798A}" destId="{B58A7029-1D1F-4C94-B385-58EC7A77D3FF}" srcOrd="0" destOrd="0" parTransId="{AB4C31FE-3A4E-44D6-B1DF-B40AE6A6A7C9}" sibTransId="{7CB14E3D-0374-470C-A9D7-1FACE9A63A25}"/>
    <dgm:cxn modelId="{E1F84894-7764-4B5C-BD4E-54FC482A10BA}" type="presOf" srcId="{AE7E89F2-AB0F-42BF-8B64-0E2FC805CDCA}" destId="{D004337D-CCB6-444F-B101-87D9EA6BD4DA}" srcOrd="0" destOrd="0" presId="urn:microsoft.com/office/officeart/2005/8/layout/venn1"/>
    <dgm:cxn modelId="{47CAB699-B946-4AEE-A5B4-25A8FA73C1F1}" type="presOf" srcId="{B58A7029-1D1F-4C94-B385-58EC7A77D3FF}" destId="{24805828-1D0D-4DBF-A28F-1C1B39CB4C05}" srcOrd="0" destOrd="0" presId="urn:microsoft.com/office/officeart/2005/8/layout/venn1"/>
    <dgm:cxn modelId="{329841AD-9B1B-4F61-B108-B78559E271DD}" type="presOf" srcId="{F1BB4CA6-4FD9-48E1-8840-DB766F00798A}" destId="{2A274129-65D6-45D8-BFAE-00D60793DB82}" srcOrd="0" destOrd="0" presId="urn:microsoft.com/office/officeart/2005/8/layout/venn1"/>
    <dgm:cxn modelId="{2FC081B2-0C24-4D6F-9093-AE830932564C}" srcId="{F1BB4CA6-4FD9-48E1-8840-DB766F00798A}" destId="{AE7E89F2-AB0F-42BF-8B64-0E2FC805CDCA}" srcOrd="3" destOrd="0" parTransId="{B5D6CF62-981E-4969-B0E9-E929190E1E27}" sibTransId="{9348D3C8-7A3A-4278-A993-1F6025799847}"/>
    <dgm:cxn modelId="{34E238E7-D74B-409D-982C-0AAF3A24B4E1}" srcId="{F1BB4CA6-4FD9-48E1-8840-DB766F00798A}" destId="{A502E48D-EDCD-4FFA-913A-F55FA9B9265C}" srcOrd="2" destOrd="0" parTransId="{550326C1-4F1F-4EDB-A289-C558C04328FF}" sibTransId="{90766295-476F-453C-B68D-81C2ED23DC01}"/>
    <dgm:cxn modelId="{6CA7BA10-4818-4268-9DE6-3D44EE8FA0F7}" type="presParOf" srcId="{2A274129-65D6-45D8-BFAE-00D60793DB82}" destId="{7662B510-A03E-45FF-926E-13DB8247664D}" srcOrd="0" destOrd="0" presId="urn:microsoft.com/office/officeart/2005/8/layout/venn1"/>
    <dgm:cxn modelId="{F6774CEA-8E2C-4787-AF9D-B883F596BDE7}" type="presParOf" srcId="{2A274129-65D6-45D8-BFAE-00D60793DB82}" destId="{24805828-1D0D-4DBF-A28F-1C1B39CB4C05}" srcOrd="1" destOrd="0" presId="urn:microsoft.com/office/officeart/2005/8/layout/venn1"/>
    <dgm:cxn modelId="{75121A1F-5F4A-4B04-B495-206FB6A45820}" type="presParOf" srcId="{2A274129-65D6-45D8-BFAE-00D60793DB82}" destId="{8C3AD101-7E44-461F-BA3B-BCD838189778}" srcOrd="2" destOrd="0" presId="urn:microsoft.com/office/officeart/2005/8/layout/venn1"/>
    <dgm:cxn modelId="{348DFBC0-B0E3-40BA-94B6-8A681EE74E3F}" type="presParOf" srcId="{2A274129-65D6-45D8-BFAE-00D60793DB82}" destId="{5DFEF402-9DA2-43A9-BD67-B74111BA4DC8}" srcOrd="3" destOrd="0" presId="urn:microsoft.com/office/officeart/2005/8/layout/venn1"/>
    <dgm:cxn modelId="{FB91BB59-BE5F-4D7E-A792-5E1C914A6505}" type="presParOf" srcId="{2A274129-65D6-45D8-BFAE-00D60793DB82}" destId="{0F7F0625-4915-4BA4-B96D-62327783D889}" srcOrd="4" destOrd="0" presId="urn:microsoft.com/office/officeart/2005/8/layout/venn1"/>
    <dgm:cxn modelId="{4E46D7FC-ADE4-449E-AD74-2F564F03F7C2}" type="presParOf" srcId="{2A274129-65D6-45D8-BFAE-00D60793DB82}" destId="{2881E4DD-AFA9-4096-ACB7-D56E323D2562}" srcOrd="5" destOrd="0" presId="urn:microsoft.com/office/officeart/2005/8/layout/venn1"/>
    <dgm:cxn modelId="{BEDAF65A-94DF-4E2A-A8B5-4456363F32ED}" type="presParOf" srcId="{2A274129-65D6-45D8-BFAE-00D60793DB82}" destId="{805CD309-D256-416E-87EB-E19F837D30AD}" srcOrd="6" destOrd="0" presId="urn:microsoft.com/office/officeart/2005/8/layout/venn1"/>
    <dgm:cxn modelId="{60130C7A-4EDA-4331-BC0B-3CA1EF933729}" type="presParOf" srcId="{2A274129-65D6-45D8-BFAE-00D60793DB82}" destId="{D004337D-CCB6-444F-B101-87D9EA6BD4DA}" srcOrd="7" destOrd="0" presId="urn:microsoft.com/office/officeart/2005/8/layout/venn1"/>
    <dgm:cxn modelId="{A368818F-00B0-4046-A2B1-940C4DC9D030}" type="presParOf" srcId="{2A274129-65D6-45D8-BFAE-00D60793DB82}" destId="{5102E18A-B295-4F3C-81CE-8557C63D7ED9}" srcOrd="8" destOrd="0" presId="urn:microsoft.com/office/officeart/2005/8/layout/venn1"/>
    <dgm:cxn modelId="{855C4254-2E54-496F-B30F-8347CBD96E10}" type="presParOf" srcId="{2A274129-65D6-45D8-BFAE-00D60793DB82}" destId="{09A7AF3D-D358-4BC4-A975-967CA989FEB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2B510-A03E-45FF-926E-13DB8247664D}">
      <dsp:nvSpPr>
        <dsp:cNvPr id="0" name=""/>
        <dsp:cNvSpPr/>
      </dsp:nvSpPr>
      <dsp:spPr>
        <a:xfrm>
          <a:off x="783801" y="388492"/>
          <a:ext cx="477096" cy="477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805828-1D0D-4DBF-A28F-1C1B39CB4C05}">
      <dsp:nvSpPr>
        <dsp:cNvPr id="0" name=""/>
        <dsp:cNvSpPr/>
      </dsp:nvSpPr>
      <dsp:spPr>
        <a:xfrm>
          <a:off x="745633" y="0"/>
          <a:ext cx="553431" cy="3203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 dirty="0"/>
        </a:p>
      </dsp:txBody>
      <dsp:txXfrm>
        <a:off x="745633" y="0"/>
        <a:ext cx="553431" cy="320336"/>
      </dsp:txXfrm>
    </dsp:sp>
    <dsp:sp modelId="{8C3AD101-7E44-461F-BA3B-BCD838189778}">
      <dsp:nvSpPr>
        <dsp:cNvPr id="0" name=""/>
        <dsp:cNvSpPr/>
      </dsp:nvSpPr>
      <dsp:spPr>
        <a:xfrm>
          <a:off x="965288" y="520307"/>
          <a:ext cx="477096" cy="477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FEF402-9DA2-43A9-BD67-B74111BA4DC8}">
      <dsp:nvSpPr>
        <dsp:cNvPr id="0" name=""/>
        <dsp:cNvSpPr/>
      </dsp:nvSpPr>
      <dsp:spPr>
        <a:xfrm>
          <a:off x="1480362" y="422571"/>
          <a:ext cx="496180" cy="3475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1480362" y="422571"/>
        <a:ext cx="496180" cy="347598"/>
      </dsp:txXfrm>
    </dsp:sp>
    <dsp:sp modelId="{0F7F0625-4915-4BA4-B96D-62327783D889}">
      <dsp:nvSpPr>
        <dsp:cNvPr id="0" name=""/>
        <dsp:cNvSpPr/>
      </dsp:nvSpPr>
      <dsp:spPr>
        <a:xfrm>
          <a:off x="896014" y="733774"/>
          <a:ext cx="477096" cy="477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81E4DD-AFA9-4096-ACB7-D56E323D2562}">
      <dsp:nvSpPr>
        <dsp:cNvPr id="0" name=""/>
        <dsp:cNvSpPr/>
      </dsp:nvSpPr>
      <dsp:spPr>
        <a:xfrm>
          <a:off x="1404026" y="1015534"/>
          <a:ext cx="496180" cy="3475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1404026" y="1015534"/>
        <a:ext cx="496180" cy="347598"/>
      </dsp:txXfrm>
    </dsp:sp>
    <dsp:sp modelId="{805CD309-D256-416E-87EB-E19F837D30AD}">
      <dsp:nvSpPr>
        <dsp:cNvPr id="0" name=""/>
        <dsp:cNvSpPr/>
      </dsp:nvSpPr>
      <dsp:spPr>
        <a:xfrm>
          <a:off x="671588" y="733774"/>
          <a:ext cx="477096" cy="477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04337D-CCB6-444F-B101-87D9EA6BD4DA}">
      <dsp:nvSpPr>
        <dsp:cNvPr id="0" name=""/>
        <dsp:cNvSpPr/>
      </dsp:nvSpPr>
      <dsp:spPr>
        <a:xfrm>
          <a:off x="144491" y="1015534"/>
          <a:ext cx="496180" cy="3475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144491" y="1015534"/>
        <a:ext cx="496180" cy="347598"/>
      </dsp:txXfrm>
    </dsp:sp>
    <dsp:sp modelId="{5102E18A-B295-4F3C-81CE-8557C63D7ED9}">
      <dsp:nvSpPr>
        <dsp:cNvPr id="0" name=""/>
        <dsp:cNvSpPr/>
      </dsp:nvSpPr>
      <dsp:spPr>
        <a:xfrm>
          <a:off x="602313" y="520307"/>
          <a:ext cx="477096" cy="477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A7AF3D-D358-4BC4-A975-967CA989FEBD}">
      <dsp:nvSpPr>
        <dsp:cNvPr id="0" name=""/>
        <dsp:cNvSpPr/>
      </dsp:nvSpPr>
      <dsp:spPr>
        <a:xfrm>
          <a:off x="68156" y="422571"/>
          <a:ext cx="496180" cy="3475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68156" y="422571"/>
        <a:ext cx="496180" cy="34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FAE68-CE3D-4070-B7C8-41A9D46DF895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2F04-EC88-4A61-8191-C2C0F42466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1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4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summary, soil aggregation sig…..</a:t>
            </a:r>
          </a:p>
          <a:p>
            <a:r>
              <a:rPr lang="en-US" altLang="zh-CN" dirty="0"/>
              <a:t>Bio-or,,,,……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49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Soil aggregation is a key element of soil structure. They have heterogeneous micro-environment including pore size, gas, water, organic matter, inorganic nutrients, and so on. So different sizes of soil aggregates could be diverse habitats to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soil</a:t>
            </a:r>
            <a:r>
              <a:rPr lang="zh-CN" altLang="en-US" dirty="0"/>
              <a:t> </a:t>
            </a:r>
            <a:r>
              <a:rPr lang="en-US" altLang="zh-CN" dirty="0"/>
              <a:t>microorganisms. </a:t>
            </a:r>
          </a:p>
          <a:p>
            <a:r>
              <a:rPr lang="en-US" altLang="zh-CN" dirty="0"/>
              <a:t>Soil aggregates to microbes,</a:t>
            </a:r>
            <a:r>
              <a:rPr lang="zh-CN" altLang="en-US" dirty="0"/>
              <a:t> </a:t>
            </a:r>
            <a:r>
              <a:rPr lang="en-US" altLang="zh-CN" dirty="0"/>
              <a:t>are like self-contained “microbial villages”. Microbial communities within soil aggregates are relatively isolated from others, making difference in microbial ecology and evolution among different sizes.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  </a:t>
            </a:r>
            <a:r>
              <a:rPr lang="en-US" altLang="zh-CN" dirty="0">
                <a:solidFill>
                  <a:srgbClr val="C00000"/>
                </a:solidFill>
                <a:latin typeface="OpenSans"/>
              </a:rPr>
              <a:t>Relevance of these microbial difference in agriculture </a:t>
            </a:r>
            <a:r>
              <a:rPr lang="en-US" altLang="zh-CN" dirty="0"/>
              <a:t>remains unclear.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2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agriculture, plant disease caused about 20</a:t>
            </a:r>
            <a:r>
              <a:rPr lang="en-US" altLang="zh-CN" dirty="0">
                <a:solidFill>
                  <a:srgbClr val="7F1B0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losses in </a:t>
            </a:r>
            <a:r>
              <a:rPr lang="en-US" altLang="zh-CN" dirty="0"/>
              <a:t>crop production every year.</a:t>
            </a:r>
            <a:r>
              <a:rPr lang="en-US" altLang="zh-CN" dirty="0">
                <a:solidFill>
                  <a:srgbClr val="7F1B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Bacterial wilt disease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caused by </a:t>
            </a: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Ralstonia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solanacearum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 a serious threat to more than </a:t>
            </a:r>
            <a:r>
              <a:rPr lang="en-US" altLang="zh-CN" dirty="0">
                <a:solidFill>
                  <a:srgbClr val="7F1B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crops worldwide Soil microbiome play an important role in the control of plant disease. Evidence has shown that bio-organic fertilizer can enhance the suppression via manipulation of microbiome. But normally we took the whole soil as one sample, which ignored the heterogeneity among soil aggregates and caused a loss of virtual information on microbial habitats and in-situ interaction.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9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do so, we collect samples from tomato monoculture fields, which input with no fertilizer, chemical fertilizer, organic and bio-organic fertilizer. We separated them into different soil aggregates and did sequencing on them.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83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Firstly, in our fields, the organic amendments significantly impacted the soil structure. They decreased the abundance of micro-aggregates and increased the largest fraction.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9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we expected, soil aggregates and fertilization exactly impact both the bacterial and fungal community composition. </a:t>
            </a:r>
          </a:p>
          <a:p>
            <a:r>
              <a:rPr lang="en-US" altLang="zh-CN" dirty="0"/>
              <a:t>But relatively, soil aggregate has a stronger impact on the bacterial community than fungal.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2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OpenSans"/>
              </a:rPr>
              <a:t>Soil aggregation also impacts the ecological processes,</a:t>
            </a:r>
            <a:r>
              <a:rPr lang="zh-CN" altLang="en-US" dirty="0">
                <a:latin typeface="OpenSans"/>
              </a:rPr>
              <a:t> </a:t>
            </a:r>
            <a:r>
              <a:rPr lang="en-US" altLang="zh-CN" dirty="0">
                <a:latin typeface="OpenSans"/>
              </a:rPr>
              <a:t>we found that aggregate size </a:t>
            </a:r>
            <a:r>
              <a:rPr lang="en-US" altLang="zh-CN" dirty="0"/>
              <a:t>significantly mediates the balance between stochastic and deterministic processes.</a:t>
            </a:r>
          </a:p>
          <a:p>
            <a:r>
              <a:rPr lang="en-US" altLang="zh-CN" dirty="0"/>
              <a:t>Homogeneous selection is dominant among all sizes of soil aggregates and has the highest proportion in medium macro-aggregates.</a:t>
            </a:r>
          </a:p>
          <a:p>
            <a:r>
              <a:rPr lang="en-US" altLang="zh-CN" dirty="0"/>
              <a:t>While dispersal limitation is also found among samples, which may be caused by the relative isolation of soil aggregates.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07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Different assemblies were found in different sizes of soil aggregates, but what do they cause? What’s their relevance in agriculture?</a:t>
            </a:r>
          </a:p>
          <a:p>
            <a:r>
              <a:rPr lang="en-US" altLang="zh-CN" dirty="0"/>
              <a:t>In my field, the serious threat also comes from </a:t>
            </a:r>
            <a:r>
              <a:rPr lang="en-US" altLang="zh-CN" dirty="0" err="1"/>
              <a:t>Ralstonia</a:t>
            </a:r>
            <a:r>
              <a:rPr lang="en-US" altLang="zh-CN" dirty="0"/>
              <a:t> disease, and we got different disease incidences among treatments.</a:t>
            </a:r>
          </a:p>
          <a:p>
            <a:r>
              <a:rPr lang="en-US" altLang="zh-CN" dirty="0"/>
              <a:t>If 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some beneficial bacteria inside, normally we do the correlation test, but t</a:t>
            </a:r>
            <a:r>
              <a:rPr lang="en-US" altLang="zh-CN" b="1" dirty="0">
                <a:solidFill>
                  <a:srgbClr val="FF0000"/>
                </a:solidFill>
                <a:latin typeface="OpenSans"/>
              </a:rPr>
              <a:t>otally different results will get if we look for beneficial bacteria via the whole soil sample or aggregate sample, most of correlated OTUs are unique to individual fractions.</a:t>
            </a:r>
            <a:endParaRPr lang="zh-CN" altLang="en-US" b="1" dirty="0">
              <a:solidFill>
                <a:srgbClr val="FF0000"/>
              </a:solidFill>
              <a:latin typeface="OpenSans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09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which soil aggregate is the most important one in this case? </a:t>
            </a:r>
          </a:p>
          <a:p>
            <a:r>
              <a:rPr lang="en-US" altLang="zh-CN" dirty="0"/>
              <a:t>We detected the relative abundance of </a:t>
            </a:r>
            <a:r>
              <a:rPr lang="en-US" altLang="zh-CN" dirty="0" err="1"/>
              <a:t>Ralsotnia</a:t>
            </a:r>
            <a:r>
              <a:rPr lang="en-US" altLang="zh-CN" dirty="0"/>
              <a:t> genus among soil aggregates, and find that only in micro-aggregates, it showed significantly positive correlation with disease incidence. </a:t>
            </a:r>
          </a:p>
          <a:p>
            <a:r>
              <a:rPr lang="en-US" altLang="zh-CN" dirty="0"/>
              <a:t>So would the micro-aggregate be the most important one?</a:t>
            </a:r>
          </a:p>
          <a:p>
            <a:r>
              <a:rPr lang="en-US" altLang="zh-CN" dirty="0"/>
              <a:t>We furtherly verified it in lab. We collect the soil from chemical and bio-organic fertilization field, which have high and low incidence respectively. Then we invaded them with a lots of pathogen and inoculated them in lab. After one week, we collect the samples and detect the density of pathogen via qPCR.</a:t>
            </a:r>
          </a:p>
          <a:p>
            <a:r>
              <a:rPr lang="en-US" altLang="zh-CN" dirty="0"/>
              <a:t>Firstly, of course the density of pathogen in whole soil showed higher abundance in chemical fertilization soil than in bio-organic fertilization soil due to the different suppression of two soils. Then, in aggregates, micro-aggregates showed higher density of pathogen than other three fractions. Moreover, only in micro-aggregates, the pathogen density showed significant difference between fertilization treatments.</a:t>
            </a:r>
          </a:p>
          <a:p>
            <a:r>
              <a:rPr lang="en-US" altLang="zh-CN" dirty="0"/>
              <a:t>So, yes, in this case, the micro-aggregate maybe the important fraction to disease suppression.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2F04-EC88-4A61-8191-C2C0F424668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7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3443-E820-D602-8D35-DD2B66757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AA04B-41F8-A1FE-5FC8-3E6825D97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85C7-7B22-0777-E8EB-5A3B43F6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F4D4-FEDA-39AB-BCA4-65C570E7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F054B-8704-65F9-ECF3-F3A84BD7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60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C0F8-996D-0AA5-CAB6-10463DB7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4C63D-3D92-66B1-BA94-180F14367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39816-5DF6-5853-F595-4893FA8C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FA7F-2043-9228-7674-66479E4D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97E1B-246D-7BD6-2FB7-174EE924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7FEA7-7172-0AC6-9635-911411D17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CE676-5305-101B-50FF-033C3A192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A24B1-FDFB-4016-624C-6525F12F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AADE9-6F8D-5AEC-A166-6AC8731F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0D742-35B4-4F99-A07D-B83EA98D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04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9642-5981-C63A-A7F6-57C9850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F747-6C3F-F901-4DA7-F9A59E19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2E1A7-51BB-75D4-7B43-F943C98C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59198-FA50-68D4-B9E5-A2CF7B4F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EC12A-7077-34F5-922F-A8EEE49D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8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E7D6-2F23-F613-37DA-4A530C36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4CE1C-9210-AC43-73C2-3D691510D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B6D74-D605-A4FB-A4F5-8C85CB4C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F122-D3FB-DFD6-3503-8EC651DB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BFC9-977F-C266-C3E4-7B4B5A01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9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6C0E-57F6-67CF-85BF-4E099DE8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17BB-E9C8-3D5F-054D-701BDB7B7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791C4-28AE-F200-1A70-59D1A2979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3AEEA-73B8-2A8C-CCE6-B13FB70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F53DC-8702-4B6D-1DED-75FA063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5D7BB-8D9C-45EB-AE7A-CAC49EFA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47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D640-1E26-E655-23AF-DA73CBDB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79260-C946-9F14-CFE1-EE265D1AD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740B6-CBCC-6E95-6CAD-76F65BB2F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7C69D-98C6-6745-8EB3-C25FBF19C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09EE0-CCCD-A543-EBCD-36BEBD593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3A707-1EA9-4B3C-C632-A6479DEF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A86E0-14BE-E7A2-B4A9-2CF30903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8BF40D-5C8D-0D70-BAFF-47228C36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28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199A-6682-015A-1C83-39D5D01C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FF01C-7CEF-C972-6AA4-FFA1FDE3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220AC-B344-E298-050D-226966D3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D05DF-3500-2ED0-1BC2-58C0869A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29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2EF66-A97C-59AE-1F5C-34818972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9CE44-50D2-0BBF-FA29-C02934FC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05B8E-9AA2-6534-D165-1FBFF471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43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A1CF-6CE0-DF17-FE45-C5A68445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919-9778-4FB1-89F6-173E76D3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32688-7443-7721-FC7B-653560840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CA940-518A-9666-1A59-4A7BE061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0CDA2-38DC-E731-EA34-B72B6F20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C7830-431F-4928-69E9-04F6A5AB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21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1742-3235-F57D-0C9F-3A522448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3A2C1-EAA8-CBF3-3463-08AD9B027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5B2A3-672F-6573-19B9-2C222D031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C8F82-D039-4064-B806-6BE43319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3D32D-0AB3-2703-FDC8-C07E2592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F8033-FFBB-A8C8-8369-147FB858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5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6B42B-C4A8-C47B-CAEF-803E9BFE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958CB-F63C-E0E5-C773-3BE13805A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164C-D43A-BD9C-9475-B53134EF2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1D28-441E-44A2-9D5D-56B4E042318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6743-2628-5AE3-71B5-C313BF364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FAA8-2944-D7EB-0A8D-2A4B07FAB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085BD-43E1-4213-A74B-B8EB06AC7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7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6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7.t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9.tif"/><Relationship Id="rId4" Type="http://schemas.openxmlformats.org/officeDocument/2006/relationships/image" Target="../media/image1.png"/><Relationship Id="rId9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QuickStyle" Target="../diagrams/quickStyle1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12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diagramData" Target="../diagrams/data1.xml"/><Relationship Id="rId5" Type="http://schemas.openxmlformats.org/officeDocument/2006/relationships/image" Target="../media/image2.png"/><Relationship Id="rId15" Type="http://schemas.microsoft.com/office/2007/relationships/diagramDrawing" Target="../diagrams/drawing1.xml"/><Relationship Id="rId10" Type="http://schemas.openxmlformats.org/officeDocument/2006/relationships/image" Target="../media/image21.tif"/><Relationship Id="rId4" Type="http://schemas.openxmlformats.org/officeDocument/2006/relationships/image" Target="../media/image1.png"/><Relationship Id="rId9" Type="http://schemas.openxmlformats.org/officeDocument/2006/relationships/image" Target="../media/image20.tiff"/><Relationship Id="rId14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0" Type="http://schemas.openxmlformats.org/officeDocument/2006/relationships/image" Target="../media/image23.png"/><Relationship Id="rId4" Type="http://schemas.openxmlformats.org/officeDocument/2006/relationships/image" Target="../media/image22.tif"/><Relationship Id="rId9" Type="http://schemas.openxmlformats.org/officeDocument/2006/relationships/image" Target="../media/image3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22C79D4-4D39-300C-B6D8-42B7490DE010}"/>
              </a:ext>
            </a:extLst>
          </p:cNvPr>
          <p:cNvGrpSpPr/>
          <p:nvPr/>
        </p:nvGrpSpPr>
        <p:grpSpPr>
          <a:xfrm>
            <a:off x="9912637" y="325250"/>
            <a:ext cx="2067838" cy="532233"/>
            <a:chOff x="9081543" y="284324"/>
            <a:chExt cx="3033717" cy="7808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315875-1073-9F8E-D16A-430F8D866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39" r="53324" b="26653"/>
            <a:stretch/>
          </p:blipFill>
          <p:spPr>
            <a:xfrm>
              <a:off x="9081543" y="284324"/>
              <a:ext cx="2252878" cy="739193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8DCFD4FA-578E-609D-9494-12B8E552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496" y="323399"/>
              <a:ext cx="741764" cy="741762"/>
            </a:xfrm>
            <a:prstGeom prst="rect">
              <a:avLst/>
            </a:prstGeom>
          </p:spPr>
        </p:pic>
      </p:grpSp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C94BED66-1523-C239-D856-D82CA96ED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1" y="4338847"/>
            <a:ext cx="1580349" cy="210518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96A975C-9EFE-4B00-BA70-BC1FE4D1754A}"/>
              </a:ext>
            </a:extLst>
          </p:cNvPr>
          <p:cNvGrpSpPr/>
          <p:nvPr/>
        </p:nvGrpSpPr>
        <p:grpSpPr>
          <a:xfrm>
            <a:off x="0" y="1195784"/>
            <a:ext cx="12192000" cy="2986391"/>
            <a:chOff x="0" y="1304953"/>
            <a:chExt cx="12192000" cy="2986391"/>
          </a:xfrm>
        </p:grpSpPr>
        <p:sp>
          <p:nvSpPr>
            <p:cNvPr id="17" name="矩形 6">
              <a:extLst>
                <a:ext uri="{FF2B5EF4-FFF2-40B4-BE49-F238E27FC236}">
                  <a16:creationId xmlns:a16="http://schemas.microsoft.com/office/drawing/2014/main" id="{04FB7111-23C9-B387-A598-F4FD0E1A8562}"/>
                </a:ext>
              </a:extLst>
            </p:cNvPr>
            <p:cNvSpPr/>
            <p:nvPr/>
          </p:nvSpPr>
          <p:spPr>
            <a:xfrm>
              <a:off x="0" y="1304953"/>
              <a:ext cx="12192000" cy="2986391"/>
            </a:xfrm>
            <a:prstGeom prst="rect">
              <a:avLst/>
            </a:prstGeom>
            <a:solidFill>
              <a:srgbClr val="7E9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zh-CN" sz="2400" b="1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2747D3-E6E3-4C24-E5C7-6A219550DF80}"/>
                </a:ext>
              </a:extLst>
            </p:cNvPr>
            <p:cNvGrpSpPr/>
            <p:nvPr/>
          </p:nvGrpSpPr>
          <p:grpSpPr>
            <a:xfrm>
              <a:off x="10076783" y="1666844"/>
              <a:ext cx="1990846" cy="2525446"/>
              <a:chOff x="9339305" y="2191151"/>
              <a:chExt cx="1953654" cy="2478270"/>
            </a:xfrm>
          </p:grpSpPr>
          <p:pic>
            <p:nvPicPr>
              <p:cNvPr id="19" name="Picture 18" descr="Qr code&#10;&#10;Description automatically generated">
                <a:extLst>
                  <a:ext uri="{FF2B5EF4-FFF2-40B4-BE49-F238E27FC236}">
                    <a16:creationId xmlns:a16="http://schemas.microsoft.com/office/drawing/2014/main" id="{4781FED8-3182-9CAF-2C9F-A58B7E27C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305" y="2191151"/>
                <a:ext cx="1942090" cy="194209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135543-A29C-0E4C-6418-82D0BB70F1ED}"/>
                  </a:ext>
                </a:extLst>
              </p:cNvPr>
              <p:cNvSpPr txBox="1"/>
              <p:nvPr/>
            </p:nvSpPr>
            <p:spPr>
              <a:xfrm>
                <a:off x="9757544" y="4165863"/>
                <a:ext cx="1535415" cy="503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OpenSans-Bold"/>
                    <a:cs typeface="Helvetica" panose="020B0604020202020204" pitchFamily="34" charset="0"/>
                  </a:rPr>
                  <a:t>EGU-9700</a:t>
                </a:r>
                <a:endParaRPr lang="zh-CN" altLang="en-US" dirty="0">
                  <a:latin typeface="OpenSans-Bold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F40195-69EF-E326-B41E-6C490067858C}"/>
                </a:ext>
              </a:extLst>
            </p:cNvPr>
            <p:cNvSpPr txBox="1"/>
            <p:nvPr/>
          </p:nvSpPr>
          <p:spPr>
            <a:xfrm>
              <a:off x="623589" y="1736319"/>
              <a:ext cx="945319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400" b="1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Sans-Bold"/>
                </a:rPr>
                <a:t>Soil aggregation impacts bacterial community assembly and suppression of </a:t>
              </a:r>
              <a:r>
                <a:rPr lang="en-US" altLang="zh-CN" sz="4400" b="1" i="1" u="none" strike="noStrike" baseline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Sans-Bold"/>
                </a:rPr>
                <a:t>Ralstonia</a:t>
              </a:r>
              <a:r>
                <a:rPr lang="en-US" altLang="zh-CN" sz="4400" b="1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Sans-Bold"/>
                </a:rPr>
                <a:t> disease in tomato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A92A710-F736-7F55-4B07-71245C78A361}"/>
              </a:ext>
            </a:extLst>
          </p:cNvPr>
          <p:cNvSpPr txBox="1"/>
          <p:nvPr/>
        </p:nvSpPr>
        <p:spPr>
          <a:xfrm>
            <a:off x="4820651" y="4667936"/>
            <a:ext cx="2550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Georgia" panose="02040502050405020303" pitchFamily="18" charset="0"/>
                <a:cs typeface="Calibri" panose="020F0502020204030204" pitchFamily="34" charset="0"/>
              </a:rPr>
              <a:t>Menghui Dong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May, 2022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EE394FB-7A49-4FB0-297D-67B5A40ED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71" y="148771"/>
            <a:ext cx="3276416" cy="8313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7A3661C-B968-1C75-5F52-F90D219A50B5}"/>
              </a:ext>
            </a:extLst>
          </p:cNvPr>
          <p:cNvSpPr txBox="1"/>
          <p:nvPr/>
        </p:nvSpPr>
        <p:spPr>
          <a:xfrm>
            <a:off x="1892338" y="6033148"/>
            <a:ext cx="9064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Ecology &amp; Biodiversity Group, Institute of Environmental Biology, Utrecht University, Utrecht, The Netherlands</a:t>
            </a:r>
          </a:p>
          <a:p>
            <a:r>
              <a:rPr lang="en-US" altLang="zh-CN" sz="14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College of Resources and Environmental Sciences, Nanjing Agricultural University, Nanjing, China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81E68A-AC55-C7A3-B947-11AFDA15C060}"/>
              </a:ext>
            </a:extLst>
          </p:cNvPr>
          <p:cNvCxnSpPr/>
          <p:nvPr/>
        </p:nvCxnSpPr>
        <p:spPr>
          <a:xfrm>
            <a:off x="1892338" y="6033148"/>
            <a:ext cx="90648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0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63"/>
    </mc:Choice>
    <mc:Fallback>
      <p:transition spd="slow" advTm="1286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C3E319C-D5B2-4606-6185-3F2165DC6BB3}"/>
              </a:ext>
            </a:extLst>
          </p:cNvPr>
          <p:cNvGrpSpPr/>
          <p:nvPr/>
        </p:nvGrpSpPr>
        <p:grpSpPr>
          <a:xfrm>
            <a:off x="0" y="4400548"/>
            <a:ext cx="12192000" cy="2457449"/>
            <a:chOff x="0" y="4400548"/>
            <a:chExt cx="12192000" cy="245744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BF2A275-7DCC-11BD-EED5-1BD1BAAA4019}"/>
                </a:ext>
              </a:extLst>
            </p:cNvPr>
            <p:cNvGrpSpPr/>
            <p:nvPr/>
          </p:nvGrpSpPr>
          <p:grpSpPr>
            <a:xfrm>
              <a:off x="0" y="4400548"/>
              <a:ext cx="12192000" cy="2457449"/>
              <a:chOff x="0" y="4400548"/>
              <a:chExt cx="12192000" cy="2457449"/>
            </a:xfrm>
          </p:grpSpPr>
          <p:sp>
            <p:nvSpPr>
              <p:cNvPr id="30" name="矩形 41">
                <a:extLst>
                  <a:ext uri="{FF2B5EF4-FFF2-40B4-BE49-F238E27FC236}">
                    <a16:creationId xmlns:a16="http://schemas.microsoft.com/office/drawing/2014/main" id="{B26C4D2C-B54D-A4F7-46DB-EC0F452845A1}"/>
                  </a:ext>
                </a:extLst>
              </p:cNvPr>
              <p:cNvSpPr/>
              <p:nvPr/>
            </p:nvSpPr>
            <p:spPr>
              <a:xfrm>
                <a:off x="0" y="4400548"/>
                <a:ext cx="12192000" cy="2457449"/>
              </a:xfrm>
              <a:prstGeom prst="rect">
                <a:avLst/>
              </a:prstGeom>
              <a:solidFill>
                <a:srgbClr val="7E97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endParaRPr lang="en-US" altLang="zh-CN" sz="2000" b="1" dirty="0">
                  <a:latin typeface="OpenSans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503D9-5A10-A72A-F2BF-F91B876C3F38}"/>
                  </a:ext>
                </a:extLst>
              </p:cNvPr>
              <p:cNvSpPr txBox="1"/>
              <p:nvPr/>
            </p:nvSpPr>
            <p:spPr>
              <a:xfrm>
                <a:off x="86634" y="5002620"/>
                <a:ext cx="3993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latin typeface="OpenSans"/>
                  </a:rPr>
                  <a:t>Thanks for your attention!</a:t>
                </a:r>
                <a:endParaRPr lang="zh-CN" altLang="en-US" sz="2800" dirty="0">
                  <a:latin typeface="OpenSans"/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995AD87-CA22-7ED6-7F26-EB8EE08D7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239" y="4432598"/>
              <a:ext cx="2395991" cy="607937"/>
            </a:xfrm>
            <a:prstGeom prst="rect">
              <a:avLst/>
            </a:prstGeom>
          </p:spPr>
        </p:pic>
      </p:grpSp>
      <p:sp>
        <p:nvSpPr>
          <p:cNvPr id="4" name="矩形 41">
            <a:extLst>
              <a:ext uri="{FF2B5EF4-FFF2-40B4-BE49-F238E27FC236}">
                <a16:creationId xmlns:a16="http://schemas.microsoft.com/office/drawing/2014/main" id="{F94306D9-AFEC-68BC-98B6-C555541E8C4D}"/>
              </a:ext>
            </a:extLst>
          </p:cNvPr>
          <p:cNvSpPr/>
          <p:nvPr/>
        </p:nvSpPr>
        <p:spPr>
          <a:xfrm>
            <a:off x="0" y="-23296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	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EA715-7BEA-9677-ED2B-0E003F3CE3E3}"/>
              </a:ext>
            </a:extLst>
          </p:cNvPr>
          <p:cNvSpPr txBox="1"/>
          <p:nvPr/>
        </p:nvSpPr>
        <p:spPr>
          <a:xfrm>
            <a:off x="114300" y="1141788"/>
            <a:ext cx="363099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Soil aggregation </a:t>
            </a:r>
            <a:r>
              <a:rPr lang="en-US" altLang="zh-CN" dirty="0">
                <a:latin typeface="OpenSans"/>
              </a:rPr>
              <a:t>significantly impacts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F6B28-54B2-22A8-F524-1EE367E4EF34}"/>
              </a:ext>
            </a:extLst>
          </p:cNvPr>
          <p:cNvSpPr txBox="1"/>
          <p:nvPr/>
        </p:nvSpPr>
        <p:spPr>
          <a:xfrm>
            <a:off x="3810000" y="1141788"/>
            <a:ext cx="6096000" cy="36933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OpenSans"/>
              </a:rPr>
              <a:t>Ecological process of determinism and stochasticity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0A2EE-B4EA-4E3B-B39A-7CB971290662}"/>
              </a:ext>
            </a:extLst>
          </p:cNvPr>
          <p:cNvSpPr txBox="1"/>
          <p:nvPr/>
        </p:nvSpPr>
        <p:spPr>
          <a:xfrm>
            <a:off x="3810000" y="616627"/>
            <a:ext cx="6096000" cy="36933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OpenSans"/>
              </a:rPr>
              <a:t>Community composition 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40C3D-C6E3-E745-A7C3-F9AE98D1752B}"/>
              </a:ext>
            </a:extLst>
          </p:cNvPr>
          <p:cNvSpPr txBox="1"/>
          <p:nvPr/>
        </p:nvSpPr>
        <p:spPr>
          <a:xfrm>
            <a:off x="3810000" y="1733624"/>
            <a:ext cx="6096000" cy="36933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OpenSans"/>
              </a:rPr>
              <a:t>Function of disease suppression</a:t>
            </a:r>
            <a:endParaRPr lang="zh-CN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BDB14-C65A-95DA-0B37-15FF5C5629CB}"/>
              </a:ext>
            </a:extLst>
          </p:cNvPr>
          <p:cNvSpPr txBox="1"/>
          <p:nvPr/>
        </p:nvSpPr>
        <p:spPr>
          <a:xfrm>
            <a:off x="152399" y="3244334"/>
            <a:ext cx="565436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Bio-organic</a:t>
            </a:r>
            <a:r>
              <a:rPr lang="en-US" altLang="zh-CN" dirty="0">
                <a:latin typeface="OpenSans"/>
              </a:rPr>
              <a:t> amendment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enhance disease suppression </a:t>
            </a:r>
            <a:r>
              <a:rPr lang="en-US" altLang="zh-CN" dirty="0">
                <a:latin typeface="OpenSans"/>
              </a:rPr>
              <a:t>via </a:t>
            </a:r>
            <a:endParaRPr lang="zh-CN" altLang="en-US" dirty="0">
              <a:latin typeface="Open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7A0F2-9B5B-0315-A7BB-660688B2E7B4}"/>
              </a:ext>
            </a:extLst>
          </p:cNvPr>
          <p:cNvSpPr txBox="1"/>
          <p:nvPr/>
        </p:nvSpPr>
        <p:spPr>
          <a:xfrm>
            <a:off x="6273138" y="2588478"/>
            <a:ext cx="5094537" cy="64633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OpenSans"/>
              </a:rPr>
              <a:t>Increase abundance of large macro-aggregates</a:t>
            </a:r>
          </a:p>
          <a:p>
            <a:r>
              <a:rPr lang="en-US" altLang="zh-CN" dirty="0">
                <a:latin typeface="OpenSans"/>
              </a:rPr>
              <a:t>-Which contains less pathogen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536FF-1C71-1BEB-35BF-663363D0621B}"/>
              </a:ext>
            </a:extLst>
          </p:cNvPr>
          <p:cNvSpPr txBox="1"/>
          <p:nvPr/>
        </p:nvSpPr>
        <p:spPr>
          <a:xfrm>
            <a:off x="6273138" y="3576554"/>
            <a:ext cx="5094537" cy="64633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OpenSans"/>
              </a:rPr>
              <a:t>Manipulate bacterial community in microaggregates</a:t>
            </a:r>
          </a:p>
          <a:p>
            <a:r>
              <a:rPr lang="en-US" altLang="zh-CN" dirty="0">
                <a:latin typeface="OpenSans"/>
              </a:rPr>
              <a:t>- Enhance its disease suppression</a:t>
            </a:r>
            <a:endParaRPr lang="zh-CN" altLang="en-US" dirty="0">
              <a:latin typeface="OpenSan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243F7C-5B8A-3FD7-BED8-0CD0E7A34CC9}"/>
              </a:ext>
            </a:extLst>
          </p:cNvPr>
          <p:cNvCxnSpPr/>
          <p:nvPr/>
        </p:nvCxnSpPr>
        <p:spPr>
          <a:xfrm>
            <a:off x="0" y="2457450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47D536-C58D-84BA-6E0C-1619C677E2D0}"/>
              </a:ext>
            </a:extLst>
          </p:cNvPr>
          <p:cNvGrpSpPr/>
          <p:nvPr/>
        </p:nvGrpSpPr>
        <p:grpSpPr>
          <a:xfrm>
            <a:off x="86634" y="4398473"/>
            <a:ext cx="12105366" cy="2462044"/>
            <a:chOff x="86634" y="4398473"/>
            <a:chExt cx="12105366" cy="2462044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4DCAD008-4F95-648D-AB75-D075373C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377" y="4456325"/>
              <a:ext cx="878320" cy="87832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C2F67F0-2845-D10E-AE98-D72E7768E835}"/>
                </a:ext>
              </a:extLst>
            </p:cNvPr>
            <p:cNvGrpSpPr/>
            <p:nvPr/>
          </p:nvGrpSpPr>
          <p:grpSpPr>
            <a:xfrm>
              <a:off x="86634" y="4398473"/>
              <a:ext cx="12105366" cy="2462044"/>
              <a:chOff x="86634" y="4398473"/>
              <a:chExt cx="12105366" cy="246204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46761A-1DC6-E93C-D773-12ADCD3EBE3C}"/>
                  </a:ext>
                </a:extLst>
              </p:cNvPr>
              <p:cNvSpPr txBox="1"/>
              <p:nvPr/>
            </p:nvSpPr>
            <p:spPr>
              <a:xfrm>
                <a:off x="86634" y="5657671"/>
                <a:ext cx="772506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chemeClr val="bg1"/>
                    </a:solidFill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Acknowledgement</a:t>
                </a:r>
                <a:r>
                  <a:rPr lang="en-US" altLang="zh-CN" sz="1800" b="1" dirty="0"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	</a:t>
                </a:r>
                <a:r>
                  <a:rPr lang="en-US" altLang="zh-CN" sz="1800" b="1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Prof. </a:t>
                </a:r>
                <a:r>
                  <a:rPr lang="en-US" altLang="zh-CN" sz="1800" b="1" dirty="0" err="1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Geroge</a:t>
                </a:r>
                <a:r>
                  <a:rPr lang="en-US" altLang="zh-CN" sz="1800" b="1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A. </a:t>
                </a:r>
                <a:r>
                  <a:rPr lang="en-US" altLang="zh-CN" sz="1800" b="1" dirty="0" err="1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Kowalchuk</a:t>
                </a: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	</a:t>
                </a:r>
                <a:r>
                  <a:rPr lang="en-US" altLang="zh-CN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Utrecht University</a:t>
                </a:r>
              </a:p>
              <a:p>
                <a:r>
                  <a:rPr lang="en-US" altLang="zh-CN" b="1" dirty="0"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		Prof. Rong Li	 	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Nanjing Agricultural University</a:t>
                </a:r>
              </a:p>
              <a:p>
                <a:r>
                  <a:rPr lang="en-US" altLang="zh-CN" sz="1800" b="1" dirty="0"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		</a:t>
                </a:r>
                <a:r>
                  <a:rPr lang="en-US" altLang="zh-CN" sz="1800" b="1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Prof. </a:t>
                </a:r>
                <a:r>
                  <a:rPr lang="en-US" altLang="zh-CN" sz="1800" b="1" dirty="0" err="1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Qirong</a:t>
                </a:r>
                <a:r>
                  <a:rPr lang="en-US" altLang="zh-CN" sz="1800" b="1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Shen</a:t>
                </a:r>
                <a:r>
                  <a:rPr lang="en-US" altLang="zh-CN" sz="1800" b="1" dirty="0"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		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Sans"/>
                    <a:ea typeface="微软雅黑" panose="020B0503020204020204" pitchFamily="34" charset="-122"/>
                    <a:cs typeface="Arial" panose="020B0604020202020204" pitchFamily="34" charset="0"/>
                  </a:rPr>
                  <a:t>Nanjing Agricultural University</a:t>
                </a:r>
                <a:endParaRPr lang="en-US" altLang="zh-CN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Sans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endParaRPr lang="zh-CN" alt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61E51D6-A812-D7F2-38A7-7DCEC6A253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9" r="53324" b="26653"/>
              <a:stretch/>
            </p:blipFill>
            <p:spPr>
              <a:xfrm>
                <a:off x="4392333" y="4478613"/>
                <a:ext cx="2541044" cy="833744"/>
              </a:xfrm>
              <a:prstGeom prst="rect">
                <a:avLst/>
              </a:prstGeom>
            </p:spPr>
          </p:pic>
          <p:pic>
            <p:nvPicPr>
              <p:cNvPr id="22" name="Picture 21" descr="Qr code&#10;&#10;Description automatically generated">
                <a:extLst>
                  <a:ext uri="{FF2B5EF4-FFF2-40B4-BE49-F238E27FC236}">
                    <a16:creationId xmlns:a16="http://schemas.microsoft.com/office/drawing/2014/main" id="{2561FB6F-B943-02D2-B71A-EADD0BF95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8331" y="4398473"/>
                <a:ext cx="2462044" cy="2462044"/>
              </a:xfrm>
              <a:prstGeom prst="rect">
                <a:avLst/>
              </a:prstGeom>
            </p:spPr>
          </p:pic>
          <p:pic>
            <p:nvPicPr>
              <p:cNvPr id="23" name="Picture 22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E98C3941-876D-2232-0611-18101F4D8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0375" y="4398473"/>
                <a:ext cx="1831625" cy="2439902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850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05"/>
    </mc:Choice>
    <mc:Fallback>
      <p:transition spd="slow" advTm="30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1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  <p:bldP spid="14" grpId="0" animBg="1"/>
      <p:bldP spid="15" grpId="0"/>
      <p:bldP spid="18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1">
            <a:extLst>
              <a:ext uri="{FF2B5EF4-FFF2-40B4-BE49-F238E27FC236}">
                <a16:creationId xmlns:a16="http://schemas.microsoft.com/office/drawing/2014/main" id="{87F26FCB-9205-A281-F846-0098A6789EBC}"/>
              </a:ext>
            </a:extLst>
          </p:cNvPr>
          <p:cNvSpPr/>
          <p:nvPr/>
        </p:nvSpPr>
        <p:spPr>
          <a:xfrm>
            <a:off x="0" y="1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-Bold"/>
                <a:ea typeface="微软雅黑" panose="020B0503020204020204" pitchFamily="34" charset="-122"/>
                <a:cs typeface="Arial" panose="020B0604020202020204" pitchFamily="34" charset="0"/>
              </a:rPr>
              <a:t>	Background – Soil aggregates, micro-scale heterogeneous habitat for microbes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9446AFF-D1A7-C47B-9DFA-F4799D957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3" y="1047405"/>
            <a:ext cx="3678452" cy="5254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6F277-731B-DED5-6780-834884241568}"/>
              </a:ext>
            </a:extLst>
          </p:cNvPr>
          <p:cNvSpPr txBox="1"/>
          <p:nvPr/>
        </p:nvSpPr>
        <p:spPr>
          <a:xfrm>
            <a:off x="325513" y="581084"/>
            <a:ext cx="464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OpenSans"/>
              </a:rPr>
              <a:t>Soil aggregate – a key element of soil structure</a:t>
            </a:r>
            <a:endParaRPr lang="zh-CN" altLang="en-US" dirty="0">
              <a:latin typeface="Open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EB2BE-4FF0-7AFA-6396-41C8D1B86120}"/>
              </a:ext>
            </a:extLst>
          </p:cNvPr>
          <p:cNvSpPr txBox="1"/>
          <p:nvPr/>
        </p:nvSpPr>
        <p:spPr>
          <a:xfrm>
            <a:off x="2151273" y="1103706"/>
            <a:ext cx="2260021" cy="258532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Heterogeneous </a:t>
            </a:r>
          </a:p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micro-environments:</a:t>
            </a:r>
          </a:p>
          <a:p>
            <a:endParaRPr lang="en-US" altLang="zh-CN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Pore size,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Gas,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Water,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Organic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……</a:t>
            </a:r>
          </a:p>
          <a:p>
            <a:r>
              <a:rPr lang="en-US" altLang="zh-CN" dirty="0">
                <a:latin typeface="OpenSans"/>
              </a:rPr>
              <a:t> </a:t>
            </a:r>
            <a:endParaRPr lang="zh-CN" altLang="en-US" dirty="0">
              <a:latin typeface="OpenSan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0FF0A-0908-E803-FDDE-155D825D6115}"/>
              </a:ext>
            </a:extLst>
          </p:cNvPr>
          <p:cNvGrpSpPr/>
          <p:nvPr/>
        </p:nvGrpSpPr>
        <p:grpSpPr>
          <a:xfrm>
            <a:off x="4411294" y="2095252"/>
            <a:ext cx="1807515" cy="369332"/>
            <a:chOff x="4411294" y="2095252"/>
            <a:chExt cx="1807515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A924BF0-1B8C-5DBE-6B48-6D3D8A98DB0F}"/>
                </a:ext>
              </a:extLst>
            </p:cNvPr>
            <p:cNvCxnSpPr>
              <a:cxnSpLocks/>
              <a:stCxn id="11" idx="3"/>
              <a:endCxn id="20" idx="1"/>
            </p:cNvCxnSpPr>
            <p:nvPr/>
          </p:nvCxnSpPr>
          <p:spPr>
            <a:xfrm>
              <a:off x="4411294" y="2396368"/>
              <a:ext cx="1807515" cy="3886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1B0B3C-8EE9-F782-9AAA-16D8B862289C}"/>
                </a:ext>
              </a:extLst>
            </p:cNvPr>
            <p:cNvSpPr txBox="1"/>
            <p:nvPr/>
          </p:nvSpPr>
          <p:spPr>
            <a:xfrm>
              <a:off x="4459994" y="2095252"/>
              <a:ext cx="1688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Diverse habitats</a:t>
              </a:r>
              <a:endParaRPr lang="zh-CN" altLang="en-US" dirty="0">
                <a:solidFill>
                  <a:schemeClr val="accent2">
                    <a:lumMod val="50000"/>
                  </a:schemeClr>
                </a:solidFill>
                <a:latin typeface="OpenSan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DF34CD-4145-CA0E-36B0-D3E759ABEB27}"/>
              </a:ext>
            </a:extLst>
          </p:cNvPr>
          <p:cNvGrpSpPr/>
          <p:nvPr/>
        </p:nvGrpSpPr>
        <p:grpSpPr>
          <a:xfrm>
            <a:off x="6218809" y="689632"/>
            <a:ext cx="2057038" cy="1895288"/>
            <a:chOff x="6111455" y="1171132"/>
            <a:chExt cx="2057038" cy="1895288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D55E62A-A785-FA2F-828A-1DD2E4AFC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952" y="1171132"/>
              <a:ext cx="1431289" cy="1407631"/>
            </a:xfrm>
            <a:prstGeom prst="rect">
              <a:avLst/>
            </a:prstGeom>
            <a:ln w="22225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82B421-6A76-F58B-B255-7B38AB20D1EB}"/>
                </a:ext>
              </a:extLst>
            </p:cNvPr>
            <p:cNvSpPr txBox="1"/>
            <p:nvPr/>
          </p:nvSpPr>
          <p:spPr>
            <a:xfrm>
              <a:off x="6111455" y="2697088"/>
              <a:ext cx="2057038" cy="369332"/>
            </a:xfrm>
            <a:prstGeom prst="rect">
              <a:avLst/>
            </a:prstGeom>
            <a:noFill/>
            <a:ln w="22225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  <a:latin typeface="OpenSans"/>
                </a:rPr>
                <a:t>Soil microorganisms</a:t>
              </a:r>
              <a:endParaRPr lang="zh-CN" altLang="en-US" dirty="0">
                <a:solidFill>
                  <a:schemeClr val="accent6">
                    <a:lumMod val="50000"/>
                  </a:schemeClr>
                </a:solidFill>
                <a:latin typeface="OpenSan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2BF3438-1FE6-7860-B15E-747EFF3A1C4F}"/>
              </a:ext>
            </a:extLst>
          </p:cNvPr>
          <p:cNvSpPr txBox="1"/>
          <p:nvPr/>
        </p:nvSpPr>
        <p:spPr>
          <a:xfrm>
            <a:off x="1187095" y="6455626"/>
            <a:ext cx="1507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Vos, et al., 2013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E274E4-572F-483E-6991-11666E7D8711}"/>
              </a:ext>
            </a:extLst>
          </p:cNvPr>
          <p:cNvGrpSpPr/>
          <p:nvPr/>
        </p:nvGrpSpPr>
        <p:grpSpPr>
          <a:xfrm>
            <a:off x="10113576" y="6479"/>
            <a:ext cx="1866899" cy="480514"/>
            <a:chOff x="9081543" y="284324"/>
            <a:chExt cx="3033717" cy="78083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09D2197-2214-1A4C-3CE8-C90B8411C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39" r="53324" b="26653"/>
            <a:stretch/>
          </p:blipFill>
          <p:spPr>
            <a:xfrm>
              <a:off x="9081543" y="284324"/>
              <a:ext cx="2252878" cy="739193"/>
            </a:xfrm>
            <a:prstGeom prst="rect">
              <a:avLst/>
            </a:prstGeom>
          </p:spPr>
        </p:pic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E17ABEF0-14A7-1A7D-6C1F-545CCD5BD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496" y="323399"/>
              <a:ext cx="741764" cy="74176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484C3D-3AAA-13F3-A462-56CC7BB1660A}"/>
              </a:ext>
            </a:extLst>
          </p:cNvPr>
          <p:cNvGrpSpPr/>
          <p:nvPr/>
        </p:nvGrpSpPr>
        <p:grpSpPr>
          <a:xfrm>
            <a:off x="9545580" y="581084"/>
            <a:ext cx="2584461" cy="1928657"/>
            <a:chOff x="9819410" y="515116"/>
            <a:chExt cx="2372590" cy="17705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9E30B88-C236-1049-0457-82EE25075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9410" y="515116"/>
              <a:ext cx="2372590" cy="602001"/>
            </a:xfrm>
            <a:prstGeom prst="rect">
              <a:avLst/>
            </a:prstGeom>
          </p:spPr>
        </p:pic>
        <p:pic>
          <p:nvPicPr>
            <p:cNvPr id="32" name="Picture 31" descr="Qr code&#10;&#10;Description automatically generated">
              <a:extLst>
                <a:ext uri="{FF2B5EF4-FFF2-40B4-BE49-F238E27FC236}">
                  <a16:creationId xmlns:a16="http://schemas.microsoft.com/office/drawing/2014/main" id="{EAF8432F-CA83-72DE-E2A5-97CAE8D36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346" y="1110074"/>
              <a:ext cx="1175592" cy="1175591"/>
            </a:xfrm>
            <a:prstGeom prst="rect">
              <a:avLst/>
            </a:prstGeom>
          </p:spPr>
        </p:pic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B12F628-396D-5A6E-87CF-CA720DA9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87" y="1118040"/>
              <a:ext cx="856363" cy="114076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75F6DB-4D2F-9630-A6C5-41AAB06E80B0}"/>
              </a:ext>
            </a:extLst>
          </p:cNvPr>
          <p:cNvGrpSpPr/>
          <p:nvPr/>
        </p:nvGrpSpPr>
        <p:grpSpPr>
          <a:xfrm>
            <a:off x="6058847" y="5751236"/>
            <a:ext cx="1842940" cy="845202"/>
            <a:chOff x="8622542" y="1727604"/>
            <a:chExt cx="1842940" cy="9757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4718118-8E00-8FB1-55F8-97352AA9AAD8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9544012" y="1727604"/>
              <a:ext cx="0" cy="32940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D88557-1C11-FB9B-7F60-1E072010E1D5}"/>
                </a:ext>
              </a:extLst>
            </p:cNvPr>
            <p:cNvSpPr txBox="1"/>
            <p:nvPr/>
          </p:nvSpPr>
          <p:spPr>
            <a:xfrm>
              <a:off x="8622542" y="2057005"/>
              <a:ext cx="1842940" cy="646331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  <a:latin typeface="OpenSans"/>
                </a:rPr>
                <a:t>Microbial ecology</a:t>
              </a:r>
            </a:p>
            <a:p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  <a:latin typeface="OpenSans"/>
                </a:rPr>
                <a:t>and Evolution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3A0EF8-656E-DC36-7417-AE0553D5BE4B}"/>
              </a:ext>
            </a:extLst>
          </p:cNvPr>
          <p:cNvGrpSpPr/>
          <p:nvPr/>
        </p:nvGrpSpPr>
        <p:grpSpPr>
          <a:xfrm>
            <a:off x="4547968" y="2882473"/>
            <a:ext cx="4863313" cy="4011518"/>
            <a:chOff x="4533400" y="3732702"/>
            <a:chExt cx="4863313" cy="401151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A6CB043-DE70-068F-8ED9-088506038E29}"/>
                </a:ext>
              </a:extLst>
            </p:cNvPr>
            <p:cNvGrpSpPr/>
            <p:nvPr/>
          </p:nvGrpSpPr>
          <p:grpSpPr>
            <a:xfrm>
              <a:off x="4533400" y="3732702"/>
              <a:ext cx="4863313" cy="2838635"/>
              <a:chOff x="4758669" y="3645360"/>
              <a:chExt cx="4863313" cy="2838635"/>
            </a:xfrm>
          </p:grpSpPr>
          <p:pic>
            <p:nvPicPr>
              <p:cNvPr id="24" name="Picture 23" descr="A picture containing map&#10;&#10;Description automatically generated">
                <a:extLst>
                  <a:ext uri="{FF2B5EF4-FFF2-40B4-BE49-F238E27FC236}">
                    <a16:creationId xmlns:a16="http://schemas.microsoft.com/office/drawing/2014/main" id="{4FDEDB79-88E1-3193-C4EA-7AE8F8AB0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8669" y="4116784"/>
                <a:ext cx="4863313" cy="2367211"/>
              </a:xfrm>
              <a:prstGeom prst="rect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E0EAE3-7481-8C87-0360-0A21DE869CC6}"/>
                  </a:ext>
                </a:extLst>
              </p:cNvPr>
              <p:cNvSpPr txBox="1"/>
              <p:nvPr/>
            </p:nvSpPr>
            <p:spPr>
              <a:xfrm>
                <a:off x="5495630" y="3645360"/>
                <a:ext cx="3389389" cy="369332"/>
              </a:xfrm>
              <a:prstGeom prst="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OpenSans"/>
                  </a:rPr>
                  <a:t>Self-contained “microbial villages”</a:t>
                </a:r>
                <a:endParaRPr lang="zh-CN" altLang="en-US" dirty="0">
                  <a:latin typeface="OpenSan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9B1B72-CF69-D004-170B-14C0FA07FEB9}"/>
                </a:ext>
              </a:extLst>
            </p:cNvPr>
            <p:cNvSpPr txBox="1"/>
            <p:nvPr/>
          </p:nvSpPr>
          <p:spPr>
            <a:xfrm>
              <a:off x="5906656" y="7405666"/>
              <a:ext cx="2116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Wilpiszeski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et al., 2019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632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19"/>
    </mc:Choice>
    <mc:Fallback>
      <p:transition spd="slow" advTm="34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1">
            <a:extLst>
              <a:ext uri="{FF2B5EF4-FFF2-40B4-BE49-F238E27FC236}">
                <a16:creationId xmlns:a16="http://schemas.microsoft.com/office/drawing/2014/main" id="{ED11ED6D-0A5E-0960-EB76-2AAD17A33FC9}"/>
              </a:ext>
            </a:extLst>
          </p:cNvPr>
          <p:cNvSpPr/>
          <p:nvPr/>
        </p:nvSpPr>
        <p:spPr>
          <a:xfrm>
            <a:off x="0" y="1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-Bold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lang="en-US" altLang="zh-CN" sz="2000" b="1">
                <a:latin typeface="OpenSans-Bold"/>
                <a:ea typeface="微软雅黑" panose="020B0503020204020204" pitchFamily="34" charset="-122"/>
                <a:cs typeface="Arial" panose="020B0604020202020204" pitchFamily="34" charset="0"/>
              </a:rPr>
              <a:t>Background –</a:t>
            </a:r>
            <a:r>
              <a:rPr lang="en-US" altLang="zh-CN" sz="2000" b="1" dirty="0">
                <a:latin typeface="OpenSans-Bold"/>
                <a:ea typeface="微软雅黑" panose="020B0503020204020204" pitchFamily="34" charset="-122"/>
                <a:cs typeface="Arial" panose="020B0604020202020204" pitchFamily="34" charset="0"/>
              </a:rPr>
              <a:t> Disease suppression</a:t>
            </a:r>
            <a:r>
              <a:rPr lang="en-US" altLang="zh-CN" sz="2000" b="1">
                <a:latin typeface="OpenSans-Bold"/>
                <a:ea typeface="微软雅黑" panose="020B0503020204020204" pitchFamily="34" charset="-122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8EB906-3120-5D12-1715-5D5DA3B20C81}"/>
              </a:ext>
            </a:extLst>
          </p:cNvPr>
          <p:cNvGrpSpPr/>
          <p:nvPr/>
        </p:nvGrpSpPr>
        <p:grpSpPr>
          <a:xfrm>
            <a:off x="10113576" y="6479"/>
            <a:ext cx="1866899" cy="480514"/>
            <a:chOff x="9081543" y="284324"/>
            <a:chExt cx="3033717" cy="7808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682F1F-1DCE-C951-6EC0-98877EA1F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39" r="53324" b="26653"/>
            <a:stretch/>
          </p:blipFill>
          <p:spPr>
            <a:xfrm>
              <a:off x="9081543" y="284324"/>
              <a:ext cx="2252878" cy="739193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E5980D97-9498-4D0F-82D2-870E7CB5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3496" y="323399"/>
              <a:ext cx="741764" cy="74176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7592C1-FAD1-860F-DEA6-4C00E14B7B7F}"/>
              </a:ext>
            </a:extLst>
          </p:cNvPr>
          <p:cNvGrpSpPr/>
          <p:nvPr/>
        </p:nvGrpSpPr>
        <p:grpSpPr>
          <a:xfrm>
            <a:off x="9545580" y="581084"/>
            <a:ext cx="2584461" cy="1928657"/>
            <a:chOff x="9819410" y="515116"/>
            <a:chExt cx="2372590" cy="17705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2D9825-FEE0-A8C5-A30D-E5E01411A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9410" y="515116"/>
              <a:ext cx="2372590" cy="602001"/>
            </a:xfrm>
            <a:prstGeom prst="rect">
              <a:avLst/>
            </a:prstGeom>
          </p:spPr>
        </p:pic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7FC0AE45-CE5F-E850-3F83-CAB0C7F90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346" y="1110074"/>
              <a:ext cx="1175592" cy="1175591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A12C23E-21EA-2B8C-584E-A50F6A144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87" y="1118040"/>
              <a:ext cx="856363" cy="1140760"/>
            </a:xfrm>
            <a:prstGeom prst="rect">
              <a:avLst/>
            </a:prstGeom>
          </p:spPr>
        </p:pic>
      </p:grpSp>
      <p:sp>
        <p:nvSpPr>
          <p:cNvPr id="13" name="文本框 5">
            <a:extLst>
              <a:ext uri="{FF2B5EF4-FFF2-40B4-BE49-F238E27FC236}">
                <a16:creationId xmlns:a16="http://schemas.microsoft.com/office/drawing/2014/main" id="{860A1B91-3E78-8937-E784-7DBFBE847AAC}"/>
              </a:ext>
            </a:extLst>
          </p:cNvPr>
          <p:cNvSpPr txBox="1"/>
          <p:nvPr/>
        </p:nvSpPr>
        <p:spPr>
          <a:xfrm>
            <a:off x="247400" y="724297"/>
            <a:ext cx="678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F1B0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Plant disease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causes </a:t>
            </a:r>
            <a:r>
              <a:rPr lang="en-US" altLang="zh-CN" dirty="0">
                <a:solidFill>
                  <a:srgbClr val="7F1B0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~20%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losses in crop production every year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BC1CBA9E-9381-9339-29A7-C0BB41D15514}"/>
              </a:ext>
            </a:extLst>
          </p:cNvPr>
          <p:cNvSpPr/>
          <p:nvPr/>
        </p:nvSpPr>
        <p:spPr>
          <a:xfrm>
            <a:off x="247400" y="1163641"/>
            <a:ext cx="610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F1B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 wilt disease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caused by </a:t>
            </a: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Ralstonia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solanacearum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 a serious threat to more than </a:t>
            </a:r>
            <a:r>
              <a:rPr lang="en-US" altLang="zh-CN" dirty="0">
                <a:solidFill>
                  <a:srgbClr val="7F1B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crops worldwide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EA57EB-EC0E-6B6F-8FAA-14AF9E105D1D}"/>
              </a:ext>
            </a:extLst>
          </p:cNvPr>
          <p:cNvGrpSpPr/>
          <p:nvPr/>
        </p:nvGrpSpPr>
        <p:grpSpPr>
          <a:xfrm>
            <a:off x="9005842" y="2737773"/>
            <a:ext cx="3124199" cy="2891056"/>
            <a:chOff x="4870129" y="2034536"/>
            <a:chExt cx="3124199" cy="28910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36AA0A-5C3B-230A-573F-875B34355639}"/>
                </a:ext>
              </a:extLst>
            </p:cNvPr>
            <p:cNvGrpSpPr/>
            <p:nvPr/>
          </p:nvGrpSpPr>
          <p:grpSpPr>
            <a:xfrm>
              <a:off x="4870129" y="2034536"/>
              <a:ext cx="3124199" cy="2522017"/>
              <a:chOff x="5557708" y="1171132"/>
              <a:chExt cx="3124199" cy="2522017"/>
            </a:xfrm>
          </p:grpSpPr>
          <p:pic>
            <p:nvPicPr>
              <p:cNvPr id="17" name="Picture 16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BAD7FB1B-BEBE-624D-F4B8-4FE6EA69F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52" y="1171132"/>
                <a:ext cx="1431289" cy="1407631"/>
              </a:xfrm>
              <a:prstGeom prst="rect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F3CE31-1D3B-D708-ECBF-6E4F56CDEF5D}"/>
                  </a:ext>
                </a:extLst>
              </p:cNvPr>
              <p:cNvSpPr txBox="1"/>
              <p:nvPr/>
            </p:nvSpPr>
            <p:spPr>
              <a:xfrm>
                <a:off x="5557708" y="2769819"/>
                <a:ext cx="3124199" cy="923330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OpenSans"/>
                    <a:cs typeface="Arial" panose="020B0604020202020204" pitchFamily="34" charset="0"/>
                  </a:rPr>
                  <a:t>Bio-organic fertilization can enhance the suppression via manipulation of microbiome</a:t>
                </a:r>
                <a:endParaRPr lang="zh-CN" altLang="en-US" dirty="0">
                  <a:latin typeface="OpenSan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26FCD4-6DF5-6FCD-4F29-719C7E56D15B}"/>
                </a:ext>
              </a:extLst>
            </p:cNvPr>
            <p:cNvSpPr txBox="1"/>
            <p:nvPr/>
          </p:nvSpPr>
          <p:spPr>
            <a:xfrm>
              <a:off x="5073460" y="4587038"/>
              <a:ext cx="26927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 err="1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Raaijmakers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altLang="zh-CN" sz="1600" dirty="0" err="1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Paulitz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2009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27C0CA-C0E4-08A9-CB50-CF188B76B4E4}"/>
              </a:ext>
            </a:extLst>
          </p:cNvPr>
          <p:cNvGrpSpPr/>
          <p:nvPr/>
        </p:nvGrpSpPr>
        <p:grpSpPr>
          <a:xfrm>
            <a:off x="5120630" y="5162769"/>
            <a:ext cx="4113744" cy="1672426"/>
            <a:chOff x="4741810" y="5142597"/>
            <a:chExt cx="4113744" cy="167242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258EAB-9107-8403-927E-B712C689DA97}"/>
                </a:ext>
              </a:extLst>
            </p:cNvPr>
            <p:cNvSpPr txBox="1"/>
            <p:nvPr/>
          </p:nvSpPr>
          <p:spPr>
            <a:xfrm>
              <a:off x="5675573" y="5142597"/>
              <a:ext cx="2119028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>
                  <a:effectLst/>
                  <a:latin typeface="OpenSans"/>
                  <a:ea typeface="等线" panose="02010600030101010101" pitchFamily="2" charset="-122"/>
                </a:rPr>
                <a:t>Typical soil samples</a:t>
              </a:r>
            </a:p>
            <a:p>
              <a:pPr algn="ctr"/>
              <a:r>
                <a:rPr lang="en-US" altLang="zh-CN">
                  <a:latin typeface="OpenSans"/>
                  <a:ea typeface="等线" panose="02010600030101010101" pitchFamily="2" charset="-122"/>
                </a:rPr>
                <a:t>-whole soil core</a:t>
              </a:r>
              <a:endParaRPr lang="zh-CN" altLang="en-US">
                <a:latin typeface="OpenSan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3AD7BA-3F9D-EB90-A48E-30C531557470}"/>
                </a:ext>
              </a:extLst>
            </p:cNvPr>
            <p:cNvSpPr txBox="1"/>
            <p:nvPr/>
          </p:nvSpPr>
          <p:spPr>
            <a:xfrm>
              <a:off x="4741810" y="5809533"/>
              <a:ext cx="41137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>
                  <a:effectLst/>
                  <a:latin typeface="OpenSans"/>
                  <a:ea typeface="等线" panose="02010600030101010101" pitchFamily="2" charset="-122"/>
                </a:rPr>
                <a:t>a loss of virtual information on </a:t>
              </a:r>
            </a:p>
            <a:p>
              <a:pPr algn="ctr"/>
              <a:r>
                <a:rPr lang="en-US" altLang="zh-CN" sz="1800">
                  <a:effectLst/>
                  <a:latin typeface="OpenSans"/>
                  <a:ea typeface="等线" panose="02010600030101010101" pitchFamily="2" charset="-122"/>
                </a:rPr>
                <a:t>microbial habitats and </a:t>
              </a:r>
              <a:r>
                <a:rPr lang="en-US" altLang="zh-CN" sz="1800" i="1">
                  <a:effectLst/>
                  <a:latin typeface="OpenSans"/>
                  <a:ea typeface="等线" panose="02010600030101010101" pitchFamily="2" charset="-122"/>
                </a:rPr>
                <a:t>in-situ</a:t>
              </a:r>
              <a:r>
                <a:rPr lang="en-US" altLang="zh-CN" sz="1800">
                  <a:effectLst/>
                  <a:latin typeface="OpenSans"/>
                  <a:ea typeface="等线" panose="02010600030101010101" pitchFamily="2" charset="-122"/>
                </a:rPr>
                <a:t> interaction</a:t>
              </a:r>
              <a:endParaRPr lang="zh-CN" altLang="en-US">
                <a:latin typeface="OpenSan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AB838A-0285-C179-20ED-561C266A64C6}"/>
                </a:ext>
              </a:extLst>
            </p:cNvPr>
            <p:cNvSpPr txBox="1"/>
            <p:nvPr/>
          </p:nvSpPr>
          <p:spPr>
            <a:xfrm>
              <a:off x="6045142" y="6476469"/>
              <a:ext cx="15070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Vos, et al., 2013</a:t>
              </a:r>
              <a:endParaRPr lang="zh-CN" alt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圆角矩形 6">
            <a:extLst>
              <a:ext uri="{FF2B5EF4-FFF2-40B4-BE49-F238E27FC236}">
                <a16:creationId xmlns:a16="http://schemas.microsoft.com/office/drawing/2014/main" id="{9832636A-22C4-D789-D9EE-0B1480CD2FAA}"/>
              </a:ext>
            </a:extLst>
          </p:cNvPr>
          <p:cNvSpPr/>
          <p:nvPr/>
        </p:nvSpPr>
        <p:spPr>
          <a:xfrm>
            <a:off x="7793034" y="2772904"/>
            <a:ext cx="1441277" cy="672556"/>
          </a:xfrm>
          <a:prstGeom prst="roundRect">
            <a:avLst/>
          </a:prstGeom>
          <a:solidFill>
            <a:srgbClr val="7E97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Soil microbiome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圆角矩形 28">
            <a:extLst>
              <a:ext uri="{FF2B5EF4-FFF2-40B4-BE49-F238E27FC236}">
                <a16:creationId xmlns:a16="http://schemas.microsoft.com/office/drawing/2014/main" id="{81B6F8E4-9FC9-9627-F2D5-B977E3ADC50F}"/>
              </a:ext>
            </a:extLst>
          </p:cNvPr>
          <p:cNvSpPr/>
          <p:nvPr/>
        </p:nvSpPr>
        <p:spPr>
          <a:xfrm>
            <a:off x="6393716" y="4469607"/>
            <a:ext cx="1347240" cy="672557"/>
          </a:xfrm>
          <a:prstGeom prst="roundRect">
            <a:avLst/>
          </a:prstGeom>
          <a:solidFill>
            <a:srgbClr val="7E97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Soil aggregates</a:t>
            </a:r>
            <a:endParaRPr lang="zh-CN" altLang="en-US" sz="1600" b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圆角矩形 29">
            <a:extLst>
              <a:ext uri="{FF2B5EF4-FFF2-40B4-BE49-F238E27FC236}">
                <a16:creationId xmlns:a16="http://schemas.microsoft.com/office/drawing/2014/main" id="{6D6BF77B-B5B2-34A1-70B8-AE40BD61E634}"/>
              </a:ext>
            </a:extLst>
          </p:cNvPr>
          <p:cNvSpPr/>
          <p:nvPr/>
        </p:nvSpPr>
        <p:spPr>
          <a:xfrm>
            <a:off x="4855645" y="2747226"/>
            <a:ext cx="1488430" cy="698234"/>
          </a:xfrm>
          <a:prstGeom prst="roundRect">
            <a:avLst/>
          </a:prstGeom>
          <a:solidFill>
            <a:srgbClr val="7E97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Soil-borne</a:t>
            </a:r>
          </a:p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pathogen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3" name="直接箭头连接符 13">
            <a:extLst>
              <a:ext uri="{FF2B5EF4-FFF2-40B4-BE49-F238E27FC236}">
                <a16:creationId xmlns:a16="http://schemas.microsoft.com/office/drawing/2014/main" id="{72E1846C-25C2-DDB3-7DDF-282E1651275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067336" y="3147216"/>
            <a:ext cx="0" cy="1322391"/>
          </a:xfrm>
          <a:prstGeom prst="straightConnector1">
            <a:avLst/>
          </a:prstGeom>
          <a:ln w="25400">
            <a:solidFill>
              <a:srgbClr val="7E97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14">
            <a:extLst>
              <a:ext uri="{FF2B5EF4-FFF2-40B4-BE49-F238E27FC236}">
                <a16:creationId xmlns:a16="http://schemas.microsoft.com/office/drawing/2014/main" id="{18136A20-52C9-FDD7-6F64-B1974BB40C92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flipH="1" flipV="1">
            <a:off x="6344075" y="3096343"/>
            <a:ext cx="1448959" cy="12839"/>
          </a:xfrm>
          <a:prstGeom prst="straightConnector1">
            <a:avLst/>
          </a:prstGeom>
          <a:ln w="25400">
            <a:solidFill>
              <a:srgbClr val="7E97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6">
            <a:extLst>
              <a:ext uri="{FF2B5EF4-FFF2-40B4-BE49-F238E27FC236}">
                <a16:creationId xmlns:a16="http://schemas.microsoft.com/office/drawing/2014/main" id="{40ABC317-1120-B121-088F-50E6E9CA9B66}"/>
              </a:ext>
            </a:extLst>
          </p:cNvPr>
          <p:cNvSpPr txBox="1"/>
          <p:nvPr/>
        </p:nvSpPr>
        <p:spPr>
          <a:xfrm>
            <a:off x="6676768" y="306792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pic>
        <p:nvPicPr>
          <p:cNvPr id="23" name="Picture 2" descr="Ralstonia solanacearum race 3 biovar 2 causes brown rot of potato (left, photo courtesy of P. Champoiseau, University of Florida); bacterial wilt of tomato (center, photo courtesy of C. Allen, University of Wisconsin); and southern wilt of geranium (right, photo courtesy of the Wisconsin Department of Agriculture, Trade and Consumer Protection).">
            <a:extLst>
              <a:ext uri="{FF2B5EF4-FFF2-40B4-BE49-F238E27FC236}">
                <a16:creationId xmlns:a16="http://schemas.microsoft.com/office/drawing/2014/main" id="{3D0CC7FE-EFF1-81AB-8808-185270E27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/>
          <a:stretch/>
        </p:blipFill>
        <p:spPr bwMode="auto">
          <a:xfrm>
            <a:off x="344743" y="2165782"/>
            <a:ext cx="4113743" cy="30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59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78"/>
    </mc:Choice>
    <mc:Fallback>
      <p:transition spd="slow" advTm="47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0" grpId="0" animBg="1"/>
      <p:bldP spid="31" grpId="0" animBg="1"/>
      <p:bldP spid="32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1">
            <a:extLst>
              <a:ext uri="{FF2B5EF4-FFF2-40B4-BE49-F238E27FC236}">
                <a16:creationId xmlns:a16="http://schemas.microsoft.com/office/drawing/2014/main" id="{AAF486CD-C686-E4C0-C580-F71117FE660F}"/>
              </a:ext>
            </a:extLst>
          </p:cNvPr>
          <p:cNvSpPr/>
          <p:nvPr/>
        </p:nvSpPr>
        <p:spPr>
          <a:xfrm>
            <a:off x="0" y="-23296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-Bold"/>
                <a:ea typeface="微软雅黑" panose="020B0503020204020204" pitchFamily="34" charset="-122"/>
                <a:cs typeface="Arial" panose="020B0604020202020204" pitchFamily="34" charset="0"/>
              </a:rPr>
              <a:t>	Design – Tomato monoculture field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6FC10E-752D-FCF7-D046-E84842125321}"/>
              </a:ext>
            </a:extLst>
          </p:cNvPr>
          <p:cNvGrpSpPr/>
          <p:nvPr/>
        </p:nvGrpSpPr>
        <p:grpSpPr>
          <a:xfrm>
            <a:off x="7433432" y="-22613"/>
            <a:ext cx="4587811" cy="493885"/>
            <a:chOff x="7433432" y="-22613"/>
            <a:chExt cx="4587811" cy="49388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BBDC776-D073-9D3A-EA1F-BE17C7C9538E}"/>
                </a:ext>
              </a:extLst>
            </p:cNvPr>
            <p:cNvGrpSpPr/>
            <p:nvPr/>
          </p:nvGrpSpPr>
          <p:grpSpPr>
            <a:xfrm>
              <a:off x="10154344" y="-22613"/>
              <a:ext cx="1866899" cy="480514"/>
              <a:chOff x="9081543" y="284324"/>
              <a:chExt cx="3033717" cy="7808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94DE857-F633-D210-0F3B-C75DCA65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9" r="53324" b="26653"/>
              <a:stretch/>
            </p:blipFill>
            <p:spPr>
              <a:xfrm>
                <a:off x="9081543" y="284324"/>
                <a:ext cx="2252878" cy="739193"/>
              </a:xfrm>
              <a:prstGeom prst="rect">
                <a:avLst/>
              </a:prstGeom>
            </p:spPr>
          </p:pic>
          <p:pic>
            <p:nvPicPr>
              <p:cNvPr id="13" name="Picture 12" descr="Logo&#10;&#10;Description automatically generated">
                <a:extLst>
                  <a:ext uri="{FF2B5EF4-FFF2-40B4-BE49-F238E27FC236}">
                    <a16:creationId xmlns:a16="http://schemas.microsoft.com/office/drawing/2014/main" id="{25B69E2F-3886-C37E-CB8F-146410638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73496" y="323399"/>
                <a:ext cx="741764" cy="741762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51F604-B1F9-06D7-54D2-5E1893373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5706" y="-17220"/>
              <a:ext cx="1837340" cy="466190"/>
            </a:xfrm>
            <a:prstGeom prst="rect">
              <a:avLst/>
            </a:prstGeom>
          </p:spPr>
        </p:pic>
        <p:pic>
          <p:nvPicPr>
            <p:cNvPr id="16" name="Picture 15" descr="Qr code&#10;&#10;Description automatically generated">
              <a:extLst>
                <a:ext uri="{FF2B5EF4-FFF2-40B4-BE49-F238E27FC236}">
                  <a16:creationId xmlns:a16="http://schemas.microsoft.com/office/drawing/2014/main" id="{F0795723-01FF-58A3-AF35-3F92918C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402" y="-5560"/>
              <a:ext cx="476832" cy="476832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62C004F-FD01-1C9A-1D00-A2562708E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432" y="-14383"/>
              <a:ext cx="349967" cy="466190"/>
            </a:xfrm>
            <a:prstGeom prst="rect">
              <a:avLst/>
            </a:prstGeom>
          </p:spPr>
        </p:pic>
      </p:grpSp>
      <p:grpSp>
        <p:nvGrpSpPr>
          <p:cNvPr id="18" name="组合 3">
            <a:extLst>
              <a:ext uri="{FF2B5EF4-FFF2-40B4-BE49-F238E27FC236}">
                <a16:creationId xmlns:a16="http://schemas.microsoft.com/office/drawing/2014/main" id="{A5E8BB2F-B3D3-7F44-855F-9D526544EFF8}"/>
              </a:ext>
            </a:extLst>
          </p:cNvPr>
          <p:cNvGrpSpPr/>
          <p:nvPr/>
        </p:nvGrpSpPr>
        <p:grpSpPr>
          <a:xfrm>
            <a:off x="124740" y="919218"/>
            <a:ext cx="7164514" cy="4859283"/>
            <a:chOff x="97932" y="1569773"/>
            <a:chExt cx="6066855" cy="4114803"/>
          </a:xfrm>
        </p:grpSpPr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B6F7CD84-01FF-41AC-EA89-9658C1040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2" y="1569773"/>
              <a:ext cx="2964154" cy="19632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15608351-8F81-5709-485A-46571BD0D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632" y="1569774"/>
              <a:ext cx="2964155" cy="19632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图片 6">
              <a:extLst>
                <a:ext uri="{FF2B5EF4-FFF2-40B4-BE49-F238E27FC236}">
                  <a16:creationId xmlns:a16="http://schemas.microsoft.com/office/drawing/2014/main" id="{04D5A8A2-6F37-3873-F686-314A85402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32" y="3721305"/>
              <a:ext cx="2964154" cy="19632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图片 7">
              <a:extLst>
                <a:ext uri="{FF2B5EF4-FFF2-40B4-BE49-F238E27FC236}">
                  <a16:creationId xmlns:a16="http://schemas.microsoft.com/office/drawing/2014/main" id="{2C6D8740-6C88-4B91-EACB-A0719721A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631" y="3721304"/>
              <a:ext cx="2964155" cy="19632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3" name="文本框 9">
            <a:extLst>
              <a:ext uri="{FF2B5EF4-FFF2-40B4-BE49-F238E27FC236}">
                <a16:creationId xmlns:a16="http://schemas.microsoft.com/office/drawing/2014/main" id="{FE081297-825F-FB8B-B226-7D65FB5725E7}"/>
              </a:ext>
            </a:extLst>
          </p:cNvPr>
          <p:cNvSpPr txBox="1"/>
          <p:nvPr/>
        </p:nvSpPr>
        <p:spPr>
          <a:xfrm>
            <a:off x="7395386" y="846518"/>
            <a:ext cx="4370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OpenSans"/>
              </a:rPr>
              <a:t>CK: </a:t>
            </a:r>
            <a:r>
              <a:rPr lang="en-US" altLang="zh-CN" dirty="0">
                <a:latin typeface="OpenSans"/>
              </a:rPr>
              <a:t>no fertilizer	  </a:t>
            </a:r>
            <a:r>
              <a:rPr lang="en-US" altLang="zh-CN" b="1" dirty="0">
                <a:latin typeface="OpenSans"/>
              </a:rPr>
              <a:t>CF: </a:t>
            </a:r>
            <a:r>
              <a:rPr lang="en-US" altLang="zh-CN" dirty="0">
                <a:latin typeface="OpenSans"/>
              </a:rPr>
              <a:t>chemical fertilizer</a:t>
            </a:r>
          </a:p>
          <a:p>
            <a:r>
              <a:rPr lang="en-US" altLang="zh-CN" b="1" dirty="0">
                <a:latin typeface="OpenSans"/>
              </a:rPr>
              <a:t>OF: </a:t>
            </a:r>
            <a:r>
              <a:rPr lang="en-US" altLang="zh-CN" dirty="0">
                <a:latin typeface="OpenSans"/>
              </a:rPr>
              <a:t>organic fertilizer </a:t>
            </a:r>
            <a:r>
              <a:rPr lang="en-US" altLang="zh-CN" b="1" dirty="0">
                <a:latin typeface="OpenSans"/>
              </a:rPr>
              <a:t>BF: </a:t>
            </a:r>
            <a:r>
              <a:rPr lang="en-US" altLang="zh-CN" dirty="0">
                <a:latin typeface="OpenSans"/>
              </a:rPr>
              <a:t>bio-organic fertilizer</a:t>
            </a:r>
            <a:endParaRPr lang="zh-CN" altLang="en-US" b="1" dirty="0">
              <a:latin typeface="OpenSans"/>
            </a:endParaRPr>
          </a:p>
        </p:txBody>
      </p:sp>
      <p:grpSp>
        <p:nvGrpSpPr>
          <p:cNvPr id="24" name="组合 10">
            <a:extLst>
              <a:ext uri="{FF2B5EF4-FFF2-40B4-BE49-F238E27FC236}">
                <a16:creationId xmlns:a16="http://schemas.microsoft.com/office/drawing/2014/main" id="{3A8B8CA3-4F52-D1F4-FD76-CFD5B6D9D5C9}"/>
              </a:ext>
            </a:extLst>
          </p:cNvPr>
          <p:cNvGrpSpPr/>
          <p:nvPr/>
        </p:nvGrpSpPr>
        <p:grpSpPr>
          <a:xfrm>
            <a:off x="7260031" y="1536413"/>
            <a:ext cx="2319050" cy="1283955"/>
            <a:chOff x="3710583" y="1545960"/>
            <a:chExt cx="1473223" cy="1283955"/>
          </a:xfrm>
        </p:grpSpPr>
        <p:sp>
          <p:nvSpPr>
            <p:cNvPr id="25" name="上弧形箭头 11">
              <a:extLst>
                <a:ext uri="{FF2B5EF4-FFF2-40B4-BE49-F238E27FC236}">
                  <a16:creationId xmlns:a16="http://schemas.microsoft.com/office/drawing/2014/main" id="{C35C904F-4C9D-663D-4C25-723BC28E39C9}"/>
                </a:ext>
              </a:extLst>
            </p:cNvPr>
            <p:cNvSpPr/>
            <p:nvPr/>
          </p:nvSpPr>
          <p:spPr>
            <a:xfrm>
              <a:off x="3782591" y="1978008"/>
              <a:ext cx="1296144" cy="382858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CFA371-CA9E-A9C4-AAC8-4C29AC657796}"/>
                </a:ext>
              </a:extLst>
            </p:cNvPr>
            <p:cNvSpPr txBox="1"/>
            <p:nvPr/>
          </p:nvSpPr>
          <p:spPr>
            <a:xfrm>
              <a:off x="3815654" y="154596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OpenSans"/>
                </a:rPr>
                <a:t>7</a:t>
              </a:r>
              <a:r>
                <a:rPr lang="en-US" altLang="zh-CN" baseline="30000">
                  <a:latin typeface="OpenSans"/>
                </a:rPr>
                <a:t>th</a:t>
              </a:r>
              <a:r>
                <a:rPr lang="en-US" altLang="zh-CN">
                  <a:latin typeface="OpenSans"/>
                </a:rPr>
                <a:t> cropping cycle</a:t>
              </a:r>
              <a:endParaRPr lang="zh-CN" altLang="en-US">
                <a:latin typeface="OpenSans"/>
              </a:endParaRP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F544FBD7-6184-F516-9A44-3528A7058034}"/>
                </a:ext>
              </a:extLst>
            </p:cNvPr>
            <p:cNvSpPr txBox="1"/>
            <p:nvPr/>
          </p:nvSpPr>
          <p:spPr>
            <a:xfrm>
              <a:off x="3710583" y="218358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OpenSans"/>
                </a:rPr>
                <a:t>sampled</a:t>
              </a:r>
            </a:p>
            <a:p>
              <a:pPr algn="ctr"/>
              <a:r>
                <a:rPr lang="en-US" altLang="zh-CN" dirty="0">
                  <a:latin typeface="OpenSans"/>
                </a:rPr>
                <a:t>after harvest</a:t>
              </a:r>
              <a:endParaRPr lang="zh-CN" altLang="en-US" dirty="0">
                <a:latin typeface="OpenSans"/>
              </a:endParaRPr>
            </a:p>
          </p:txBody>
        </p:sp>
      </p:grpSp>
      <p:grpSp>
        <p:nvGrpSpPr>
          <p:cNvPr id="28" name="组合 14">
            <a:extLst>
              <a:ext uri="{FF2B5EF4-FFF2-40B4-BE49-F238E27FC236}">
                <a16:creationId xmlns:a16="http://schemas.microsoft.com/office/drawing/2014/main" id="{DCB29DAB-3949-10DF-7B37-03682FB3A9C4}"/>
              </a:ext>
            </a:extLst>
          </p:cNvPr>
          <p:cNvGrpSpPr/>
          <p:nvPr/>
        </p:nvGrpSpPr>
        <p:grpSpPr>
          <a:xfrm>
            <a:off x="8572817" y="3710151"/>
            <a:ext cx="2172823" cy="995512"/>
            <a:chOff x="8389956" y="1391456"/>
            <a:chExt cx="2172823" cy="995512"/>
          </a:xfrm>
        </p:grpSpPr>
        <p:pic>
          <p:nvPicPr>
            <p:cNvPr id="29" name="Picture 8" descr="F:\material\EP管-土.png">
              <a:extLst>
                <a:ext uri="{FF2B5EF4-FFF2-40B4-BE49-F238E27FC236}">
                  <a16:creationId xmlns:a16="http://schemas.microsoft.com/office/drawing/2014/main" id="{1353415E-656F-962F-A482-E0AE2ED6E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956" y="1392550"/>
              <a:ext cx="598213" cy="99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95">
              <a:extLst>
                <a:ext uri="{FF2B5EF4-FFF2-40B4-BE49-F238E27FC236}">
                  <a16:creationId xmlns:a16="http://schemas.microsoft.com/office/drawing/2014/main" id="{468C6D56-50F5-D01F-062A-BC8D5CDB34D3}"/>
                </a:ext>
              </a:extLst>
            </p:cNvPr>
            <p:cNvSpPr txBox="1"/>
            <p:nvPr/>
          </p:nvSpPr>
          <p:spPr>
            <a:xfrm>
              <a:off x="9153419" y="1391456"/>
              <a:ext cx="14093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Mi:    &lt;0.25mm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SMa: 0.25-1mm</a:t>
              </a:r>
            </a:p>
            <a:p>
              <a:r>
                <a:rPr lang="en-US" altLang="zh-CN" sz="14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MMa</a:t>
              </a:r>
              <a:r>
                <a:rPr lang="en-US" altLang="zh-CN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1-2 mm</a:t>
              </a:r>
            </a:p>
            <a:p>
              <a:r>
                <a:rPr lang="en-US" altLang="zh-CN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LMa: &gt;2 mm</a:t>
              </a:r>
            </a:p>
          </p:txBody>
        </p:sp>
      </p:grpSp>
      <p:sp>
        <p:nvSpPr>
          <p:cNvPr id="31" name="上弧形箭头 21">
            <a:extLst>
              <a:ext uri="{FF2B5EF4-FFF2-40B4-BE49-F238E27FC236}">
                <a16:creationId xmlns:a16="http://schemas.microsoft.com/office/drawing/2014/main" id="{37062B3F-D7BE-1E40-3352-7E4FD77842AD}"/>
              </a:ext>
            </a:extLst>
          </p:cNvPr>
          <p:cNvSpPr/>
          <p:nvPr/>
        </p:nvSpPr>
        <p:spPr>
          <a:xfrm rot="5400000">
            <a:off x="10135625" y="2993152"/>
            <a:ext cx="1296144" cy="382858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28388A5F-D1E0-808C-961E-1CF100796863}"/>
              </a:ext>
            </a:extLst>
          </p:cNvPr>
          <p:cNvSpPr txBox="1"/>
          <p:nvPr/>
        </p:nvSpPr>
        <p:spPr>
          <a:xfrm>
            <a:off x="10291050" y="29127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OpenSans"/>
              </a:rPr>
              <a:t>Wet sieving</a:t>
            </a:r>
            <a:endParaRPr lang="zh-CN" altLang="en-US">
              <a:latin typeface="OpenSans"/>
            </a:endParaRPr>
          </a:p>
        </p:txBody>
      </p:sp>
      <p:pic>
        <p:nvPicPr>
          <p:cNvPr id="33" name="Picture 9" descr="F:\material\湿筛.png">
            <a:extLst>
              <a:ext uri="{FF2B5EF4-FFF2-40B4-BE49-F238E27FC236}">
                <a16:creationId xmlns:a16="http://schemas.microsoft.com/office/drawing/2014/main" id="{F06ACF17-084C-94EB-BACE-AD85BD98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3531" y="1627335"/>
            <a:ext cx="1235388" cy="13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组合 21">
            <a:extLst>
              <a:ext uri="{FF2B5EF4-FFF2-40B4-BE49-F238E27FC236}">
                <a16:creationId xmlns:a16="http://schemas.microsoft.com/office/drawing/2014/main" id="{3F8B35F3-C16E-912C-177E-813E8C89F20D}"/>
              </a:ext>
            </a:extLst>
          </p:cNvPr>
          <p:cNvGrpSpPr/>
          <p:nvPr/>
        </p:nvGrpSpPr>
        <p:grpSpPr>
          <a:xfrm>
            <a:off x="9356626" y="5056562"/>
            <a:ext cx="1207515" cy="1416709"/>
            <a:chOff x="1188492" y="5123171"/>
            <a:chExt cx="1207515" cy="1416709"/>
          </a:xfrm>
        </p:grpSpPr>
        <p:sp>
          <p:nvSpPr>
            <p:cNvPr id="35" name="矩形 22">
              <a:extLst>
                <a:ext uri="{FF2B5EF4-FFF2-40B4-BE49-F238E27FC236}">
                  <a16:creationId xmlns:a16="http://schemas.microsoft.com/office/drawing/2014/main" id="{34E8B948-9885-C4C5-1AE6-621B4D43EDEC}"/>
                </a:ext>
              </a:extLst>
            </p:cNvPr>
            <p:cNvSpPr/>
            <p:nvPr/>
          </p:nvSpPr>
          <p:spPr>
            <a:xfrm>
              <a:off x="1236629" y="6140178"/>
              <a:ext cx="1014587" cy="3997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Sequencing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23">
              <a:extLst>
                <a:ext uri="{FF2B5EF4-FFF2-40B4-BE49-F238E27FC236}">
                  <a16:creationId xmlns:a16="http://schemas.microsoft.com/office/drawing/2014/main" id="{97550D26-7D5B-3CB2-C1A3-8B950A3884CC}"/>
                </a:ext>
              </a:extLst>
            </p:cNvPr>
            <p:cNvGrpSpPr/>
            <p:nvPr/>
          </p:nvGrpSpPr>
          <p:grpSpPr>
            <a:xfrm>
              <a:off x="1188492" y="5123171"/>
              <a:ext cx="1207515" cy="987400"/>
              <a:chOff x="1197808" y="5250084"/>
              <a:chExt cx="1207515" cy="987400"/>
            </a:xfrm>
          </p:grpSpPr>
          <p:grpSp>
            <p:nvGrpSpPr>
              <p:cNvPr id="37" name="组合 24">
                <a:extLst>
                  <a:ext uri="{FF2B5EF4-FFF2-40B4-BE49-F238E27FC236}">
                    <a16:creationId xmlns:a16="http://schemas.microsoft.com/office/drawing/2014/main" id="{EB94C308-331E-949E-5215-80365B44A3BE}"/>
                  </a:ext>
                </a:extLst>
              </p:cNvPr>
              <p:cNvGrpSpPr/>
              <p:nvPr/>
            </p:nvGrpSpPr>
            <p:grpSpPr>
              <a:xfrm>
                <a:off x="1197808" y="5250084"/>
                <a:ext cx="1207515" cy="987400"/>
                <a:chOff x="8220781" y="4017695"/>
                <a:chExt cx="2404778" cy="1966416"/>
              </a:xfrm>
            </p:grpSpPr>
            <p:cxnSp>
              <p:nvCxnSpPr>
                <p:cNvPr id="39" name="直接连接符 26">
                  <a:extLst>
                    <a:ext uri="{FF2B5EF4-FFF2-40B4-BE49-F238E27FC236}">
                      <a16:creationId xmlns:a16="http://schemas.microsoft.com/office/drawing/2014/main" id="{F237C41C-45CC-CA14-6F14-9CD27F5AE817}"/>
                    </a:ext>
                  </a:extLst>
                </p:cNvPr>
                <p:cNvCxnSpPr/>
                <p:nvPr/>
              </p:nvCxnSpPr>
              <p:spPr>
                <a:xfrm>
                  <a:off x="8663803" y="5372251"/>
                  <a:ext cx="125105" cy="198852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27">
                  <a:extLst>
                    <a:ext uri="{FF2B5EF4-FFF2-40B4-BE49-F238E27FC236}">
                      <a16:creationId xmlns:a16="http://schemas.microsoft.com/office/drawing/2014/main" id="{009A874C-A19E-46B1-CF10-781ABE475654}"/>
                    </a:ext>
                  </a:extLst>
                </p:cNvPr>
                <p:cNvCxnSpPr/>
                <p:nvPr/>
              </p:nvCxnSpPr>
              <p:spPr>
                <a:xfrm>
                  <a:off x="8770725" y="5259824"/>
                  <a:ext cx="174543" cy="25799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8">
                  <a:extLst>
                    <a:ext uri="{FF2B5EF4-FFF2-40B4-BE49-F238E27FC236}">
                      <a16:creationId xmlns:a16="http://schemas.microsoft.com/office/drawing/2014/main" id="{1FD192F4-ED76-BF2C-2A2D-E056DEBA24FD}"/>
                    </a:ext>
                  </a:extLst>
                </p:cNvPr>
                <p:cNvCxnSpPr/>
                <p:nvPr/>
              </p:nvCxnSpPr>
              <p:spPr>
                <a:xfrm>
                  <a:off x="9004213" y="5114759"/>
                  <a:ext cx="169213" cy="24990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29">
                  <a:extLst>
                    <a:ext uri="{FF2B5EF4-FFF2-40B4-BE49-F238E27FC236}">
                      <a16:creationId xmlns:a16="http://schemas.microsoft.com/office/drawing/2014/main" id="{2D795BBB-56F3-B003-CA22-3BF23310650D}"/>
                    </a:ext>
                  </a:extLst>
                </p:cNvPr>
                <p:cNvCxnSpPr/>
                <p:nvPr/>
              </p:nvCxnSpPr>
              <p:spPr>
                <a:xfrm>
                  <a:off x="9484592" y="4761278"/>
                  <a:ext cx="145444" cy="19985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30">
                  <a:extLst>
                    <a:ext uri="{FF2B5EF4-FFF2-40B4-BE49-F238E27FC236}">
                      <a16:creationId xmlns:a16="http://schemas.microsoft.com/office/drawing/2014/main" id="{620CF93B-3864-6021-E8A9-EA0F12F84E63}"/>
                    </a:ext>
                  </a:extLst>
                </p:cNvPr>
                <p:cNvCxnSpPr/>
                <p:nvPr/>
              </p:nvCxnSpPr>
              <p:spPr>
                <a:xfrm>
                  <a:off x="9720655" y="4537661"/>
                  <a:ext cx="174543" cy="257991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31">
                  <a:extLst>
                    <a:ext uri="{FF2B5EF4-FFF2-40B4-BE49-F238E27FC236}">
                      <a16:creationId xmlns:a16="http://schemas.microsoft.com/office/drawing/2014/main" id="{7949FA9B-BFE8-6A63-F81E-146D2958B009}"/>
                    </a:ext>
                  </a:extLst>
                </p:cNvPr>
                <p:cNvCxnSpPr/>
                <p:nvPr/>
              </p:nvCxnSpPr>
              <p:spPr>
                <a:xfrm>
                  <a:off x="9961880" y="4409440"/>
                  <a:ext cx="112650" cy="166507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曲线连接符 203">
                  <a:extLst>
                    <a:ext uri="{FF2B5EF4-FFF2-40B4-BE49-F238E27FC236}">
                      <a16:creationId xmlns:a16="http://schemas.microsoft.com/office/drawing/2014/main" id="{3DBC4A97-2820-01F6-B5C3-95DC45733C2A}"/>
                    </a:ext>
                  </a:extLst>
                </p:cNvPr>
                <p:cNvCxnSpPr/>
                <p:nvPr/>
              </p:nvCxnSpPr>
              <p:spPr>
                <a:xfrm rot="5400000">
                  <a:off x="8378852" y="4096218"/>
                  <a:ext cx="1944687" cy="1831099"/>
                </a:xfrm>
                <a:prstGeom prst="curvedConnector3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曲线连接符 204">
                  <a:extLst>
                    <a:ext uri="{FF2B5EF4-FFF2-40B4-BE49-F238E27FC236}">
                      <a16:creationId xmlns:a16="http://schemas.microsoft.com/office/drawing/2014/main" id="{8B56B845-2464-87C4-5B5A-B8AC6BFB4E50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220781" y="4252018"/>
                  <a:ext cx="2404778" cy="1429954"/>
                </a:xfrm>
                <a:prstGeom prst="curvedConnector3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34">
                  <a:extLst>
                    <a:ext uri="{FF2B5EF4-FFF2-40B4-BE49-F238E27FC236}">
                      <a16:creationId xmlns:a16="http://schemas.microsoft.com/office/drawing/2014/main" id="{BADA2DEB-6326-6BE3-D554-CCE6FBB56308}"/>
                    </a:ext>
                  </a:extLst>
                </p:cNvPr>
                <p:cNvCxnSpPr/>
                <p:nvPr/>
              </p:nvCxnSpPr>
              <p:spPr>
                <a:xfrm>
                  <a:off x="9833305" y="4445000"/>
                  <a:ext cx="158530" cy="23432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35">
                  <a:extLst>
                    <a:ext uri="{FF2B5EF4-FFF2-40B4-BE49-F238E27FC236}">
                      <a16:creationId xmlns:a16="http://schemas.microsoft.com/office/drawing/2014/main" id="{F1E41F21-FFC3-E07A-A889-03ED5FF3FC3A}"/>
                    </a:ext>
                  </a:extLst>
                </p:cNvPr>
                <p:cNvCxnSpPr/>
                <p:nvPr/>
              </p:nvCxnSpPr>
              <p:spPr>
                <a:xfrm>
                  <a:off x="9604311" y="4630322"/>
                  <a:ext cx="162312" cy="25799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36">
                  <a:extLst>
                    <a:ext uri="{FF2B5EF4-FFF2-40B4-BE49-F238E27FC236}">
                      <a16:creationId xmlns:a16="http://schemas.microsoft.com/office/drawing/2014/main" id="{469E190F-B238-BF76-495D-D360AFBE8B07}"/>
                    </a:ext>
                  </a:extLst>
                </p:cNvPr>
                <p:cNvCxnSpPr/>
                <p:nvPr/>
              </p:nvCxnSpPr>
              <p:spPr>
                <a:xfrm>
                  <a:off x="9168919" y="5031137"/>
                  <a:ext cx="145444" cy="19985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37">
                  <a:extLst>
                    <a:ext uri="{FF2B5EF4-FFF2-40B4-BE49-F238E27FC236}">
                      <a16:creationId xmlns:a16="http://schemas.microsoft.com/office/drawing/2014/main" id="{4E218F9D-0D89-7F21-C5EF-E76494D41424}"/>
                    </a:ext>
                  </a:extLst>
                </p:cNvPr>
                <p:cNvCxnSpPr/>
                <p:nvPr/>
              </p:nvCxnSpPr>
              <p:spPr>
                <a:xfrm>
                  <a:off x="8862860" y="5197452"/>
                  <a:ext cx="174543" cy="25799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38">
                  <a:extLst>
                    <a:ext uri="{FF2B5EF4-FFF2-40B4-BE49-F238E27FC236}">
                      <a16:creationId xmlns:a16="http://schemas.microsoft.com/office/drawing/2014/main" id="{F7878292-84B4-C917-4740-80B03B9F16F1}"/>
                    </a:ext>
                  </a:extLst>
                </p:cNvPr>
                <p:cNvCxnSpPr/>
                <p:nvPr/>
              </p:nvCxnSpPr>
              <p:spPr>
                <a:xfrm>
                  <a:off x="10317877" y="4017695"/>
                  <a:ext cx="158530" cy="234323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39">
                  <a:extLst>
                    <a:ext uri="{FF2B5EF4-FFF2-40B4-BE49-F238E27FC236}">
                      <a16:creationId xmlns:a16="http://schemas.microsoft.com/office/drawing/2014/main" id="{3E0E7202-B24B-FDC5-63E2-AE1544EB026E}"/>
                    </a:ext>
                  </a:extLst>
                </p:cNvPr>
                <p:cNvCxnSpPr/>
                <p:nvPr/>
              </p:nvCxnSpPr>
              <p:spPr>
                <a:xfrm>
                  <a:off x="8265662" y="5718137"/>
                  <a:ext cx="125105" cy="198852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文本框 25">
                <a:extLst>
                  <a:ext uri="{FF2B5EF4-FFF2-40B4-BE49-F238E27FC236}">
                    <a16:creationId xmlns:a16="http://schemas.microsoft.com/office/drawing/2014/main" id="{4903DC1B-F52E-A4E7-E60C-B88316CCB27D}"/>
                  </a:ext>
                </a:extLst>
              </p:cNvPr>
              <p:cNvSpPr txBox="1"/>
              <p:nvPr/>
            </p:nvSpPr>
            <p:spPr>
              <a:xfrm rot="18900000">
                <a:off x="1207950" y="5357972"/>
                <a:ext cx="808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zh-CN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上弧形箭头 21">
            <a:extLst>
              <a:ext uri="{FF2B5EF4-FFF2-40B4-BE49-F238E27FC236}">
                <a16:creationId xmlns:a16="http://schemas.microsoft.com/office/drawing/2014/main" id="{3D4430F8-2CAC-F192-064B-61659BF22E4C}"/>
              </a:ext>
            </a:extLst>
          </p:cNvPr>
          <p:cNvSpPr/>
          <p:nvPr/>
        </p:nvSpPr>
        <p:spPr>
          <a:xfrm rot="5400000">
            <a:off x="10445831" y="5338971"/>
            <a:ext cx="1296144" cy="382858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74F7A-9414-FACE-3C17-7B6BE548FF28}"/>
              </a:ext>
            </a:extLst>
          </p:cNvPr>
          <p:cNvSpPr txBox="1"/>
          <p:nvPr/>
        </p:nvSpPr>
        <p:spPr>
          <a:xfrm>
            <a:off x="241184" y="498455"/>
            <a:ext cx="154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OpenSans"/>
              </a:rPr>
              <a:t>Nanjing, China</a:t>
            </a:r>
            <a:endParaRPr lang="zh-CN" altLang="en-US" dirty="0">
              <a:latin typeface="Open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52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97"/>
    </mc:Choice>
    <mc:Fallback>
      <p:transition spd="slow" advTm="18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1">
            <a:extLst>
              <a:ext uri="{FF2B5EF4-FFF2-40B4-BE49-F238E27FC236}">
                <a16:creationId xmlns:a16="http://schemas.microsoft.com/office/drawing/2014/main" id="{23166499-A70D-FE77-7566-CAB241E66FD4}"/>
              </a:ext>
            </a:extLst>
          </p:cNvPr>
          <p:cNvSpPr/>
          <p:nvPr/>
        </p:nvSpPr>
        <p:spPr>
          <a:xfrm>
            <a:off x="0" y="-23296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-Bold"/>
                <a:ea typeface="微软雅黑" panose="020B0503020204020204" pitchFamily="34" charset="-122"/>
                <a:cs typeface="Arial" panose="020B0604020202020204" pitchFamily="34" charset="0"/>
              </a:rPr>
              <a:t>	Soil aggregates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5129B-061F-758D-3DA2-88A891D71160}"/>
              </a:ext>
            </a:extLst>
          </p:cNvPr>
          <p:cNvSpPr txBox="1"/>
          <p:nvPr/>
        </p:nvSpPr>
        <p:spPr>
          <a:xfrm>
            <a:off x="5771621" y="3215131"/>
            <a:ext cx="5963002" cy="101566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OpenSans"/>
              </a:rPr>
              <a:t>Organic amendments </a:t>
            </a:r>
            <a:endParaRPr lang="en-US" altLang="zh-CN" sz="2000" b="1" dirty="0">
              <a:latin typeface="Open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OpenSans"/>
              </a:rPr>
              <a:t>Decrease the abundance of micro-aggregates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OpenSans"/>
              </a:rPr>
              <a:t>Increases the abundance of large macro-aggregates </a:t>
            </a: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1A35763E-E2EA-28DD-2DCA-04E5ABC3D4F5}"/>
              </a:ext>
            </a:extLst>
          </p:cNvPr>
          <p:cNvSpPr txBox="1"/>
          <p:nvPr/>
        </p:nvSpPr>
        <p:spPr>
          <a:xfrm>
            <a:off x="5771621" y="1160353"/>
            <a:ext cx="2767937" cy="120032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OpenSans"/>
              </a:rPr>
              <a:t>CK: </a:t>
            </a:r>
            <a:r>
              <a:rPr lang="en-US" altLang="zh-CN" dirty="0">
                <a:latin typeface="OpenSans"/>
              </a:rPr>
              <a:t>no fertilizer </a:t>
            </a:r>
          </a:p>
          <a:p>
            <a:r>
              <a:rPr lang="en-US" altLang="zh-CN" b="1" dirty="0">
                <a:latin typeface="OpenSans"/>
              </a:rPr>
              <a:t>CF: </a:t>
            </a:r>
            <a:r>
              <a:rPr lang="en-US" altLang="zh-CN" dirty="0">
                <a:latin typeface="OpenSans"/>
              </a:rPr>
              <a:t>chemical fertilizer</a:t>
            </a:r>
          </a:p>
          <a:p>
            <a:r>
              <a:rPr lang="en-US" altLang="zh-CN" b="1" dirty="0">
                <a:latin typeface="OpenSans"/>
              </a:rPr>
              <a:t>OF: </a:t>
            </a:r>
            <a:r>
              <a:rPr lang="en-US" altLang="zh-CN" dirty="0">
                <a:latin typeface="OpenSans"/>
              </a:rPr>
              <a:t>organic fertilizer             </a:t>
            </a:r>
          </a:p>
          <a:p>
            <a:r>
              <a:rPr lang="en-US" altLang="zh-CN" b="1" dirty="0">
                <a:latin typeface="OpenSans"/>
              </a:rPr>
              <a:t>BF: </a:t>
            </a:r>
            <a:r>
              <a:rPr lang="en-US" altLang="zh-CN" dirty="0">
                <a:latin typeface="OpenSans"/>
              </a:rPr>
              <a:t>bio-organic fertilizer</a:t>
            </a:r>
            <a:endParaRPr lang="zh-CN" altLang="en-US" b="1" dirty="0">
              <a:latin typeface="OpenSans"/>
            </a:endParaRPr>
          </a:p>
        </p:txBody>
      </p:sp>
      <p:sp>
        <p:nvSpPr>
          <p:cNvPr id="8" name="TextBox 95">
            <a:extLst>
              <a:ext uri="{FF2B5EF4-FFF2-40B4-BE49-F238E27FC236}">
                <a16:creationId xmlns:a16="http://schemas.microsoft.com/office/drawing/2014/main" id="{9B13544F-965F-7CC1-A4A1-989F63E013C9}"/>
              </a:ext>
            </a:extLst>
          </p:cNvPr>
          <p:cNvSpPr txBox="1"/>
          <p:nvPr/>
        </p:nvSpPr>
        <p:spPr>
          <a:xfrm>
            <a:off x="8753122" y="1149879"/>
            <a:ext cx="1736629" cy="147732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OpenSans"/>
                <a:cs typeface="Times New Roman" panose="02020603050405020304" pitchFamily="18" charset="0"/>
              </a:rPr>
              <a:t>Total: whole soil</a:t>
            </a:r>
          </a:p>
          <a:p>
            <a:r>
              <a:rPr lang="en-US" altLang="zh-CN" b="1" dirty="0" err="1">
                <a:latin typeface="OpenSans"/>
                <a:cs typeface="Times New Roman" panose="02020603050405020304" pitchFamily="18" charset="0"/>
              </a:rPr>
              <a:t>LMa</a:t>
            </a:r>
            <a:r>
              <a:rPr lang="en-US" altLang="zh-CN" b="1" dirty="0">
                <a:latin typeface="OpenSans"/>
                <a:cs typeface="Times New Roman" panose="02020603050405020304" pitchFamily="18" charset="0"/>
              </a:rPr>
              <a:t>: &gt;2 mm</a:t>
            </a:r>
          </a:p>
          <a:p>
            <a:r>
              <a:rPr lang="en-US" altLang="zh-CN" b="1" dirty="0" err="1">
                <a:latin typeface="OpenSans"/>
                <a:cs typeface="Times New Roman" panose="02020603050405020304" pitchFamily="18" charset="0"/>
              </a:rPr>
              <a:t>MMa</a:t>
            </a:r>
            <a:r>
              <a:rPr lang="en-US" altLang="zh-CN" b="1" dirty="0">
                <a:latin typeface="OpenSans"/>
                <a:cs typeface="Times New Roman" panose="02020603050405020304" pitchFamily="18" charset="0"/>
              </a:rPr>
              <a:t>: 1-2 mm</a:t>
            </a:r>
          </a:p>
          <a:p>
            <a:r>
              <a:rPr lang="en-US" altLang="zh-CN" b="1" dirty="0" err="1">
                <a:latin typeface="OpenSans"/>
                <a:cs typeface="Times New Roman" panose="02020603050405020304" pitchFamily="18" charset="0"/>
              </a:rPr>
              <a:t>SMa</a:t>
            </a:r>
            <a:r>
              <a:rPr lang="en-US" altLang="zh-CN" b="1" dirty="0">
                <a:latin typeface="OpenSans"/>
                <a:cs typeface="Times New Roman" panose="02020603050405020304" pitchFamily="18" charset="0"/>
              </a:rPr>
              <a:t>: 0.25-1mm</a:t>
            </a:r>
          </a:p>
          <a:p>
            <a:r>
              <a:rPr lang="en-US" altLang="zh-CN" b="1" dirty="0">
                <a:latin typeface="OpenSans"/>
                <a:cs typeface="Times New Roman" panose="02020603050405020304" pitchFamily="18" charset="0"/>
              </a:rPr>
              <a:t>Mi:    &lt;0.25mm</a:t>
            </a:r>
            <a:endParaRPr lang="zh-CN" altLang="en-US" b="1" dirty="0">
              <a:latin typeface="OpenSans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635D08-9F0C-1234-C6BC-14D3378B348F}"/>
              </a:ext>
            </a:extLst>
          </p:cNvPr>
          <p:cNvGrpSpPr/>
          <p:nvPr/>
        </p:nvGrpSpPr>
        <p:grpSpPr>
          <a:xfrm>
            <a:off x="7433432" y="-22613"/>
            <a:ext cx="4587811" cy="493885"/>
            <a:chOff x="7433432" y="-22613"/>
            <a:chExt cx="4587811" cy="4938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58186F-AC10-E339-E365-86D2FADA1DEF}"/>
                </a:ext>
              </a:extLst>
            </p:cNvPr>
            <p:cNvGrpSpPr/>
            <p:nvPr/>
          </p:nvGrpSpPr>
          <p:grpSpPr>
            <a:xfrm>
              <a:off x="10154344" y="-22613"/>
              <a:ext cx="1866899" cy="480514"/>
              <a:chOff x="9081543" y="284324"/>
              <a:chExt cx="3033717" cy="78083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FA97F1B-C7E1-D194-C2C8-93E0EAD8E3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9" r="53324" b="26653"/>
              <a:stretch/>
            </p:blipFill>
            <p:spPr>
              <a:xfrm>
                <a:off x="9081543" y="284324"/>
                <a:ext cx="2252878" cy="739193"/>
              </a:xfrm>
              <a:prstGeom prst="rect">
                <a:avLst/>
              </a:prstGeom>
            </p:spPr>
          </p:pic>
          <p:pic>
            <p:nvPicPr>
              <p:cNvPr id="15" name="Picture 14" descr="Logo&#10;&#10;Description automatically generated">
                <a:extLst>
                  <a:ext uri="{FF2B5EF4-FFF2-40B4-BE49-F238E27FC236}">
                    <a16:creationId xmlns:a16="http://schemas.microsoft.com/office/drawing/2014/main" id="{C7754E46-3089-C8C1-2430-9D2DA2EBB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73496" y="323399"/>
                <a:ext cx="741764" cy="74176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35BFD2-3FC0-F47A-9D89-C35EECD1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5706" y="-17220"/>
              <a:ext cx="1837340" cy="466190"/>
            </a:xfrm>
            <a:prstGeom prst="rect">
              <a:avLst/>
            </a:prstGeom>
          </p:spPr>
        </p:pic>
        <p:pic>
          <p:nvPicPr>
            <p:cNvPr id="12" name="Picture 11" descr="Qr code&#10;&#10;Description automatically generated">
              <a:extLst>
                <a:ext uri="{FF2B5EF4-FFF2-40B4-BE49-F238E27FC236}">
                  <a16:creationId xmlns:a16="http://schemas.microsoft.com/office/drawing/2014/main" id="{7783F765-CEEB-2BC1-ADF5-8A1B8FFDE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402" y="-5560"/>
              <a:ext cx="476832" cy="476832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1919491-32C1-D194-65E7-88B8133A1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432" y="-14383"/>
              <a:ext cx="349967" cy="46619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9C58BC-8EB5-B9EC-15FD-2836275399D0}"/>
              </a:ext>
            </a:extLst>
          </p:cNvPr>
          <p:cNvSpPr txBox="1"/>
          <p:nvPr/>
        </p:nvSpPr>
        <p:spPr>
          <a:xfrm>
            <a:off x="5024678" y="6484627"/>
            <a:ext cx="404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Dong, et al., 2020. Biology and Fertility of Soils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7E5C8A-36E2-0833-5FC8-7C7EEDD3041B}"/>
              </a:ext>
            </a:extLst>
          </p:cNvPr>
          <p:cNvGrpSpPr/>
          <p:nvPr/>
        </p:nvGrpSpPr>
        <p:grpSpPr>
          <a:xfrm>
            <a:off x="266698" y="1055578"/>
            <a:ext cx="5273907" cy="5078522"/>
            <a:chOff x="1190625" y="1602346"/>
            <a:chExt cx="3092464" cy="2977896"/>
          </a:xfrm>
        </p:grpSpPr>
        <p:pic>
          <p:nvPicPr>
            <p:cNvPr id="18" name="Picture 17" descr="Chart, bar chart&#10;&#10;Description automatically generated">
              <a:extLst>
                <a:ext uri="{FF2B5EF4-FFF2-40B4-BE49-F238E27FC236}">
                  <a16:creationId xmlns:a16="http://schemas.microsoft.com/office/drawing/2014/main" id="{95367DAD-E776-004A-0DEC-747D67E1F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8"/>
            <a:stretch/>
          </p:blipFill>
          <p:spPr>
            <a:xfrm>
              <a:off x="1190625" y="1602346"/>
              <a:ext cx="3092464" cy="29778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5BA289-08D1-24B9-3C37-D75D6798B852}"/>
                </a:ext>
              </a:extLst>
            </p:cNvPr>
            <p:cNvSpPr/>
            <p:nvPr/>
          </p:nvSpPr>
          <p:spPr>
            <a:xfrm>
              <a:off x="3914775" y="1678334"/>
              <a:ext cx="247650" cy="220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788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51"/>
    </mc:Choice>
    <mc:Fallback>
      <p:transition spd="slow" advTm="1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1">
            <a:extLst>
              <a:ext uri="{FF2B5EF4-FFF2-40B4-BE49-F238E27FC236}">
                <a16:creationId xmlns:a16="http://schemas.microsoft.com/office/drawing/2014/main" id="{9B7DE22F-66CE-6327-8028-5735260B6178}"/>
              </a:ext>
            </a:extLst>
          </p:cNvPr>
          <p:cNvSpPr/>
          <p:nvPr/>
        </p:nvSpPr>
        <p:spPr>
          <a:xfrm>
            <a:off x="0" y="-23296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	 Soil aggregates impact the composition of bacterial and fungal communities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31C6CB-1A54-0E31-204C-96FAD6E336DC}"/>
              </a:ext>
            </a:extLst>
          </p:cNvPr>
          <p:cNvGrpSpPr/>
          <p:nvPr/>
        </p:nvGrpSpPr>
        <p:grpSpPr>
          <a:xfrm>
            <a:off x="9509882" y="-10418"/>
            <a:ext cx="2680089" cy="1008274"/>
            <a:chOff x="7442957" y="-17220"/>
            <a:chExt cx="2680089" cy="10082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2F28D5-1514-7043-F811-AF9ED918E6A3}"/>
                </a:ext>
              </a:extLst>
            </p:cNvPr>
            <p:cNvGrpSpPr/>
            <p:nvPr/>
          </p:nvGrpSpPr>
          <p:grpSpPr>
            <a:xfrm>
              <a:off x="8089655" y="509891"/>
              <a:ext cx="1887879" cy="481163"/>
              <a:chOff x="5726419" y="1149646"/>
              <a:chExt cx="3067811" cy="78189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51A4B77-D0F2-828B-41A8-09955FAD96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9" r="53324" b="26653"/>
              <a:stretch/>
            </p:blipFill>
            <p:spPr>
              <a:xfrm>
                <a:off x="5726419" y="1149646"/>
                <a:ext cx="2252877" cy="739193"/>
              </a:xfrm>
              <a:prstGeom prst="rect">
                <a:avLst/>
              </a:prstGeom>
            </p:spPr>
          </p:pic>
          <p:pic>
            <p:nvPicPr>
              <p:cNvPr id="22" name="Picture 21" descr="Logo&#10;&#10;Description automatically generated">
                <a:extLst>
                  <a:ext uri="{FF2B5EF4-FFF2-40B4-BE49-F238E27FC236}">
                    <a16:creationId xmlns:a16="http://schemas.microsoft.com/office/drawing/2014/main" id="{212745BC-5EA7-B28A-147C-5AD6C9885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2466" y="1189774"/>
                <a:ext cx="741764" cy="741764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C42450-8830-32E5-8878-FF4B9B6DA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5706" y="-17220"/>
              <a:ext cx="1837340" cy="466190"/>
            </a:xfrm>
            <a:prstGeom prst="rect">
              <a:avLst/>
            </a:prstGeom>
          </p:spPr>
        </p:pic>
        <p:pic>
          <p:nvPicPr>
            <p:cNvPr id="19" name="Picture 18" descr="Qr code&#10;&#10;Description automatically generated">
              <a:extLst>
                <a:ext uri="{FF2B5EF4-FFF2-40B4-BE49-F238E27FC236}">
                  <a16:creationId xmlns:a16="http://schemas.microsoft.com/office/drawing/2014/main" id="{C12B6022-A577-BD31-F17B-4E61F26E5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927" y="-15085"/>
              <a:ext cx="476832" cy="476832"/>
            </a:xfrm>
            <a:prstGeom prst="rect">
              <a:avLst/>
            </a:prstGeom>
          </p:spPr>
        </p:pic>
        <p:pic>
          <p:nvPicPr>
            <p:cNvPr id="20" name="Picture 1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EB57BE4-F9C7-8D46-EABC-B15EE6449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957" y="-14383"/>
              <a:ext cx="349967" cy="46619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DFFD24-6942-14E2-85F6-55F4A64096DE}"/>
              </a:ext>
            </a:extLst>
          </p:cNvPr>
          <p:cNvGrpSpPr/>
          <p:nvPr/>
        </p:nvGrpSpPr>
        <p:grpSpPr>
          <a:xfrm>
            <a:off x="147541" y="541387"/>
            <a:ext cx="11769062" cy="6021338"/>
            <a:chOff x="147541" y="541387"/>
            <a:chExt cx="11769062" cy="6021338"/>
          </a:xfrm>
        </p:grpSpPr>
        <p:sp>
          <p:nvSpPr>
            <p:cNvPr id="8" name="文本框 4">
              <a:extLst>
                <a:ext uri="{FF2B5EF4-FFF2-40B4-BE49-F238E27FC236}">
                  <a16:creationId xmlns:a16="http://schemas.microsoft.com/office/drawing/2014/main" id="{4C6528B6-C408-1F97-52E8-E7E0FE5C3CDA}"/>
                </a:ext>
              </a:extLst>
            </p:cNvPr>
            <p:cNvSpPr txBox="1"/>
            <p:nvPr/>
          </p:nvSpPr>
          <p:spPr>
            <a:xfrm>
              <a:off x="9148666" y="1097094"/>
              <a:ext cx="2767937" cy="1200329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OpenSans"/>
                </a:rPr>
                <a:t>CK: </a:t>
              </a:r>
              <a:r>
                <a:rPr lang="en-US" altLang="zh-CN" dirty="0">
                  <a:latin typeface="OpenSans"/>
                </a:rPr>
                <a:t>no fertilizer </a:t>
              </a:r>
            </a:p>
            <a:p>
              <a:r>
                <a:rPr lang="en-US" altLang="zh-CN" b="1" dirty="0">
                  <a:latin typeface="OpenSans"/>
                </a:rPr>
                <a:t>CF: </a:t>
              </a:r>
              <a:r>
                <a:rPr lang="en-US" altLang="zh-CN" dirty="0">
                  <a:latin typeface="OpenSans"/>
                </a:rPr>
                <a:t>chemical fertilizer</a:t>
              </a:r>
            </a:p>
            <a:p>
              <a:r>
                <a:rPr lang="en-US" altLang="zh-CN" b="1" dirty="0">
                  <a:latin typeface="OpenSans"/>
                </a:rPr>
                <a:t>OF: </a:t>
              </a:r>
              <a:r>
                <a:rPr lang="en-US" altLang="zh-CN" dirty="0">
                  <a:latin typeface="OpenSans"/>
                </a:rPr>
                <a:t>organic fertilizer             </a:t>
              </a:r>
            </a:p>
            <a:p>
              <a:r>
                <a:rPr lang="en-US" altLang="zh-CN" b="1" dirty="0">
                  <a:latin typeface="OpenSans"/>
                </a:rPr>
                <a:t>BF: </a:t>
              </a:r>
              <a:r>
                <a:rPr lang="en-US" altLang="zh-CN" dirty="0">
                  <a:latin typeface="OpenSans"/>
                </a:rPr>
                <a:t>bio-organic fertilizer</a:t>
              </a:r>
              <a:endParaRPr lang="zh-CN" altLang="en-US" b="1" dirty="0">
                <a:latin typeface="OpenSans"/>
              </a:endParaRPr>
            </a:p>
          </p:txBody>
        </p:sp>
        <p:sp>
          <p:nvSpPr>
            <p:cNvPr id="9" name="TextBox 95">
              <a:extLst>
                <a:ext uri="{FF2B5EF4-FFF2-40B4-BE49-F238E27FC236}">
                  <a16:creationId xmlns:a16="http://schemas.microsoft.com/office/drawing/2014/main" id="{26CA6A8E-EAA0-AFCF-6972-F460CF1696C2}"/>
                </a:ext>
              </a:extLst>
            </p:cNvPr>
            <p:cNvSpPr txBox="1"/>
            <p:nvPr/>
          </p:nvSpPr>
          <p:spPr>
            <a:xfrm>
              <a:off x="9148666" y="2431509"/>
              <a:ext cx="1736629" cy="1477328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OpenSans"/>
                  <a:cs typeface="Times New Roman" panose="02020603050405020304" pitchFamily="18" charset="0"/>
                </a:rPr>
                <a:t>Total: whole soil</a:t>
              </a:r>
            </a:p>
            <a:p>
              <a:r>
                <a:rPr lang="en-US" altLang="zh-CN" b="1" dirty="0" err="1">
                  <a:latin typeface="OpenSans"/>
                  <a:cs typeface="Times New Roman" panose="02020603050405020304" pitchFamily="18" charset="0"/>
                </a:rPr>
                <a:t>LMa</a:t>
              </a:r>
              <a:r>
                <a:rPr lang="en-US" altLang="zh-CN" b="1" dirty="0">
                  <a:latin typeface="OpenSans"/>
                  <a:cs typeface="Times New Roman" panose="02020603050405020304" pitchFamily="18" charset="0"/>
                </a:rPr>
                <a:t>: &gt;2 mm</a:t>
              </a:r>
            </a:p>
            <a:p>
              <a:r>
                <a:rPr lang="en-US" altLang="zh-CN" b="1" dirty="0" err="1">
                  <a:latin typeface="OpenSans"/>
                  <a:cs typeface="Times New Roman" panose="02020603050405020304" pitchFamily="18" charset="0"/>
                </a:rPr>
                <a:t>MMa</a:t>
              </a:r>
              <a:r>
                <a:rPr lang="en-US" altLang="zh-CN" b="1" dirty="0">
                  <a:latin typeface="OpenSans"/>
                  <a:cs typeface="Times New Roman" panose="02020603050405020304" pitchFamily="18" charset="0"/>
                </a:rPr>
                <a:t>: 1-2 mm</a:t>
              </a:r>
            </a:p>
            <a:p>
              <a:r>
                <a:rPr lang="en-US" altLang="zh-CN" b="1" dirty="0" err="1">
                  <a:latin typeface="OpenSans"/>
                  <a:cs typeface="Times New Roman" panose="02020603050405020304" pitchFamily="18" charset="0"/>
                </a:rPr>
                <a:t>SMa</a:t>
              </a:r>
              <a:r>
                <a:rPr lang="en-US" altLang="zh-CN" b="1" dirty="0">
                  <a:latin typeface="OpenSans"/>
                  <a:cs typeface="Times New Roman" panose="02020603050405020304" pitchFamily="18" charset="0"/>
                </a:rPr>
                <a:t>: 0.25-1mm</a:t>
              </a:r>
            </a:p>
            <a:p>
              <a:r>
                <a:rPr lang="en-US" altLang="zh-CN" b="1" dirty="0">
                  <a:latin typeface="OpenSans"/>
                  <a:cs typeface="Times New Roman" panose="02020603050405020304" pitchFamily="18" charset="0"/>
                </a:rPr>
                <a:t>Mi:    &lt;0.25mm</a:t>
              </a:r>
              <a:endParaRPr lang="zh-CN" altLang="en-US" b="1" dirty="0">
                <a:latin typeface="OpenSans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2CC6D5B4-AF0E-0E17-30F2-DB6C5DB7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41" y="541387"/>
              <a:ext cx="8954010" cy="602133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F646A4-418E-9316-7EC9-E4A6F3BF6BF4}"/>
              </a:ext>
            </a:extLst>
          </p:cNvPr>
          <p:cNvSpPr txBox="1"/>
          <p:nvPr/>
        </p:nvSpPr>
        <p:spPr>
          <a:xfrm>
            <a:off x="9148666" y="4778170"/>
            <a:ext cx="3001995" cy="83099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Larger impact on bacterial community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71A3BE-A7D0-68D9-F3E4-0F1C6CC46A0B}"/>
              </a:ext>
            </a:extLst>
          </p:cNvPr>
          <p:cNvSpPr txBox="1"/>
          <p:nvPr/>
        </p:nvSpPr>
        <p:spPr>
          <a:xfrm>
            <a:off x="2753427" y="6519446"/>
            <a:ext cx="404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Dong, et al., 2020. Biology and Fertility of Soils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5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08"/>
    </mc:Choice>
    <mc:Fallback>
      <p:transition spd="slow" advTm="20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1">
            <a:extLst>
              <a:ext uri="{FF2B5EF4-FFF2-40B4-BE49-F238E27FC236}">
                <a16:creationId xmlns:a16="http://schemas.microsoft.com/office/drawing/2014/main" id="{2E03FDD9-6A38-3A2D-B39E-790A35E2EC3C}"/>
              </a:ext>
            </a:extLst>
          </p:cNvPr>
          <p:cNvSpPr/>
          <p:nvPr/>
        </p:nvSpPr>
        <p:spPr>
          <a:xfrm>
            <a:off x="0" y="-23296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	Fine-scale ecological processes: stochasticity vs determinism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170032-0160-611F-87D0-CA1449410C65}"/>
              </a:ext>
            </a:extLst>
          </p:cNvPr>
          <p:cNvGrpSpPr/>
          <p:nvPr/>
        </p:nvGrpSpPr>
        <p:grpSpPr>
          <a:xfrm>
            <a:off x="9509882" y="-10418"/>
            <a:ext cx="2680089" cy="1008274"/>
            <a:chOff x="7442957" y="-17220"/>
            <a:chExt cx="2680089" cy="10082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A97C7D-104C-5240-9782-EE4D712901FB}"/>
                </a:ext>
              </a:extLst>
            </p:cNvPr>
            <p:cNvGrpSpPr/>
            <p:nvPr/>
          </p:nvGrpSpPr>
          <p:grpSpPr>
            <a:xfrm>
              <a:off x="8089655" y="509891"/>
              <a:ext cx="1887879" cy="481163"/>
              <a:chOff x="5726419" y="1149646"/>
              <a:chExt cx="3067811" cy="78189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150FD85-1779-F2A9-B57A-576F52F26F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9" r="53324" b="26653"/>
              <a:stretch/>
            </p:blipFill>
            <p:spPr>
              <a:xfrm>
                <a:off x="5726419" y="1149646"/>
                <a:ext cx="2252877" cy="739193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FA9DAB25-67AE-6639-50F1-64581148B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2466" y="1189774"/>
                <a:ext cx="741764" cy="741764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6149EC-7876-20E3-7B1F-173C0BB81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5706" y="-17220"/>
              <a:ext cx="1837340" cy="466190"/>
            </a:xfrm>
            <a:prstGeom prst="rect">
              <a:avLst/>
            </a:prstGeom>
          </p:spPr>
        </p:pic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3D642DDD-2FED-D213-34DD-313DA9F6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927" y="-15085"/>
              <a:ext cx="476832" cy="476832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68F06D2-3AC2-5450-BE93-19BBBB8BF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957" y="-14383"/>
              <a:ext cx="349967" cy="46619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54F692A-8705-61A9-89CF-645DE5CA8862}"/>
              </a:ext>
            </a:extLst>
          </p:cNvPr>
          <p:cNvSpPr txBox="1"/>
          <p:nvPr/>
        </p:nvSpPr>
        <p:spPr>
          <a:xfrm>
            <a:off x="496046" y="628524"/>
            <a:ext cx="649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OpenSans"/>
              </a:rPr>
              <a:t>Soil aggregation also impact the ecological processes</a:t>
            </a:r>
          </a:p>
          <a:p>
            <a:r>
              <a:rPr lang="en-US" altLang="zh-CN" dirty="0">
                <a:latin typeface="OpenSans"/>
              </a:rPr>
              <a:t>-mediate the balance between stochastic and deterministic process</a:t>
            </a:r>
            <a:endParaRPr lang="zh-CN" altLang="en-US" dirty="0">
              <a:latin typeface="OpenSans"/>
            </a:endParaRPr>
          </a:p>
        </p:txBody>
      </p:sp>
      <p:grpSp>
        <p:nvGrpSpPr>
          <p:cNvPr id="25" name="组合 3">
            <a:extLst>
              <a:ext uri="{FF2B5EF4-FFF2-40B4-BE49-F238E27FC236}">
                <a16:creationId xmlns:a16="http://schemas.microsoft.com/office/drawing/2014/main" id="{B67B2042-FE80-451D-64A1-26D7FEFA0792}"/>
              </a:ext>
            </a:extLst>
          </p:cNvPr>
          <p:cNvGrpSpPr/>
          <p:nvPr/>
        </p:nvGrpSpPr>
        <p:grpSpPr>
          <a:xfrm>
            <a:off x="7128785" y="1227530"/>
            <a:ext cx="5112160" cy="4639242"/>
            <a:chOff x="987363" y="782431"/>
            <a:chExt cx="5112160" cy="4639242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AF1CF787-D0FF-0BBD-1EE8-A89C759E3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363" y="782431"/>
              <a:ext cx="4664299" cy="4305189"/>
            </a:xfrm>
            <a:prstGeom prst="rect">
              <a:avLst/>
            </a:prstGeom>
          </p:spPr>
        </p:pic>
        <p:sp>
          <p:nvSpPr>
            <p:cNvPr id="27" name="TextBox 95">
              <a:extLst>
                <a:ext uri="{FF2B5EF4-FFF2-40B4-BE49-F238E27FC236}">
                  <a16:creationId xmlns:a16="http://schemas.microsoft.com/office/drawing/2014/main" id="{AD013AF7-F193-B32C-AC3D-4E394F5B55E9}"/>
                </a:ext>
              </a:extLst>
            </p:cNvPr>
            <p:cNvSpPr txBox="1"/>
            <p:nvPr/>
          </p:nvSpPr>
          <p:spPr>
            <a:xfrm>
              <a:off x="987363" y="5113896"/>
              <a:ext cx="5112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LMa: &gt;2 mm  </a:t>
              </a:r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MMa</a:t>
              </a:r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1-2 mm  SMa: 0.25-1mm  Mi: &lt;0.25mm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E691CC9-61DD-2B25-D0CC-213EE818E19D}"/>
              </a:ext>
            </a:extLst>
          </p:cNvPr>
          <p:cNvSpPr txBox="1"/>
          <p:nvPr/>
        </p:nvSpPr>
        <p:spPr>
          <a:xfrm>
            <a:off x="8186610" y="6519446"/>
            <a:ext cx="3401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Dong, et al., 2020. Applied Soil Ecology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C62576-CE27-FB1C-0945-1D156B5746EC}"/>
              </a:ext>
            </a:extLst>
          </p:cNvPr>
          <p:cNvGrpSpPr/>
          <p:nvPr/>
        </p:nvGrpSpPr>
        <p:grpSpPr>
          <a:xfrm>
            <a:off x="398916" y="1422847"/>
            <a:ext cx="5406019" cy="4693640"/>
            <a:chOff x="398916" y="1422847"/>
            <a:chExt cx="5406019" cy="4693640"/>
          </a:xfrm>
        </p:grpSpPr>
        <p:pic>
          <p:nvPicPr>
            <p:cNvPr id="3" name="Picture 2" descr="Chart&#10;&#10;Description automatically generated">
              <a:extLst>
                <a:ext uri="{FF2B5EF4-FFF2-40B4-BE49-F238E27FC236}">
                  <a16:creationId xmlns:a16="http://schemas.microsoft.com/office/drawing/2014/main" id="{B96D5559-8E7D-612E-5941-8AF54B909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84"/>
            <a:stretch/>
          </p:blipFill>
          <p:spPr>
            <a:xfrm>
              <a:off x="398916" y="1422847"/>
              <a:ext cx="5406019" cy="469364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31C4D4-FF96-2741-AA29-B821D50D82F0}"/>
                </a:ext>
              </a:extLst>
            </p:cNvPr>
            <p:cNvSpPr/>
            <p:nvPr/>
          </p:nvSpPr>
          <p:spPr>
            <a:xfrm>
              <a:off x="455361" y="1490133"/>
              <a:ext cx="226443" cy="248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672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45"/>
    </mc:Choice>
    <mc:Fallback>
      <p:transition spd="slow" advTm="24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1">
            <a:extLst>
              <a:ext uri="{FF2B5EF4-FFF2-40B4-BE49-F238E27FC236}">
                <a16:creationId xmlns:a16="http://schemas.microsoft.com/office/drawing/2014/main" id="{11A3DA2B-311B-967F-8812-10A34B2433BB}"/>
              </a:ext>
            </a:extLst>
          </p:cNvPr>
          <p:cNvSpPr/>
          <p:nvPr/>
        </p:nvSpPr>
        <p:spPr>
          <a:xfrm>
            <a:off x="0" y="-23296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	Fine-scale potential function: </a:t>
            </a:r>
            <a:r>
              <a:rPr lang="en-US" altLang="zh-CN" sz="2000" b="1" i="1" dirty="0" err="1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Ralstonia</a:t>
            </a:r>
            <a:r>
              <a:rPr lang="en-US" altLang="zh-CN" sz="2000" b="1" dirty="0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 disease suppression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7DFCE-855E-05CC-2AE3-10E84EB3D79A}"/>
              </a:ext>
            </a:extLst>
          </p:cNvPr>
          <p:cNvGrpSpPr/>
          <p:nvPr/>
        </p:nvGrpSpPr>
        <p:grpSpPr>
          <a:xfrm>
            <a:off x="9509882" y="-10418"/>
            <a:ext cx="2680089" cy="1008274"/>
            <a:chOff x="7442957" y="-17220"/>
            <a:chExt cx="2680089" cy="10082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9A8B560-7CAE-4C93-6DDE-BBDF0B0909A7}"/>
                </a:ext>
              </a:extLst>
            </p:cNvPr>
            <p:cNvGrpSpPr/>
            <p:nvPr/>
          </p:nvGrpSpPr>
          <p:grpSpPr>
            <a:xfrm>
              <a:off x="8089655" y="509891"/>
              <a:ext cx="1887879" cy="481163"/>
              <a:chOff x="5726419" y="1149646"/>
              <a:chExt cx="3067811" cy="78189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7661476-6C7D-F292-B092-E865C19DB4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9" r="53324" b="26653"/>
              <a:stretch/>
            </p:blipFill>
            <p:spPr>
              <a:xfrm>
                <a:off x="5726419" y="1149646"/>
                <a:ext cx="2252877" cy="739193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7F98133F-D7B5-8608-670B-C08D4D28F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2466" y="1189774"/>
                <a:ext cx="741764" cy="741764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D37827-62E2-9B29-C652-CC0E1E5EC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5706" y="-17220"/>
              <a:ext cx="1837340" cy="466190"/>
            </a:xfrm>
            <a:prstGeom prst="rect">
              <a:avLst/>
            </a:prstGeom>
          </p:spPr>
        </p:pic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3489F336-AC62-F81E-B3B8-6579EEB19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927" y="-15085"/>
              <a:ext cx="476832" cy="476832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0FBEB79-9B19-3CF5-428B-E5558999A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957" y="-14383"/>
              <a:ext cx="349967" cy="46619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4FF347-97F1-863E-3FA9-70E48BB02265}"/>
              </a:ext>
            </a:extLst>
          </p:cNvPr>
          <p:cNvGrpSpPr/>
          <p:nvPr/>
        </p:nvGrpSpPr>
        <p:grpSpPr>
          <a:xfrm>
            <a:off x="23475" y="1491748"/>
            <a:ext cx="4110620" cy="4505257"/>
            <a:chOff x="196056" y="722524"/>
            <a:chExt cx="4597940" cy="503936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71DD1CC-2A79-B0E6-5D70-2EA12AEEF0B5}"/>
                </a:ext>
              </a:extLst>
            </p:cNvPr>
            <p:cNvGrpSpPr/>
            <p:nvPr/>
          </p:nvGrpSpPr>
          <p:grpSpPr>
            <a:xfrm>
              <a:off x="196056" y="1321836"/>
              <a:ext cx="4597940" cy="4440049"/>
              <a:chOff x="381674" y="1484401"/>
              <a:chExt cx="4597940" cy="4440049"/>
            </a:xfrm>
          </p:grpSpPr>
          <p:pic>
            <p:nvPicPr>
              <p:cNvPr id="32" name="图片 4">
                <a:extLst>
                  <a:ext uri="{FF2B5EF4-FFF2-40B4-BE49-F238E27FC236}">
                    <a16:creationId xmlns:a16="http://schemas.microsoft.com/office/drawing/2014/main" id="{BEB3D06C-11E8-7580-2887-87BF83543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1674" y="1484401"/>
                <a:ext cx="4597940" cy="4440049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C27936-DFC1-3495-248E-79576FFE04EE}"/>
                  </a:ext>
                </a:extLst>
              </p:cNvPr>
              <p:cNvSpPr/>
              <p:nvPr/>
            </p:nvSpPr>
            <p:spPr>
              <a:xfrm>
                <a:off x="4350091" y="1718594"/>
                <a:ext cx="363794" cy="2949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E9647F-7ED5-0FD5-C989-A8ED103616AA}"/>
                </a:ext>
              </a:extLst>
            </p:cNvPr>
            <p:cNvSpPr txBox="1"/>
            <p:nvPr/>
          </p:nvSpPr>
          <p:spPr>
            <a:xfrm>
              <a:off x="566650" y="722524"/>
              <a:ext cx="4227346" cy="413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OpenSans"/>
                </a:rPr>
                <a:t>Different </a:t>
              </a:r>
              <a:r>
                <a:rPr lang="en-US" altLang="zh-CN" i="1" dirty="0" err="1">
                  <a:latin typeface="OpenSans"/>
                </a:rPr>
                <a:t>Ralstonia</a:t>
              </a:r>
              <a:r>
                <a:rPr lang="en-US" altLang="zh-CN" dirty="0">
                  <a:latin typeface="OpenSans"/>
                </a:rPr>
                <a:t> disease incidences </a:t>
              </a:r>
              <a:endParaRPr lang="zh-CN" altLang="en-US" dirty="0">
                <a:latin typeface="OpenSan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3B06F6A-D6A3-FEE6-ED96-5CB5AB6704D6}"/>
              </a:ext>
            </a:extLst>
          </p:cNvPr>
          <p:cNvSpPr txBox="1"/>
          <p:nvPr/>
        </p:nvSpPr>
        <p:spPr>
          <a:xfrm>
            <a:off x="238011" y="479732"/>
            <a:ext cx="891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OpenSans"/>
              </a:rPr>
              <a:t>What does the different assemblages among soil aggregates cause? Relevance in agriculture?</a:t>
            </a:r>
            <a:endParaRPr lang="zh-CN" altLang="en-US" dirty="0">
              <a:latin typeface="OpenSans"/>
            </a:endParaRPr>
          </a:p>
        </p:txBody>
      </p:sp>
      <p:pic>
        <p:nvPicPr>
          <p:cNvPr id="42" name="Picture 41" descr="Chart, histogram&#10;&#10;Description automatically generated">
            <a:extLst>
              <a:ext uri="{FF2B5EF4-FFF2-40B4-BE49-F238E27FC236}">
                <a16:creationId xmlns:a16="http://schemas.microsoft.com/office/drawing/2014/main" id="{72855E08-52D2-30F7-9557-6726076C25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90" y="1249936"/>
            <a:ext cx="6461760" cy="4718304"/>
          </a:xfrm>
          <a:prstGeom prst="rect">
            <a:avLst/>
          </a:prstGeom>
        </p:spPr>
      </p:pic>
      <p:sp>
        <p:nvSpPr>
          <p:cNvPr id="43" name="文本框 6">
            <a:extLst>
              <a:ext uri="{FF2B5EF4-FFF2-40B4-BE49-F238E27FC236}">
                <a16:creationId xmlns:a16="http://schemas.microsoft.com/office/drawing/2014/main" id="{5060422C-12BA-A418-AD3B-D5F1F87386FF}"/>
              </a:ext>
            </a:extLst>
          </p:cNvPr>
          <p:cNvSpPr txBox="1"/>
          <p:nvPr/>
        </p:nvSpPr>
        <p:spPr>
          <a:xfrm>
            <a:off x="4615512" y="1368841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Disease related 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Bacterial OTUs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直接箭头连接符 7">
            <a:extLst>
              <a:ext uri="{FF2B5EF4-FFF2-40B4-BE49-F238E27FC236}">
                <a16:creationId xmlns:a16="http://schemas.microsoft.com/office/drawing/2014/main" id="{5F551C0C-CAA0-579C-9580-023C8354C235}"/>
              </a:ext>
            </a:extLst>
          </p:cNvPr>
          <p:cNvCxnSpPr/>
          <p:nvPr/>
        </p:nvCxnSpPr>
        <p:spPr>
          <a:xfrm flipH="1">
            <a:off x="5298412" y="1963179"/>
            <a:ext cx="1" cy="8111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8">
            <a:extLst>
              <a:ext uri="{FF2B5EF4-FFF2-40B4-BE49-F238E27FC236}">
                <a16:creationId xmlns:a16="http://schemas.microsoft.com/office/drawing/2014/main" id="{9C9ED32D-F200-E584-D5C4-49145C488152}"/>
              </a:ext>
            </a:extLst>
          </p:cNvPr>
          <p:cNvSpPr txBox="1"/>
          <p:nvPr/>
        </p:nvSpPr>
        <p:spPr>
          <a:xfrm>
            <a:off x="4917803" y="4012273"/>
            <a:ext cx="931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Venn plot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图示 9">
            <a:extLst>
              <a:ext uri="{FF2B5EF4-FFF2-40B4-BE49-F238E27FC236}">
                <a16:creationId xmlns:a16="http://schemas.microsoft.com/office/drawing/2014/main" id="{2E36882B-3984-7E6C-464B-7DE6DD910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383856"/>
              </p:ext>
            </p:extLst>
          </p:nvPr>
        </p:nvGraphicFramePr>
        <p:xfrm>
          <a:off x="4243922" y="2611551"/>
          <a:ext cx="2044699" cy="136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74BF2994-DAFE-1F41-4E3D-DF0C8BEEB958}"/>
              </a:ext>
            </a:extLst>
          </p:cNvPr>
          <p:cNvSpPr txBox="1"/>
          <p:nvPr/>
        </p:nvSpPr>
        <p:spPr>
          <a:xfrm>
            <a:off x="8318373" y="1963179"/>
            <a:ext cx="3269617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OpenSans"/>
              </a:rPr>
              <a:t>Totally different results will get if we look for beneficial bacteria via the whole soil sample or aggregate sample</a:t>
            </a:r>
            <a:endParaRPr lang="zh-CN" altLang="en-US" b="1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0EAF7E-D534-A963-F4C3-D9AAD8352FE5}"/>
              </a:ext>
            </a:extLst>
          </p:cNvPr>
          <p:cNvSpPr txBox="1"/>
          <p:nvPr/>
        </p:nvSpPr>
        <p:spPr>
          <a:xfrm>
            <a:off x="6463962" y="6447262"/>
            <a:ext cx="404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Dong, et al., 2020. Biology and Fertility of Soils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44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14"/>
    </mc:Choice>
    <mc:Fallback>
      <p:transition spd="slow" advTm="3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Graphic spid="46" grpId="0">
        <p:bldAsOne/>
      </p:bldGraphic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Chart&#10;&#10;Description automatically generated">
            <a:extLst>
              <a:ext uri="{FF2B5EF4-FFF2-40B4-BE49-F238E27FC236}">
                <a16:creationId xmlns:a16="http://schemas.microsoft.com/office/drawing/2014/main" id="{B776206C-8D5D-FB52-90FD-1FCC524C64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38"/>
          <a:stretch/>
        </p:blipFill>
        <p:spPr>
          <a:xfrm>
            <a:off x="5903581" y="1078445"/>
            <a:ext cx="1716258" cy="4067176"/>
          </a:xfrm>
          <a:prstGeom prst="rect">
            <a:avLst/>
          </a:prstGeom>
        </p:spPr>
      </p:pic>
      <p:sp>
        <p:nvSpPr>
          <p:cNvPr id="4" name="矩形 41">
            <a:extLst>
              <a:ext uri="{FF2B5EF4-FFF2-40B4-BE49-F238E27FC236}">
                <a16:creationId xmlns:a16="http://schemas.microsoft.com/office/drawing/2014/main" id="{C659A2BD-8A12-523A-ACA1-993A2E919506}"/>
              </a:ext>
            </a:extLst>
          </p:cNvPr>
          <p:cNvSpPr/>
          <p:nvPr/>
        </p:nvSpPr>
        <p:spPr>
          <a:xfrm>
            <a:off x="0" y="-23296"/>
            <a:ext cx="12192000" cy="484094"/>
          </a:xfrm>
          <a:prstGeom prst="rect">
            <a:avLst/>
          </a:prstGeom>
          <a:solidFill>
            <a:srgbClr val="7E9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b="1" dirty="0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	Fine-scale potential function: </a:t>
            </a:r>
            <a:r>
              <a:rPr lang="en-US" altLang="zh-CN" sz="2000" b="1" i="1" dirty="0" err="1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Ralstonia</a:t>
            </a:r>
            <a:r>
              <a:rPr lang="en-US" altLang="zh-CN" sz="2000" b="1" dirty="0">
                <a:latin typeface="OpenSans"/>
                <a:ea typeface="微软雅黑" panose="020B0503020204020204" pitchFamily="34" charset="-122"/>
                <a:cs typeface="Arial" panose="020B0604020202020204" pitchFamily="34" charset="0"/>
              </a:rPr>
              <a:t> disease suppression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5AA0A4-1EE1-BDB3-3F3C-6DDCB1960F41}"/>
              </a:ext>
            </a:extLst>
          </p:cNvPr>
          <p:cNvGrpSpPr/>
          <p:nvPr/>
        </p:nvGrpSpPr>
        <p:grpSpPr>
          <a:xfrm>
            <a:off x="9509882" y="-10418"/>
            <a:ext cx="2680089" cy="1008274"/>
            <a:chOff x="7442957" y="-17220"/>
            <a:chExt cx="2680089" cy="10082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276F71-F0A4-6B65-4115-10875C2C6ECB}"/>
                </a:ext>
              </a:extLst>
            </p:cNvPr>
            <p:cNvGrpSpPr/>
            <p:nvPr/>
          </p:nvGrpSpPr>
          <p:grpSpPr>
            <a:xfrm>
              <a:off x="8089655" y="509891"/>
              <a:ext cx="1887879" cy="481163"/>
              <a:chOff x="5726419" y="1149646"/>
              <a:chExt cx="3067811" cy="78189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C13EBAC-ED6F-0964-5667-222CCFBCD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9" r="53324" b="26653"/>
              <a:stretch/>
            </p:blipFill>
            <p:spPr>
              <a:xfrm>
                <a:off x="5726419" y="1149646"/>
                <a:ext cx="2252877" cy="739193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EBE29ED4-AF2D-3875-E70F-D7261BD03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2466" y="1189774"/>
                <a:ext cx="741764" cy="741764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B5B6DD-6242-B1BC-A7A4-03FC9FEF6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5706" y="-17220"/>
              <a:ext cx="1837340" cy="466190"/>
            </a:xfrm>
            <a:prstGeom prst="rect">
              <a:avLst/>
            </a:prstGeom>
          </p:spPr>
        </p:pic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3B638A21-05B2-BB9B-E082-3AF4D1A3C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927" y="-15085"/>
              <a:ext cx="476832" cy="476832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4FBD04C-0F50-F1DF-C1D2-2071F207F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957" y="-14383"/>
              <a:ext cx="349967" cy="466190"/>
            </a:xfrm>
            <a:prstGeom prst="rect">
              <a:avLst/>
            </a:prstGeom>
          </p:spPr>
        </p:pic>
      </p:grp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4AAF5BED-7AF6-A640-DFE1-08DDC11BE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190" b="1"/>
          <a:stretch/>
        </p:blipFill>
        <p:spPr>
          <a:xfrm>
            <a:off x="7619839" y="1086195"/>
            <a:ext cx="4196385" cy="4059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2EB6C5-C7F4-6A6C-E867-B2B57B0B2B34}"/>
              </a:ext>
            </a:extLst>
          </p:cNvPr>
          <p:cNvSpPr txBox="1"/>
          <p:nvPr/>
        </p:nvSpPr>
        <p:spPr>
          <a:xfrm>
            <a:off x="504825" y="498310"/>
            <a:ext cx="47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OpenSans"/>
              </a:rPr>
              <a:t>Which soil aggregate is the most important one?</a:t>
            </a:r>
            <a:endParaRPr lang="zh-CN" altLang="en-US" dirty="0">
              <a:latin typeface="OpenSans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FDD2503F-2642-F1A7-153C-049402249A5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46784" y="4834474"/>
            <a:ext cx="906502" cy="1268857"/>
          </a:xfrm>
          <a:prstGeom prst="rect">
            <a:avLst/>
          </a:prstGeom>
        </p:spPr>
      </p:pic>
      <p:sp>
        <p:nvSpPr>
          <p:cNvPr id="31" name="右箭头 7">
            <a:extLst>
              <a:ext uri="{FF2B5EF4-FFF2-40B4-BE49-F238E27FC236}">
                <a16:creationId xmlns:a16="http://schemas.microsoft.com/office/drawing/2014/main" id="{AF20C5B2-6A3D-96AC-5CAF-A3A94BCB4F5E}"/>
              </a:ext>
            </a:extLst>
          </p:cNvPr>
          <p:cNvSpPr/>
          <p:nvPr/>
        </p:nvSpPr>
        <p:spPr>
          <a:xfrm>
            <a:off x="1507479" y="6233145"/>
            <a:ext cx="1946989" cy="6161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10^6 CFU/g</a:t>
            </a:r>
            <a:r>
              <a:rPr lang="en-US" altLang="zh-CN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Ralstonia solanacearum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右箭头 8">
            <a:extLst>
              <a:ext uri="{FF2B5EF4-FFF2-40B4-BE49-F238E27FC236}">
                <a16:creationId xmlns:a16="http://schemas.microsoft.com/office/drawing/2014/main" id="{4E714019-D5DD-CDE5-B1FA-B71F664893EB}"/>
              </a:ext>
            </a:extLst>
          </p:cNvPr>
          <p:cNvSpPr/>
          <p:nvPr/>
        </p:nvSpPr>
        <p:spPr>
          <a:xfrm>
            <a:off x="3507941" y="6150710"/>
            <a:ext cx="1699490" cy="6161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week later</a:t>
            </a: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组合 7">
            <a:extLst>
              <a:ext uri="{FF2B5EF4-FFF2-40B4-BE49-F238E27FC236}">
                <a16:creationId xmlns:a16="http://schemas.microsoft.com/office/drawing/2014/main" id="{9FEF492F-D68A-06AF-218C-0006F0FB7A8F}"/>
              </a:ext>
            </a:extLst>
          </p:cNvPr>
          <p:cNvGrpSpPr/>
          <p:nvPr/>
        </p:nvGrpSpPr>
        <p:grpSpPr>
          <a:xfrm>
            <a:off x="3626063" y="4817545"/>
            <a:ext cx="3088055" cy="1382491"/>
            <a:chOff x="4891946" y="1162164"/>
            <a:chExt cx="3088055" cy="1382491"/>
          </a:xfrm>
        </p:grpSpPr>
        <p:pic>
          <p:nvPicPr>
            <p:cNvPr id="34" name="Picture 33" descr="F:\material\EP管-土.png">
              <a:extLst>
                <a:ext uri="{FF2B5EF4-FFF2-40B4-BE49-F238E27FC236}">
                  <a16:creationId xmlns:a16="http://schemas.microsoft.com/office/drawing/2014/main" id="{A1AD352E-52DB-74C7-C855-5F09DD3C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712" y="1371300"/>
              <a:ext cx="598213" cy="99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F:\material\湿筛.png">
              <a:extLst>
                <a:ext uri="{FF2B5EF4-FFF2-40B4-BE49-F238E27FC236}">
                  <a16:creationId xmlns:a16="http://schemas.microsoft.com/office/drawing/2014/main" id="{5FA2FBD1-B6CC-532A-F82D-9593D226C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946" y="1162164"/>
              <a:ext cx="1235388" cy="1382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95">
              <a:extLst>
                <a:ext uri="{FF2B5EF4-FFF2-40B4-BE49-F238E27FC236}">
                  <a16:creationId xmlns:a16="http://schemas.microsoft.com/office/drawing/2014/main" id="{0F5C7C1A-A42B-9061-19FD-7FF3B9CAFC84}"/>
                </a:ext>
              </a:extLst>
            </p:cNvPr>
            <p:cNvSpPr txBox="1"/>
            <p:nvPr/>
          </p:nvSpPr>
          <p:spPr>
            <a:xfrm>
              <a:off x="6743765" y="1392678"/>
              <a:ext cx="1236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LMa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&gt;2 mm</a:t>
              </a:r>
            </a:p>
            <a:p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MMa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1-2 mm</a:t>
              </a:r>
            </a:p>
            <a:p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SMa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0.25-1mm</a:t>
              </a:r>
            </a:p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Mi:    &lt;0.25mm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右箭头 19">
            <a:extLst>
              <a:ext uri="{FF2B5EF4-FFF2-40B4-BE49-F238E27FC236}">
                <a16:creationId xmlns:a16="http://schemas.microsoft.com/office/drawing/2014/main" id="{DBD84BC2-CD6F-9EE6-0B7E-7B512586405E}"/>
              </a:ext>
            </a:extLst>
          </p:cNvPr>
          <p:cNvSpPr/>
          <p:nvPr/>
        </p:nvSpPr>
        <p:spPr>
          <a:xfrm>
            <a:off x="5394292" y="6150710"/>
            <a:ext cx="1699490" cy="6161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Real-time qPCR</a:t>
            </a: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13">
            <a:extLst>
              <a:ext uri="{FF2B5EF4-FFF2-40B4-BE49-F238E27FC236}">
                <a16:creationId xmlns:a16="http://schemas.microsoft.com/office/drawing/2014/main" id="{8FA1885C-3403-C293-4993-AF1F7075FAAF}"/>
              </a:ext>
            </a:extLst>
          </p:cNvPr>
          <p:cNvGrpSpPr/>
          <p:nvPr/>
        </p:nvGrpSpPr>
        <p:grpSpPr>
          <a:xfrm>
            <a:off x="289356" y="4705694"/>
            <a:ext cx="1598515" cy="1753105"/>
            <a:chOff x="183428" y="1242817"/>
            <a:chExt cx="1598515" cy="1753105"/>
          </a:xfrm>
        </p:grpSpPr>
        <p:pic>
          <p:nvPicPr>
            <p:cNvPr id="39" name="Picture 2" descr="C:\Users\Little Plane\Desktop\罐装土.png">
              <a:extLst>
                <a:ext uri="{FF2B5EF4-FFF2-40B4-BE49-F238E27FC236}">
                  <a16:creationId xmlns:a16="http://schemas.microsoft.com/office/drawing/2014/main" id="{AC232CFA-AC9B-5674-238D-5B31D447D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21" y="1242817"/>
              <a:ext cx="929731" cy="765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文本框 15">
              <a:extLst>
                <a:ext uri="{FF2B5EF4-FFF2-40B4-BE49-F238E27FC236}">
                  <a16:creationId xmlns:a16="http://schemas.microsoft.com/office/drawing/2014/main" id="{77AE618C-E1E5-A52F-1DB0-DB3C60296C8F}"/>
                </a:ext>
              </a:extLst>
            </p:cNvPr>
            <p:cNvSpPr txBox="1"/>
            <p:nvPr/>
          </p:nvSpPr>
          <p:spPr>
            <a:xfrm>
              <a:off x="183428" y="1484633"/>
              <a:ext cx="1598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CF soil</a:t>
              </a:r>
            </a:p>
            <a:p>
              <a:pPr algn="ctr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(in high incidence)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Picture 2" descr="C:\Users\Little Plane\Desktop\罐装土.png">
              <a:extLst>
                <a:ext uri="{FF2B5EF4-FFF2-40B4-BE49-F238E27FC236}">
                  <a16:creationId xmlns:a16="http://schemas.microsoft.com/office/drawing/2014/main" id="{F592C351-F464-79E7-C61B-F66EF2B74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21" y="2230886"/>
              <a:ext cx="929731" cy="765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文本框 17">
              <a:extLst>
                <a:ext uri="{FF2B5EF4-FFF2-40B4-BE49-F238E27FC236}">
                  <a16:creationId xmlns:a16="http://schemas.microsoft.com/office/drawing/2014/main" id="{69F65529-2922-EF5E-0BC7-B505907D021E}"/>
                </a:ext>
              </a:extLst>
            </p:cNvPr>
            <p:cNvSpPr txBox="1"/>
            <p:nvPr/>
          </p:nvSpPr>
          <p:spPr>
            <a:xfrm>
              <a:off x="217892" y="2472702"/>
              <a:ext cx="15295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BF soil</a:t>
              </a:r>
            </a:p>
            <a:p>
              <a:pPr algn="ctr"/>
              <a:r>
                <a:rPr lang="en-US" altLang="zh-CN" sz="14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(in low incidence)</a:t>
              </a:r>
              <a:endParaRPr lang="zh-CN" altLang="en-US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9F10998-3887-7502-2E8B-6B84DF63C3FF}"/>
              </a:ext>
            </a:extLst>
          </p:cNvPr>
          <p:cNvSpPr txBox="1"/>
          <p:nvPr/>
        </p:nvSpPr>
        <p:spPr>
          <a:xfrm>
            <a:off x="6819852" y="5463557"/>
            <a:ext cx="4416402" cy="33855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OpenSans"/>
              </a:rPr>
              <a:t>Micro-aggregates have higher density of pathogen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1F4FE9-E72E-0781-3B08-92AC7F2BD8B5}"/>
              </a:ext>
            </a:extLst>
          </p:cNvPr>
          <p:cNvSpPr txBox="1"/>
          <p:nvPr/>
        </p:nvSpPr>
        <p:spPr>
          <a:xfrm>
            <a:off x="6819852" y="5831205"/>
            <a:ext cx="5153073" cy="33855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OpenSans"/>
              </a:rPr>
              <a:t>Micro-aggregates show difference between two treatments</a:t>
            </a:r>
            <a:endParaRPr lang="zh-CN" altLang="en-US" sz="1600" dirty="0">
              <a:latin typeface="OpenSan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A3E451-9804-65D7-847A-107B0A8DAB6A}"/>
              </a:ext>
            </a:extLst>
          </p:cNvPr>
          <p:cNvSpPr txBox="1"/>
          <p:nvPr/>
        </p:nvSpPr>
        <p:spPr>
          <a:xfrm>
            <a:off x="7479359" y="6439031"/>
            <a:ext cx="404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Dong, et al., 2020. Biology and Fertility of Soils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Picture 5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7ED7803-6036-CC73-406B-3206F86BCD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063575"/>
            <a:ext cx="4629150" cy="3660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99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39"/>
    </mc:Choice>
    <mc:Fallback>
      <p:transition spd="slow" advTm="58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44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2|7.3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2|7.7|10.7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0.6|3.4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4|5.8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8.3|2|1.4|0.6|12.8|1.5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8|1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Widescreen</PresentationFormat>
  <Paragraphs>154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OpenSans</vt:lpstr>
      <vt:lpstr>OpenSans-Bold</vt:lpstr>
      <vt:lpstr>微软雅黑</vt:lpstr>
      <vt:lpstr>等线</vt:lpstr>
      <vt:lpstr>等线 Light</vt:lpstr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Dong, M. (Menghui)</dc:creator>
  <cp:lastModifiedBy>Dong, M. (Menghui)</cp:lastModifiedBy>
  <cp:revision>1</cp:revision>
  <dcterms:created xsi:type="dcterms:W3CDTF">2022-05-17T11:28:13Z</dcterms:created>
  <dcterms:modified xsi:type="dcterms:W3CDTF">2022-05-21T19:24:37Z</dcterms:modified>
</cp:coreProperties>
</file>