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59" r:id="rId5"/>
    <p:sldId id="263" r:id="rId6"/>
    <p:sldId id="264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C5067-67CA-43B0-B9EE-664827FF6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6D9A2-1227-4992-A03A-403B0CCA1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02D4B-E5A5-4E3B-91FE-120B5D80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D256-93BA-47D1-B33A-D1907A75ABCD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66B83-C6C5-44EA-9216-41DE831D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97B2A-4F7A-4A37-A6CD-1771F6777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0992-5592-4BB9-9056-1F7C8042CF3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81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1F02-E906-4A9D-9B1B-AE5280B1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687ED6-17D6-4689-8EBB-F5FB331E1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85099-2AEA-437A-96BC-7560D5C7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D256-93BA-47D1-B33A-D1907A75ABCD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D5026-0437-4682-9F60-D39F08DFE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39148-B94B-446D-97A9-59A57537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0992-5592-4BB9-9056-1F7C8042CF3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77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E80999-5A4B-4F01-A187-BED28448B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0584E-FD33-4C71-9419-C84F6C940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CC1A6-5391-42FE-BF62-D271DE64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D256-93BA-47D1-B33A-D1907A75ABCD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5E81E-D7A8-4E68-9018-A683F88AF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87D69-2E27-4613-873E-6CE38B843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0992-5592-4BB9-9056-1F7C8042CF3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09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6D163-C906-4808-AD18-4FB944D47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2FC86-8066-4558-87DF-B4F5FF2F4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521E4-5194-4EFB-9561-09DB47E2F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D256-93BA-47D1-B33A-D1907A75ABCD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D8931-FF2A-40CE-97C8-67AE2F887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EAC3D-3DC9-4014-950D-23FEF43F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0992-5592-4BB9-9056-1F7C8042CF3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81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4474F-8690-4CCF-A057-24F3A4D82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42F06-3B92-4853-B012-FCF71636B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EB77F-25FC-4685-846C-CE5C0DEBB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D256-93BA-47D1-B33A-D1907A75ABCD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89F9E0-AAD9-4535-8F4A-88C7748E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AD55E-247A-45AA-8D0A-52E9B13B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0992-5592-4BB9-9056-1F7C8042CF3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3178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70929-6E4E-4D0E-BE50-C9D596B31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3AC0A-D64E-41A1-807E-B44B8F6E3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A7E1B-7A1E-43B7-BDAC-C6BE5B448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40E700-BD48-4E4C-8647-BBCE6EEA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D256-93BA-47D1-B33A-D1907A75ABCD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92680-4E30-4FFD-98B4-62797DC8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D33C8-63B2-4B69-8744-938FEED5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0992-5592-4BB9-9056-1F7C8042CF3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765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968C-4DB5-4D14-B524-A760B1B85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AF6B0-4907-4480-8068-3A2628A80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C181A-13EA-4063-8E4A-675C383AB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B8EDFB-C2E6-422E-94DC-E74EDB0AC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6AD355-3378-4AA1-BC11-B1DEDE0089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FBC2CD-0751-44D9-B5E1-B24186F1F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D256-93BA-47D1-B33A-D1907A75ABCD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5F4CA-D8B3-4030-9247-BFFC256E2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6F2BD-333F-4092-92E7-960D1D9D6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0992-5592-4BB9-9056-1F7C8042CF3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89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030A-C44D-44CF-B02E-9B6D7EDF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BC46BF-702D-4A1B-9AE1-F7F81153A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D256-93BA-47D1-B33A-D1907A75ABCD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14849-E57C-4A55-AADB-797A906A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3A2AE-28D8-4C7C-9937-911B09138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0992-5592-4BB9-9056-1F7C8042CF3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112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3247AA-7F64-4A34-A640-57AD16D7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D256-93BA-47D1-B33A-D1907A75ABCD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639CB-111E-4585-A547-9EF8ABB6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B80A1-DA2C-4C05-A90E-1837165D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0992-5592-4BB9-9056-1F7C8042CF3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913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27FC9-6135-4111-9F72-175FDD57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71D33-43A5-4C97-B1DD-37320810B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319B6-8C66-409F-9E65-F9DC160F3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F567A-41EF-4DDF-B720-E5B20AA2C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D256-93BA-47D1-B33A-D1907A75ABCD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71062-E977-49A7-93F6-BD2C26A5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958CA-EDDD-49D9-9859-91007305F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0992-5592-4BB9-9056-1F7C8042CF3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60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8CA1-8A9C-43CB-B65F-A636EE956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9E7DC-5430-4A71-A7DB-FF6FACEAB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2A04D-A60A-4087-A021-C660B0693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D0D2A-C95A-4CE0-93AB-9497C9B8E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9D256-93BA-47D1-B33A-D1907A75ABCD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B65CF-F053-4CF7-A626-4BDF72AB5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E0C66-B589-42C6-983E-FBE5DE0F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70992-5592-4BB9-9056-1F7C8042CF3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91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8DA2E-CC03-411B-AEF5-44EA6451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C86ED-433C-4A36-A37B-B29B5EF2C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C785A-6578-4A32-AC4E-FBD80A950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9D256-93BA-47D1-B33A-D1907A75ABCD}" type="datetimeFigureOut">
              <a:rPr lang="es-ES" smtClean="0"/>
              <a:t>23/05/2022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86587-D10B-402F-9636-9830906E35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038D0-17F2-48BC-B14C-037C2D598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70992-5592-4BB9-9056-1F7C8042CF3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53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hyperlink" Target="mailto:andreusalbos@gmail.com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jpeg"/><Relationship Id="rId12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6.jpeg"/><Relationship Id="rId11" Type="http://schemas.openxmlformats.org/officeDocument/2006/relationships/image" Target="../media/image1.png"/><Relationship Id="rId5" Type="http://schemas.openxmlformats.org/officeDocument/2006/relationships/image" Target="../media/image15.jpeg"/><Relationship Id="rId10" Type="http://schemas.openxmlformats.org/officeDocument/2006/relationships/image" Target="../media/image3.jpeg"/><Relationship Id="rId4" Type="http://schemas.openxmlformats.org/officeDocument/2006/relationships/image" Target="../media/image14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932724"/>
            <a:ext cx="10363200" cy="1470025"/>
          </a:xfrm>
        </p:spPr>
        <p:txBody>
          <a:bodyPr>
            <a:noAutofit/>
          </a:bodyPr>
          <a:lstStyle/>
          <a:p>
            <a:r>
              <a:rPr lang="en-US" sz="3200" b="1" dirty="0"/>
              <a:t>FLOATING DOPPLER WIND LIDAR MOTION SIMULATOR FOR HORIZONTAL WIND SPEED MEASUREMENT ERROR ASSESSMENT</a:t>
            </a:r>
            <a:endParaRPr lang="ca-ES" sz="3200" b="1" dirty="0"/>
          </a:p>
        </p:txBody>
      </p:sp>
      <p:pic>
        <p:nvPicPr>
          <p:cNvPr id="4" name="Picture 8" descr="upc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5" y="116947"/>
            <a:ext cx="644279" cy="61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523" y="116947"/>
            <a:ext cx="1273005" cy="618031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000" y="106565"/>
            <a:ext cx="650523" cy="628415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914400" y="3313887"/>
            <a:ext cx="10465163" cy="2169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09506"/>
            <a:r>
              <a:rPr lang="vi-VN" sz="2667" b="1" dirty="0">
                <a:solidFill>
                  <a:srgbClr val="002060"/>
                </a:solidFill>
                <a:cs typeface="Arial" panose="020B0604020202020204" pitchFamily="34" charset="0"/>
              </a:rPr>
              <a:t>Salcedo-Bosch, A.</a:t>
            </a:r>
            <a:r>
              <a:rPr lang="ca-ES" sz="2667" baseline="30000" dirty="0">
                <a:solidFill>
                  <a:srgbClr val="002060"/>
                </a:solidFill>
                <a:cs typeface="Arial" panose="020B0604020202020204" pitchFamily="34" charset="0"/>
              </a:rPr>
              <a:t>1</a:t>
            </a:r>
            <a:r>
              <a:rPr lang="vi-VN" sz="2667" dirty="0">
                <a:solidFill>
                  <a:srgbClr val="002060"/>
                </a:solidFill>
                <a:cs typeface="Arial" panose="020B0604020202020204" pitchFamily="34" charset="0"/>
              </a:rPr>
              <a:t>, Rocadenbosch, F.</a:t>
            </a:r>
            <a:r>
              <a:rPr lang="vi-VN" sz="2667" baseline="30000" dirty="0">
                <a:solidFill>
                  <a:srgbClr val="002060"/>
                </a:solidFill>
                <a:cs typeface="Arial" panose="020B0604020202020204" pitchFamily="34" charset="0"/>
              </a:rPr>
              <a:t>1,</a:t>
            </a:r>
            <a:r>
              <a:rPr lang="es-ES" sz="2800" baseline="30000" dirty="0">
                <a:solidFill>
                  <a:srgbClr val="002060"/>
                </a:solidFill>
                <a:cs typeface="Arial" panose="020B0604020202020204" pitchFamily="34" charset="0"/>
              </a:rPr>
              <a:t>2</a:t>
            </a:r>
            <a:r>
              <a:rPr lang="ca-ES" sz="2667" dirty="0">
                <a:solidFill>
                  <a:srgbClr val="002060"/>
                </a:solidFill>
                <a:cs typeface="Arial" panose="020B0604020202020204" pitchFamily="34" charset="0"/>
              </a:rPr>
              <a:t>, Sospedra, J.</a:t>
            </a:r>
            <a:r>
              <a:rPr lang="vi-VN" sz="2667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s-ES" sz="2800" baseline="30000" dirty="0">
                <a:solidFill>
                  <a:srgbClr val="002060"/>
                </a:solidFill>
                <a:cs typeface="Arial" panose="020B0604020202020204" pitchFamily="34" charset="0"/>
              </a:rPr>
              <a:t>3</a:t>
            </a:r>
            <a:endParaRPr lang="ca-ES" sz="2667" baseline="30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defTabSz="5109506"/>
            <a:endParaRPr lang="ca-ES" sz="2667" baseline="300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algn="ctr" defTabSz="5109506"/>
            <a:r>
              <a:rPr lang="en-GB" sz="1600" baseline="30000" dirty="0">
                <a:solidFill>
                  <a:srgbClr val="002060"/>
                </a:solidFill>
                <a:cs typeface="Arial" panose="020B0604020202020204" pitchFamily="34" charset="0"/>
              </a:rPr>
              <a:t>1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Universitat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Politècnica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de </a:t>
            </a: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Catalunya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(UPC), </a:t>
            </a:r>
          </a:p>
          <a:p>
            <a:pPr algn="ctr" defTabSz="5109506">
              <a:lnSpc>
                <a:spcPct val="110000"/>
              </a:lnSpc>
            </a:pPr>
            <a:r>
              <a:rPr lang="en-US" sz="1600" dirty="0" err="1">
                <a:solidFill>
                  <a:srgbClr val="002060"/>
                </a:solidFill>
                <a:cs typeface="Arial" panose="020B0604020202020204" pitchFamily="34" charset="0"/>
              </a:rPr>
              <a:t>CommSensLab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-UPC, Department of Signal Theory and Communications (TSC)</a:t>
            </a:r>
            <a:endParaRPr lang="en-US" sz="1600" dirty="0">
              <a:solidFill>
                <a:srgbClr val="002060"/>
              </a:solidFill>
            </a:endParaRPr>
          </a:p>
          <a:p>
            <a:pPr algn="ctr" defTabSz="5109506">
              <a:lnSpc>
                <a:spcPct val="110000"/>
              </a:lnSpc>
            </a:pP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GB" sz="1600" baseline="30000" dirty="0">
                <a:solidFill>
                  <a:srgbClr val="002060"/>
                </a:solidFill>
                <a:cs typeface="Arial" panose="020B0604020202020204" pitchFamily="34" charset="0"/>
              </a:rPr>
              <a:t>2 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Institute for Space Studies of Catalonia (IEEC)</a:t>
            </a:r>
          </a:p>
          <a:p>
            <a:pPr algn="ctr" defTabSz="5109506">
              <a:lnSpc>
                <a:spcPct val="110000"/>
              </a:lnSpc>
            </a:pPr>
            <a:r>
              <a:rPr lang="en-GB" sz="1600" baseline="30000" dirty="0">
                <a:solidFill>
                  <a:srgbClr val="002060"/>
                </a:solidFill>
                <a:cs typeface="Arial" panose="020B0604020202020204" pitchFamily="34" charset="0"/>
              </a:rPr>
              <a:t>3</a:t>
            </a:r>
            <a:r>
              <a:rPr lang="en-US" sz="16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sz="1600" dirty="0">
                <a:solidFill>
                  <a:srgbClr val="002060"/>
                </a:solidFill>
                <a:cs typeface="Arial" panose="020B0604020202020204" pitchFamily="34" charset="0"/>
              </a:rPr>
              <a:t>Laboratori d’Enginyeria Maritima, Universitat Politècnica de Catalunya</a:t>
            </a:r>
            <a:r>
              <a:rPr lang="it-IT" dirty="0"/>
              <a:t> </a:t>
            </a:r>
          </a:p>
          <a:p>
            <a:pPr algn="ctr" defTabSz="5109506">
              <a:lnSpc>
                <a:spcPct val="110000"/>
              </a:lnSpc>
            </a:pPr>
            <a:r>
              <a:rPr lang="en-US" sz="1867" dirty="0">
                <a:solidFill>
                  <a:srgbClr val="002060"/>
                </a:solidFill>
              </a:rPr>
              <a:t>Contact author: </a:t>
            </a:r>
            <a:r>
              <a:rPr lang="en-US" altLang="es-ES" sz="1600" dirty="0">
                <a:latin typeface="Arial" panose="020B0604020202020204" pitchFamily="34" charset="0"/>
                <a:hlinkClick r:id="rId7"/>
              </a:rPr>
              <a:t>andreu.salcedo@upc.edu</a:t>
            </a:r>
            <a:r>
              <a:rPr lang="en-US" altLang="es-ES" sz="16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052861" y="6546828"/>
            <a:ext cx="2844800" cy="365125"/>
          </a:xfrm>
        </p:spPr>
        <p:txBody>
          <a:bodyPr/>
          <a:lstStyle/>
          <a:p>
            <a:fld id="{D8D91710-A889-4786-9A7C-2A343DA8D897}" type="slidenum">
              <a:rPr lang="ca-ES" smtClean="0"/>
              <a:t>1</a:t>
            </a:fld>
            <a:endParaRPr lang="ca-ES" dirty="0"/>
          </a:p>
        </p:txBody>
      </p:sp>
      <p:sp>
        <p:nvSpPr>
          <p:cNvPr id="10" name="6 Rectángulo">
            <a:extLst>
              <a:ext uri="{FF2B5EF4-FFF2-40B4-BE49-F238E27FC236}">
                <a16:creationId xmlns:a16="http://schemas.microsoft.com/office/drawing/2014/main" id="{C4540EB2-7ACE-4F64-A4FC-73905D7A2DF6}"/>
              </a:ext>
            </a:extLst>
          </p:cNvPr>
          <p:cNvSpPr/>
          <p:nvPr/>
        </p:nvSpPr>
        <p:spPr>
          <a:xfrm>
            <a:off x="3365893" y="6492875"/>
            <a:ext cx="5460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es-ES" sz="1400" dirty="0">
                <a:solidFill>
                  <a:schemeClr val="bg1">
                    <a:lumMod val="65000"/>
                  </a:schemeClr>
                </a:solidFill>
              </a:rPr>
              <a:t>2022, 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Salcedo-Bosch, A.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;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bg1">
                    <a:lumMod val="65000"/>
                  </a:schemeClr>
                </a:solidFill>
              </a:rPr>
              <a:t>Rocadenbosch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;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bg1">
                    <a:lumMod val="65000"/>
                  </a:schemeClr>
                </a:solidFill>
              </a:rPr>
              <a:t>Sospedra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</a:rPr>
              <a:t>, J 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</a:rPr>
              <a:t>EGU22-9818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s-ES_tradnl" altLang="es-E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2183FED-44C9-3903-B461-E0308CB29F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44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04"/>
    </mc:Choice>
    <mc:Fallback>
      <p:transition spd="slow" advTm="107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16A274F-0E38-46EE-8908-31AA8B060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408" y="3826381"/>
            <a:ext cx="3778541" cy="26664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8C2351-008C-4605-A0EA-07730D38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67" b="1" dirty="0" err="1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Motion-correction</a:t>
            </a:r>
            <a:r>
              <a:rPr lang="es-ES" sz="2667" b="1" dirty="0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s-ES" sz="2667" b="1" dirty="0" err="1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Unscented</a:t>
            </a:r>
            <a:r>
              <a:rPr lang="es-ES" sz="2667" b="1" dirty="0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 Kalman </a:t>
            </a:r>
            <a:r>
              <a:rPr lang="es-ES" sz="2667" b="1" dirty="0" err="1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Filter</a:t>
            </a:r>
            <a:endParaRPr lang="es-ES" sz="2667" b="1" dirty="0">
              <a:solidFill>
                <a:schemeClr val="accent1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9BA9A052-CE12-4D08-9A45-EF5F773411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003" y="117163"/>
            <a:ext cx="487892" cy="471311"/>
          </a:xfrm>
          <a:prstGeom prst="rect">
            <a:avLst/>
          </a:prstGeom>
        </p:spPr>
      </p:pic>
      <p:pic>
        <p:nvPicPr>
          <p:cNvPr id="5" name="Picture 8" descr="upc_logo">
            <a:extLst>
              <a:ext uri="{FF2B5EF4-FFF2-40B4-BE49-F238E27FC236}">
                <a16:creationId xmlns:a16="http://schemas.microsoft.com/office/drawing/2014/main" id="{01891B43-5CE8-42C0-85F1-B88225793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1" y="87710"/>
            <a:ext cx="522031" cy="5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6D02EB-31AB-4F6D-AC03-FFAD0246B8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895" y="124950"/>
            <a:ext cx="954754" cy="463523"/>
          </a:xfrm>
          <a:prstGeom prst="rect">
            <a:avLst/>
          </a:prstGeom>
        </p:spPr>
      </p:pic>
      <p:sp>
        <p:nvSpPr>
          <p:cNvPr id="7" name="6 Rectángulo">
            <a:extLst>
              <a:ext uri="{FF2B5EF4-FFF2-40B4-BE49-F238E27FC236}">
                <a16:creationId xmlns:a16="http://schemas.microsoft.com/office/drawing/2014/main" id="{9271EB42-C53E-4558-99F7-7782107F862E}"/>
              </a:ext>
            </a:extLst>
          </p:cNvPr>
          <p:cNvSpPr/>
          <p:nvPr/>
        </p:nvSpPr>
        <p:spPr>
          <a:xfrm>
            <a:off x="3365893" y="6492875"/>
            <a:ext cx="5460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es-ES" sz="1400" dirty="0">
                <a:solidFill>
                  <a:schemeClr val="bg1">
                    <a:lumMod val="65000"/>
                  </a:schemeClr>
                </a:solidFill>
              </a:rPr>
              <a:t>2022, 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Salcedo-Bosch, A.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;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bg1">
                    <a:lumMod val="65000"/>
                  </a:schemeClr>
                </a:solidFill>
              </a:rPr>
              <a:t>Rocadenbosch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;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bg1">
                    <a:lumMod val="65000"/>
                  </a:schemeClr>
                </a:solidFill>
              </a:rPr>
              <a:t>Sospedra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</a:rPr>
              <a:t>, J 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</a:rPr>
              <a:t>EGU22-9818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s-ES_tradnl" altLang="es-E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975F176-DAFA-4B0F-A624-A5D72E033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35" y="1523301"/>
            <a:ext cx="3778541" cy="2256981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B7DBA4-CF2C-4269-AC1B-DDD8D638B25E}"/>
                  </a:ext>
                </a:extLst>
              </p:cNvPr>
              <p:cNvSpPr txBox="1"/>
              <p:nvPr/>
            </p:nvSpPr>
            <p:spPr>
              <a:xfrm>
                <a:off x="838200" y="1385018"/>
                <a:ext cx="5257800" cy="3334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/>
                  <a:t>INTRODUCTION: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b="1" dirty="0"/>
                  <a:t>Wave </a:t>
                </a:r>
                <a:r>
                  <a:rPr lang="es-ES" b="1" dirty="0" err="1"/>
                  <a:t>motion</a:t>
                </a:r>
                <a:r>
                  <a:rPr lang="es-ES" b="1" dirty="0"/>
                  <a:t> </a:t>
                </a:r>
                <a:r>
                  <a:rPr lang="es-ES" dirty="0"/>
                  <a:t>induces error on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measured</a:t>
                </a:r>
                <a:r>
                  <a:rPr lang="es-ES" dirty="0"/>
                  <a:t> </a:t>
                </a:r>
                <a:r>
                  <a:rPr lang="es-ES" dirty="0" err="1"/>
                  <a:t>wind</a:t>
                </a:r>
                <a:r>
                  <a:rPr lang="es-ES" dirty="0"/>
                  <a:t> vector on </a:t>
                </a:r>
                <a:r>
                  <a:rPr lang="es-ES" b="1" dirty="0" err="1"/>
                  <a:t>Floating</a:t>
                </a:r>
                <a:r>
                  <a:rPr lang="es-ES" b="1" dirty="0"/>
                  <a:t> Doppler Wind </a:t>
                </a:r>
                <a:r>
                  <a:rPr lang="es-ES" b="1" dirty="0" err="1"/>
                  <a:t>Lidars</a:t>
                </a:r>
                <a:r>
                  <a:rPr lang="es-ES" b="1" dirty="0"/>
                  <a:t> (</a:t>
                </a:r>
                <a:r>
                  <a:rPr lang="es-ES" b="1" dirty="0" err="1"/>
                  <a:t>FDWLs</a:t>
                </a:r>
                <a:r>
                  <a:rPr lang="es-ES" b="1" dirty="0"/>
                  <a:t>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 err="1"/>
                  <a:t>Motion-induced</a:t>
                </a:r>
                <a:r>
                  <a:rPr lang="es-ES" dirty="0"/>
                  <a:t> </a:t>
                </a:r>
                <a:r>
                  <a:rPr lang="es-ES" dirty="0" err="1"/>
                  <a:t>variance</a:t>
                </a:r>
                <a:r>
                  <a:rPr lang="es-ES" dirty="0"/>
                  <a:t> </a:t>
                </a:r>
                <a:r>
                  <a:rPr lang="es-ES" dirty="0" err="1"/>
                  <a:t>addition</a:t>
                </a:r>
                <a:r>
                  <a:rPr lang="es-ES" dirty="0"/>
                  <a:t> </a:t>
                </a:r>
                <a:r>
                  <a:rPr lang="es-ES" dirty="0" err="1"/>
                  <a:t>on</a:t>
                </a:r>
                <a:r>
                  <a:rPr lang="es-ES" dirty="0"/>
                  <a:t> </a:t>
                </a:r>
                <a:r>
                  <a:rPr lang="es-ES" b="1" dirty="0" err="1"/>
                  <a:t>Turbulence</a:t>
                </a:r>
                <a:r>
                  <a:rPr lang="es-ES" b="1" dirty="0"/>
                  <a:t> </a:t>
                </a:r>
                <a:r>
                  <a:rPr lang="es-ES" b="1" dirty="0" err="1"/>
                  <a:t>Intensity</a:t>
                </a:r>
                <a:r>
                  <a:rPr lang="es-ES" dirty="0"/>
                  <a:t> (TI) </a:t>
                </a:r>
                <a:r>
                  <a:rPr lang="es-ES" dirty="0" err="1"/>
                  <a:t>measurements</a:t>
                </a:r>
                <a:endParaRPr lang="es-E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𝑇𝐼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𝐻𝑊𝑆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𝐻𝑊𝑆</m:t>
                          </m:r>
                        </m:den>
                      </m:f>
                    </m:oMath>
                  </m:oMathPara>
                </a14:m>
                <a:endParaRPr lang="es-E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 err="1"/>
                  <a:t>Recently</a:t>
                </a:r>
                <a:r>
                  <a:rPr lang="es-ES" dirty="0"/>
                  <a:t>, </a:t>
                </a:r>
                <a:r>
                  <a:rPr lang="es-ES" dirty="0" err="1"/>
                  <a:t>an</a:t>
                </a:r>
                <a:r>
                  <a:rPr lang="es-ES" dirty="0"/>
                  <a:t> </a:t>
                </a:r>
                <a:r>
                  <a:rPr lang="es-ES" b="1" dirty="0" err="1"/>
                  <a:t>Unscentented</a:t>
                </a:r>
                <a:r>
                  <a:rPr lang="es-ES" b="1" dirty="0"/>
                  <a:t> Kalman </a:t>
                </a:r>
                <a:r>
                  <a:rPr lang="es-ES" b="1" dirty="0" err="1"/>
                  <a:t>Filter</a:t>
                </a:r>
                <a:r>
                  <a:rPr lang="es-ES" b="1" dirty="0"/>
                  <a:t> </a:t>
                </a:r>
                <a:r>
                  <a:rPr lang="es-ES" dirty="0"/>
                  <a:t>(UKF) has </a:t>
                </a:r>
                <a:r>
                  <a:rPr lang="es-ES" dirty="0" err="1"/>
                  <a:t>been</a:t>
                </a:r>
                <a:r>
                  <a:rPr lang="es-ES" dirty="0"/>
                  <a:t> </a:t>
                </a:r>
                <a:r>
                  <a:rPr lang="es-ES" dirty="0" err="1"/>
                  <a:t>presented</a:t>
                </a:r>
                <a:r>
                  <a:rPr lang="es-ES" dirty="0"/>
                  <a:t> </a:t>
                </a:r>
                <a:r>
                  <a:rPr lang="es-ES" dirty="0" err="1"/>
                  <a:t>to</a:t>
                </a:r>
                <a:r>
                  <a:rPr lang="es-ES" dirty="0"/>
                  <a:t> </a:t>
                </a:r>
                <a:r>
                  <a:rPr lang="es-ES" b="1" dirty="0" err="1"/>
                  <a:t>correct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motion</a:t>
                </a:r>
                <a:r>
                  <a:rPr lang="es-ES" dirty="0"/>
                  <a:t> </a:t>
                </a:r>
                <a:r>
                  <a:rPr lang="es-ES" dirty="0" err="1"/>
                  <a:t>effect</a:t>
                </a:r>
                <a:r>
                  <a:rPr lang="es-ES" dirty="0"/>
                  <a:t> </a:t>
                </a:r>
                <a:r>
                  <a:rPr lang="es-ES" dirty="0" err="1"/>
                  <a:t>on</a:t>
                </a:r>
                <a:r>
                  <a:rPr lang="es-ES" dirty="0"/>
                  <a:t> </a:t>
                </a:r>
                <a:r>
                  <a:rPr lang="es-ES" dirty="0" err="1"/>
                  <a:t>FDWLs</a:t>
                </a:r>
                <a:r>
                  <a:rPr lang="es-ES" dirty="0"/>
                  <a:t> [1].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s-ES" dirty="0" err="1"/>
                  <a:t>Tested</a:t>
                </a:r>
                <a:r>
                  <a:rPr lang="es-ES" dirty="0"/>
                  <a:t> </a:t>
                </a:r>
                <a:r>
                  <a:rPr lang="es-ES" dirty="0" err="1"/>
                  <a:t>over</a:t>
                </a:r>
                <a:r>
                  <a:rPr lang="es-ES" dirty="0"/>
                  <a:t> </a:t>
                </a:r>
                <a:r>
                  <a:rPr lang="es-ES" b="1" dirty="0"/>
                  <a:t>1 </a:t>
                </a:r>
                <a:r>
                  <a:rPr lang="es-ES" b="1" dirty="0" err="1"/>
                  <a:t>sounding</a:t>
                </a:r>
                <a:r>
                  <a:rPr lang="es-ES" b="1" dirty="0"/>
                  <a:t> </a:t>
                </a:r>
                <a:r>
                  <a:rPr lang="es-ES" b="1" dirty="0" err="1"/>
                  <a:t>height</a:t>
                </a:r>
                <a:r>
                  <a:rPr lang="es-ES" b="1" dirty="0"/>
                  <a:t> </a:t>
                </a:r>
                <a:r>
                  <a:rPr lang="es-ES" dirty="0" err="1"/>
                  <a:t>configuration</a:t>
                </a:r>
                <a:r>
                  <a:rPr lang="es-E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s-ES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B7DBA4-CF2C-4269-AC1B-DDD8D638B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385018"/>
                <a:ext cx="5257800" cy="3334824"/>
              </a:xfrm>
              <a:prstGeom prst="rect">
                <a:avLst/>
              </a:prstGeom>
              <a:blipFill>
                <a:blip r:embed="rId9"/>
                <a:stretch>
                  <a:fillRect l="-1044" t="-914" r="-81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C0E871E-7EFF-429F-88C4-027297E392A4}"/>
              </a:ext>
            </a:extLst>
          </p:cNvPr>
          <p:cNvSpPr txBox="1"/>
          <p:nvPr/>
        </p:nvSpPr>
        <p:spPr>
          <a:xfrm>
            <a:off x="1048974" y="5926582"/>
            <a:ext cx="511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solidFill>
                  <a:schemeClr val="bg2">
                    <a:lumMod val="10000"/>
                  </a:schemeClr>
                </a:solidFill>
              </a:rPr>
              <a:t>[1] Andreu Salcedo-Bosch, Francesc </a:t>
            </a:r>
            <a:r>
              <a:rPr lang="es-ES" sz="1200" dirty="0" err="1">
                <a:solidFill>
                  <a:schemeClr val="bg2">
                    <a:lumMod val="10000"/>
                  </a:schemeClr>
                </a:solidFill>
              </a:rPr>
              <a:t>Rocadenbosch</a:t>
            </a:r>
            <a:r>
              <a:rPr lang="es-ES" sz="1200" dirty="0">
                <a:solidFill>
                  <a:schemeClr val="bg2">
                    <a:lumMod val="10000"/>
                  </a:schemeClr>
                </a:solidFill>
              </a:rPr>
              <a:t>, and Joaquim </a:t>
            </a:r>
            <a:r>
              <a:rPr lang="es-ES" sz="1200" dirty="0" err="1">
                <a:solidFill>
                  <a:schemeClr val="bg2">
                    <a:lumMod val="10000"/>
                  </a:schemeClr>
                </a:solidFill>
              </a:rPr>
              <a:t>Sospedra</a:t>
            </a:r>
            <a:r>
              <a:rPr lang="es-ES" sz="1200" dirty="0">
                <a:solidFill>
                  <a:schemeClr val="bg2">
                    <a:lumMod val="10000"/>
                  </a:schemeClr>
                </a:solidFill>
              </a:rPr>
              <a:t>, “A </a:t>
            </a:r>
            <a:r>
              <a:rPr lang="es-ES" sz="1200" dirty="0" err="1">
                <a:solidFill>
                  <a:schemeClr val="bg2">
                    <a:lumMod val="10000"/>
                  </a:schemeClr>
                </a:solidFill>
              </a:rPr>
              <a:t>robust</a:t>
            </a:r>
            <a:r>
              <a:rPr lang="es-E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bg2">
                    <a:lumMod val="10000"/>
                  </a:schemeClr>
                </a:solidFill>
              </a:rPr>
              <a:t>adaptive</a:t>
            </a:r>
            <a:r>
              <a:rPr lang="es-E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bg2">
                    <a:lumMod val="10000"/>
                  </a:schemeClr>
                </a:solidFill>
              </a:rPr>
              <a:t>unscented</a:t>
            </a:r>
            <a:r>
              <a:rPr lang="es-E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bg2">
                    <a:lumMod val="10000"/>
                  </a:schemeClr>
                </a:solidFill>
              </a:rPr>
              <a:t>kalman</a:t>
            </a:r>
            <a:r>
              <a:rPr lang="es-E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bg2">
                    <a:lumMod val="10000"/>
                  </a:schemeClr>
                </a:solidFill>
              </a:rPr>
              <a:t>filter</a:t>
            </a:r>
            <a:r>
              <a:rPr lang="es-E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bg2">
                    <a:lumMod val="10000"/>
                  </a:schemeClr>
                </a:solidFill>
              </a:rPr>
              <a:t>for</a:t>
            </a:r>
            <a:r>
              <a:rPr lang="es-E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bg2">
                    <a:lumMod val="10000"/>
                  </a:schemeClr>
                </a:solidFill>
              </a:rPr>
              <a:t>floating</a:t>
            </a:r>
            <a:r>
              <a:rPr lang="es-E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bg2">
                    <a:lumMod val="10000"/>
                  </a:schemeClr>
                </a:solidFill>
              </a:rPr>
              <a:t>doppler</a:t>
            </a:r>
            <a:r>
              <a:rPr lang="es-E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bg2">
                    <a:lumMod val="10000"/>
                  </a:schemeClr>
                </a:solidFill>
              </a:rPr>
              <a:t>wind-lidar</a:t>
            </a:r>
            <a:r>
              <a:rPr lang="es-E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bg2">
                    <a:lumMod val="10000"/>
                  </a:schemeClr>
                </a:solidFill>
              </a:rPr>
              <a:t>motion</a:t>
            </a:r>
            <a:r>
              <a:rPr lang="es-E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bg2">
                    <a:lumMod val="10000"/>
                  </a:schemeClr>
                </a:solidFill>
              </a:rPr>
              <a:t>correction</a:t>
            </a:r>
            <a:r>
              <a:rPr lang="es-ES" sz="1200" dirty="0">
                <a:solidFill>
                  <a:schemeClr val="bg2">
                    <a:lumMod val="10000"/>
                  </a:schemeClr>
                </a:solidFill>
              </a:rPr>
              <a:t>,” </a:t>
            </a:r>
            <a:r>
              <a:rPr lang="es-ES" sz="1200" dirty="0" err="1">
                <a:solidFill>
                  <a:schemeClr val="bg2">
                    <a:lumMod val="10000"/>
                  </a:schemeClr>
                </a:solidFill>
              </a:rPr>
              <a:t>Remote</a:t>
            </a:r>
            <a:r>
              <a:rPr lang="es-ES" sz="1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S" sz="1200" dirty="0" err="1">
                <a:solidFill>
                  <a:schemeClr val="bg2">
                    <a:lumMod val="10000"/>
                  </a:schemeClr>
                </a:solidFill>
              </a:rPr>
              <a:t>Sens</a:t>
            </a:r>
            <a:r>
              <a:rPr lang="es-ES" sz="1200" dirty="0">
                <a:solidFill>
                  <a:schemeClr val="bg2">
                    <a:lumMod val="10000"/>
                  </a:schemeClr>
                </a:solidFill>
              </a:rPr>
              <a:t>., vol. 13, no. 20, 2021.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599" y="4689342"/>
            <a:ext cx="5105400" cy="94057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/>
              <a:t>OBJECTIVE: Study UKF performance when </a:t>
            </a:r>
            <a:r>
              <a:rPr lang="es-ES" sz="2000" b="1"/>
              <a:t>sounding at multiple heights</a:t>
            </a:r>
            <a:r>
              <a:rPr lang="es-ES" sz="200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/>
              <a:t>Re-use previously existing single-height data.</a:t>
            </a:r>
            <a:endParaRPr lang="es-ES" sz="2000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AEC1FFF-8F17-B133-C07C-EF43003A09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034"/>
    </mc:Choice>
    <mc:Fallback>
      <p:transition spd="slow" advTm="92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2351-008C-4605-A0EA-07730D38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67" b="1" dirty="0" err="1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Model</a:t>
            </a:r>
            <a:r>
              <a:rPr lang="es-ES" sz="2667" b="1" dirty="0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s-ES" sz="2667" b="1" dirty="0" err="1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of</a:t>
            </a:r>
            <a:r>
              <a:rPr lang="es-ES" sz="2667" b="1" dirty="0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 DWL as </a:t>
            </a:r>
            <a:r>
              <a:rPr lang="es-ES" sz="2667" b="1" dirty="0" err="1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wind</a:t>
            </a:r>
            <a:r>
              <a:rPr lang="es-ES" sz="2667" b="1" dirty="0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s-ES" sz="2667" b="1" dirty="0" err="1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profiler</a:t>
            </a:r>
            <a:endParaRPr lang="es-ES" sz="2667" b="1" dirty="0">
              <a:solidFill>
                <a:schemeClr val="accent1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9BA9A052-CE12-4D08-9A45-EF5F773411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003" y="117163"/>
            <a:ext cx="487892" cy="471311"/>
          </a:xfrm>
          <a:prstGeom prst="rect">
            <a:avLst/>
          </a:prstGeom>
        </p:spPr>
      </p:pic>
      <p:pic>
        <p:nvPicPr>
          <p:cNvPr id="5" name="Picture 8" descr="upc_logo">
            <a:extLst>
              <a:ext uri="{FF2B5EF4-FFF2-40B4-BE49-F238E27FC236}">
                <a16:creationId xmlns:a16="http://schemas.microsoft.com/office/drawing/2014/main" id="{01891B43-5CE8-42C0-85F1-B88225793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1" y="87710"/>
            <a:ext cx="522031" cy="5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6D02EB-31AB-4F6D-AC03-FFAD0246B8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895" y="124950"/>
            <a:ext cx="954754" cy="463523"/>
          </a:xfrm>
          <a:prstGeom prst="rect">
            <a:avLst/>
          </a:prstGeom>
        </p:spPr>
      </p:pic>
      <p:sp>
        <p:nvSpPr>
          <p:cNvPr id="7" name="6 Rectángulo">
            <a:extLst>
              <a:ext uri="{FF2B5EF4-FFF2-40B4-BE49-F238E27FC236}">
                <a16:creationId xmlns:a16="http://schemas.microsoft.com/office/drawing/2014/main" id="{9271EB42-C53E-4558-99F7-7782107F862E}"/>
              </a:ext>
            </a:extLst>
          </p:cNvPr>
          <p:cNvSpPr/>
          <p:nvPr/>
        </p:nvSpPr>
        <p:spPr>
          <a:xfrm>
            <a:off x="3365893" y="6492875"/>
            <a:ext cx="5460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es-ES" sz="1400" dirty="0">
                <a:solidFill>
                  <a:schemeClr val="bg1">
                    <a:lumMod val="65000"/>
                  </a:schemeClr>
                </a:solidFill>
              </a:rPr>
              <a:t>2022, 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Salcedo-Bosch, A.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;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bg1">
                    <a:lumMod val="65000"/>
                  </a:schemeClr>
                </a:solidFill>
              </a:rPr>
              <a:t>Rocadenbosch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;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bg1">
                    <a:lumMod val="65000"/>
                  </a:schemeClr>
                </a:solidFill>
              </a:rPr>
              <a:t>Sospedra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</a:rPr>
              <a:t>, J 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</a:rPr>
              <a:t>EGU22-9818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s-ES_tradnl" altLang="es-E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A1430E08-2993-4023-836B-8E7F9306E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077" y="2006599"/>
            <a:ext cx="4264029" cy="41686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F0E81F-32B2-44B6-A003-ADD15528F2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7169" y="904385"/>
            <a:ext cx="3132589" cy="2729205"/>
          </a:xfrm>
          <a:prstGeom prst="rect">
            <a:avLst/>
          </a:prstGeom>
        </p:spPr>
      </p:pic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71630087-5C48-4EC1-9ADA-8EA851F462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079" y="3813255"/>
            <a:ext cx="3416307" cy="2521664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0F4C08-457B-4943-8B9B-7107A4BD9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64029" cy="486879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r>
              <a:rPr lang="es-ES" sz="2000" dirty="0" err="1"/>
              <a:t>Multiple</a:t>
            </a:r>
            <a:r>
              <a:rPr lang="es-ES" sz="2000" dirty="0"/>
              <a:t> lidar </a:t>
            </a:r>
            <a:r>
              <a:rPr lang="es-ES" sz="2000" dirty="0" err="1"/>
              <a:t>sounding</a:t>
            </a:r>
            <a:r>
              <a:rPr lang="es-ES" sz="2000" dirty="0"/>
              <a:t> </a:t>
            </a:r>
            <a:r>
              <a:rPr lang="es-ES" sz="2000" dirty="0" err="1"/>
              <a:t>heights</a:t>
            </a:r>
            <a:r>
              <a:rPr lang="es-ES" sz="2000" dirty="0"/>
              <a:t> -&gt;  </a:t>
            </a:r>
            <a:r>
              <a:rPr lang="es-ES" sz="2000" dirty="0" err="1"/>
              <a:t>emulated</a:t>
            </a:r>
            <a:r>
              <a:rPr lang="es-ES" sz="2000" dirty="0"/>
              <a:t> </a:t>
            </a:r>
            <a:r>
              <a:rPr lang="es-ES" sz="2000" dirty="0" err="1"/>
              <a:t>by</a:t>
            </a:r>
            <a:r>
              <a:rPr lang="es-ES" sz="2000" dirty="0"/>
              <a:t> </a:t>
            </a:r>
            <a:r>
              <a:rPr lang="es-ES" sz="2000" b="1" dirty="0" err="1"/>
              <a:t>downsampling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b="1" dirty="0"/>
              <a:t>single-</a:t>
            </a:r>
            <a:r>
              <a:rPr lang="es-ES" sz="2000" b="1" dirty="0" err="1"/>
              <a:t>height</a:t>
            </a:r>
            <a:r>
              <a:rPr lang="es-ES" sz="2000" b="1" dirty="0"/>
              <a:t> </a:t>
            </a:r>
            <a:r>
              <a:rPr lang="es-ES" sz="2000" dirty="0"/>
              <a:t>temporal series.</a:t>
            </a:r>
          </a:p>
          <a:p>
            <a:pPr lvl="1"/>
            <a:r>
              <a:rPr lang="es-ES" sz="1600" dirty="0" err="1"/>
              <a:t>E.g</a:t>
            </a:r>
            <a:r>
              <a:rPr lang="es-ES" sz="1600" dirty="0"/>
              <a:t>. </a:t>
            </a:r>
            <a:r>
              <a:rPr lang="es-ES" sz="1600" dirty="0" err="1"/>
              <a:t>This</a:t>
            </a:r>
            <a:r>
              <a:rPr lang="es-ES" sz="1600" dirty="0"/>
              <a:t> </a:t>
            </a:r>
            <a:r>
              <a:rPr lang="es-ES" sz="1600" dirty="0" err="1"/>
              <a:t>means</a:t>
            </a:r>
            <a:r>
              <a:rPr lang="es-ES" sz="1600" dirty="0"/>
              <a:t> to </a:t>
            </a:r>
            <a:r>
              <a:rPr lang="es-ES" sz="1600" dirty="0" err="1"/>
              <a:t>measure</a:t>
            </a:r>
            <a:r>
              <a:rPr lang="es-ES" sz="1600" dirty="0"/>
              <a:t> </a:t>
            </a:r>
            <a:r>
              <a:rPr lang="es-ES" sz="1600" dirty="0" err="1"/>
              <a:t>height</a:t>
            </a:r>
            <a:r>
              <a:rPr lang="es-ES" sz="1600" dirty="0"/>
              <a:t> #1 </a:t>
            </a:r>
            <a:r>
              <a:rPr lang="es-ES" sz="1600" dirty="0" err="1"/>
              <a:t>every</a:t>
            </a:r>
            <a:r>
              <a:rPr lang="es-ES" sz="1600" dirty="0"/>
              <a:t> n=3 </a:t>
            </a:r>
            <a:r>
              <a:rPr lang="es-ES" sz="1600" dirty="0" err="1"/>
              <a:t>scans</a:t>
            </a:r>
            <a:r>
              <a:rPr lang="es-ES" sz="1600" dirty="0"/>
              <a:t>. </a:t>
            </a:r>
          </a:p>
          <a:p>
            <a:r>
              <a:rPr lang="es-ES" sz="2000" dirty="0"/>
              <a:t>Experimental data </a:t>
            </a:r>
            <a:r>
              <a:rPr lang="es-ES" sz="2000" dirty="0" err="1"/>
              <a:t>from</a:t>
            </a:r>
            <a:r>
              <a:rPr lang="es-ES" sz="2000" dirty="0"/>
              <a:t> “Pont del Petroli” </a:t>
            </a:r>
            <a:r>
              <a:rPr lang="es-ES" sz="2000" dirty="0" err="1"/>
              <a:t>campaign</a:t>
            </a:r>
            <a:r>
              <a:rPr lang="es-ES" sz="2000" dirty="0"/>
              <a:t>.</a:t>
            </a:r>
          </a:p>
          <a:p>
            <a:pPr lvl="1"/>
            <a:r>
              <a:rPr lang="es-ES" sz="2000" b="1" dirty="0"/>
              <a:t>FDWL vs. </a:t>
            </a:r>
            <a:r>
              <a:rPr lang="es-ES" sz="2000" b="1" dirty="0" err="1"/>
              <a:t>Fixed</a:t>
            </a:r>
            <a:r>
              <a:rPr lang="es-ES" sz="2000" b="1" dirty="0"/>
              <a:t> </a:t>
            </a:r>
            <a:r>
              <a:rPr lang="es-ES" sz="2000" b="1" dirty="0" err="1"/>
              <a:t>lidar</a:t>
            </a:r>
            <a:r>
              <a:rPr lang="es-ES" sz="2000" b="1" dirty="0"/>
              <a:t> </a:t>
            </a:r>
            <a:r>
              <a:rPr lang="es-ES" sz="2000" dirty="0"/>
              <a:t>(50-m </a:t>
            </a:r>
            <a:r>
              <a:rPr lang="es-ES" sz="2000" dirty="0" err="1"/>
              <a:t>appart</a:t>
            </a:r>
            <a:r>
              <a:rPr lang="es-ES" sz="2000" dirty="0"/>
              <a:t>).</a:t>
            </a:r>
          </a:p>
          <a:p>
            <a:pPr lvl="1"/>
            <a:r>
              <a:rPr lang="es-ES" sz="2000" b="1" dirty="0"/>
              <a:t>1</a:t>
            </a:r>
            <a:r>
              <a:rPr lang="es-ES" sz="2000" dirty="0"/>
              <a:t>, </a:t>
            </a:r>
            <a:r>
              <a:rPr lang="es-ES" sz="2000" b="1" dirty="0"/>
              <a:t>3</a:t>
            </a:r>
            <a:r>
              <a:rPr lang="es-ES" sz="2000" dirty="0"/>
              <a:t>, and </a:t>
            </a:r>
            <a:r>
              <a:rPr lang="es-ES" sz="2000" b="1" dirty="0"/>
              <a:t>5</a:t>
            </a:r>
            <a:r>
              <a:rPr lang="es-ES" sz="2000" dirty="0"/>
              <a:t> </a:t>
            </a:r>
            <a:r>
              <a:rPr lang="es-ES" sz="2000" dirty="0" err="1"/>
              <a:t>sounding</a:t>
            </a:r>
            <a:r>
              <a:rPr lang="es-ES" sz="2000" dirty="0"/>
              <a:t> </a:t>
            </a:r>
            <a:r>
              <a:rPr lang="es-ES" sz="2000" dirty="0" err="1"/>
              <a:t>heights</a:t>
            </a:r>
            <a:r>
              <a:rPr lang="es-ES" sz="2000" dirty="0"/>
              <a:t> </a:t>
            </a:r>
            <a:r>
              <a:rPr lang="es-ES" sz="2000" dirty="0" err="1"/>
              <a:t>considered</a:t>
            </a:r>
            <a:endParaRPr lang="es-ES" sz="2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0AF6F7-05E3-497F-A15E-36A4BDDCB30A}"/>
              </a:ext>
            </a:extLst>
          </p:cNvPr>
          <p:cNvCxnSpPr>
            <a:cxnSpLocks/>
          </p:cNvCxnSpPr>
          <p:nvPr/>
        </p:nvCxnSpPr>
        <p:spPr>
          <a:xfrm>
            <a:off x="5102229" y="3909270"/>
            <a:ext cx="31649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5EBA434-35EF-437D-9348-6C353D44973D}"/>
              </a:ext>
            </a:extLst>
          </p:cNvPr>
          <p:cNvCxnSpPr>
            <a:cxnSpLocks/>
          </p:cNvCxnSpPr>
          <p:nvPr/>
        </p:nvCxnSpPr>
        <p:spPr>
          <a:xfrm>
            <a:off x="5102229" y="3222770"/>
            <a:ext cx="31649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52D507-ACFF-42BD-AE4A-F09CA76B872C}"/>
              </a:ext>
            </a:extLst>
          </p:cNvPr>
          <p:cNvCxnSpPr>
            <a:cxnSpLocks/>
          </p:cNvCxnSpPr>
          <p:nvPr/>
        </p:nvCxnSpPr>
        <p:spPr>
          <a:xfrm>
            <a:off x="5102229" y="2560040"/>
            <a:ext cx="316494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03E438B-145B-41DD-A8C2-AA6FB54ABF98}"/>
              </a:ext>
            </a:extLst>
          </p:cNvPr>
          <p:cNvSpPr txBox="1"/>
          <p:nvPr/>
        </p:nvSpPr>
        <p:spPr>
          <a:xfrm>
            <a:off x="7640182" y="3674755"/>
            <a:ext cx="1253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chemeClr val="bg2">
                    <a:lumMod val="50000"/>
                  </a:schemeClr>
                </a:solidFill>
              </a:rPr>
              <a:t>Height</a:t>
            </a:r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 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923700-8EEF-4324-9003-33B16ADDE47D}"/>
              </a:ext>
            </a:extLst>
          </p:cNvPr>
          <p:cNvSpPr txBox="1"/>
          <p:nvPr/>
        </p:nvSpPr>
        <p:spPr>
          <a:xfrm>
            <a:off x="7640181" y="2969541"/>
            <a:ext cx="1253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chemeClr val="bg2">
                    <a:lumMod val="50000"/>
                  </a:schemeClr>
                </a:solidFill>
              </a:rPr>
              <a:t>Height</a:t>
            </a:r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 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7A6B62-BC72-4CFB-B95C-7186208C5550}"/>
              </a:ext>
            </a:extLst>
          </p:cNvPr>
          <p:cNvSpPr txBox="1"/>
          <p:nvPr/>
        </p:nvSpPr>
        <p:spPr>
          <a:xfrm>
            <a:off x="7640181" y="2307886"/>
            <a:ext cx="1253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chemeClr val="bg2">
                    <a:lumMod val="50000"/>
                  </a:schemeClr>
                </a:solidFill>
              </a:rPr>
              <a:t>Height</a:t>
            </a:r>
            <a:r>
              <a:rPr lang="es-ES" sz="1200" dirty="0">
                <a:solidFill>
                  <a:schemeClr val="bg2">
                    <a:lumMod val="50000"/>
                  </a:schemeClr>
                </a:solidFill>
              </a:rPr>
              <a:t> 3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700337" y="3909270"/>
            <a:ext cx="401892" cy="109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633946" y="1005926"/>
            <a:ext cx="1609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Downsampling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552CC2-DC3E-40DF-AF95-4579B71B6D85}"/>
              </a:ext>
            </a:extLst>
          </p:cNvPr>
          <p:cNvSpPr/>
          <p:nvPr/>
        </p:nvSpPr>
        <p:spPr>
          <a:xfrm>
            <a:off x="814756" y="1476462"/>
            <a:ext cx="3992136" cy="132556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000" dirty="0"/>
              <a:t>OBJECTIVE: </a:t>
            </a:r>
            <a:r>
              <a:rPr lang="es-ES" sz="2000" dirty="0" err="1"/>
              <a:t>Study</a:t>
            </a:r>
            <a:r>
              <a:rPr lang="es-ES" sz="2000" dirty="0"/>
              <a:t> UKF performance </a:t>
            </a:r>
            <a:r>
              <a:rPr lang="es-ES" sz="2000" dirty="0" err="1"/>
              <a:t>when</a:t>
            </a:r>
            <a:r>
              <a:rPr lang="es-ES" sz="2000" dirty="0"/>
              <a:t> </a:t>
            </a:r>
            <a:r>
              <a:rPr lang="es-ES" sz="2000" b="1" dirty="0" err="1"/>
              <a:t>sounding</a:t>
            </a:r>
            <a:r>
              <a:rPr lang="es-ES" sz="2000" b="1" dirty="0"/>
              <a:t> at </a:t>
            </a:r>
            <a:r>
              <a:rPr lang="es-ES" sz="2000" b="1" dirty="0" err="1"/>
              <a:t>multiple</a:t>
            </a:r>
            <a:r>
              <a:rPr lang="es-ES" sz="2000" b="1" dirty="0"/>
              <a:t> </a:t>
            </a:r>
            <a:r>
              <a:rPr lang="es-ES" sz="2000" b="1" dirty="0" err="1"/>
              <a:t>heights</a:t>
            </a:r>
            <a:r>
              <a:rPr lang="es-E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 err="1"/>
              <a:t>Re-use</a:t>
            </a:r>
            <a:r>
              <a:rPr lang="es-ES" dirty="0"/>
              <a:t> </a:t>
            </a:r>
            <a:r>
              <a:rPr lang="es-ES" dirty="0" err="1"/>
              <a:t>previously</a:t>
            </a:r>
            <a:r>
              <a:rPr lang="es-ES" dirty="0"/>
              <a:t> </a:t>
            </a:r>
            <a:r>
              <a:rPr lang="es-ES" dirty="0" err="1"/>
              <a:t>existing</a:t>
            </a:r>
            <a:r>
              <a:rPr lang="es-ES" dirty="0"/>
              <a:t> single-</a:t>
            </a:r>
            <a:r>
              <a:rPr lang="es-ES" dirty="0" err="1"/>
              <a:t>height</a:t>
            </a:r>
            <a:r>
              <a:rPr lang="es-ES" dirty="0"/>
              <a:t> data.</a:t>
            </a:r>
            <a:endParaRPr lang="es-ES" sz="2000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880E4E2-554B-5E4E-8D67-540FBA9B45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9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390"/>
    </mc:Choice>
    <mc:Fallback>
      <p:transition spd="slow" advTm="102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id="{A35B0AC7-C335-46BF-8759-9E82D21538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5784603"/>
                  </p:ext>
                </p:extLst>
              </p:nvPr>
            </p:nvGraphicFramePr>
            <p:xfrm>
              <a:off x="838200" y="1543576"/>
              <a:ext cx="10503716" cy="46827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73741">
                      <a:extLst>
                        <a:ext uri="{9D8B030D-6E8A-4147-A177-3AD203B41FA5}">
                          <a16:colId xmlns:a16="http://schemas.microsoft.com/office/drawing/2014/main" val="635574472"/>
                        </a:ext>
                      </a:extLst>
                    </a:gridCol>
                    <a:gridCol w="3573710">
                      <a:extLst>
                        <a:ext uri="{9D8B030D-6E8A-4147-A177-3AD203B41FA5}">
                          <a16:colId xmlns:a16="http://schemas.microsoft.com/office/drawing/2014/main" val="2247932824"/>
                        </a:ext>
                      </a:extLst>
                    </a:gridCol>
                    <a:gridCol w="3456265">
                      <a:extLst>
                        <a:ext uri="{9D8B030D-6E8A-4147-A177-3AD203B41FA5}">
                          <a16:colId xmlns:a16="http://schemas.microsoft.com/office/drawing/2014/main" val="3764130538"/>
                        </a:ext>
                      </a:extLst>
                    </a:gridCol>
                  </a:tblGrid>
                  <a:tr h="6213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b="1" dirty="0"/>
                            <a:t>1 </a:t>
                          </a:r>
                          <a:r>
                            <a:rPr lang="es-ES" b="1" dirty="0" err="1"/>
                            <a:t>Simulated</a:t>
                          </a:r>
                          <a:r>
                            <a:rPr lang="es-ES" b="1" dirty="0"/>
                            <a:t> </a:t>
                          </a:r>
                          <a:r>
                            <a:rPr lang="es-ES" b="1" dirty="0" err="1"/>
                            <a:t>Sounding</a:t>
                          </a:r>
                          <a:r>
                            <a:rPr lang="es-ES" b="1" dirty="0"/>
                            <a:t> </a:t>
                          </a:r>
                          <a:r>
                            <a:rPr lang="es-ES" b="1" dirty="0" err="1"/>
                            <a:t>height</a:t>
                          </a:r>
                          <a:endParaRPr lang="es-ES" b="1" dirty="0"/>
                        </a:p>
                        <a:p>
                          <a:pPr algn="ctr"/>
                          <a:r>
                            <a:rPr lang="es-ES" dirty="0">
                              <a:solidFill>
                                <a:schemeClr val="accent1"/>
                              </a:solidFill>
                            </a:rPr>
                            <a:t>(No Down-</a:t>
                          </a:r>
                          <a:r>
                            <a:rPr lang="es-ES" dirty="0" err="1">
                              <a:solidFill>
                                <a:schemeClr val="accent1"/>
                              </a:solidFill>
                            </a:rPr>
                            <a:t>sampling</a:t>
                          </a:r>
                          <a:r>
                            <a:rPr lang="es-ES" dirty="0">
                              <a:solidFill>
                                <a:schemeClr val="accent1"/>
                              </a:solidFill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b="1" dirty="0"/>
                            <a:t>3 </a:t>
                          </a:r>
                          <a:r>
                            <a:rPr lang="es-ES" b="1" dirty="0" err="1"/>
                            <a:t>Simulated</a:t>
                          </a:r>
                          <a:r>
                            <a:rPr lang="es-ES" b="1" dirty="0"/>
                            <a:t> </a:t>
                          </a:r>
                          <a:r>
                            <a:rPr lang="es-ES" b="1" dirty="0" err="1"/>
                            <a:t>Sounding</a:t>
                          </a:r>
                          <a:r>
                            <a:rPr lang="es-ES" b="1" dirty="0"/>
                            <a:t> </a:t>
                          </a:r>
                          <a:r>
                            <a:rPr lang="es-ES" b="1" dirty="0" err="1"/>
                            <a:t>heights</a:t>
                          </a:r>
                          <a:endParaRPr lang="es-ES" b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>
                              <a:solidFill>
                                <a:schemeClr val="accent1"/>
                              </a:solidFill>
                            </a:rPr>
                            <a:t>(Down-</a:t>
                          </a:r>
                          <a:r>
                            <a:rPr lang="es-ES" dirty="0" err="1">
                              <a:solidFill>
                                <a:schemeClr val="accent1"/>
                              </a:solidFill>
                            </a:rPr>
                            <a:t>sampling</a:t>
                          </a:r>
                          <a:r>
                            <a:rPr lang="es-ES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:r>
                            <a:rPr lang="es-ES" dirty="0" err="1">
                              <a:solidFill>
                                <a:schemeClr val="accent1"/>
                              </a:solidFill>
                            </a:rPr>
                            <a:t>by</a:t>
                          </a:r>
                          <a:r>
                            <a:rPr lang="es-ES" dirty="0">
                              <a:solidFill>
                                <a:schemeClr val="accent1"/>
                              </a:solidFill>
                            </a:rPr>
                            <a:t> 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b="1" dirty="0"/>
                            <a:t>5 </a:t>
                          </a:r>
                          <a:r>
                            <a:rPr lang="es-ES" b="1" dirty="0" err="1"/>
                            <a:t>Simulated</a:t>
                          </a:r>
                          <a:r>
                            <a:rPr lang="es-ES" b="1" baseline="0" dirty="0"/>
                            <a:t> </a:t>
                          </a:r>
                          <a:r>
                            <a:rPr lang="es-ES" b="1" dirty="0" err="1"/>
                            <a:t>Sounding</a:t>
                          </a:r>
                          <a:r>
                            <a:rPr lang="es-ES" b="1" dirty="0"/>
                            <a:t> </a:t>
                          </a:r>
                          <a:r>
                            <a:rPr lang="es-ES" b="1" dirty="0" err="1"/>
                            <a:t>heights</a:t>
                          </a:r>
                          <a:endParaRPr lang="es-ES" b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>
                              <a:solidFill>
                                <a:schemeClr val="accent1"/>
                              </a:solidFill>
                            </a:rPr>
                            <a:t>(Down-</a:t>
                          </a:r>
                          <a:r>
                            <a:rPr lang="es-ES" dirty="0" err="1">
                              <a:solidFill>
                                <a:schemeClr val="accent1"/>
                              </a:solidFill>
                            </a:rPr>
                            <a:t>sampling</a:t>
                          </a:r>
                          <a:r>
                            <a:rPr lang="es-ES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:r>
                            <a:rPr lang="es-ES" dirty="0" err="1">
                              <a:solidFill>
                                <a:schemeClr val="accent1"/>
                              </a:solidFill>
                            </a:rPr>
                            <a:t>by</a:t>
                          </a:r>
                          <a:r>
                            <a:rPr lang="es-ES" dirty="0">
                              <a:solidFill>
                                <a:schemeClr val="accent1"/>
                              </a:solidFill>
                            </a:rPr>
                            <a:t> 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68472714"/>
                      </a:ext>
                    </a:extLst>
                  </a:tr>
                  <a:tr h="3059570"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  <a:p>
                          <a:endParaRPr lang="es-ES" dirty="0"/>
                        </a:p>
                        <a:p>
                          <a:endParaRPr lang="es-ES" dirty="0"/>
                        </a:p>
                        <a:p>
                          <a:endParaRPr lang="es-ES" dirty="0"/>
                        </a:p>
                        <a:p>
                          <a:endParaRPr lang="es-ES" dirty="0"/>
                        </a:p>
                        <a:p>
                          <a:endParaRPr lang="es-ES" dirty="0"/>
                        </a:p>
                        <a:p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90544226"/>
                      </a:ext>
                    </a:extLst>
                  </a:tr>
                  <a:tr h="98314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S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s-ES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ES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=0,94</m:t>
                                </m:r>
                              </m:oMath>
                            </m:oMathPara>
                          </a14:m>
                          <a:endParaRPr lang="es-ES" sz="1800" b="0" kern="1200" dirty="0">
                            <a:solidFill>
                              <a:schemeClr val="tx1"/>
                            </a:solidFill>
                            <a:effectLst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𝑅𝑀𝑆𝐸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=0,74%</m:t>
                                </m:r>
                              </m:oMath>
                            </m:oMathPara>
                          </a14:m>
                          <a:endParaRPr lang="es-ES" b="0" i="0" dirty="0">
                            <a:latin typeface="+mn-lt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𝐿𝑅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=0,959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−0.0014</m:t>
                                </m:r>
                              </m:oMath>
                            </m:oMathPara>
                          </a14:m>
                          <a:endParaRPr lang="es-ES" b="0" i="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S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s-ES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ES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=0,88</m:t>
                                </m:r>
                              </m:oMath>
                            </m:oMathPara>
                          </a14:m>
                          <a:endParaRPr lang="es-ES" sz="1800" b="0" kern="1200" dirty="0">
                            <a:solidFill>
                              <a:schemeClr val="tx1"/>
                            </a:solidFill>
                            <a:effectLst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𝑅𝑀𝑆𝐸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=1,03%</m:t>
                                </m:r>
                              </m:oMath>
                            </m:oMathPara>
                          </a14:m>
                          <a:endParaRPr lang="es-ES" b="0" i="0" dirty="0">
                            <a:latin typeface="+mn-lt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𝐿𝑅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=1,023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−0.004</m:t>
                                </m:r>
                              </m:oMath>
                            </m:oMathPara>
                          </a14:m>
                          <a:endParaRPr lang="es-ES" b="0" i="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s-ES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s-ES" sz="1800" b="0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ES" sz="18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=0,81</m:t>
                                </m:r>
                              </m:oMath>
                            </m:oMathPara>
                          </a14:m>
                          <a:endParaRPr lang="es-ES" sz="1800" b="0" kern="1200" dirty="0">
                            <a:solidFill>
                              <a:schemeClr val="tx1"/>
                            </a:solidFill>
                            <a:effectLst/>
                            <a:ea typeface="+mn-ea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𝑅𝑀𝑆𝐸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=1,34%</m:t>
                                </m:r>
                              </m:oMath>
                            </m:oMathPara>
                          </a14:m>
                          <a:endParaRPr lang="es-ES" b="0" i="0" dirty="0">
                            <a:latin typeface="+mn-lt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𝐿𝑅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=1,064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−0,004</m:t>
                                </m:r>
                              </m:oMath>
                            </m:oMathPara>
                          </a14:m>
                          <a:endParaRPr lang="es-ES" b="0" i="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735635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35B0AC7-C335-46BF-8759-9E82D215388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5784603"/>
                  </p:ext>
                </p:extLst>
              </p:nvPr>
            </p:nvGraphicFramePr>
            <p:xfrm>
              <a:off x="838200" y="1543576"/>
              <a:ext cx="10503716" cy="46827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737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635574472"/>
                        </a:ext>
                      </a:extLst>
                    </a:gridCol>
                    <a:gridCol w="357371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247932824"/>
                        </a:ext>
                      </a:extLst>
                    </a:gridCol>
                    <a:gridCol w="345626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6413053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b="1" dirty="0" smtClean="0"/>
                            <a:t>1 </a:t>
                          </a:r>
                          <a:r>
                            <a:rPr lang="es-ES" b="1" dirty="0" err="1" smtClean="0"/>
                            <a:t>Simulated</a:t>
                          </a:r>
                          <a:r>
                            <a:rPr lang="es-ES" b="1" dirty="0" smtClean="0"/>
                            <a:t> </a:t>
                          </a:r>
                          <a:r>
                            <a:rPr lang="es-ES" b="1" dirty="0" err="1"/>
                            <a:t>Sounding</a:t>
                          </a:r>
                          <a:r>
                            <a:rPr lang="es-ES" b="1" dirty="0"/>
                            <a:t> </a:t>
                          </a:r>
                          <a:r>
                            <a:rPr lang="es-ES" b="1" dirty="0" err="1"/>
                            <a:t>height</a:t>
                          </a:r>
                          <a:endParaRPr lang="es-ES" b="1" dirty="0"/>
                        </a:p>
                        <a:p>
                          <a:pPr algn="ctr"/>
                          <a:r>
                            <a:rPr lang="es-ES" dirty="0">
                              <a:solidFill>
                                <a:schemeClr val="accent1"/>
                              </a:solidFill>
                            </a:rPr>
                            <a:t>(No Down-</a:t>
                          </a:r>
                          <a:r>
                            <a:rPr lang="es-ES" dirty="0" err="1">
                              <a:solidFill>
                                <a:schemeClr val="accent1"/>
                              </a:solidFill>
                            </a:rPr>
                            <a:t>sampling</a:t>
                          </a:r>
                          <a:r>
                            <a:rPr lang="es-ES" dirty="0">
                              <a:solidFill>
                                <a:schemeClr val="accent1"/>
                              </a:solidFill>
                            </a:rPr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b="1" dirty="0"/>
                            <a:t>3 </a:t>
                          </a:r>
                          <a:r>
                            <a:rPr lang="es-ES" b="1" dirty="0" err="1" smtClean="0"/>
                            <a:t>Simulated</a:t>
                          </a:r>
                          <a:r>
                            <a:rPr lang="es-ES" b="1" dirty="0" smtClean="0"/>
                            <a:t> </a:t>
                          </a:r>
                          <a:r>
                            <a:rPr lang="es-ES" b="1" dirty="0" err="1" smtClean="0"/>
                            <a:t>Sounding</a:t>
                          </a:r>
                          <a:r>
                            <a:rPr lang="es-ES" b="1" dirty="0" smtClean="0"/>
                            <a:t> </a:t>
                          </a:r>
                          <a:r>
                            <a:rPr lang="es-ES" b="1" dirty="0" err="1"/>
                            <a:t>heights</a:t>
                          </a:r>
                          <a:endParaRPr lang="es-ES" b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>
                              <a:solidFill>
                                <a:schemeClr val="accent1"/>
                              </a:solidFill>
                            </a:rPr>
                            <a:t>(Down-</a:t>
                          </a:r>
                          <a:r>
                            <a:rPr lang="es-ES" dirty="0" err="1">
                              <a:solidFill>
                                <a:schemeClr val="accent1"/>
                              </a:solidFill>
                            </a:rPr>
                            <a:t>sampling</a:t>
                          </a:r>
                          <a:r>
                            <a:rPr lang="es-ES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:r>
                            <a:rPr lang="es-ES" dirty="0" err="1">
                              <a:solidFill>
                                <a:schemeClr val="accent1"/>
                              </a:solidFill>
                            </a:rPr>
                            <a:t>by</a:t>
                          </a:r>
                          <a:r>
                            <a:rPr lang="es-ES" dirty="0">
                              <a:solidFill>
                                <a:schemeClr val="accent1"/>
                              </a:solidFill>
                            </a:rPr>
                            <a:t> 3)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b="1" dirty="0"/>
                            <a:t>5 </a:t>
                          </a:r>
                          <a:r>
                            <a:rPr lang="es-ES" b="1" dirty="0" err="1" smtClean="0"/>
                            <a:t>Simulated</a:t>
                          </a:r>
                          <a:r>
                            <a:rPr lang="es-ES" b="1" baseline="0" dirty="0" smtClean="0"/>
                            <a:t> </a:t>
                          </a:r>
                          <a:r>
                            <a:rPr lang="es-ES" b="1" dirty="0" err="1" smtClean="0"/>
                            <a:t>Sounding</a:t>
                          </a:r>
                          <a:r>
                            <a:rPr lang="es-ES" b="1" dirty="0" smtClean="0"/>
                            <a:t> </a:t>
                          </a:r>
                          <a:r>
                            <a:rPr lang="es-ES" b="1" dirty="0" err="1"/>
                            <a:t>heights</a:t>
                          </a:r>
                          <a:endParaRPr lang="es-ES" b="1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s-ES" dirty="0">
                              <a:solidFill>
                                <a:schemeClr val="accent1"/>
                              </a:solidFill>
                            </a:rPr>
                            <a:t>(Down-</a:t>
                          </a:r>
                          <a:r>
                            <a:rPr lang="es-ES" dirty="0" err="1">
                              <a:solidFill>
                                <a:schemeClr val="accent1"/>
                              </a:solidFill>
                            </a:rPr>
                            <a:t>sampling</a:t>
                          </a:r>
                          <a:r>
                            <a:rPr lang="es-ES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:r>
                            <a:rPr lang="es-ES" dirty="0" err="1">
                              <a:solidFill>
                                <a:schemeClr val="accent1"/>
                              </a:solidFill>
                            </a:rPr>
                            <a:t>by</a:t>
                          </a:r>
                          <a:r>
                            <a:rPr lang="es-ES" dirty="0">
                              <a:solidFill>
                                <a:schemeClr val="accent1"/>
                              </a:solidFill>
                            </a:rPr>
                            <a:t> 5)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268472714"/>
                      </a:ext>
                    </a:extLst>
                  </a:tr>
                  <a:tr h="3059570"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  <a:p>
                          <a:endParaRPr lang="es-ES" dirty="0"/>
                        </a:p>
                        <a:p>
                          <a:endParaRPr lang="es-ES" dirty="0"/>
                        </a:p>
                        <a:p>
                          <a:endParaRPr lang="es-ES" dirty="0"/>
                        </a:p>
                        <a:p>
                          <a:endParaRPr lang="es-ES" dirty="0"/>
                        </a:p>
                        <a:p>
                          <a:endParaRPr lang="es-ES" dirty="0"/>
                        </a:p>
                        <a:p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90544226"/>
                      </a:ext>
                    </a:extLst>
                  </a:tr>
                  <a:tr h="983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175" t="-380745" r="-202807" b="-1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97274" t="-380745" r="-96934" b="-1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04233" t="-380745" r="-353" b="-1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735635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28C2351-008C-4605-A0EA-07730D38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667" b="1" dirty="0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Performance of </a:t>
            </a:r>
            <a:r>
              <a:rPr lang="es-ES" sz="2667" b="1" dirty="0" err="1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the</a:t>
            </a:r>
            <a:r>
              <a:rPr lang="es-ES" sz="2667" b="1" dirty="0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s-ES" sz="2667" b="1" dirty="0" err="1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motion-correction</a:t>
            </a:r>
            <a:r>
              <a:rPr lang="es-ES" sz="2667" b="1" dirty="0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s-ES" sz="2667" b="1" dirty="0" err="1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filter</a:t>
            </a:r>
            <a:r>
              <a:rPr lang="es-ES" sz="2667" b="1" dirty="0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s-ES" sz="2667" b="1" dirty="0" err="1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using</a:t>
            </a:r>
            <a:r>
              <a:rPr lang="es-ES" sz="2667" b="1" dirty="0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s-ES" sz="2667" b="1" dirty="0" err="1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down-sampled</a:t>
            </a:r>
            <a:r>
              <a:rPr lang="es-ES" sz="2667" b="1" dirty="0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 data </a:t>
            </a:r>
            <a:r>
              <a:rPr lang="es-ES" sz="2667" b="1" dirty="0" err="1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from</a:t>
            </a:r>
            <a:r>
              <a:rPr lang="es-ES" sz="2667" b="1" dirty="0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 Single-</a:t>
            </a:r>
            <a:r>
              <a:rPr lang="es-ES" sz="2667" b="1" dirty="0" err="1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Height</a:t>
            </a:r>
            <a:r>
              <a:rPr lang="es-ES" sz="2667" b="1" dirty="0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 PdP </a:t>
            </a:r>
            <a:r>
              <a:rPr lang="es-ES" sz="2667" b="1" dirty="0" err="1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measurements</a:t>
            </a:r>
            <a:endParaRPr lang="es-ES" sz="2667" b="1" dirty="0">
              <a:solidFill>
                <a:schemeClr val="accent1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9BA9A052-CE12-4D08-9A45-EF5F773411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003" y="117163"/>
            <a:ext cx="487892" cy="471311"/>
          </a:xfrm>
          <a:prstGeom prst="rect">
            <a:avLst/>
          </a:prstGeom>
        </p:spPr>
      </p:pic>
      <p:pic>
        <p:nvPicPr>
          <p:cNvPr id="5" name="Picture 8" descr="upc_logo">
            <a:extLst>
              <a:ext uri="{FF2B5EF4-FFF2-40B4-BE49-F238E27FC236}">
                <a16:creationId xmlns:a16="http://schemas.microsoft.com/office/drawing/2014/main" id="{01891B43-5CE8-42C0-85F1-B88225793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1" y="87710"/>
            <a:ext cx="522031" cy="5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6D02EB-31AB-4F6D-AC03-FFAD0246B8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895" y="124950"/>
            <a:ext cx="954754" cy="463523"/>
          </a:xfrm>
          <a:prstGeom prst="rect">
            <a:avLst/>
          </a:prstGeom>
        </p:spPr>
      </p:pic>
      <p:sp>
        <p:nvSpPr>
          <p:cNvPr id="7" name="6 Rectángulo">
            <a:extLst>
              <a:ext uri="{FF2B5EF4-FFF2-40B4-BE49-F238E27FC236}">
                <a16:creationId xmlns:a16="http://schemas.microsoft.com/office/drawing/2014/main" id="{9271EB42-C53E-4558-99F7-7782107F862E}"/>
              </a:ext>
            </a:extLst>
          </p:cNvPr>
          <p:cNvSpPr/>
          <p:nvPr/>
        </p:nvSpPr>
        <p:spPr>
          <a:xfrm>
            <a:off x="3365893" y="6492875"/>
            <a:ext cx="5460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es-ES" sz="1400" dirty="0">
                <a:solidFill>
                  <a:schemeClr val="bg1">
                    <a:lumMod val="65000"/>
                  </a:schemeClr>
                </a:solidFill>
              </a:rPr>
              <a:t>2022, 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Salcedo-Bosch, A.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;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bg1">
                    <a:lumMod val="65000"/>
                  </a:schemeClr>
                </a:solidFill>
              </a:rPr>
              <a:t>Rocadenbosch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;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bg1">
                    <a:lumMod val="65000"/>
                  </a:schemeClr>
                </a:solidFill>
              </a:rPr>
              <a:t>Sospedra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</a:rPr>
              <a:t>, J 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</a:rPr>
              <a:t>EGU22-9818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s-ES_tradnl" altLang="es-E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A410961-439F-4818-A682-23E68B807D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941" y="2359255"/>
            <a:ext cx="2709603" cy="27723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F72A51-D6AA-40BA-882B-24F109CA7A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20128" y="2331300"/>
            <a:ext cx="2868126" cy="28003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E729CE-E2D4-4EA1-91F7-22AFA01649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47812" y="2359255"/>
            <a:ext cx="2738651" cy="277235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5394D13-7B4E-EDE6-FE6C-81543B6505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487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730"/>
    </mc:Choice>
    <mc:Fallback>
      <p:transition spd="slow" advTm="153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2624" x="2019300" y="2927350"/>
          <p14:tracePt t="12661" x="2012950" y="2927350"/>
          <p14:tracePt t="12678" x="2006600" y="2927350"/>
          <p14:tracePt t="12689" x="2000250" y="2927350"/>
          <p14:tracePt t="12700" x="1987550" y="2927350"/>
          <p14:tracePt t="12713" x="1981200" y="2927350"/>
          <p14:tracePt t="12726" x="1955800" y="2927350"/>
          <p14:tracePt t="12743" x="1930400" y="2946400"/>
          <p14:tracePt t="12759" x="1854200" y="2959100"/>
          <p14:tracePt t="12776" x="1784350" y="2984500"/>
          <p14:tracePt t="12793" x="1739900" y="2997200"/>
          <p14:tracePt t="12809" x="1727200" y="3009900"/>
          <p14:tracePt t="12826" x="1714500" y="3022600"/>
          <p14:tracePt t="12843" x="1708150" y="3035300"/>
          <p14:tracePt t="12859" x="1701800" y="3054350"/>
          <p14:tracePt t="12876" x="1695450" y="3067050"/>
          <p14:tracePt t="12893" x="1670050" y="3105150"/>
          <p14:tracePt t="12909" x="1644650" y="3130550"/>
          <p14:tracePt t="12926" x="1612900" y="3162300"/>
          <p14:tracePt t="12943" x="1600200" y="3181350"/>
          <p14:tracePt t="12959" x="1581150" y="3200400"/>
          <p14:tracePt t="12976" x="1568450" y="3213100"/>
          <p14:tracePt t="12993" x="1549400" y="3225800"/>
          <p14:tracePt t="13009" x="1536700" y="3238500"/>
          <p14:tracePt t="13026" x="1517650" y="3251200"/>
          <p14:tracePt t="13043" x="1498600" y="3270250"/>
          <p14:tracePt t="13059" x="1460500" y="3295650"/>
          <p14:tracePt t="13076" x="1428750" y="3314700"/>
          <p14:tracePt t="13093" x="1397000" y="3340100"/>
          <p14:tracePt t="13109" x="1384300" y="3346450"/>
          <p14:tracePt t="13126" x="1371600" y="3365500"/>
          <p14:tracePt t="13143" x="1365250" y="3378200"/>
          <p14:tracePt t="13159" x="1352550" y="3397250"/>
          <p14:tracePt t="13176" x="1339850" y="3448050"/>
          <p14:tracePt t="13193" x="1333500" y="3473450"/>
          <p14:tracePt t="13209" x="1327150" y="3505200"/>
          <p14:tracePt t="13226" x="1320800" y="3556000"/>
          <p14:tracePt t="13244" x="1320800" y="3581400"/>
          <p14:tracePt t="13259" x="1320800" y="3600450"/>
          <p14:tracePt t="13276" x="1320800" y="3632200"/>
          <p14:tracePt t="13279" x="1320800" y="3651250"/>
          <p14:tracePt t="13293" x="1320800" y="3663950"/>
          <p14:tracePt t="13309" x="1314450" y="3683000"/>
          <p14:tracePt t="13326" x="1314450" y="3689350"/>
          <p14:tracePt t="13343" x="1314450" y="3695700"/>
          <p14:tracePt t="13359" x="1314450" y="3702050"/>
          <p14:tracePt t="13510" x="1352550" y="3689350"/>
          <p14:tracePt t="13521" x="1358900" y="3689350"/>
          <p14:tracePt t="13534" x="1371600" y="3683000"/>
          <p14:tracePt t="14398" x="1377950" y="3676650"/>
          <p14:tracePt t="14410" x="1384300" y="3676650"/>
          <p14:tracePt t="14426" x="1390650" y="3663950"/>
          <p14:tracePt t="14443" x="1397000" y="3651250"/>
          <p14:tracePt t="14459" x="1397000" y="3644900"/>
          <p14:tracePt t="14476" x="1397000" y="3625850"/>
          <p14:tracePt t="14478" x="1397000" y="3619500"/>
          <p14:tracePt t="14495" x="1397000" y="3606800"/>
          <p14:tracePt t="14509" x="1397000" y="3587750"/>
          <p14:tracePt t="14526" x="1397000" y="3556000"/>
          <p14:tracePt t="14542" x="1397000" y="3530600"/>
          <p14:tracePt t="14559" x="1397000" y="3511550"/>
          <p14:tracePt t="14576" x="1397000" y="3498850"/>
          <p14:tracePt t="14593" x="1397000" y="3486150"/>
          <p14:tracePt t="14609" x="1397000" y="3467100"/>
          <p14:tracePt t="14626" x="1397000" y="3454400"/>
          <p14:tracePt t="14643" x="1397000" y="3448050"/>
          <p14:tracePt t="14659" x="1397000" y="3435350"/>
          <p14:tracePt t="14676" x="1397000" y="3422650"/>
          <p14:tracePt t="14693" x="1384300" y="3397250"/>
          <p14:tracePt t="14709" x="1377950" y="3378200"/>
          <p14:tracePt t="14726" x="1371600" y="3365500"/>
          <p14:tracePt t="14743" x="1358900" y="3340100"/>
          <p14:tracePt t="14776" x="1346200" y="3333750"/>
          <p14:tracePt t="14793" x="1339850" y="3327400"/>
          <p14:tracePt t="14826" x="1333500" y="3321050"/>
          <p14:tracePt t="14846" x="1327150" y="3321050"/>
          <p14:tracePt t="14859" x="1327150" y="3314700"/>
          <p14:tracePt t="14876" x="1314450" y="3314700"/>
          <p14:tracePt t="14893" x="1295400" y="3308350"/>
          <p14:tracePt t="14909" x="1289050" y="3308350"/>
          <p14:tracePt t="14926" x="1276350" y="3308350"/>
          <p14:tracePt t="14943" x="1270000" y="3308350"/>
          <p14:tracePt t="14974" x="1263650" y="3314700"/>
          <p14:tracePt t="15006" x="1257300" y="3321050"/>
          <p14:tracePt t="15022" x="1250950" y="3327400"/>
          <p14:tracePt t="15038" x="1250950" y="3333750"/>
          <p14:tracePt t="15050" x="1244600" y="3340100"/>
          <p14:tracePt t="15063" x="1238250" y="3346450"/>
          <p14:tracePt t="15076" x="1231900" y="3359150"/>
          <p14:tracePt t="15093" x="1231900" y="3365500"/>
          <p14:tracePt t="15109" x="1225550" y="3384550"/>
          <p14:tracePt t="15126" x="1225550" y="3403600"/>
          <p14:tracePt t="15142" x="1219200" y="3422650"/>
          <p14:tracePt t="15159" x="1212850" y="3454400"/>
          <p14:tracePt t="15176" x="1212850" y="3479800"/>
          <p14:tracePt t="15193" x="1212850" y="3511550"/>
          <p14:tracePt t="15209" x="1212850" y="3543300"/>
          <p14:tracePt t="15226" x="1212850" y="3556000"/>
          <p14:tracePt t="15243" x="1212850" y="3575050"/>
          <p14:tracePt t="15262" x="1212850" y="3613150"/>
          <p14:tracePt t="15276" x="1212850" y="3625850"/>
          <p14:tracePt t="15293" x="1212850" y="3695700"/>
          <p14:tracePt t="15309" x="1212850" y="3721100"/>
          <p14:tracePt t="15326" x="1212850" y="3765550"/>
          <p14:tracePt t="15342" x="1212850" y="3784600"/>
          <p14:tracePt t="15359" x="1212850" y="3829050"/>
          <p14:tracePt t="15376" x="1212850" y="3854450"/>
          <p14:tracePt t="15393" x="1212850" y="3867150"/>
          <p14:tracePt t="15409" x="1212850" y="3879850"/>
          <p14:tracePt t="15426" x="1225550" y="3879850"/>
          <p14:tracePt t="15443" x="1231900" y="3886200"/>
          <p14:tracePt t="15459" x="1231900" y="3892550"/>
          <p14:tracePt t="15494" x="1238250" y="3892550"/>
          <p14:tracePt t="15526" x="1244600" y="3892550"/>
          <p14:tracePt t="15539" x="1250950" y="3892550"/>
          <p14:tracePt t="15551" x="1257300" y="3892550"/>
          <p14:tracePt t="15564" x="1263650" y="3892550"/>
          <p14:tracePt t="15577" x="1276350" y="3892550"/>
          <p14:tracePt t="15593" x="1282700" y="3886200"/>
          <p14:tracePt t="15609" x="1289050" y="3873500"/>
          <p14:tracePt t="15626" x="1295400" y="3873500"/>
          <p14:tracePt t="15642" x="1308100" y="3860800"/>
          <p14:tracePt t="15659" x="1314450" y="3848100"/>
          <p14:tracePt t="15676" x="1327150" y="3829050"/>
          <p14:tracePt t="15693" x="1333500" y="3816350"/>
          <p14:tracePt t="15709" x="1339850" y="3810000"/>
          <p14:tracePt t="15726" x="1352550" y="3797300"/>
          <p14:tracePt t="15742" x="1358900" y="3778250"/>
          <p14:tracePt t="15759" x="1371600" y="3765550"/>
          <p14:tracePt t="15776" x="1377950" y="3752850"/>
          <p14:tracePt t="15792" x="1384300" y="3740150"/>
          <p14:tracePt t="15809" x="1397000" y="3714750"/>
          <p14:tracePt t="15826" x="1403350" y="3695700"/>
          <p14:tracePt t="15842" x="1409700" y="3644900"/>
          <p14:tracePt t="15859" x="1416050" y="3625850"/>
          <p14:tracePt t="15876" x="1416050" y="3606800"/>
          <p14:tracePt t="15893" x="1416050" y="3587750"/>
          <p14:tracePt t="15909" x="1416050" y="3524250"/>
          <p14:tracePt t="15926" x="1416050" y="3505200"/>
          <p14:tracePt t="15942" x="1416050" y="3473450"/>
          <p14:tracePt t="15961" x="1409700" y="3454400"/>
          <p14:tracePt t="15976" x="1409700" y="3435350"/>
          <p14:tracePt t="15993" x="1409700" y="3429000"/>
          <p14:tracePt t="16009" x="1409700" y="3409950"/>
          <p14:tracePt t="16026" x="1403350" y="3403600"/>
          <p14:tracePt t="16043" x="1403350" y="3397250"/>
          <p14:tracePt t="16059" x="1397000" y="3397250"/>
          <p14:tracePt t="16076" x="1397000" y="3390900"/>
          <p14:tracePt t="16094" x="1390650" y="3390900"/>
          <p14:tracePt t="16110" x="1384300" y="3390900"/>
          <p14:tracePt t="16134" x="1377950" y="3390900"/>
          <p14:tracePt t="16146" x="1371600" y="3390900"/>
          <p14:tracePt t="16159" x="1365250" y="3390900"/>
          <p14:tracePt t="16176" x="1352550" y="3397250"/>
          <p14:tracePt t="16193" x="1333500" y="3409950"/>
          <p14:tracePt t="16209" x="1314450" y="3422650"/>
          <p14:tracePt t="16226" x="1289050" y="3441700"/>
          <p14:tracePt t="16242" x="1276350" y="3448050"/>
          <p14:tracePt t="16264" x="1263650" y="3467100"/>
          <p14:tracePt t="16280" x="1257300" y="3479800"/>
          <p14:tracePt t="16295" x="1257300" y="3492500"/>
          <p14:tracePt t="16309" x="1257300" y="3505200"/>
          <p14:tracePt t="16326" x="1250950" y="3530600"/>
          <p14:tracePt t="16342" x="1250950" y="3543300"/>
          <p14:tracePt t="16359" x="1250950" y="3556000"/>
          <p14:tracePt t="16376" x="1250950" y="3562350"/>
          <p14:tracePt t="16392" x="1250950" y="3568700"/>
          <p14:tracePt t="16409" x="1250950" y="3575050"/>
          <p14:tracePt t="16426" x="1250950" y="3581400"/>
          <p14:tracePt t="16442" x="1250950" y="3587750"/>
          <p14:tracePt t="16462" x="1250950" y="3594100"/>
          <p14:tracePt t="16958" x="1250950" y="3600450"/>
          <p14:tracePt t="16970" x="1250950" y="3606800"/>
          <p14:tracePt t="16984" x="1250950" y="3644900"/>
          <p14:tracePt t="16998" x="1250950" y="3721100"/>
          <p14:tracePt t="17012" x="1250950" y="3746500"/>
          <p14:tracePt t="17027" x="1257300" y="3822700"/>
          <p14:tracePt t="17042" x="1276350" y="3937000"/>
          <p14:tracePt t="17059" x="1289050" y="4032250"/>
          <p14:tracePt t="17076" x="1314450" y="4064000"/>
          <p14:tracePt t="17092" x="1333500" y="4102100"/>
          <p14:tracePt t="17109" x="1365250" y="4191000"/>
          <p14:tracePt t="17126" x="1390650" y="4267200"/>
          <p14:tracePt t="17142" x="1454150" y="4394200"/>
          <p14:tracePt t="17159" x="1606550" y="4552950"/>
          <p14:tracePt t="17176" x="1689100" y="4616450"/>
          <p14:tracePt t="17192" x="1854200" y="4737100"/>
          <p14:tracePt t="17210" x="1962150" y="4794250"/>
          <p14:tracePt t="17229" x="2044700" y="4832350"/>
          <p14:tracePt t="17247" x="2044700" y="4838700"/>
          <p14:tracePt t="17264" x="2076450" y="4864100"/>
          <p14:tracePt t="17286" x="2139950" y="4921250"/>
          <p14:tracePt t="17306" x="2197100" y="4965700"/>
          <p14:tracePt t="17322" x="2216150" y="4978400"/>
          <p14:tracePt t="17336" x="2235200" y="4984750"/>
          <p14:tracePt t="17350" x="2247900" y="5010150"/>
          <p14:tracePt t="17365" x="2273300" y="5016500"/>
          <p14:tracePt t="17379" x="2324100" y="5041900"/>
          <p14:tracePt t="17394" x="2343150" y="5054600"/>
          <p14:tracePt t="17409" x="2362200" y="5060950"/>
          <p14:tracePt t="17426" x="2368550" y="5060950"/>
          <p14:tracePt t="17442" x="2374900" y="5060950"/>
          <p14:tracePt t="17462" x="2381250" y="5060950"/>
          <p14:tracePt t="17478" x="2381250" y="5054600"/>
          <p14:tracePt t="17492" x="2393950" y="5048250"/>
          <p14:tracePt t="17509" x="2406650" y="5035550"/>
          <p14:tracePt t="17526" x="2419350" y="5035550"/>
          <p14:tracePt t="17542" x="2432050" y="5035550"/>
          <p14:tracePt t="17559" x="2444750" y="5035550"/>
          <p14:tracePt t="17576" x="2470150" y="5035550"/>
          <p14:tracePt t="17592" x="2514600" y="5048250"/>
          <p14:tracePt t="17609" x="2565400" y="5067300"/>
          <p14:tracePt t="17626" x="2622550" y="5080000"/>
          <p14:tracePt t="17642" x="2667000" y="5080000"/>
          <p14:tracePt t="17659" x="2698750" y="5080000"/>
          <p14:tracePt t="17663" x="2749550" y="5080000"/>
          <p14:tracePt t="17680" x="2819400" y="5080000"/>
          <p14:tracePt t="17695" x="2882900" y="5080000"/>
          <p14:tracePt t="17709" x="2889250" y="5073650"/>
          <p14:tracePt t="17726" x="2901950" y="5067300"/>
          <p14:tracePt t="17744" x="2901950" y="5054600"/>
          <p14:tracePt t="17759" x="2908300" y="5035550"/>
          <p14:tracePt t="17776" x="2908300" y="5003800"/>
          <p14:tracePt t="17792" x="2908300" y="4991100"/>
          <p14:tracePt t="17809" x="2908300" y="4978400"/>
          <p14:tracePt t="17826" x="2908300" y="4965700"/>
          <p14:tracePt t="17842" x="2901950" y="4953000"/>
          <p14:tracePt t="17859" x="2882900" y="4940300"/>
          <p14:tracePt t="17876" x="2876550" y="4927600"/>
          <p14:tracePt t="17892" x="2863850" y="4927600"/>
          <p14:tracePt t="17894" x="2857500" y="4921250"/>
          <p14:tracePt t="17918" x="2838450" y="4921250"/>
          <p14:tracePt t="17932" x="2832100" y="4921250"/>
          <p14:tracePt t="17946" x="2794000" y="4921250"/>
          <p14:tracePt t="17959" x="2768600" y="4921250"/>
          <p14:tracePt t="17976" x="2749550" y="4921250"/>
          <p14:tracePt t="17992" x="2698750" y="4921250"/>
          <p14:tracePt t="18009" x="2654300" y="4914900"/>
          <p14:tracePt t="18027" x="2628900" y="4914900"/>
          <p14:tracePt t="18042" x="2616200" y="4914900"/>
          <p14:tracePt t="18059" x="2603500" y="4908550"/>
          <p14:tracePt t="18076" x="2565400" y="4908550"/>
          <p14:tracePt t="18092" x="2559050" y="4908550"/>
          <p14:tracePt t="18134" x="2552700" y="4908550"/>
          <p14:tracePt t="18150" x="2540000" y="4908550"/>
          <p14:tracePt t="18165" x="2533650" y="4921250"/>
          <p14:tracePt t="18198" x="2533650" y="4927600"/>
          <p14:tracePt t="18214" x="2533650" y="4933950"/>
          <p14:tracePt t="18230" x="2533650" y="4940300"/>
          <p14:tracePt t="18245" x="2533650" y="4946650"/>
          <p14:tracePt t="18260" x="2533650" y="4953000"/>
          <p14:tracePt t="18287" x="2533650" y="4959350"/>
          <p14:tracePt t="18302" x="2533650" y="4965700"/>
          <p14:tracePt t="18318" x="2540000" y="4972050"/>
          <p14:tracePt t="18331" x="2546350" y="4978400"/>
          <p14:tracePt t="18346" x="2552700" y="4991100"/>
          <p14:tracePt t="18361" x="2565400" y="5003800"/>
          <p14:tracePt t="18376" x="2571750" y="5010150"/>
          <p14:tracePt t="18392" x="2584450" y="5016500"/>
          <p14:tracePt t="18409" x="2590800" y="5022850"/>
          <p14:tracePt t="18426" x="2603500" y="5029200"/>
          <p14:tracePt t="18442" x="2603500" y="5035550"/>
          <p14:tracePt t="18459" x="2609850" y="5035550"/>
          <p14:tracePt t="18476" x="2616200" y="5048250"/>
          <p14:tracePt t="18492" x="2622550" y="5048250"/>
          <p14:tracePt t="18495" x="2628900" y="5048250"/>
          <p14:tracePt t="18513" x="2641600" y="5054600"/>
          <p14:tracePt t="18531" x="2698750" y="5073650"/>
          <p14:tracePt t="18547" x="2743200" y="5080000"/>
          <p14:tracePt t="18562" x="2768600" y="5086350"/>
          <p14:tracePt t="18579" x="2838450" y="5092700"/>
          <p14:tracePt t="18595" x="2876550" y="5099050"/>
          <p14:tracePt t="18611" x="2889250" y="5099050"/>
          <p14:tracePt t="18626" x="2908300" y="5099050"/>
          <p14:tracePt t="18642" x="2921000" y="5099050"/>
          <p14:tracePt t="18659" x="2933700" y="5099050"/>
          <p14:tracePt t="18676" x="2965450" y="5086350"/>
          <p14:tracePt t="18692" x="2984500" y="5080000"/>
          <p14:tracePt t="18709" x="3009900" y="5048250"/>
          <p14:tracePt t="18726" x="3009900" y="5041900"/>
          <p14:tracePt t="18744" x="3009900" y="5029200"/>
          <p14:tracePt t="18759" x="3009900" y="5016500"/>
          <p14:tracePt t="18776" x="3009900" y="4997450"/>
          <p14:tracePt t="18792" x="3009900" y="4984750"/>
          <p14:tracePt t="18809" x="3003550" y="4959350"/>
          <p14:tracePt t="18826" x="2990850" y="4940300"/>
          <p14:tracePt t="18842" x="2965450" y="4927600"/>
          <p14:tracePt t="18859" x="2940050" y="4902200"/>
          <p14:tracePt t="18880" x="2870200" y="4870450"/>
          <p14:tracePt t="18896" x="2819400" y="4851400"/>
          <p14:tracePt t="18913" x="2743200" y="4838700"/>
          <p14:tracePt t="18928" x="2724150" y="4838700"/>
          <p14:tracePt t="18942" x="2635250" y="4838700"/>
          <p14:tracePt t="18959" x="2508250" y="4838700"/>
          <p14:tracePt t="18976" x="2444750" y="4838700"/>
          <p14:tracePt t="18992" x="2413000" y="4838700"/>
          <p14:tracePt t="19009" x="2368550" y="4838700"/>
          <p14:tracePt t="19026" x="2349500" y="4838700"/>
          <p14:tracePt t="19042" x="2336800" y="4838700"/>
          <p14:tracePt t="19059" x="2330450" y="4838700"/>
          <p14:tracePt t="19076" x="2324100" y="4845050"/>
          <p14:tracePt t="19092" x="2317750" y="4845050"/>
          <p14:tracePt t="19109" x="2311400" y="4851400"/>
          <p14:tracePt t="19126" x="2305050" y="4857750"/>
          <p14:tracePt t="19142" x="2305050" y="4870450"/>
          <p14:tracePt t="19161" x="2298700" y="4870450"/>
          <p14:tracePt t="19175" x="2298700" y="4889500"/>
          <p14:tracePt t="19192" x="2298700" y="4902200"/>
          <p14:tracePt t="19209" x="2305050" y="4927600"/>
          <p14:tracePt t="19226" x="2317750" y="4946650"/>
          <p14:tracePt t="19242" x="2324100" y="4965700"/>
          <p14:tracePt t="19260" x="2343150" y="4984750"/>
          <p14:tracePt t="19275" x="2362200" y="5003800"/>
          <p14:tracePt t="19301" x="2381250" y="5022850"/>
          <p14:tracePt t="19316" x="2413000" y="5035550"/>
          <p14:tracePt t="19317" x="2425700" y="5035550"/>
          <p14:tracePt t="19333" x="2495550" y="5041900"/>
          <p14:tracePt t="19349" x="2565400" y="5041900"/>
          <p14:tracePt t="19365" x="2654300" y="5041900"/>
          <p14:tracePt t="19379" x="2692400" y="5041900"/>
          <p14:tracePt t="19395" x="2781300" y="5041900"/>
          <p14:tracePt t="19410" x="2813050" y="5041900"/>
          <p14:tracePt t="19426" x="2838450" y="5041900"/>
          <p14:tracePt t="19442" x="2863850" y="5048250"/>
          <p14:tracePt t="19459" x="2876550" y="5048250"/>
          <p14:tracePt t="19476" x="2901950" y="5054600"/>
          <p14:tracePt t="19492" x="2921000" y="5054600"/>
          <p14:tracePt t="19495" x="2940050" y="5054600"/>
          <p14:tracePt t="19511" x="2959100" y="5054600"/>
          <p14:tracePt t="19527" x="2978150" y="5054600"/>
          <p14:tracePt t="19546" x="2984500" y="5048250"/>
          <p14:tracePt t="19564" x="2997200" y="5041900"/>
          <p14:tracePt t="19586" x="3003550" y="5035550"/>
          <p14:tracePt t="19609" x="3016250" y="5022850"/>
          <p14:tracePt t="19631" x="3016250" y="4997450"/>
          <p14:tracePt t="19648" x="3009900" y="4978400"/>
          <p14:tracePt t="19663" x="2990850" y="4927600"/>
          <p14:tracePt t="19680" x="2971800" y="4908550"/>
          <p14:tracePt t="19697" x="2959100" y="4895850"/>
          <p14:tracePt t="19712" x="2940050" y="4876800"/>
          <p14:tracePt t="19728" x="2889250" y="4857750"/>
          <p14:tracePt t="19745" x="2832100" y="4838700"/>
          <p14:tracePt t="19762" x="2787650" y="4826000"/>
          <p14:tracePt t="19780" x="2755900" y="4819650"/>
          <p14:tracePt t="19795" x="2717800" y="4806950"/>
          <p14:tracePt t="19811" x="2698750" y="4800600"/>
          <p14:tracePt t="19828" x="2679700" y="4800600"/>
          <p14:tracePt t="19844" x="2654300" y="4800600"/>
          <p14:tracePt t="19845" x="2641600" y="4800600"/>
          <p14:tracePt t="19862" x="2616200" y="4800600"/>
          <p14:tracePt t="19878" x="2571750" y="4794250"/>
          <p14:tracePt t="19894" x="2520950" y="4794250"/>
          <p14:tracePt t="19911" x="2482850" y="4794250"/>
          <p14:tracePt t="19927" x="2438400" y="4794250"/>
          <p14:tracePt t="19949" x="2432050" y="4794250"/>
          <p14:tracePt t="19964" x="2432050" y="4800600"/>
          <p14:tracePt t="19989" x="2432050" y="4813300"/>
          <p14:tracePt t="20005" x="2432050" y="4819650"/>
          <p14:tracePt t="20020" x="2432050" y="4832350"/>
          <p14:tracePt t="20035" x="2432050" y="4845050"/>
          <p14:tracePt t="20051" x="2432050" y="4864100"/>
          <p14:tracePt t="20067" x="2425700" y="4883150"/>
          <p14:tracePt t="20082" x="2425700" y="4908550"/>
          <p14:tracePt t="20097" x="2425700" y="4933950"/>
          <p14:tracePt t="20114" x="2425700" y="4946650"/>
          <p14:tracePt t="20129" x="2425700" y="4972050"/>
          <p14:tracePt t="20144" x="2425700" y="4991100"/>
          <p14:tracePt t="20159" x="2438400" y="5003800"/>
          <p14:tracePt t="20175" x="2438400" y="5022850"/>
          <p14:tracePt t="20192" x="2438400" y="5029200"/>
          <p14:tracePt t="20209" x="2444750" y="5035550"/>
          <p14:tracePt t="20227" x="2451100" y="5035550"/>
          <p14:tracePt t="20242" x="2463800" y="5041900"/>
          <p14:tracePt t="20262" x="2508250" y="5054600"/>
          <p14:tracePt t="20279" x="2635250" y="5067300"/>
          <p14:tracePt t="20296" x="2724150" y="5080000"/>
          <p14:tracePt t="20318" x="2813050" y="5092700"/>
          <p14:tracePt t="20334" x="2857500" y="5092700"/>
          <p14:tracePt t="20352" x="2901950" y="5092700"/>
          <p14:tracePt t="20369" x="2933700" y="5092700"/>
          <p14:tracePt t="20385" x="2984500" y="5092700"/>
          <p14:tracePt t="20402" x="3016250" y="5092700"/>
          <p14:tracePt t="20419" x="3041650" y="5086350"/>
          <p14:tracePt t="20435" x="3060700" y="5086350"/>
          <p14:tracePt t="20451" x="3073400" y="5067300"/>
          <p14:tracePt t="20466" x="3092450" y="5060950"/>
          <p14:tracePt t="20483" x="3098800" y="5060950"/>
          <p14:tracePt t="20500" x="3111500" y="5048250"/>
          <p14:tracePt t="20517" x="3117850" y="5029200"/>
          <p14:tracePt t="20533" x="3117850" y="5010150"/>
          <p14:tracePt t="20555" x="3111500" y="4991100"/>
          <p14:tracePt t="20577" x="3092450" y="4933950"/>
          <p14:tracePt t="20600" x="3073400" y="4902200"/>
          <p14:tracePt t="20620" x="3054350" y="4889500"/>
          <p14:tracePt t="20621" x="3048000" y="4889500"/>
          <p14:tracePt t="20640" x="3041650" y="4876800"/>
          <p14:tracePt t="20661" x="3016250" y="4876800"/>
          <p14:tracePt t="20680" x="2990850" y="4864100"/>
          <p14:tracePt t="20698" x="2965450" y="4864100"/>
          <p14:tracePt t="20719" x="2882900" y="4857750"/>
          <p14:tracePt t="20739" x="2806700" y="4857750"/>
          <p14:tracePt t="20760" x="2628900" y="4857750"/>
          <p14:tracePt t="20782" x="2552700" y="4857750"/>
          <p14:tracePt t="20803" x="2527300" y="4857750"/>
          <p14:tracePt t="20824" x="2495550" y="4857750"/>
          <p14:tracePt t="20843" x="2482850" y="4864100"/>
          <p14:tracePt t="20864" x="2463800" y="4864100"/>
          <p14:tracePt t="20885" x="2438400" y="4889500"/>
          <p14:tracePt t="20904" x="2419350" y="4895850"/>
          <p14:tracePt t="20925" x="2413000" y="4902200"/>
          <p14:tracePt t="20945" x="2413000" y="4914900"/>
          <p14:tracePt t="20967" x="2413000" y="4927600"/>
          <p14:tracePt t="20986" x="2413000" y="4933950"/>
          <p14:tracePt t="21006" x="2413000" y="4946650"/>
          <p14:tracePt t="21029" x="2413000" y="4959350"/>
          <p14:tracePt t="21049" x="2419350" y="4978400"/>
          <p14:tracePt t="21070" x="2438400" y="4991100"/>
          <p14:tracePt t="21089" x="2451100" y="4997450"/>
          <p14:tracePt t="21110" x="2457450" y="5010150"/>
          <p14:tracePt t="21129" x="2470150" y="5016500"/>
          <p14:tracePt t="21151" x="2476500" y="5016500"/>
          <p14:tracePt t="21173" x="2495550" y="5029200"/>
          <p14:tracePt t="21194" x="2501900" y="5029200"/>
          <p14:tracePt t="21216" x="2514600" y="5035550"/>
          <p14:tracePt t="21236" x="2527300" y="5035550"/>
          <p14:tracePt t="21255" x="2533650" y="5041900"/>
          <p14:tracePt t="21273" x="2540000" y="5041900"/>
          <p14:tracePt t="22181" x="0" y="0"/>
        </p14:tracePtLst>
        <p14:tracePtLst>
          <p14:tracePt t="25830" x="2425700" y="3549650"/>
          <p14:tracePt t="25942" x="2425700" y="3556000"/>
          <p14:tracePt t="25966" x="2425700" y="3562350"/>
          <p14:tracePt t="25990" x="2419350" y="3568700"/>
          <p14:tracePt t="26078" x="2413000" y="3575050"/>
          <p14:tracePt t="26096" x="2413000" y="3581400"/>
          <p14:tracePt t="26126" x="2406650" y="3587750"/>
          <p14:tracePt t="26158" x="2406650" y="3594100"/>
          <p14:tracePt t="26205" x="2400300" y="3594100"/>
          <p14:tracePt t="26246" x="2400300" y="3600450"/>
          <p14:tracePt t="26267" x="2393950" y="3606800"/>
          <p14:tracePt t="26294" x="2393950" y="3613150"/>
          <p14:tracePt t="26314" x="2381250" y="3613150"/>
          <p14:tracePt t="26334" x="2374900" y="3619500"/>
          <p14:tracePt t="26374" x="2368550" y="3619500"/>
          <p14:tracePt t="26392" x="2355850" y="3632200"/>
          <p14:tracePt t="26416" x="2343150" y="3644900"/>
          <p14:tracePt t="26438" x="2330450" y="3657600"/>
          <p14:tracePt t="26460" x="2324100" y="3663950"/>
          <p14:tracePt t="26480" x="2317750" y="3663950"/>
          <p14:tracePt t="26501" x="2311400" y="3670300"/>
          <p14:tracePt t="26527" x="2305050" y="3676650"/>
          <p14:tracePt t="26546" x="2298700" y="3683000"/>
          <p14:tracePt t="26574" x="2298700" y="3689350"/>
          <p14:tracePt t="26591" x="2298700" y="3695700"/>
          <p14:tracePt t="26611" x="2292350" y="3695700"/>
          <p14:tracePt t="26627" x="2292350" y="3702050"/>
          <p14:tracePt t="26814" x="2298700" y="3695700"/>
          <p14:tracePt t="26830" x="2305050" y="3689350"/>
          <p14:tracePt t="26846" x="2311400" y="3683000"/>
          <p14:tracePt t="26863" x="2324100" y="3676650"/>
          <p14:tracePt t="26879" x="2330450" y="3663950"/>
          <p14:tracePt t="26897" x="2343150" y="3657600"/>
          <p14:tracePt t="26916" x="2355850" y="3638550"/>
          <p14:tracePt t="26932" x="2362200" y="3632200"/>
          <p14:tracePt t="26950" x="2374900" y="3619500"/>
          <p14:tracePt t="26971" x="2374900" y="3613150"/>
          <p14:tracePt t="26995" x="2393950" y="3600450"/>
          <p14:tracePt t="27017" x="2400300" y="3587750"/>
          <p14:tracePt t="27038" x="2406650" y="3581400"/>
          <p14:tracePt t="27058" x="2419350" y="3568700"/>
          <p14:tracePt t="27078" x="2432050" y="3556000"/>
          <p14:tracePt t="27101" x="2444750" y="3543300"/>
          <p14:tracePt t="27126" x="2444750" y="3536950"/>
          <p14:tracePt t="28134" x="2438400" y="3536950"/>
          <p14:tracePt t="28153" x="2432050" y="3536950"/>
          <p14:tracePt t="28726" x="2432050" y="3543300"/>
          <p14:tracePt t="28743" x="2432050" y="3549650"/>
          <p14:tracePt t="28759" x="2432050" y="3562350"/>
          <p14:tracePt t="28777" x="2432050" y="3568700"/>
          <p14:tracePt t="28794" x="2432050" y="3581400"/>
          <p14:tracePt t="28812" x="2432050" y="3587750"/>
          <p14:tracePt t="28830" x="2432050" y="3606800"/>
          <p14:tracePt t="28847" x="2432050" y="3619500"/>
          <p14:tracePt t="28864" x="2425700" y="3632200"/>
          <p14:tracePt t="28881" x="2425700" y="3657600"/>
          <p14:tracePt t="28897" x="2425700" y="3683000"/>
          <p14:tracePt t="28915" x="2425700" y="3702050"/>
          <p14:tracePt t="28933" x="2425700" y="3740150"/>
          <p14:tracePt t="28952" x="2425700" y="3765550"/>
          <p14:tracePt t="28972" x="2419350" y="3778250"/>
          <p14:tracePt t="28994" x="2419350" y="3797300"/>
          <p14:tracePt t="29015" x="2419350" y="3803650"/>
          <p14:tracePt t="29036" x="2419350" y="3810000"/>
          <p14:tracePt t="29059" x="2419350" y="3816350"/>
          <p14:tracePt t="29086" x="2419350" y="3822700"/>
          <p14:tracePt t="29109" x="2419350" y="3829050"/>
          <p14:tracePt t="29129" x="2419350" y="3835400"/>
          <p14:tracePt t="29151" x="2419350" y="3848100"/>
          <p14:tracePt t="29174" x="2419350" y="3867150"/>
          <p14:tracePt t="29196" x="2413000" y="3873500"/>
          <p14:tracePt t="29219" x="2413000" y="3879850"/>
          <p14:tracePt t="29244" x="2406650" y="3892550"/>
          <p14:tracePt t="29264" x="2406650" y="3898900"/>
          <p14:tracePt t="29287" x="2400300" y="3905250"/>
          <p14:tracePt t="29374" x="2406650" y="3905250"/>
          <p14:tracePt t="29399" x="2406650" y="3898900"/>
          <p14:tracePt t="29420" x="2406650" y="3886200"/>
          <p14:tracePt t="29440" x="2406650" y="3873500"/>
          <p14:tracePt t="29517" x="2406650" y="3879850"/>
          <p14:tracePt t="29539" x="2406650" y="3892550"/>
          <p14:tracePt t="29555" x="2406650" y="3905250"/>
          <p14:tracePt t="29573" x="2406650" y="3924300"/>
          <p14:tracePt t="29629" x="2406650" y="3917950"/>
          <p14:tracePt t="29646" x="2413000" y="3898900"/>
          <p14:tracePt t="29664" x="2419350" y="3879850"/>
          <p14:tracePt t="29681" x="2425700" y="3860800"/>
          <p14:tracePt t="29698" x="2425700" y="3841750"/>
          <p14:tracePt t="29717" x="2432050" y="3841750"/>
          <p14:tracePt t="29790" x="2432050" y="3848100"/>
          <p14:tracePt t="29808" x="2425700" y="3867150"/>
          <p14:tracePt t="29825" x="2425700" y="3879850"/>
          <p14:tracePt t="29841" x="2425700" y="3892550"/>
          <p14:tracePt t="29860" x="2425700" y="3898900"/>
          <p14:tracePt t="29877" x="2432050" y="3898900"/>
          <p14:tracePt t="29894" x="2482850" y="3879850"/>
          <p14:tracePt t="29911" x="2552700" y="3822700"/>
          <p14:tracePt t="29928" x="2616200" y="3714750"/>
          <p14:tracePt t="29947" x="2628900" y="3683000"/>
          <p14:tracePt t="29968" x="2628900" y="3670300"/>
          <p14:tracePt t="30005" x="2622550" y="3670300"/>
          <p14:tracePt t="30030" x="2603500" y="3721100"/>
          <p14:tracePt t="30051" x="2584450" y="3752850"/>
          <p14:tracePt t="30076" x="2552700" y="3797300"/>
          <p14:tracePt t="30099" x="2533650" y="3816350"/>
          <p14:tracePt t="30123" x="2514600" y="3829050"/>
          <p14:tracePt t="30146" x="2501900" y="3841750"/>
          <p14:tracePt t="30167" x="2495550" y="3848100"/>
          <p14:tracePt t="30189" x="2489200" y="3854450"/>
          <p14:tracePt t="30213" x="2489200" y="3860800"/>
          <p14:tracePt t="30236" x="2482850" y="3860800"/>
          <p14:tracePt t="30258" x="2476500" y="3879850"/>
          <p14:tracePt t="30283" x="2457450" y="3892550"/>
          <p14:tracePt t="30304" x="2438400" y="3917950"/>
          <p14:tracePt t="30329" x="2419350" y="3930650"/>
          <p14:tracePt t="30353" x="2406650" y="3943350"/>
          <p14:tracePt t="30380" x="2400300" y="3949700"/>
          <p14:tracePt t="30403" x="2393950" y="3956050"/>
          <p14:tracePt t="31093" x="2393950" y="3962400"/>
          <p14:tracePt t="31113" x="2406650" y="3975100"/>
          <p14:tracePt t="31134" x="2419350" y="3987800"/>
          <p14:tracePt t="31156" x="2457450" y="4000500"/>
          <p14:tracePt t="31178" x="2565400" y="4006850"/>
          <p14:tracePt t="31201" x="2806700" y="4006850"/>
          <p14:tracePt t="31222" x="2965450" y="3994150"/>
          <p14:tracePt t="31246" x="3098800" y="3943350"/>
          <p14:tracePt t="31268" x="3244850" y="3860800"/>
          <p14:tracePt t="31292" x="3340100" y="3752850"/>
          <p14:tracePt t="31293" x="3359150" y="3708400"/>
          <p14:tracePt t="31317" x="3422650" y="3619500"/>
          <p14:tracePt t="31340" x="3429000" y="3549650"/>
          <p14:tracePt t="31360" x="3460750" y="3314700"/>
          <p14:tracePt t="31386" x="3492500" y="3111500"/>
          <p14:tracePt t="31406" x="3492500" y="2959100"/>
          <p14:tracePt t="31426" x="3486150" y="2838450"/>
          <p14:tracePt t="31451" x="3454400" y="2749550"/>
          <p14:tracePt t="31473" x="3416300" y="2667000"/>
          <p14:tracePt t="31497" x="3359150" y="2584450"/>
          <p14:tracePt t="31518" x="3308350" y="2501900"/>
          <p14:tracePt t="31541" x="3175000" y="2438400"/>
          <p14:tracePt t="31560" x="3124200" y="2419350"/>
          <p14:tracePt t="31579" x="3041650" y="2400300"/>
          <p14:tracePt t="31597" x="2857500" y="2355850"/>
          <p14:tracePt t="31615" x="2724150" y="2355850"/>
          <p14:tracePt t="31636" x="2667000" y="2355850"/>
          <p14:tracePt t="31654" x="2540000" y="2349500"/>
          <p14:tracePt t="31674" x="2432050" y="2362200"/>
          <p14:tracePt t="31692" x="2374900" y="2374900"/>
          <p14:tracePt t="31711" x="2254250" y="2400300"/>
          <p14:tracePt t="31731" x="2222500" y="2406650"/>
          <p14:tracePt t="31750" x="2203450" y="2413000"/>
          <p14:tracePt t="31769" x="2190750" y="2425700"/>
          <p14:tracePt t="31788" x="2178050" y="2432050"/>
          <p14:tracePt t="31807" x="2159000" y="2457450"/>
          <p14:tracePt t="31825" x="2108200" y="2476500"/>
          <p14:tracePt t="31844" x="2076450" y="2501900"/>
          <p14:tracePt t="31863" x="2044700" y="2520950"/>
          <p14:tracePt t="31881" x="2032000" y="2533650"/>
          <p14:tracePt t="31901" x="2025650" y="2552700"/>
          <p14:tracePt t="31920" x="2012950" y="2584450"/>
          <p14:tracePt t="31939" x="2000250" y="2628900"/>
          <p14:tracePt t="31959" x="1993900" y="2673350"/>
          <p14:tracePt t="31981" x="1981200" y="2781300"/>
          <p14:tracePt t="32004" x="1974850" y="2876550"/>
          <p14:tracePt t="32005" x="1974850" y="2933700"/>
          <p14:tracePt t="32026" x="1974850" y="3105150"/>
          <p14:tracePt t="32050" x="1968500" y="3219450"/>
          <p14:tracePt t="32070" x="1968500" y="3390900"/>
          <p14:tracePt t="32095" x="1962150" y="3549650"/>
          <p14:tracePt t="32117" x="1949450" y="3644900"/>
          <p14:tracePt t="32142" x="1943100" y="3708400"/>
          <p14:tracePt t="32166" x="1930400" y="3790950"/>
          <p14:tracePt t="32189" x="1930400" y="3848100"/>
          <p14:tracePt t="32190" x="1930400" y="3873500"/>
          <p14:tracePt t="32212" x="1936750" y="3917950"/>
          <p14:tracePt t="32233" x="1943100" y="3962400"/>
          <p14:tracePt t="32255" x="1949450" y="4051300"/>
          <p14:tracePt t="32278" x="1968500" y="4133850"/>
          <p14:tracePt t="32300" x="1987550" y="4197350"/>
          <p14:tracePt t="32322" x="2019300" y="4305300"/>
          <p14:tracePt t="32343" x="2051050" y="4375150"/>
          <p14:tracePt t="32363" x="2076450" y="4451350"/>
          <p14:tracePt t="32395" x="2159000" y="4521200"/>
          <p14:tracePt t="32418" x="2216150" y="4591050"/>
          <p14:tracePt t="32443" x="2343150" y="4622800"/>
          <p14:tracePt t="32469" x="2432050" y="4641850"/>
          <p14:tracePt t="32489" x="2451100" y="4648200"/>
          <p14:tracePt t="32510" x="2533650" y="4648200"/>
          <p14:tracePt t="32532" x="2609850" y="4654550"/>
          <p14:tracePt t="32554" x="2844800" y="4654550"/>
          <p14:tracePt t="32574" x="2978150" y="4654550"/>
          <p14:tracePt t="32594" x="3035300" y="4648200"/>
          <p14:tracePt t="32614" x="3067050" y="4629150"/>
          <p14:tracePt t="32633" x="3092450" y="4629150"/>
          <p14:tracePt t="32651" x="3111500" y="4622800"/>
          <p14:tracePt t="32670" x="3155950" y="4616450"/>
          <p14:tracePt t="32688" x="3168650" y="4610100"/>
          <p14:tracePt t="32706" x="3181350" y="4603750"/>
          <p14:tracePt t="32725" x="3257550" y="4597400"/>
          <p14:tracePt t="32744" x="3308350" y="4597400"/>
          <p14:tracePt t="32765" x="3371850" y="4597400"/>
          <p14:tracePt t="32784" x="3390900" y="4597400"/>
          <p14:tracePt t="32804" x="3403600" y="4597400"/>
          <p14:tracePt t="32806" x="3409950" y="4597400"/>
          <p14:tracePt t="32830" x="3416300" y="4597400"/>
          <p14:tracePt t="32848" x="3422650" y="4597400"/>
          <p14:tracePt t="32866" x="3429000" y="4591050"/>
          <p14:tracePt t="32885" x="3454400" y="4584700"/>
          <p14:tracePt t="32905" x="3473450" y="4578350"/>
          <p14:tracePt t="32924" x="3492500" y="4578350"/>
          <p14:tracePt t="32944" x="3498850" y="4572000"/>
          <p14:tracePt t="33005" x="3505200" y="4572000"/>
          <p14:tracePt t="33027" x="3505200" y="4565650"/>
          <p14:tracePt t="33049" x="3517900" y="4559300"/>
          <p14:tracePt t="33071" x="3524250" y="4559300"/>
          <p14:tracePt t="33096" x="3524250" y="4552950"/>
          <p14:tracePt t="33119" x="3530600" y="4540250"/>
          <p14:tracePt t="33143" x="3536950" y="4533900"/>
          <p14:tracePt t="33169" x="3536950" y="4521200"/>
          <p14:tracePt t="33193" x="3543300" y="4508500"/>
          <p14:tracePt t="33216" x="3549650" y="4495800"/>
          <p14:tracePt t="33241" x="3556000" y="4464050"/>
          <p14:tracePt t="33268" x="3562350" y="4419600"/>
          <p14:tracePt t="33293" x="3568700" y="4381500"/>
          <p14:tracePt t="33293" x="3568700" y="4362450"/>
          <p14:tracePt t="33315" x="3568700" y="4330700"/>
          <p14:tracePt t="33341" x="3568700" y="4248150"/>
          <p14:tracePt t="33363" x="3568700" y="4191000"/>
          <p14:tracePt t="33389" x="3568700" y="4146550"/>
          <p14:tracePt t="33410" x="0" y="0"/>
        </p14:tracePtLst>
        <p14:tracePtLst>
          <p14:tracePt t="41607" x="4749800" y="1778000"/>
          <p14:tracePt t="41678" x="4756150" y="1778000"/>
          <p14:tracePt t="41697" x="4768850" y="1784350"/>
          <p14:tracePt t="41716" x="4787900" y="1828800"/>
          <p14:tracePt t="41734" x="4895850" y="1860550"/>
          <p14:tracePt t="41754" x="5022850" y="1885950"/>
          <p14:tracePt t="41773" x="5054600" y="1892300"/>
          <p14:tracePt t="41793" x="5118100" y="1898650"/>
          <p14:tracePt t="41812" x="5213350" y="1905000"/>
          <p14:tracePt t="41830" x="5429250" y="1911350"/>
          <p14:tracePt t="41850" x="5556250" y="1911350"/>
          <p14:tracePt t="41869" x="5784850" y="1911350"/>
          <p14:tracePt t="41888" x="5918200" y="1911350"/>
          <p14:tracePt t="41907" x="6038850" y="1911350"/>
          <p14:tracePt t="41926" x="6191250" y="1911350"/>
          <p14:tracePt t="41944" x="6292850" y="1911350"/>
          <p14:tracePt t="41966" x="6369050" y="1911350"/>
          <p14:tracePt t="41990" x="6521450" y="1911350"/>
          <p14:tracePt t="42016" x="6578600" y="1911350"/>
          <p14:tracePt t="42040" x="6597650" y="1911350"/>
          <p14:tracePt t="42063" x="6610350" y="1911350"/>
          <p14:tracePt t="42087" x="6623050" y="1911350"/>
          <p14:tracePt t="42110" x="6648450" y="1911350"/>
          <p14:tracePt t="42135" x="6667500" y="1911350"/>
          <p14:tracePt t="42161" x="6680200" y="1911350"/>
          <p14:tracePt t="42184" x="6686550" y="1911350"/>
          <p14:tracePt t="42317" x="6673850" y="1911350"/>
          <p14:tracePt t="42338" x="6661150" y="1905000"/>
          <p14:tracePt t="42364" x="6572250" y="1892300"/>
          <p14:tracePt t="42386" x="6470650" y="1879600"/>
          <p14:tracePt t="42412" x="6273800" y="1873250"/>
          <p14:tracePt t="42438" x="5981700" y="1873250"/>
          <p14:tracePt t="42470" x="5861050" y="1873250"/>
          <p14:tracePt t="42497" x="5816600" y="1873250"/>
          <p14:tracePt t="42522" x="5778500" y="1866900"/>
          <p14:tracePt t="42546" x="5689600" y="1860550"/>
          <p14:tracePt t="42566" x="5588000" y="1860550"/>
          <p14:tracePt t="42586" x="5499100" y="1860550"/>
          <p14:tracePt t="42606" x="5372100" y="1860550"/>
          <p14:tracePt t="42626" x="5257800" y="1854200"/>
          <p14:tracePt t="42646" x="5194300" y="1847850"/>
          <p14:tracePt t="42666" x="5137150" y="1847850"/>
          <p14:tracePt t="42686" x="5067300" y="1847850"/>
          <p14:tracePt t="42707" x="5035550" y="1847850"/>
          <p14:tracePt t="42726" x="5022850" y="1847850"/>
          <p14:tracePt t="42746" x="5016500" y="1847850"/>
          <p14:tracePt t="42765" x="5010150" y="1847850"/>
          <p14:tracePt t="42785" x="5003800" y="1847850"/>
          <p14:tracePt t="42804" x="4997450" y="1847850"/>
          <p14:tracePt t="42823" x="4978400" y="1847850"/>
          <p14:tracePt t="42846" x="4959350" y="1854200"/>
          <p14:tracePt t="42866" x="4953000" y="1860550"/>
          <p14:tracePt t="42886" x="4940300" y="1873250"/>
          <p14:tracePt t="42907" x="4933950" y="1879600"/>
          <p14:tracePt t="42926" x="4927600" y="1885950"/>
          <p14:tracePt t="42947" x="4927600" y="1905000"/>
          <p14:tracePt t="42969" x="4921250" y="1917700"/>
          <p14:tracePt t="42997" x="4921250" y="1955800"/>
          <p14:tracePt t="43021" x="4921250" y="1974850"/>
          <p14:tracePt t="43049" x="4921250" y="1981200"/>
          <p14:tracePt t="43074" x="4921250" y="2000250"/>
          <p14:tracePt t="43098" x="4927600" y="2019300"/>
          <p14:tracePt t="43121" x="4933950" y="2038350"/>
          <p14:tracePt t="43147" x="4940300" y="2044700"/>
          <p14:tracePt t="43175" x="4953000" y="2063750"/>
          <p14:tracePt t="43197" x="4965700" y="2089150"/>
          <p14:tracePt t="43221" x="4984750" y="2108200"/>
          <p14:tracePt t="43250" x="5010150" y="2139950"/>
          <p14:tracePt t="43276" x="5029200" y="2146300"/>
          <p14:tracePt t="43301" x="5060950" y="2159000"/>
          <p14:tracePt t="43325" x="5099050" y="2178050"/>
          <p14:tracePt t="43354" x="5149850" y="2178050"/>
          <p14:tracePt t="43380" x="5156200" y="2178050"/>
          <p14:tracePt t="43402" x="5162550" y="2178050"/>
          <p14:tracePt t="43469" x="5168900" y="2178050"/>
          <p14:tracePt t="43878" x="5175250" y="2178050"/>
          <p14:tracePt t="43896" x="5181600" y="2178050"/>
          <p14:tracePt t="43916" x="5187950" y="2184400"/>
          <p14:tracePt t="43936" x="5207000" y="2184400"/>
          <p14:tracePt t="43956" x="5238750" y="2184400"/>
          <p14:tracePt t="43957" x="5270500" y="2184400"/>
          <p14:tracePt t="43982" x="5346700" y="2184400"/>
          <p14:tracePt t="44008" x="5454650" y="2184400"/>
          <p14:tracePt t="44033" x="5511800" y="2184400"/>
          <p14:tracePt t="44058" x="5537200" y="2184400"/>
          <p14:tracePt t="44083" x="5543550" y="2184400"/>
          <p14:tracePt t="44108" x="5562600" y="2184400"/>
          <p14:tracePt t="44134" x="5613400" y="2184400"/>
          <p14:tracePt t="44158" x="5664200" y="2184400"/>
          <p14:tracePt t="44183" x="5708650" y="2184400"/>
          <p14:tracePt t="44206" x="5759450" y="2184400"/>
          <p14:tracePt t="44231" x="5829300" y="2184400"/>
          <p14:tracePt t="44255" x="5886450" y="2184400"/>
          <p14:tracePt t="44280" x="5969000" y="2184400"/>
          <p14:tracePt t="44303" x="6000750" y="2184400"/>
          <p14:tracePt t="44328" x="6026150" y="2184400"/>
          <p14:tracePt t="44355" x="6051550" y="2184400"/>
          <p14:tracePt t="44377" x="6083300" y="2184400"/>
          <p14:tracePt t="44402" x="6089650" y="2184400"/>
          <p14:tracePt t="44427" x="6096000" y="2184400"/>
          <p14:tracePt t="44830" x="6102350" y="2184400"/>
          <p14:tracePt t="44854" x="6108700" y="2184400"/>
          <p14:tracePt t="44878" x="6121400" y="2184400"/>
          <p14:tracePt t="44899" x="6127750" y="2184400"/>
          <p14:tracePt t="44919" x="6153150" y="2184400"/>
          <p14:tracePt t="44939" x="6184900" y="2184400"/>
          <p14:tracePt t="44960" x="6229350" y="2178050"/>
          <p14:tracePt t="44983" x="6267450" y="2178050"/>
          <p14:tracePt t="45010" x="6299200" y="2178050"/>
          <p14:tracePt t="45036" x="6318250" y="2178050"/>
          <p14:tracePt t="45057" x="6343650" y="2178050"/>
          <p14:tracePt t="45083" x="6375400" y="2178050"/>
          <p14:tracePt t="45105" x="6407150" y="2178050"/>
          <p14:tracePt t="45134" x="6451600" y="2178050"/>
          <p14:tracePt t="45162" x="6483350" y="2178050"/>
          <p14:tracePt t="45190" x="6527800" y="2165350"/>
          <p14:tracePt t="45217" x="6565900" y="2159000"/>
          <p14:tracePt t="45242" x="6610350" y="2152650"/>
          <p14:tracePt t="45268" x="6718300" y="2152650"/>
          <p14:tracePt t="45295" x="6762750" y="2152650"/>
          <p14:tracePt t="45322" x="6800850" y="2152650"/>
          <p14:tracePt t="45346" x="6838950" y="2152650"/>
          <p14:tracePt t="45374" x="6877050" y="2152650"/>
          <p14:tracePt t="45399" x="6896100" y="2159000"/>
          <p14:tracePt t="45424" x="6915150" y="2152650"/>
          <p14:tracePt t="45451" x="6934200" y="2146300"/>
          <p14:tracePt t="45910" x="6940550" y="2146300"/>
          <p14:tracePt t="45966" x="6946900" y="2146300"/>
          <p14:tracePt t="46374" x="6946900" y="2139950"/>
          <p14:tracePt t="46446" x="7016750" y="2146300"/>
          <p14:tracePt t="46472" x="7239000" y="2152650"/>
          <p14:tracePt t="46505" x="7569200" y="2159000"/>
          <p14:tracePt t="46531" x="7747000" y="2165350"/>
          <p14:tracePt t="46555" x="7969250" y="2171700"/>
          <p14:tracePt t="46577" x="8191500" y="2178050"/>
          <p14:tracePt t="46600" x="8369300" y="2178050"/>
          <p14:tracePt t="46622" x="8451850" y="2171700"/>
          <p14:tracePt t="46642" x="8464550" y="2171700"/>
          <p14:tracePt t="46663" x="8489950" y="2171700"/>
          <p14:tracePt t="46684" x="8496300" y="2171700"/>
          <p14:tracePt t="46705" x="8528050" y="2171700"/>
          <p14:tracePt t="46725" x="8559800" y="2171700"/>
          <p14:tracePt t="46745" x="8578850" y="2165350"/>
          <p14:tracePt t="46768" x="8597900" y="2165350"/>
          <p14:tracePt t="46878" x="8604250" y="2165350"/>
          <p14:tracePt t="46896" x="8610600" y="2159000"/>
          <p14:tracePt t="46917" x="8610600" y="2152650"/>
          <p14:tracePt t="47262" x="8610600" y="2146300"/>
          <p14:tracePt t="47287" x="8610600" y="2133600"/>
          <p14:tracePt t="47312" x="8610600" y="2120900"/>
          <p14:tracePt t="47337" x="8604250" y="2101850"/>
          <p14:tracePt t="47363" x="8597900" y="2076450"/>
          <p14:tracePt t="47396" x="8585200" y="2057400"/>
          <p14:tracePt t="47424" x="8572500" y="2044700"/>
          <p14:tracePt t="47448" x="8566150" y="2032000"/>
          <p14:tracePt t="47474" x="8553450" y="2019300"/>
          <p14:tracePt t="47506" x="8534400" y="2000250"/>
          <p14:tracePt t="47536" x="8515350" y="1981200"/>
          <p14:tracePt t="47559" x="8502650" y="1974850"/>
          <p14:tracePt t="47581" x="8483600" y="1962150"/>
          <p14:tracePt t="47603" x="8470900" y="1955800"/>
          <p14:tracePt t="47625" x="8451850" y="1943100"/>
          <p14:tracePt t="47646" x="8445500" y="1930400"/>
          <p14:tracePt t="47669" x="8439150" y="1930400"/>
          <p14:tracePt t="47690" x="8439150" y="1924050"/>
          <p14:tracePt t="47710" x="8432800" y="1917700"/>
          <p14:tracePt t="47733" x="8426450" y="1917700"/>
          <p14:tracePt t="47753" x="8420100" y="1911350"/>
          <p14:tracePt t="47773" x="8413750" y="1911350"/>
          <p14:tracePt t="47796" x="8413750" y="1905000"/>
          <p14:tracePt t="47816" x="8394700" y="1905000"/>
          <p14:tracePt t="47837" x="8375650" y="1898650"/>
          <p14:tracePt t="47859" x="8362950" y="1892300"/>
          <p14:tracePt t="47989" x="8407400" y="1892300"/>
          <p14:tracePt t="48015" x="8521700" y="1892300"/>
          <p14:tracePt t="48042" x="8648700" y="1892300"/>
          <p14:tracePt t="48070" x="8896350" y="1892300"/>
          <p14:tracePt t="48097" x="8972550" y="1892300"/>
          <p14:tracePt t="48124" x="8997950" y="1892300"/>
          <p14:tracePt t="48125" x="9010650" y="1892300"/>
          <p14:tracePt t="48154" x="9017000" y="1898650"/>
          <p14:tracePt t="48177" x="9029700" y="1898650"/>
          <p14:tracePt t="48204" x="9074150" y="1898650"/>
          <p14:tracePt t="48231" x="9099550" y="1898650"/>
          <p14:tracePt t="48256" x="9118600" y="1898650"/>
          <p14:tracePt t="48281" x="9169400" y="1898650"/>
          <p14:tracePt t="48310" x="9328150" y="1898650"/>
          <p14:tracePt t="48340" x="9505950" y="1898650"/>
          <p14:tracePt t="48366" x="9582150" y="1898650"/>
          <p14:tracePt t="48390" x="9594850" y="1898650"/>
          <p14:tracePt t="48415" x="9613900" y="1898650"/>
          <p14:tracePt t="48440" x="9632950" y="1898650"/>
          <p14:tracePt t="48510" x="9626600" y="1898650"/>
          <p14:tracePt t="48535" x="9594850" y="1911350"/>
          <p14:tracePt t="48559" x="9556750" y="1924050"/>
          <p14:tracePt t="48579" x="9556750" y="1917700"/>
          <p14:tracePt t="48601" x="9461500" y="1936750"/>
          <p14:tracePt t="48622" x="9353550" y="1949450"/>
          <p14:tracePt t="48644" x="9309100" y="1955800"/>
          <p14:tracePt t="48666" x="9245600" y="1962150"/>
          <p14:tracePt t="48687" x="9201150" y="1981200"/>
          <p14:tracePt t="48708" x="9188450" y="1987550"/>
          <p14:tracePt t="48729" x="9163050" y="2000250"/>
          <p14:tracePt t="48753" x="9150350" y="2006600"/>
          <p14:tracePt t="48775" x="9144000" y="2019300"/>
          <p14:tracePt t="48796" x="9131300" y="2025650"/>
          <p14:tracePt t="48817" x="9099550" y="2038350"/>
          <p14:tracePt t="48840" x="9055100" y="2057400"/>
          <p14:tracePt t="48863" x="8991600" y="2070100"/>
          <p14:tracePt t="48886" x="8959850" y="2082800"/>
          <p14:tracePt t="48908" x="8947150" y="2082800"/>
          <p14:tracePt t="48929" x="8921750" y="2082800"/>
          <p14:tracePt t="48952" x="8909050" y="2082800"/>
          <p14:tracePt t="48974" x="8890000" y="2089150"/>
          <p14:tracePt t="49003" x="8870950" y="2095500"/>
          <p14:tracePt t="49035" x="8839200" y="2101850"/>
          <p14:tracePt t="49064" x="8794750" y="2114550"/>
          <p14:tracePt t="49092" x="8782050" y="2120900"/>
          <p14:tracePt t="49121" x="8775700" y="2120900"/>
          <p14:tracePt t="52120" x="0" y="0"/>
        </p14:tracePtLst>
        <p14:tracePtLst>
          <p14:tracePt t="87423" x="3683000" y="5962650"/>
          <p14:tracePt t="87525" x="3676650" y="5962650"/>
          <p14:tracePt t="87549" x="3663950" y="5962650"/>
          <p14:tracePt t="87576" x="3613150" y="5949950"/>
          <p14:tracePt t="87602" x="3594100" y="5949950"/>
          <p14:tracePt t="87627" x="3575050" y="5943600"/>
          <p14:tracePt t="87652" x="3562350" y="5943600"/>
          <p14:tracePt t="87676" x="3511550" y="5956300"/>
          <p14:tracePt t="87701" x="3409950" y="5969000"/>
          <p14:tracePt t="87727" x="3371850" y="5981700"/>
          <p14:tracePt t="87754" x="3346450" y="5988050"/>
          <p14:tracePt t="87781" x="3340100" y="5994400"/>
          <p14:tracePt t="87807" x="3333750" y="5994400"/>
          <p14:tracePt t="87833" x="3333750" y="6000750"/>
          <p14:tracePt t="87862" x="3340100" y="6019800"/>
          <p14:tracePt t="87890" x="3371850" y="6057900"/>
          <p14:tracePt t="87919" x="3416300" y="6083300"/>
          <p14:tracePt t="87945" x="3441700" y="6096000"/>
          <p14:tracePt t="87971" x="3460750" y="6102350"/>
          <p14:tracePt t="87999" x="3486150" y="6102350"/>
          <p14:tracePt t="88025" x="3498850" y="6108700"/>
          <p14:tracePt t="88057" x="3606800" y="6108700"/>
          <p14:tracePt t="88085" x="3771900" y="6108700"/>
          <p14:tracePt t="88115" x="3790950" y="6108700"/>
          <p14:tracePt t="88142" x="3797300" y="6096000"/>
          <p14:tracePt t="88166" x="3797300" y="6083300"/>
          <p14:tracePt t="88189" x="3784600" y="6057900"/>
          <p14:tracePt t="88212" x="3784600" y="6051550"/>
          <p14:tracePt t="88235" x="3778250" y="6051550"/>
          <p14:tracePt t="88382" x="3790950" y="6051550"/>
          <p14:tracePt t="88403" x="3873500" y="6051550"/>
          <p14:tracePt t="88424" x="4095750" y="6064250"/>
          <p14:tracePt t="88447" x="4794250" y="6102350"/>
          <p14:tracePt t="88471" x="5835650" y="6140450"/>
          <p14:tracePt t="88493" x="6832600" y="6153150"/>
          <p14:tracePt t="88517" x="7321550" y="6153150"/>
          <p14:tracePt t="88542" x="7651750" y="6146800"/>
          <p14:tracePt t="88566" x="7689850" y="6134100"/>
          <p14:tracePt t="88592" x="7696200" y="6127750"/>
          <p14:tracePt t="88620" x="7689850" y="6108700"/>
          <p14:tracePt t="88647" x="7683500" y="6096000"/>
          <p14:tracePt t="88673" x="7683500" y="6089650"/>
          <p14:tracePt t="88725" x="7683500" y="6083300"/>
          <p14:tracePt t="88750" x="7594600" y="6070600"/>
          <p14:tracePt t="88777" x="7442200" y="6051550"/>
          <p14:tracePt t="88802" x="7264400" y="6045200"/>
          <p14:tracePt t="88830" x="7067550" y="6045200"/>
          <p14:tracePt t="88862" x="7023100" y="6045200"/>
          <p14:tracePt t="88889" x="7016750" y="6051550"/>
          <p14:tracePt t="88925" x="7010400" y="6057900"/>
          <p14:tracePt t="88950" x="6997700" y="6064250"/>
          <p14:tracePt t="88976" x="6991350" y="6076950"/>
          <p14:tracePt t="89003" x="6991350" y="6089650"/>
          <p14:tracePt t="89029" x="6991350" y="6102350"/>
          <p14:tracePt t="89061" x="7048500" y="6121400"/>
          <p14:tracePt t="89090" x="7156450" y="6121400"/>
          <p14:tracePt t="89117" x="7213600" y="6102350"/>
          <p14:tracePt t="89144" x="7213600" y="6083300"/>
          <p14:tracePt t="89168" x="7213600" y="6070600"/>
          <p14:tracePt t="89191" x="7188200" y="6051550"/>
          <p14:tracePt t="89214" x="7143750" y="6032500"/>
          <p14:tracePt t="89238" x="6991350" y="6000750"/>
          <p14:tracePt t="89261" x="6946900" y="5994400"/>
          <p14:tracePt t="89284" x="6921500" y="5994400"/>
          <p14:tracePt t="89306" x="6915150" y="6013450"/>
          <p14:tracePt t="89330" x="6915150" y="6032500"/>
          <p14:tracePt t="89353" x="6927850" y="6038850"/>
          <p14:tracePt t="89376" x="6997700" y="6045200"/>
          <p14:tracePt t="89401" x="7181850" y="6051550"/>
          <p14:tracePt t="89424" x="7512050" y="6051550"/>
          <p14:tracePt t="89447" x="7829550" y="6064250"/>
          <p14:tracePt t="89470" x="8248650" y="6070600"/>
          <p14:tracePt t="89493" x="8534400" y="6070600"/>
          <p14:tracePt t="89518" x="8851900" y="6083300"/>
          <p14:tracePt t="89542" x="9182100" y="6096000"/>
          <p14:tracePt t="89568" x="9499600" y="6102350"/>
          <p14:tracePt t="89600" x="9931400" y="6102350"/>
          <p14:tracePt t="89627" x="10356850" y="6102350"/>
          <p14:tracePt t="89655" x="10655300" y="6102350"/>
          <p14:tracePt t="89681" x="10972800" y="6102350"/>
          <p14:tracePt t="89706" x="11239500" y="6096000"/>
          <p14:tracePt t="89734" x="11353800" y="6076950"/>
          <p14:tracePt t="89761" x="11360150" y="6076950"/>
          <p14:tracePt t="89814" x="11360150" y="6070600"/>
          <p14:tracePt t="89839" x="11360150" y="6064250"/>
          <p14:tracePt t="89864" x="11258550" y="6051550"/>
          <p14:tracePt t="89892" x="11220450" y="6051550"/>
          <p14:tracePt t="89893" x="11201400" y="6051550"/>
          <p14:tracePt t="89922" x="11176000" y="6045200"/>
          <p14:tracePt t="89952" x="11106150" y="6045200"/>
          <p14:tracePt t="89980" x="11029950" y="6045200"/>
          <p14:tracePt t="90009" x="11017250" y="6045200"/>
          <p14:tracePt t="90034" x="11004550" y="6045200"/>
          <p14:tracePt t="90068" x="10985500" y="6057900"/>
          <p14:tracePt t="90069" x="10979150" y="6057900"/>
          <p14:tracePt t="90098" x="10972800" y="6070600"/>
          <p14:tracePt t="90126" x="10966450" y="6083300"/>
          <p14:tracePt t="90205" x="10979150" y="6083300"/>
          <p14:tracePt t="90231" x="10991850" y="6064250"/>
          <p14:tracePt t="90255" x="10998200" y="6019800"/>
          <p14:tracePt t="90278" x="10991850" y="5988050"/>
          <p14:tracePt t="90302" x="10966450" y="5969000"/>
          <p14:tracePt t="90327" x="10877550" y="5949950"/>
          <p14:tracePt t="90351" x="10807700" y="5937250"/>
          <p14:tracePt t="90374" x="10674350" y="5956300"/>
          <p14:tracePt t="90398" x="10471150" y="5981700"/>
          <p14:tracePt t="90423" x="10388600" y="6007100"/>
          <p14:tracePt t="90446" x="10382250" y="6013450"/>
          <p14:tracePt t="90469" x="10375900" y="6032500"/>
          <p14:tracePt t="90493" x="10388600" y="6057900"/>
          <p14:tracePt t="90517" x="10407650" y="6064250"/>
          <p14:tracePt t="90542" x="10452100" y="6083300"/>
          <p14:tracePt t="90571" x="10502900" y="6083300"/>
          <p14:tracePt t="90599" x="10521950" y="6070600"/>
          <p14:tracePt t="90627" x="10521950" y="6045200"/>
          <p14:tracePt t="90655" x="10490200" y="6013450"/>
          <p14:tracePt t="90682" x="10439400" y="5994400"/>
          <p14:tracePt t="90710" x="10394950" y="5988050"/>
          <p14:tracePt t="90739" x="10369550" y="5981700"/>
          <p14:tracePt t="90768" x="10363200" y="5994400"/>
          <p14:tracePt t="90796" x="10369550" y="6007100"/>
          <p14:tracePt t="90823" x="10407650" y="6026150"/>
          <p14:tracePt t="90850" x="10471150" y="6032500"/>
          <p14:tracePt t="90878" x="10572750" y="6019800"/>
          <p14:tracePt t="90906" x="10591800" y="6000750"/>
          <p14:tracePt t="90934" x="10604500" y="5969000"/>
          <p14:tracePt t="90963" x="10591800" y="5956300"/>
          <p14:tracePt t="90991" x="10547350" y="5937250"/>
          <p14:tracePt t="91020" x="10541000" y="5937250"/>
          <p14:tracePt t="91051" x="10502900" y="5962650"/>
          <p14:tracePt t="91082" x="10496550" y="5988050"/>
          <p14:tracePt t="91110" x="10509250" y="6007100"/>
          <p14:tracePt t="91139" x="10541000" y="6013450"/>
          <p14:tracePt t="91164" x="10598150" y="6019800"/>
          <p14:tracePt t="91188" x="10629900" y="6019800"/>
          <p14:tracePt t="91212" x="10636250" y="6007100"/>
          <p14:tracePt t="91235" x="10636250" y="5994400"/>
          <p14:tracePt t="91260" x="10629900" y="5975350"/>
          <p14:tracePt t="91285" x="10610850" y="5969000"/>
          <p14:tracePt t="91312" x="10604500" y="5969000"/>
          <p14:tracePt t="91335" x="10579100" y="5975350"/>
          <p14:tracePt t="91361" x="10572750" y="5994400"/>
          <p14:tracePt t="91384" x="10572750" y="6000750"/>
          <p14:tracePt t="91408" x="10572750" y="6007100"/>
          <p14:tracePt t="91433" x="10604500" y="6019800"/>
          <p14:tracePt t="91457" x="10610850" y="6019800"/>
          <p14:tracePt t="91479" x="10617200" y="6019800"/>
          <p14:tracePt t="91503" x="10617200" y="6007100"/>
          <p14:tracePt t="91528" x="10617200" y="6000750"/>
          <p14:tracePt t="91554" x="10610850" y="5981700"/>
          <p14:tracePt t="91589" x="10598150" y="5981700"/>
          <p14:tracePt t="91616" x="10579100" y="5981700"/>
          <p14:tracePt t="91644" x="10547350" y="5988050"/>
          <p14:tracePt t="91671" x="10541000" y="6013450"/>
          <p14:tracePt t="91698" x="10541000" y="6019800"/>
          <p14:tracePt t="91725" x="10547350" y="6019800"/>
          <p14:tracePt t="91752" x="10560050" y="6026150"/>
          <p14:tracePt t="91781" x="10566400" y="6026150"/>
          <p14:tracePt t="91808" x="10572750" y="6019800"/>
          <p14:tracePt t="91837" x="10572750" y="6013450"/>
          <p14:tracePt t="92173" x="0" y="0"/>
        </p14:tracePtLst>
        <p14:tracePtLst>
          <p14:tracePt t="109010" x="3111500" y="5403850"/>
          <p14:tracePt t="109161" x="3111500" y="5397500"/>
          <p14:tracePt t="109192" x="3079750" y="5372100"/>
          <p14:tracePt t="109221" x="3028950" y="5346700"/>
          <p14:tracePt t="109251" x="2978150" y="5327650"/>
          <p14:tracePt t="109280" x="2952750" y="5327650"/>
          <p14:tracePt t="109308" x="2908300" y="5327650"/>
          <p14:tracePt t="109337" x="2844800" y="5327650"/>
          <p14:tracePt t="109368" x="2781300" y="5327650"/>
          <p14:tracePt t="109395" x="2762250" y="5327650"/>
          <p14:tracePt t="109425" x="2749550" y="5314950"/>
          <p14:tracePt t="109455" x="2711450" y="5314950"/>
          <p14:tracePt t="109488" x="2603500" y="5314950"/>
          <p14:tracePt t="109520" x="2533650" y="5314950"/>
          <p14:tracePt t="109551" x="2514600" y="5314950"/>
          <p14:tracePt t="109553" x="2508250" y="5314950"/>
          <p14:tracePt t="109581" x="2470150" y="5321300"/>
          <p14:tracePt t="109607" x="2457450" y="5327650"/>
          <p14:tracePt t="109636" x="2457450" y="5340350"/>
          <p14:tracePt t="109665" x="2457450" y="5353050"/>
          <p14:tracePt t="109690" x="2457450" y="5372100"/>
          <p14:tracePt t="109714" x="2463800" y="5391150"/>
          <p14:tracePt t="109738" x="2482850" y="5416550"/>
          <p14:tracePt t="109763" x="2520950" y="5448300"/>
          <p14:tracePt t="109787" x="2533650" y="5454650"/>
          <p14:tracePt t="109817" x="2546350" y="5461000"/>
          <p14:tracePt t="109842" x="2565400" y="5480050"/>
          <p14:tracePt t="109867" x="2571750" y="5492750"/>
          <p14:tracePt t="109890" x="2578100" y="5492750"/>
          <p14:tracePt t="109929" x="2584450" y="5499100"/>
          <p14:tracePt t="109953" x="2584450" y="5511800"/>
          <p14:tracePt t="109977" x="2590800" y="5530850"/>
          <p14:tracePt t="110002" x="2597150" y="5537200"/>
          <p14:tracePt t="110026" x="2597150" y="5549900"/>
          <p14:tracePt t="110049" x="2597150" y="5556250"/>
          <p14:tracePt t="110077" x="2597150" y="5562600"/>
          <p14:tracePt t="110107" x="2597150" y="5581650"/>
          <p14:tracePt t="110135" x="2597150" y="5588000"/>
          <p14:tracePt t="110166" x="2597150" y="5594350"/>
          <p14:tracePt t="110196" x="2603500" y="5607050"/>
          <p14:tracePt t="110226" x="2603500" y="5626100"/>
          <p14:tracePt t="110257" x="2603500" y="5632450"/>
          <p14:tracePt t="110297" x="2603500" y="5638800"/>
          <p14:tracePt t="110325" x="2609850" y="5638800"/>
          <p14:tracePt t="110352" x="2609850" y="5645150"/>
          <p14:tracePt t="110380" x="2609850" y="5657850"/>
          <p14:tracePt t="110407" x="2616200" y="5670550"/>
          <p14:tracePt t="110438" x="2628900" y="5702300"/>
          <p14:tracePt t="110467" x="2641600" y="5708650"/>
          <p14:tracePt t="110495" x="2647950" y="5715000"/>
          <p14:tracePt t="110523" x="2667000" y="5734050"/>
          <p14:tracePt t="110559" x="2673350" y="5740400"/>
          <p14:tracePt t="110561" x="2673350" y="5746750"/>
          <p14:tracePt t="110600" x="2679700" y="5746750"/>
          <p14:tracePt t="110629" x="2692400" y="5759450"/>
          <p14:tracePt t="110658" x="2724150" y="5772150"/>
          <p14:tracePt t="110683" x="2743200" y="5772150"/>
          <p14:tracePt t="110710" x="2762250" y="5778500"/>
          <p14:tracePt t="110737" x="2806700" y="5791200"/>
          <p14:tracePt t="110762" x="2851150" y="5797550"/>
          <p14:tracePt t="110786" x="2876550" y="5797550"/>
          <p14:tracePt t="110811" x="2927350" y="5803900"/>
          <p14:tracePt t="110842" x="3003550" y="5803900"/>
          <p14:tracePt t="110869" x="3041650" y="5810250"/>
          <p14:tracePt t="110895" x="3079750" y="5810250"/>
          <p14:tracePt t="110919" x="3086100" y="5810250"/>
          <p14:tracePt t="110944" x="3155950" y="5810250"/>
          <p14:tracePt t="110972" x="3187700" y="5810250"/>
          <p14:tracePt t="110997" x="3213100" y="5810250"/>
          <p14:tracePt t="111022" x="3232150" y="5810250"/>
          <p14:tracePt t="111046" x="3257550" y="5810250"/>
          <p14:tracePt t="111071" x="3270250" y="5803900"/>
          <p14:tracePt t="111099" x="3282950" y="5803900"/>
          <p14:tracePt t="111129" x="3282950" y="5797550"/>
          <p14:tracePt t="111159" x="3282950" y="5784850"/>
          <p14:tracePt t="111188" x="3302000" y="5772150"/>
          <p14:tracePt t="111218" x="3302000" y="5759450"/>
          <p14:tracePt t="111250" x="3302000" y="5746750"/>
          <p14:tracePt t="111281" x="3302000" y="5740400"/>
          <p14:tracePt t="111308" x="3302000" y="5734050"/>
          <p14:tracePt t="111336" x="3295650" y="5715000"/>
          <p14:tracePt t="111370" x="3276600" y="5683250"/>
          <p14:tracePt t="111402" x="3257550" y="5651500"/>
          <p14:tracePt t="111434" x="3251200" y="5632450"/>
          <p14:tracePt t="111467" x="3232150" y="5594350"/>
          <p14:tracePt t="111501" x="3219450" y="5575300"/>
          <p14:tracePt t="111531" x="3213100" y="5556250"/>
          <p14:tracePt t="111561" x="3187700" y="5518150"/>
          <p14:tracePt t="111592" x="3175000" y="5486400"/>
          <p14:tracePt t="111622" x="3162300" y="5473700"/>
          <p14:tracePt t="111656" x="3149600" y="5461000"/>
          <p14:tracePt t="111681" x="3136900" y="5448300"/>
          <p14:tracePt t="111707" x="3117850" y="5435600"/>
          <p14:tracePt t="111736" x="3111500" y="5435600"/>
          <p14:tracePt t="111764" x="3098800" y="5422900"/>
          <p14:tracePt t="111789" x="3086100" y="5422900"/>
          <p14:tracePt t="111816" x="3054350" y="5416550"/>
          <p14:tracePt t="111847" x="3003550" y="5416550"/>
          <p14:tracePt t="111872" x="2971800" y="5416550"/>
          <p14:tracePt t="111873" x="2965450" y="5416550"/>
          <p14:tracePt t="111900" x="2946400" y="5410200"/>
          <p14:tracePt t="111924" x="2921000" y="5403850"/>
          <p14:tracePt t="111950" x="2895600" y="5403850"/>
          <p14:tracePt t="111975" x="2851150" y="5403850"/>
          <p14:tracePt t="112003" x="2768600" y="5391150"/>
          <p14:tracePt t="112027" x="2743200" y="5384800"/>
          <p14:tracePt t="112053" x="2724150" y="5384800"/>
          <p14:tracePt t="112081" x="2724150" y="5391150"/>
          <p14:tracePt t="112111" x="2717800" y="5397500"/>
          <p14:tracePt t="112145" x="2705100" y="5429250"/>
          <p14:tracePt t="112179" x="2698750" y="5448300"/>
          <p14:tracePt t="112211" x="2698750" y="5518150"/>
          <p14:tracePt t="112245" x="2705100" y="5575300"/>
          <p14:tracePt t="112282" x="2711450" y="5607050"/>
          <p14:tracePt t="112318" x="2724150" y="5645150"/>
          <p14:tracePt t="112352" x="2730500" y="5676900"/>
          <p14:tracePt t="112385" x="2730500" y="5695950"/>
          <p14:tracePt t="112418" x="2730500" y="5715000"/>
          <p14:tracePt t="112447" x="2730500" y="5727700"/>
          <p14:tracePt t="112479" x="2736850" y="5740400"/>
          <p14:tracePt t="112480" x="2736850" y="5746750"/>
          <p14:tracePt t="112509" x="2743200" y="5753100"/>
          <p14:tracePt t="112550" x="2762250" y="5772150"/>
          <p14:tracePt t="112582" x="2800350" y="5784850"/>
          <p14:tracePt t="112612" x="2825750" y="5791200"/>
          <p14:tracePt t="112639" x="2844800" y="5791200"/>
          <p14:tracePt t="112671" x="2895600" y="5797550"/>
          <p14:tracePt t="112672" x="2914650" y="5797550"/>
          <p14:tracePt t="112698" x="2971800" y="5791200"/>
          <p14:tracePt t="112723" x="3009900" y="5778500"/>
          <p14:tracePt t="112750" x="3022600" y="5778500"/>
          <p14:tracePt t="113529" x="3028950" y="5778500"/>
          <p14:tracePt t="113558" x="3098800" y="5778500"/>
          <p14:tracePt t="113586" x="3390900" y="5778500"/>
          <p14:tracePt t="113619" x="3441700" y="5778500"/>
          <p14:tracePt t="113651" x="3473450" y="5778500"/>
          <p14:tracePt t="113677" x="3536950" y="5778500"/>
          <p14:tracePt t="113703" x="3695700" y="5778500"/>
          <p14:tracePt t="113729" x="4146550" y="5784850"/>
          <p14:tracePt t="113756" x="4470400" y="5791200"/>
          <p14:tracePt t="113783" x="4667250" y="5791200"/>
          <p14:tracePt t="113808" x="4762500" y="5784850"/>
          <p14:tracePt t="113835" x="4781550" y="5784850"/>
          <p14:tracePt t="113866" x="4832350" y="5784850"/>
          <p14:tracePt t="113892" x="4921250" y="5778500"/>
          <p14:tracePt t="113919" x="5073650" y="5778500"/>
          <p14:tracePt t="113945" x="5346700" y="5772150"/>
          <p14:tracePt t="113971" x="5403850" y="5759450"/>
          <p14:tracePt t="113997" x="5435600" y="5759450"/>
          <p14:tracePt t="114022" x="5461000" y="5759450"/>
          <p14:tracePt t="114049" x="5511800" y="5759450"/>
          <p14:tracePt t="114075" x="5543550" y="5759450"/>
          <p14:tracePt t="114105" x="5581650" y="5759450"/>
          <p14:tracePt t="114136" x="5632450" y="5753100"/>
          <p14:tracePt t="114169" x="5861050" y="5753100"/>
          <p14:tracePt t="114204" x="5956300" y="5740400"/>
          <p14:tracePt t="114384" x="5962650" y="5734050"/>
          <p14:tracePt t="114414" x="5981700" y="5721350"/>
          <p14:tracePt t="114448" x="6007100" y="5708650"/>
          <p14:tracePt t="114477" x="6013450" y="5708650"/>
          <p14:tracePt t="114817" x="6019800" y="5708650"/>
          <p14:tracePt t="114850" x="6026150" y="5708650"/>
          <p14:tracePt t="114876" x="6038850" y="5708650"/>
          <p14:tracePt t="115042" x="6045200" y="5695950"/>
          <p14:tracePt t="115067" x="6051550" y="5689600"/>
          <p14:tracePt t="115099" x="6070600" y="5676900"/>
          <p14:tracePt t="115129" x="6076950" y="5670550"/>
          <p14:tracePt t="115161" x="6096000" y="5670550"/>
          <p14:tracePt t="115193" x="6115050" y="5670550"/>
          <p14:tracePt t="115281" x="6121400" y="5670550"/>
          <p14:tracePt t="115315" x="6140450" y="5657850"/>
          <p14:tracePt t="115350" x="6153150" y="5645150"/>
          <p14:tracePt t="115380" x="6165850" y="5645150"/>
          <p14:tracePt t="115413" x="6184900" y="5638800"/>
          <p14:tracePt t="116033" x="6191250" y="5638800"/>
          <p14:tracePt t="116058" x="6197600" y="5638800"/>
          <p14:tracePt t="116087" x="6216650" y="5638800"/>
          <p14:tracePt t="116118" x="6223000" y="5638800"/>
          <p14:tracePt t="116185" x="6229350" y="5638800"/>
          <p14:tracePt t="116213" x="6242050" y="5638800"/>
          <p14:tracePt t="116247" x="6254750" y="5638800"/>
          <p14:tracePt t="116277" x="6273800" y="5638800"/>
          <p14:tracePt t="116314" x="6286500" y="5638800"/>
          <p14:tracePt t="116849" x="6318250" y="5645150"/>
          <p14:tracePt t="116879" x="6388100" y="5651500"/>
          <p14:tracePt t="116905" x="6623050" y="5664200"/>
          <p14:tracePt t="116932" x="6692900" y="5670550"/>
          <p14:tracePt t="116958" x="6718300" y="5670550"/>
          <p14:tracePt t="116984" x="6724650" y="5670550"/>
          <p14:tracePt t="117011" x="6731000" y="5670550"/>
          <p14:tracePt t="117049" x="6737350" y="5670550"/>
          <p14:tracePt t="117074" x="6743700" y="5670550"/>
          <p14:tracePt t="117109" x="6750050" y="5670550"/>
          <p14:tracePt t="117138" x="6769100" y="5664200"/>
          <p14:tracePt t="117169" x="6832600" y="5664200"/>
          <p14:tracePt t="117201" x="7035800" y="5664200"/>
          <p14:tracePt t="117233" x="7378700" y="5664200"/>
          <p14:tracePt t="117265" x="7816850" y="5664200"/>
          <p14:tracePt t="117296" x="8083550" y="5664200"/>
          <p14:tracePt t="117327" x="8350250" y="5664200"/>
          <p14:tracePt t="117360" x="8623300" y="5651500"/>
          <p14:tracePt t="117360" x="8648700" y="5651500"/>
          <p14:tracePt t="117391" x="8851900" y="5638800"/>
          <p14:tracePt t="117427" x="9067800" y="5626100"/>
          <p14:tracePt t="117458" x="9201150" y="5613400"/>
          <p14:tracePt t="117497" x="9296400" y="5600700"/>
          <p14:tracePt t="117528" x="9315450" y="5600700"/>
          <p14:tracePt t="117559" x="9321800" y="5594350"/>
          <p14:tracePt t="117594" x="9366250" y="5594350"/>
          <p14:tracePt t="117633" x="9398000" y="5594350"/>
          <p14:tracePt t="118129" x="9398000" y="5588000"/>
          <p14:tracePt t="118162" x="9391650" y="5581650"/>
          <p14:tracePt t="118198" x="9372600" y="5568950"/>
          <p14:tracePt t="118231" x="9359900" y="5562600"/>
          <p14:tracePt t="118265" x="9353550" y="5556250"/>
          <p14:tracePt t="118299" x="9334500" y="5556250"/>
          <p14:tracePt t="118339" x="9315450" y="5556250"/>
          <p14:tracePt t="118433" x="9315450" y="5562600"/>
          <p14:tracePt t="118468" x="9347200" y="5568950"/>
          <p14:tracePt t="118507" x="9423400" y="5575300"/>
          <p14:tracePt t="118541" x="9467850" y="5575300"/>
          <p14:tracePt t="118577" x="9594850" y="5575300"/>
          <p14:tracePt t="118611" x="9626600" y="5575300"/>
          <p14:tracePt t="118645" x="9632950" y="5581650"/>
          <p14:tracePt t="118673" x="9658350" y="5575300"/>
          <p14:tracePt t="118701" x="9683750" y="5575300"/>
          <p14:tracePt t="118730" x="9702800" y="5575300"/>
          <p14:tracePt t="118777" x="9709150" y="5575300"/>
          <p14:tracePt t="118803" x="9728200" y="5575300"/>
          <p14:tracePt t="118828" x="9740900" y="5575300"/>
          <p14:tracePt t="118881" x="9747250" y="5575300"/>
          <p14:tracePt t="118913" x="9753600" y="5575300"/>
          <p14:tracePt t="118938" x="9759950" y="5575300"/>
          <p14:tracePt t="119137" x="9766300" y="5575300"/>
          <p14:tracePt t="119165" x="9772650" y="5568950"/>
          <p14:tracePt t="119196" x="9791700" y="5556250"/>
          <p14:tracePt t="119228" x="9798050" y="5549900"/>
          <p14:tracePt t="119261" x="9804400" y="5543550"/>
          <p14:tracePt t="119293" x="9817100" y="5543550"/>
          <p14:tracePt t="119457" x="9823450" y="5543550"/>
          <p14:tracePt t="119489" x="9836150" y="5543550"/>
          <p14:tracePt t="119519" x="9842500" y="5543550"/>
          <p14:tracePt t="119721" x="9848850" y="5543550"/>
          <p14:tracePt t="119754" x="9867900" y="5537200"/>
          <p14:tracePt t="119785" x="9874250" y="5530850"/>
          <p14:tracePt t="119815" x="9880600" y="5524500"/>
          <p14:tracePt t="119845" x="9886950" y="5524500"/>
          <p14:tracePt t="119881" x="9886950" y="5518150"/>
          <p14:tracePt t="120625" x="0" y="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2351-008C-4605-A0EA-07730D38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67" b="1" dirty="0" err="1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Conclusions</a:t>
            </a:r>
            <a:endParaRPr lang="es-ES" sz="2667" b="1" dirty="0">
              <a:solidFill>
                <a:schemeClr val="accent1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9BA9A052-CE12-4D08-9A45-EF5F773411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003" y="117163"/>
            <a:ext cx="487892" cy="471311"/>
          </a:xfrm>
          <a:prstGeom prst="rect">
            <a:avLst/>
          </a:prstGeom>
        </p:spPr>
      </p:pic>
      <p:pic>
        <p:nvPicPr>
          <p:cNvPr id="5" name="Picture 8" descr="upc_logo">
            <a:extLst>
              <a:ext uri="{FF2B5EF4-FFF2-40B4-BE49-F238E27FC236}">
                <a16:creationId xmlns:a16="http://schemas.microsoft.com/office/drawing/2014/main" id="{01891B43-5CE8-42C0-85F1-B88225793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1" y="87710"/>
            <a:ext cx="522031" cy="5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6D02EB-31AB-4F6D-AC03-FFAD0246B8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895" y="124950"/>
            <a:ext cx="954754" cy="463523"/>
          </a:xfrm>
          <a:prstGeom prst="rect">
            <a:avLst/>
          </a:prstGeom>
        </p:spPr>
      </p:pic>
      <p:sp>
        <p:nvSpPr>
          <p:cNvPr id="7" name="6 Rectángulo">
            <a:extLst>
              <a:ext uri="{FF2B5EF4-FFF2-40B4-BE49-F238E27FC236}">
                <a16:creationId xmlns:a16="http://schemas.microsoft.com/office/drawing/2014/main" id="{9271EB42-C53E-4558-99F7-7782107F862E}"/>
              </a:ext>
            </a:extLst>
          </p:cNvPr>
          <p:cNvSpPr/>
          <p:nvPr/>
        </p:nvSpPr>
        <p:spPr>
          <a:xfrm>
            <a:off x="3365893" y="6492875"/>
            <a:ext cx="5460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es-ES" sz="1400" dirty="0">
                <a:solidFill>
                  <a:schemeClr val="bg1">
                    <a:lumMod val="65000"/>
                  </a:schemeClr>
                </a:solidFill>
              </a:rPr>
              <a:t>2022, 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Salcedo-Bosch, A.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;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bg1">
                    <a:lumMod val="65000"/>
                  </a:schemeClr>
                </a:solidFill>
              </a:rPr>
              <a:t>Rocadenbosch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;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bg1">
                    <a:lumMod val="65000"/>
                  </a:schemeClr>
                </a:solidFill>
              </a:rPr>
              <a:t>Sospedra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</a:rPr>
              <a:t>, J 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</a:rPr>
              <a:t>EGU22-9818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s-ES_tradnl" altLang="es-E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0F4C08-457B-4943-8B9B-7107A4BD9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0483" y="1825625"/>
            <a:ext cx="7234991" cy="4499674"/>
          </a:xfrm>
        </p:spPr>
        <p:txBody>
          <a:bodyPr>
            <a:noAutofit/>
          </a:bodyPr>
          <a:lstStyle/>
          <a:p>
            <a:r>
              <a:rPr lang="es-ES" sz="2400" dirty="0"/>
              <a:t>The performance of </a:t>
            </a:r>
            <a:r>
              <a:rPr lang="es-ES" sz="2400" dirty="0" err="1"/>
              <a:t>the</a:t>
            </a:r>
            <a:r>
              <a:rPr lang="es-ES" sz="2400" dirty="0"/>
              <a:t> lidar </a:t>
            </a:r>
            <a:r>
              <a:rPr lang="es-ES" sz="2400" dirty="0" err="1"/>
              <a:t>motion-correction</a:t>
            </a:r>
            <a:r>
              <a:rPr lang="es-ES" sz="2400" dirty="0"/>
              <a:t> </a:t>
            </a:r>
            <a:r>
              <a:rPr lang="es-ES" sz="2400" dirty="0" err="1"/>
              <a:t>filter</a:t>
            </a:r>
            <a:r>
              <a:rPr lang="es-ES" sz="2400" dirty="0"/>
              <a:t> </a:t>
            </a:r>
            <a:r>
              <a:rPr lang="es-ES" sz="2400" dirty="0" err="1"/>
              <a:t>when</a:t>
            </a:r>
            <a:r>
              <a:rPr lang="es-ES" sz="2400" dirty="0"/>
              <a:t> </a:t>
            </a:r>
            <a:r>
              <a:rPr lang="es-ES" sz="2400" dirty="0" err="1"/>
              <a:t>sounding</a:t>
            </a:r>
            <a:r>
              <a:rPr lang="es-ES" sz="2400" dirty="0"/>
              <a:t> at </a:t>
            </a:r>
            <a:r>
              <a:rPr lang="es-ES" sz="2400" dirty="0" err="1"/>
              <a:t>multiple</a:t>
            </a:r>
            <a:r>
              <a:rPr lang="es-ES" sz="2400" dirty="0"/>
              <a:t> </a:t>
            </a:r>
            <a:r>
              <a:rPr lang="es-ES" sz="2400" dirty="0" err="1"/>
              <a:t>heights</a:t>
            </a:r>
            <a:r>
              <a:rPr lang="es-ES" sz="2400" dirty="0"/>
              <a:t> </a:t>
            </a:r>
            <a:r>
              <a:rPr lang="es-ES" sz="2400" dirty="0" err="1"/>
              <a:t>was</a:t>
            </a:r>
            <a:r>
              <a:rPr lang="es-ES" sz="2400" dirty="0"/>
              <a:t> </a:t>
            </a:r>
            <a:r>
              <a:rPr lang="es-ES" sz="2400" dirty="0" err="1"/>
              <a:t>studied</a:t>
            </a:r>
            <a:r>
              <a:rPr lang="es-ES" sz="2400" dirty="0"/>
              <a:t> </a:t>
            </a:r>
            <a:r>
              <a:rPr lang="es-ES" sz="2400" dirty="0" err="1"/>
              <a:t>by</a:t>
            </a:r>
            <a:endParaRPr lang="es-ES" sz="2400" dirty="0"/>
          </a:p>
          <a:p>
            <a:pPr lvl="1"/>
            <a:r>
              <a:rPr lang="es-ES" sz="2000" dirty="0" err="1"/>
              <a:t>Downsampling</a:t>
            </a:r>
            <a:r>
              <a:rPr lang="es-ES" sz="2000" dirty="0"/>
              <a:t> single-</a:t>
            </a:r>
            <a:r>
              <a:rPr lang="es-ES" sz="2000" dirty="0" err="1"/>
              <a:t>height</a:t>
            </a:r>
            <a:r>
              <a:rPr lang="es-ES" sz="2000" dirty="0"/>
              <a:t> data </a:t>
            </a:r>
            <a:r>
              <a:rPr lang="es-ES" sz="2000" dirty="0" err="1"/>
              <a:t>by</a:t>
            </a:r>
            <a:r>
              <a:rPr lang="es-ES" sz="2000" dirty="0"/>
              <a:t> a factor 1, 3, and 5.</a:t>
            </a:r>
          </a:p>
          <a:p>
            <a:pPr lvl="1"/>
            <a:r>
              <a:rPr lang="es-ES" sz="2000" dirty="0"/>
              <a:t>144 data </a:t>
            </a:r>
            <a:r>
              <a:rPr lang="es-ES" sz="2000" dirty="0" err="1"/>
              <a:t>records</a:t>
            </a:r>
            <a:r>
              <a:rPr lang="es-ES" sz="2000" dirty="0"/>
              <a:t> </a:t>
            </a:r>
            <a:r>
              <a:rPr lang="es-ES" sz="2000" dirty="0" err="1"/>
              <a:t>from</a:t>
            </a:r>
            <a:r>
              <a:rPr lang="es-ES" sz="2000" dirty="0"/>
              <a:t> PdP </a:t>
            </a:r>
            <a:r>
              <a:rPr lang="es-ES" sz="2000" dirty="0" err="1"/>
              <a:t>campaign</a:t>
            </a:r>
            <a:r>
              <a:rPr lang="es-ES" sz="2000" dirty="0"/>
              <a:t>.</a:t>
            </a:r>
          </a:p>
          <a:p>
            <a:r>
              <a:rPr lang="es-ES" sz="2400" dirty="0"/>
              <a:t>In </a:t>
            </a:r>
            <a:r>
              <a:rPr lang="es-ES" sz="2400" dirty="0" err="1"/>
              <a:t>all</a:t>
            </a:r>
            <a:r>
              <a:rPr lang="es-ES" sz="2400" dirty="0"/>
              <a:t> </a:t>
            </a:r>
            <a:r>
              <a:rPr lang="es-ES" sz="2400" dirty="0" err="1"/>
              <a:t>sounding</a:t>
            </a:r>
            <a:r>
              <a:rPr lang="es-ES" sz="2400" dirty="0"/>
              <a:t> </a:t>
            </a:r>
            <a:r>
              <a:rPr lang="es-ES" sz="2400" dirty="0" err="1"/>
              <a:t>height</a:t>
            </a:r>
            <a:r>
              <a:rPr lang="es-ES" sz="2400" dirty="0"/>
              <a:t> </a:t>
            </a:r>
            <a:r>
              <a:rPr lang="es-ES" sz="2400" dirty="0" err="1"/>
              <a:t>configurations</a:t>
            </a:r>
            <a:r>
              <a:rPr lang="es-ES" sz="2400" dirty="0"/>
              <a:t>,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filter</a:t>
            </a:r>
            <a:r>
              <a:rPr lang="es-ES" sz="2400" dirty="0"/>
              <a:t> </a:t>
            </a:r>
            <a:r>
              <a:rPr lang="es-ES" sz="2400" dirty="0" err="1"/>
              <a:t>was</a:t>
            </a:r>
            <a:r>
              <a:rPr lang="es-ES" sz="2400" dirty="0"/>
              <a:t> </a:t>
            </a:r>
            <a:r>
              <a:rPr lang="es-ES" sz="2400" dirty="0" err="1"/>
              <a:t>able</a:t>
            </a:r>
            <a:r>
              <a:rPr lang="es-ES" sz="2400" dirty="0"/>
              <a:t> to </a:t>
            </a:r>
            <a:r>
              <a:rPr lang="es-ES" sz="2400" dirty="0" err="1"/>
              <a:t>remove</a:t>
            </a:r>
            <a:r>
              <a:rPr lang="es-ES" sz="2400" dirty="0"/>
              <a:t>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apparent</a:t>
            </a:r>
            <a:r>
              <a:rPr lang="es-ES" sz="2400" dirty="0"/>
              <a:t> </a:t>
            </a:r>
            <a:r>
              <a:rPr lang="es-ES" sz="2400" dirty="0" err="1"/>
              <a:t>turbulence</a:t>
            </a:r>
            <a:r>
              <a:rPr lang="es-ES" sz="2400" dirty="0"/>
              <a:t> </a:t>
            </a:r>
            <a:r>
              <a:rPr lang="es-ES" sz="2400" dirty="0" err="1"/>
              <a:t>addition</a:t>
            </a:r>
            <a:r>
              <a:rPr lang="es-ES" sz="2400" dirty="0"/>
              <a:t>.</a:t>
            </a:r>
          </a:p>
          <a:p>
            <a:pPr lvl="1"/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higher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number</a:t>
            </a:r>
            <a:r>
              <a:rPr lang="es-ES" sz="2000" dirty="0"/>
              <a:t> of </a:t>
            </a:r>
            <a:r>
              <a:rPr lang="es-ES" sz="2000" dirty="0" err="1"/>
              <a:t>sounding</a:t>
            </a:r>
            <a:r>
              <a:rPr lang="es-ES" sz="2000" dirty="0"/>
              <a:t> </a:t>
            </a:r>
            <a:r>
              <a:rPr lang="es-ES" sz="2000" dirty="0" err="1"/>
              <a:t>heights</a:t>
            </a:r>
            <a:r>
              <a:rPr lang="es-ES" sz="2000" dirty="0"/>
              <a:t>,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higher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reduction</a:t>
            </a:r>
            <a:r>
              <a:rPr lang="es-ES" sz="2000" dirty="0"/>
              <a:t> on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statistical</a:t>
            </a:r>
            <a:r>
              <a:rPr lang="es-ES" sz="2000" dirty="0"/>
              <a:t> </a:t>
            </a:r>
            <a:r>
              <a:rPr lang="es-ES" sz="2000" dirty="0" err="1"/>
              <a:t>indicators</a:t>
            </a:r>
            <a:r>
              <a:rPr lang="es-ES" sz="2000" dirty="0"/>
              <a:t> </a:t>
            </a:r>
            <a:r>
              <a:rPr lang="es-ES" sz="2000" dirty="0" err="1"/>
              <a:t>achieved</a:t>
            </a:r>
            <a:r>
              <a:rPr lang="es-ES" sz="2000" dirty="0"/>
              <a:t>.</a:t>
            </a:r>
          </a:p>
          <a:p>
            <a:pPr lvl="1"/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sounding</a:t>
            </a:r>
            <a:r>
              <a:rPr lang="es-ES" dirty="0"/>
              <a:t> at 3 (5) </a:t>
            </a:r>
            <a:r>
              <a:rPr lang="es-ES" dirty="0" err="1"/>
              <a:t>heights</a:t>
            </a:r>
            <a:r>
              <a:rPr lang="es-ES" dirty="0"/>
              <a:t> -&gt; 0,88 (0,81)</a:t>
            </a:r>
          </a:p>
          <a:p>
            <a:r>
              <a:rPr lang="es-ES" sz="2400" dirty="0" err="1"/>
              <a:t>Needed</a:t>
            </a:r>
            <a:r>
              <a:rPr lang="es-ES" sz="2400" dirty="0"/>
              <a:t> to test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filter</a:t>
            </a:r>
            <a:r>
              <a:rPr lang="es-ES" sz="2400" dirty="0"/>
              <a:t> </a:t>
            </a:r>
            <a:r>
              <a:rPr lang="es-ES" sz="2400" dirty="0" err="1"/>
              <a:t>with</a:t>
            </a:r>
            <a:r>
              <a:rPr lang="es-ES" sz="2400" dirty="0"/>
              <a:t> experimental FDWL data at </a:t>
            </a:r>
            <a:r>
              <a:rPr lang="es-ES" sz="2400" dirty="0" err="1"/>
              <a:t>multiple</a:t>
            </a:r>
            <a:r>
              <a:rPr lang="es-ES" sz="2400" dirty="0"/>
              <a:t> </a:t>
            </a:r>
            <a:r>
              <a:rPr lang="es-ES" sz="2400" dirty="0" err="1"/>
              <a:t>sounding</a:t>
            </a:r>
            <a:r>
              <a:rPr lang="es-ES" sz="2400" dirty="0"/>
              <a:t> </a:t>
            </a:r>
            <a:r>
              <a:rPr lang="es-ES" sz="2400" dirty="0" err="1"/>
              <a:t>heights</a:t>
            </a:r>
            <a:r>
              <a:rPr lang="es-ES" sz="2400" dirty="0"/>
              <a:t>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D4F7B4D-2469-375A-2A68-F502BA0FC9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5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190"/>
    </mc:Choice>
    <mc:Fallback>
      <p:transition spd="slow" advTm="50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801300" y="576937"/>
            <a:ext cx="6096000" cy="5027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7708"/>
            <a:r>
              <a:rPr lang="en-US" sz="2667" b="1" dirty="0">
                <a:solidFill>
                  <a:schemeClr val="accent1"/>
                </a:solidFill>
                <a:latin typeface="Calibri" pitchFamily="18"/>
                <a:ea typeface="Microsoft YaHei" pitchFamily="2"/>
                <a:cs typeface="Mangal" pitchFamily="2"/>
              </a:rPr>
              <a:t>ACKNOWLEDGEMENTS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295467" y="1220755"/>
            <a:ext cx="98890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ca-ES" sz="2400" dirty="0" err="1"/>
              <a:t>Spanish</a:t>
            </a:r>
            <a:r>
              <a:rPr lang="ca-ES" sz="2400" dirty="0"/>
              <a:t> </a:t>
            </a:r>
            <a:r>
              <a:rPr lang="ca-ES" sz="2400" dirty="0" err="1"/>
              <a:t>Government</a:t>
            </a:r>
            <a:r>
              <a:rPr lang="ca-ES" sz="2400" dirty="0"/>
              <a:t>–</a:t>
            </a:r>
            <a:r>
              <a:rPr lang="ca-ES" sz="2400" dirty="0" err="1"/>
              <a:t>European</a:t>
            </a:r>
            <a:r>
              <a:rPr lang="ca-ES" sz="2400" dirty="0"/>
              <a:t> Regional </a:t>
            </a:r>
            <a:r>
              <a:rPr lang="ca-ES" sz="2400" dirty="0" err="1"/>
              <a:t>Development</a:t>
            </a:r>
            <a:r>
              <a:rPr lang="ca-ES" sz="2400" dirty="0"/>
              <a:t> </a:t>
            </a:r>
            <a:r>
              <a:rPr lang="ca-ES" sz="2400" dirty="0" err="1"/>
              <a:t>Funds</a:t>
            </a:r>
            <a:r>
              <a:rPr lang="ca-ES" sz="2400" dirty="0"/>
              <a:t> </a:t>
            </a:r>
            <a:r>
              <a:rPr lang="ca-ES" sz="2400" dirty="0" err="1"/>
              <a:t>project</a:t>
            </a:r>
            <a:r>
              <a:rPr lang="ca-ES" sz="2400" dirty="0"/>
              <a:t> PGC2018-094132-B-I00 </a:t>
            </a:r>
            <a:r>
              <a:rPr lang="ca-ES" sz="2400" dirty="0" err="1"/>
              <a:t>and</a:t>
            </a:r>
            <a:r>
              <a:rPr lang="ca-ES" sz="2400" dirty="0"/>
              <a:t> H2020 ACTRIS-IMP (GA-871115).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ca-ES" sz="2400" dirty="0" err="1"/>
              <a:t>European</a:t>
            </a:r>
            <a:r>
              <a:rPr lang="ca-ES" sz="2400" dirty="0"/>
              <a:t> </a:t>
            </a:r>
            <a:r>
              <a:rPr lang="ca-ES" sz="2400" dirty="0" err="1"/>
              <a:t>Institute</a:t>
            </a:r>
            <a:r>
              <a:rPr lang="ca-ES" sz="2400" dirty="0"/>
              <a:t> of </a:t>
            </a:r>
            <a:r>
              <a:rPr lang="ca-ES" sz="2400" dirty="0" err="1"/>
              <a:t>Innovation</a:t>
            </a:r>
            <a:r>
              <a:rPr lang="ca-ES" sz="2400" dirty="0"/>
              <a:t> </a:t>
            </a:r>
            <a:r>
              <a:rPr lang="ca-ES" sz="2400" dirty="0" err="1"/>
              <a:t>and</a:t>
            </a:r>
            <a:r>
              <a:rPr lang="ca-ES" sz="2400" dirty="0"/>
              <a:t> Technology (EIT)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ca-ES" sz="2400" dirty="0"/>
              <a:t>KIC </a:t>
            </a:r>
            <a:r>
              <a:rPr lang="ca-ES" sz="2400" dirty="0" err="1"/>
              <a:t>InnoEnergy</a:t>
            </a:r>
            <a:r>
              <a:rPr lang="ca-ES" sz="2400" dirty="0"/>
              <a:t> </a:t>
            </a:r>
            <a:r>
              <a:rPr lang="ca-ES" sz="2400" dirty="0" err="1"/>
              <a:t>project</a:t>
            </a:r>
            <a:r>
              <a:rPr lang="ca-ES" sz="2400" dirty="0"/>
              <a:t> NEPTUNE.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ca-ES" sz="2400" dirty="0"/>
              <a:t>“Agència de Gestió </a:t>
            </a:r>
            <a:r>
              <a:rPr lang="ca-ES" sz="2400" dirty="0" err="1"/>
              <a:t>d’Adjuts</a:t>
            </a:r>
            <a:r>
              <a:rPr lang="ca-ES" sz="2400" dirty="0"/>
              <a:t> Universitaris i de la Recerca (AGAUR)”, Generalitat de Catalunya, </a:t>
            </a:r>
            <a:r>
              <a:rPr lang="ca-ES" sz="2400" dirty="0" err="1"/>
              <a:t>under</a:t>
            </a:r>
            <a:r>
              <a:rPr lang="ca-ES" sz="2400" dirty="0"/>
              <a:t> </a:t>
            </a:r>
            <a:r>
              <a:rPr lang="ca-ES" sz="2400" dirty="0" err="1"/>
              <a:t>Grant</a:t>
            </a:r>
            <a:r>
              <a:rPr lang="ca-ES" sz="2400" dirty="0"/>
              <a:t> no. 2020 FISDU 00455.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ca-ES" sz="2400" dirty="0" err="1"/>
              <a:t>CommSensLab</a:t>
            </a:r>
            <a:r>
              <a:rPr lang="ca-ES" sz="2400" dirty="0"/>
              <a:t>-UPC.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9228728" y="6540782"/>
            <a:ext cx="2844800" cy="365125"/>
          </a:xfrm>
        </p:spPr>
        <p:txBody>
          <a:bodyPr/>
          <a:lstStyle/>
          <a:p>
            <a:fld id="{D8D91710-A889-4786-9A7C-2A343DA8D897}" type="slidenum">
              <a:rPr lang="ca-ES" smtClean="0"/>
              <a:t>6</a:t>
            </a:fld>
            <a:endParaRPr lang="ca-ES" dirty="0"/>
          </a:p>
        </p:txBody>
      </p:sp>
      <p:pic>
        <p:nvPicPr>
          <p:cNvPr id="10" name="Picture 2" descr="Resultado de imagem para ministerio de ciencia innovación y universidades">
            <a:extLst>
              <a:ext uri="{FF2B5EF4-FFF2-40B4-BE49-F238E27FC236}">
                <a16:creationId xmlns:a16="http://schemas.microsoft.com/office/drawing/2014/main" id="{62AD5E36-033A-DA4F-B227-A28D19217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4823" y="4914231"/>
            <a:ext cx="1996119" cy="77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sultado de imagem para agencia estatal de investigación">
            <a:extLst>
              <a:ext uri="{FF2B5EF4-FFF2-40B4-BE49-F238E27FC236}">
                <a16:creationId xmlns:a16="http://schemas.microsoft.com/office/drawing/2014/main" id="{50ABF848-8798-D844-8E23-167B9BBA7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78" y="4336708"/>
            <a:ext cx="2059508" cy="157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sultado de imagem para EI FSE european">
            <a:extLst>
              <a:ext uri="{FF2B5EF4-FFF2-40B4-BE49-F238E27FC236}">
                <a16:creationId xmlns:a16="http://schemas.microsoft.com/office/drawing/2014/main" id="{6F0831C7-0433-BE49-8156-F40EC96FE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949" y="4219487"/>
            <a:ext cx="2477288" cy="61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13 Imagen">
            <a:extLst>
              <a:ext uri="{FF2B5EF4-FFF2-40B4-BE49-F238E27FC236}">
                <a16:creationId xmlns:a16="http://schemas.microsoft.com/office/drawing/2014/main" id="{158DA498-E42F-CB48-B355-71148EFF5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1294" y="5343022"/>
            <a:ext cx="2906599" cy="1089975"/>
          </a:xfrm>
          <a:prstGeom prst="rect">
            <a:avLst/>
          </a:prstGeom>
        </p:spPr>
      </p:pic>
      <p:pic>
        <p:nvPicPr>
          <p:cNvPr id="15" name="14 Imagen">
            <a:extLst>
              <a:ext uri="{FF2B5EF4-FFF2-40B4-BE49-F238E27FC236}">
                <a16:creationId xmlns:a16="http://schemas.microsoft.com/office/drawing/2014/main" id="{39153ACE-9E56-2546-B749-65D467EDA8A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06" t="1605" r="3182" b="2629"/>
          <a:stretch/>
        </p:blipFill>
        <p:spPr>
          <a:xfrm>
            <a:off x="5807968" y="4036104"/>
            <a:ext cx="1619813" cy="1089008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360" y="5437499"/>
            <a:ext cx="1728192" cy="839019"/>
          </a:xfrm>
          <a:prstGeom prst="rect">
            <a:avLst/>
          </a:prstGeom>
        </p:spPr>
      </p:pic>
      <p:pic>
        <p:nvPicPr>
          <p:cNvPr id="17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52" y="5465081"/>
            <a:ext cx="838464" cy="809969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id="{56F7BC98-E7A5-47D0-80A4-BB4D5E34BB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003" y="117163"/>
            <a:ext cx="487892" cy="471311"/>
          </a:xfrm>
          <a:prstGeom prst="rect">
            <a:avLst/>
          </a:prstGeom>
        </p:spPr>
      </p:pic>
      <p:pic>
        <p:nvPicPr>
          <p:cNvPr id="19" name="Picture 8" descr="upc_logo">
            <a:extLst>
              <a:ext uri="{FF2B5EF4-FFF2-40B4-BE49-F238E27FC236}">
                <a16:creationId xmlns:a16="http://schemas.microsoft.com/office/drawing/2014/main" id="{8E72C134-2D9B-46BB-BBB0-FD3CC1FF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1" y="87710"/>
            <a:ext cx="522031" cy="50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AC85F0-15DD-4E74-9DA4-0FE20075E1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8895" y="124950"/>
            <a:ext cx="954754" cy="463523"/>
          </a:xfrm>
          <a:prstGeom prst="rect">
            <a:avLst/>
          </a:prstGeom>
        </p:spPr>
      </p:pic>
      <p:sp>
        <p:nvSpPr>
          <p:cNvPr id="21" name="6 Rectángulo">
            <a:extLst>
              <a:ext uri="{FF2B5EF4-FFF2-40B4-BE49-F238E27FC236}">
                <a16:creationId xmlns:a16="http://schemas.microsoft.com/office/drawing/2014/main" id="{9B2BEDF0-894D-4028-984B-5C3E3DB73D26}"/>
              </a:ext>
            </a:extLst>
          </p:cNvPr>
          <p:cNvSpPr/>
          <p:nvPr/>
        </p:nvSpPr>
        <p:spPr>
          <a:xfrm>
            <a:off x="3365893" y="6492875"/>
            <a:ext cx="5460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altLang="es-ES" sz="1400" dirty="0">
                <a:solidFill>
                  <a:schemeClr val="bg1">
                    <a:lumMod val="65000"/>
                  </a:schemeClr>
                </a:solidFill>
              </a:rPr>
              <a:t>2022, 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Salcedo-Bosch, A.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;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bg1">
                    <a:lumMod val="65000"/>
                  </a:schemeClr>
                </a:solidFill>
              </a:rPr>
              <a:t>Rocadenbosch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,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</a:rPr>
              <a:t>F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;</a:t>
            </a:r>
            <a:r>
              <a:rPr lang="vi-VN" sz="1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bg1">
                    <a:lumMod val="65000"/>
                  </a:schemeClr>
                </a:solidFill>
              </a:rPr>
              <a:t>Sospedra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</a:rPr>
              <a:t>, J 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s-ES" sz="1400" dirty="0">
                <a:solidFill>
                  <a:schemeClr val="bg1">
                    <a:lumMod val="65000"/>
                  </a:schemeClr>
                </a:solidFill>
              </a:rPr>
              <a:t>EGU22-9818</a:t>
            </a:r>
            <a:r>
              <a:rPr lang="ca-ES" sz="14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s-ES_tradnl" altLang="es-E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60ACE41-7888-296E-54A9-1745052216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7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11"/>
    </mc:Choice>
    <mc:Fallback>
      <p:transition spd="slow" advTm="73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638</Words>
  <Application>Microsoft Office PowerPoint</Application>
  <PresentationFormat>Widescreen</PresentationFormat>
  <Paragraphs>76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 Theme</vt:lpstr>
      <vt:lpstr>FLOATING DOPPLER WIND LIDAR MOTION SIMULATOR FOR HORIZONTAL WIND SPEED MEASUREMENT ERROR ASSESSMENT</vt:lpstr>
      <vt:lpstr>Motion-correction Unscented Kalman Filter</vt:lpstr>
      <vt:lpstr>Model of DWL as wind profiler</vt:lpstr>
      <vt:lpstr>Performance of the motion-correction filter using down-sampled data from Single-Height PdP measurements</vt:lpstr>
      <vt:lpstr>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FLOATING DOPPLER WIND LIDAR MOTION SIMULATOR FOR HORIZONTAL WIND SPEED MEASUREMENT ERROR ASSESSMENT</dc:title>
  <dc:creator>Andreu Salcedo Bosch</dc:creator>
  <cp:lastModifiedBy>andreu salcedo bosch</cp:lastModifiedBy>
  <cp:revision>22</cp:revision>
  <dcterms:created xsi:type="dcterms:W3CDTF">2022-05-17T05:46:07Z</dcterms:created>
  <dcterms:modified xsi:type="dcterms:W3CDTF">2022-05-23T14:46:04Z</dcterms:modified>
</cp:coreProperties>
</file>