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43891200" cy="32918400"/>
  <p:notesSz cx="6858000" cy="9144000"/>
  <p:embeddedFontLst>
    <p:embeddedFont>
      <p:font typeface="Century Gothic" panose="020B050202020202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20">
          <p15:clr>
            <a:srgbClr val="A4A3A4"/>
          </p15:clr>
        </p15:guide>
        <p15:guide id="2" pos="1380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gwVWpLDxAlos9D6obeKFe9yuLh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10320"/>
        <p:guide pos="1380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 /><Relationship Id="rId3" Type="http://schemas.openxmlformats.org/officeDocument/2006/relationships/notesMaster" Target="notesMasters/notesMaster1.xml" /><Relationship Id="rId7" Type="http://schemas.openxmlformats.org/officeDocument/2006/relationships/font" Target="fonts/font4.fntdata"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font" Target="fonts/font3.fntdata" /><Relationship Id="rId11" Type="http://customschemas.google.com/relationships/presentationmetadata" Target="metadata" /><Relationship Id="rId5" Type="http://schemas.openxmlformats.org/officeDocument/2006/relationships/font" Target="fonts/font2.fntdata" /><Relationship Id="rId15" Type="http://schemas.openxmlformats.org/officeDocument/2006/relationships/tableStyles" Target="tableStyles.xml" /><Relationship Id="rId4" Type="http://schemas.openxmlformats.org/officeDocument/2006/relationships/font" Target="fonts/font1.fntdata" /><Relationship Id="rId14"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3291840" y="5387343"/>
            <a:ext cx="37307520" cy="114604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8800"/>
              <a:buFont typeface="Calibri"/>
              <a:buNone/>
              <a:defRPr sz="2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
          <p:cNvSpPr txBox="1">
            <a:spLocks noGrp="1"/>
          </p:cNvSpPr>
          <p:nvPr>
            <p:ph type="subTitle" idx="1"/>
          </p:nvPr>
        </p:nvSpPr>
        <p:spPr>
          <a:xfrm>
            <a:off x="5486400" y="17289785"/>
            <a:ext cx="32918400" cy="794765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800"/>
              </a:spcBef>
              <a:spcAft>
                <a:spcPts val="0"/>
              </a:spcAft>
              <a:buClr>
                <a:schemeClr val="dk1"/>
              </a:buClr>
              <a:buSzPts val="11520"/>
              <a:buNone/>
              <a:defRPr sz="11520"/>
            </a:lvl1pPr>
            <a:lvl2pPr lvl="1" algn="ctr">
              <a:lnSpc>
                <a:spcPct val="90000"/>
              </a:lnSpc>
              <a:spcBef>
                <a:spcPts val="2400"/>
              </a:spcBef>
              <a:spcAft>
                <a:spcPts val="0"/>
              </a:spcAft>
              <a:buClr>
                <a:schemeClr val="dk1"/>
              </a:buClr>
              <a:buSzPts val="9600"/>
              <a:buNone/>
              <a:defRPr sz="9600"/>
            </a:lvl2pPr>
            <a:lvl3pPr lvl="2" algn="ctr">
              <a:lnSpc>
                <a:spcPct val="90000"/>
              </a:lnSpc>
              <a:spcBef>
                <a:spcPts val="2400"/>
              </a:spcBef>
              <a:spcAft>
                <a:spcPts val="0"/>
              </a:spcAft>
              <a:buClr>
                <a:schemeClr val="dk1"/>
              </a:buClr>
              <a:buSzPts val="8640"/>
              <a:buNone/>
              <a:defRPr sz="8640"/>
            </a:lvl3pPr>
            <a:lvl4pPr lvl="3" algn="ctr">
              <a:lnSpc>
                <a:spcPct val="90000"/>
              </a:lnSpc>
              <a:spcBef>
                <a:spcPts val="2400"/>
              </a:spcBef>
              <a:spcAft>
                <a:spcPts val="0"/>
              </a:spcAft>
              <a:buClr>
                <a:schemeClr val="dk1"/>
              </a:buClr>
              <a:buSzPts val="7680"/>
              <a:buNone/>
              <a:defRPr sz="7680"/>
            </a:lvl4pPr>
            <a:lvl5pPr lvl="4" algn="ctr">
              <a:lnSpc>
                <a:spcPct val="90000"/>
              </a:lnSpc>
              <a:spcBef>
                <a:spcPts val="2400"/>
              </a:spcBef>
              <a:spcAft>
                <a:spcPts val="0"/>
              </a:spcAft>
              <a:buClr>
                <a:schemeClr val="dk1"/>
              </a:buClr>
              <a:buSzPts val="7680"/>
              <a:buNone/>
              <a:defRPr sz="7680"/>
            </a:lvl5pPr>
            <a:lvl6pPr lvl="5" algn="ctr">
              <a:lnSpc>
                <a:spcPct val="90000"/>
              </a:lnSpc>
              <a:spcBef>
                <a:spcPts val="2400"/>
              </a:spcBef>
              <a:spcAft>
                <a:spcPts val="0"/>
              </a:spcAft>
              <a:buClr>
                <a:schemeClr val="dk1"/>
              </a:buClr>
              <a:buSzPts val="7680"/>
              <a:buNone/>
              <a:defRPr sz="7680"/>
            </a:lvl6pPr>
            <a:lvl7pPr lvl="6" algn="ctr">
              <a:lnSpc>
                <a:spcPct val="90000"/>
              </a:lnSpc>
              <a:spcBef>
                <a:spcPts val="2400"/>
              </a:spcBef>
              <a:spcAft>
                <a:spcPts val="0"/>
              </a:spcAft>
              <a:buClr>
                <a:schemeClr val="dk1"/>
              </a:buClr>
              <a:buSzPts val="7680"/>
              <a:buNone/>
              <a:defRPr sz="7680"/>
            </a:lvl7pPr>
            <a:lvl8pPr lvl="7" algn="ctr">
              <a:lnSpc>
                <a:spcPct val="90000"/>
              </a:lnSpc>
              <a:spcBef>
                <a:spcPts val="2400"/>
              </a:spcBef>
              <a:spcAft>
                <a:spcPts val="0"/>
              </a:spcAft>
              <a:buClr>
                <a:schemeClr val="dk1"/>
              </a:buClr>
              <a:buSzPts val="7680"/>
              <a:buNone/>
              <a:defRPr sz="7680"/>
            </a:lvl8pPr>
            <a:lvl9pPr lvl="8" algn="ctr">
              <a:lnSpc>
                <a:spcPct val="90000"/>
              </a:lnSpc>
              <a:spcBef>
                <a:spcPts val="2400"/>
              </a:spcBef>
              <a:spcAft>
                <a:spcPts val="0"/>
              </a:spcAft>
              <a:buClr>
                <a:schemeClr val="dk1"/>
              </a:buClr>
              <a:buSzPts val="7680"/>
              <a:buNone/>
              <a:defRPr sz="7680"/>
            </a:lvl9pPr>
          </a:lstStyle>
          <a:p>
            <a:endParaRPr/>
          </a:p>
        </p:txBody>
      </p:sp>
      <p:sp>
        <p:nvSpPr>
          <p:cNvPr id="14" name="Google Shape;14;p4"/>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rot="5400000">
            <a:off x="22193250" y="10968993"/>
            <a:ext cx="27896823" cy="94640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4"/>
          <p:cNvSpPr txBox="1">
            <a:spLocks noGrp="1"/>
          </p:cNvSpPr>
          <p:nvPr>
            <p:ph type="body" idx="1"/>
          </p:nvPr>
        </p:nvSpPr>
        <p:spPr>
          <a:xfrm rot="5400000">
            <a:off x="2990851" y="1779273"/>
            <a:ext cx="27896823" cy="278434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71" name="Google Shape;71;p14"/>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4"/>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4"/>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994662" y="8206751"/>
            <a:ext cx="37856160" cy="136931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8800"/>
              <a:buFont typeface="Calibri"/>
              <a:buNone/>
              <a:defRPr sz="2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6"/>
          <p:cNvSpPr txBox="1">
            <a:spLocks noGrp="1"/>
          </p:cNvSpPr>
          <p:nvPr>
            <p:ph type="body" idx="1"/>
          </p:nvPr>
        </p:nvSpPr>
        <p:spPr>
          <a:xfrm>
            <a:off x="2994662" y="22029431"/>
            <a:ext cx="37856160" cy="720089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11520"/>
              <a:buNone/>
              <a:defRPr sz="11520">
                <a:solidFill>
                  <a:schemeClr val="dk1"/>
                </a:solidFill>
              </a:defRPr>
            </a:lvl1pPr>
            <a:lvl2pPr marL="914400" lvl="1" indent="-228600" algn="l">
              <a:lnSpc>
                <a:spcPct val="90000"/>
              </a:lnSpc>
              <a:spcBef>
                <a:spcPts val="2400"/>
              </a:spcBef>
              <a:spcAft>
                <a:spcPts val="0"/>
              </a:spcAft>
              <a:buClr>
                <a:srgbClr val="888888"/>
              </a:buClr>
              <a:buSzPts val="9600"/>
              <a:buNone/>
              <a:defRPr sz="9600">
                <a:solidFill>
                  <a:srgbClr val="888888"/>
                </a:solidFill>
              </a:defRPr>
            </a:lvl2pPr>
            <a:lvl3pPr marL="1371600" lvl="2" indent="-228600" algn="l">
              <a:lnSpc>
                <a:spcPct val="90000"/>
              </a:lnSpc>
              <a:spcBef>
                <a:spcPts val="2400"/>
              </a:spcBef>
              <a:spcAft>
                <a:spcPts val="0"/>
              </a:spcAft>
              <a:buClr>
                <a:srgbClr val="888888"/>
              </a:buClr>
              <a:buSzPts val="8640"/>
              <a:buNone/>
              <a:defRPr sz="8640">
                <a:solidFill>
                  <a:srgbClr val="888888"/>
                </a:solidFill>
              </a:defRPr>
            </a:lvl3pPr>
            <a:lvl4pPr marL="1828800" lvl="3" indent="-228600" algn="l">
              <a:lnSpc>
                <a:spcPct val="90000"/>
              </a:lnSpc>
              <a:spcBef>
                <a:spcPts val="2400"/>
              </a:spcBef>
              <a:spcAft>
                <a:spcPts val="0"/>
              </a:spcAft>
              <a:buClr>
                <a:srgbClr val="888888"/>
              </a:buClr>
              <a:buSzPts val="7680"/>
              <a:buNone/>
              <a:defRPr sz="7680">
                <a:solidFill>
                  <a:srgbClr val="888888"/>
                </a:solidFill>
              </a:defRPr>
            </a:lvl4pPr>
            <a:lvl5pPr marL="2286000" lvl="4" indent="-228600" algn="l">
              <a:lnSpc>
                <a:spcPct val="90000"/>
              </a:lnSpc>
              <a:spcBef>
                <a:spcPts val="2400"/>
              </a:spcBef>
              <a:spcAft>
                <a:spcPts val="0"/>
              </a:spcAft>
              <a:buClr>
                <a:srgbClr val="888888"/>
              </a:buClr>
              <a:buSzPts val="7680"/>
              <a:buNone/>
              <a:defRPr sz="7680">
                <a:solidFill>
                  <a:srgbClr val="888888"/>
                </a:solidFill>
              </a:defRPr>
            </a:lvl5pPr>
            <a:lvl6pPr marL="2743200" lvl="5" indent="-228600" algn="l">
              <a:lnSpc>
                <a:spcPct val="90000"/>
              </a:lnSpc>
              <a:spcBef>
                <a:spcPts val="2400"/>
              </a:spcBef>
              <a:spcAft>
                <a:spcPts val="0"/>
              </a:spcAft>
              <a:buClr>
                <a:srgbClr val="888888"/>
              </a:buClr>
              <a:buSzPts val="7680"/>
              <a:buNone/>
              <a:defRPr sz="7680">
                <a:solidFill>
                  <a:srgbClr val="888888"/>
                </a:solidFill>
              </a:defRPr>
            </a:lvl6pPr>
            <a:lvl7pPr marL="3200400" lvl="6" indent="-228600" algn="l">
              <a:lnSpc>
                <a:spcPct val="90000"/>
              </a:lnSpc>
              <a:spcBef>
                <a:spcPts val="2400"/>
              </a:spcBef>
              <a:spcAft>
                <a:spcPts val="0"/>
              </a:spcAft>
              <a:buClr>
                <a:srgbClr val="888888"/>
              </a:buClr>
              <a:buSzPts val="7680"/>
              <a:buNone/>
              <a:defRPr sz="7680">
                <a:solidFill>
                  <a:srgbClr val="888888"/>
                </a:solidFill>
              </a:defRPr>
            </a:lvl7pPr>
            <a:lvl8pPr marL="3657600" lvl="7" indent="-228600" algn="l">
              <a:lnSpc>
                <a:spcPct val="90000"/>
              </a:lnSpc>
              <a:spcBef>
                <a:spcPts val="2400"/>
              </a:spcBef>
              <a:spcAft>
                <a:spcPts val="0"/>
              </a:spcAft>
              <a:buClr>
                <a:srgbClr val="888888"/>
              </a:buClr>
              <a:buSzPts val="7680"/>
              <a:buNone/>
              <a:defRPr sz="7680">
                <a:solidFill>
                  <a:srgbClr val="888888"/>
                </a:solidFill>
              </a:defRPr>
            </a:lvl8pPr>
            <a:lvl9pPr marL="4114800" lvl="8" indent="-228600" algn="l">
              <a:lnSpc>
                <a:spcPct val="90000"/>
              </a:lnSpc>
              <a:spcBef>
                <a:spcPts val="2400"/>
              </a:spcBef>
              <a:spcAft>
                <a:spcPts val="0"/>
              </a:spcAft>
              <a:buClr>
                <a:srgbClr val="888888"/>
              </a:buClr>
              <a:buSzPts val="7680"/>
              <a:buNone/>
              <a:defRPr sz="7680">
                <a:solidFill>
                  <a:srgbClr val="888888"/>
                </a:solidFill>
              </a:defRPr>
            </a:lvl9pPr>
          </a:lstStyle>
          <a:p>
            <a:endParaRPr/>
          </a:p>
        </p:txBody>
      </p:sp>
      <p:sp>
        <p:nvSpPr>
          <p:cNvPr id="20" name="Google Shape;20;p6"/>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6"/>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6"/>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3"/>
        <p:cNvGrpSpPr/>
        <p:nvPr/>
      </p:nvGrpSpPr>
      <p:grpSpPr>
        <a:xfrm>
          <a:off x="0" y="0"/>
          <a:ext cx="0" cy="0"/>
          <a:chOff x="0" y="0"/>
          <a:chExt cx="0" cy="0"/>
        </a:xfrm>
      </p:grpSpPr>
      <p:sp>
        <p:nvSpPr>
          <p:cNvPr id="24" name="Google Shape;24;p7"/>
          <p:cNvSpPr txBox="1">
            <a:spLocks noGrp="1"/>
          </p:cNvSpPr>
          <p:nvPr>
            <p:ph type="title"/>
          </p:nvPr>
        </p:nvSpPr>
        <p:spPr>
          <a:xfrm>
            <a:off x="3017520" y="1752608"/>
            <a:ext cx="37856160" cy="636270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7"/>
          <p:cNvSpPr txBox="1">
            <a:spLocks noGrp="1"/>
          </p:cNvSpPr>
          <p:nvPr>
            <p:ph type="body" idx="1"/>
          </p:nvPr>
        </p:nvSpPr>
        <p:spPr>
          <a:xfrm>
            <a:off x="3017520" y="8763002"/>
            <a:ext cx="18653760" cy="208864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26" name="Google Shape;26;p7"/>
          <p:cNvSpPr txBox="1">
            <a:spLocks noGrp="1"/>
          </p:cNvSpPr>
          <p:nvPr>
            <p:ph type="body" idx="2"/>
          </p:nvPr>
        </p:nvSpPr>
        <p:spPr>
          <a:xfrm>
            <a:off x="22219920" y="8763002"/>
            <a:ext cx="18653760" cy="208864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27" name="Google Shape;27;p7"/>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7"/>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7"/>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8"/>
          <p:cNvSpPr txBox="1">
            <a:spLocks noGrp="1"/>
          </p:cNvSpPr>
          <p:nvPr>
            <p:ph type="title"/>
          </p:nvPr>
        </p:nvSpPr>
        <p:spPr>
          <a:xfrm>
            <a:off x="3023237" y="1752608"/>
            <a:ext cx="37856160" cy="636270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8"/>
          <p:cNvSpPr txBox="1">
            <a:spLocks noGrp="1"/>
          </p:cNvSpPr>
          <p:nvPr>
            <p:ph type="body" idx="1"/>
          </p:nvPr>
        </p:nvSpPr>
        <p:spPr>
          <a:xfrm>
            <a:off x="3023242" y="8069585"/>
            <a:ext cx="18568032" cy="395477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33" name="Google Shape;33;p8"/>
          <p:cNvSpPr txBox="1">
            <a:spLocks noGrp="1"/>
          </p:cNvSpPr>
          <p:nvPr>
            <p:ph type="body" idx="2"/>
          </p:nvPr>
        </p:nvSpPr>
        <p:spPr>
          <a:xfrm>
            <a:off x="3023242" y="12024362"/>
            <a:ext cx="18568032" cy="176860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4" name="Google Shape;34;p8"/>
          <p:cNvSpPr txBox="1">
            <a:spLocks noGrp="1"/>
          </p:cNvSpPr>
          <p:nvPr>
            <p:ph type="body" idx="3"/>
          </p:nvPr>
        </p:nvSpPr>
        <p:spPr>
          <a:xfrm>
            <a:off x="22219922" y="8069585"/>
            <a:ext cx="18659477" cy="3954777"/>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4800"/>
              </a:spcBef>
              <a:spcAft>
                <a:spcPts val="0"/>
              </a:spcAft>
              <a:buClr>
                <a:schemeClr val="dk1"/>
              </a:buClr>
              <a:buSzPts val="11520"/>
              <a:buNone/>
              <a:defRPr sz="11520" b="1"/>
            </a:lvl1pPr>
            <a:lvl2pPr marL="914400" lvl="1" indent="-228600" algn="l">
              <a:lnSpc>
                <a:spcPct val="90000"/>
              </a:lnSpc>
              <a:spcBef>
                <a:spcPts val="2400"/>
              </a:spcBef>
              <a:spcAft>
                <a:spcPts val="0"/>
              </a:spcAft>
              <a:buClr>
                <a:schemeClr val="dk1"/>
              </a:buClr>
              <a:buSzPts val="9600"/>
              <a:buNone/>
              <a:defRPr sz="9600" b="1"/>
            </a:lvl2pPr>
            <a:lvl3pPr marL="1371600" lvl="2" indent="-228600" algn="l">
              <a:lnSpc>
                <a:spcPct val="90000"/>
              </a:lnSpc>
              <a:spcBef>
                <a:spcPts val="2400"/>
              </a:spcBef>
              <a:spcAft>
                <a:spcPts val="0"/>
              </a:spcAft>
              <a:buClr>
                <a:schemeClr val="dk1"/>
              </a:buClr>
              <a:buSzPts val="8640"/>
              <a:buNone/>
              <a:defRPr sz="8640" b="1"/>
            </a:lvl3pPr>
            <a:lvl4pPr marL="1828800" lvl="3" indent="-228600" algn="l">
              <a:lnSpc>
                <a:spcPct val="90000"/>
              </a:lnSpc>
              <a:spcBef>
                <a:spcPts val="2400"/>
              </a:spcBef>
              <a:spcAft>
                <a:spcPts val="0"/>
              </a:spcAft>
              <a:buClr>
                <a:schemeClr val="dk1"/>
              </a:buClr>
              <a:buSzPts val="7680"/>
              <a:buNone/>
              <a:defRPr sz="7680" b="1"/>
            </a:lvl4pPr>
            <a:lvl5pPr marL="2286000" lvl="4" indent="-228600" algn="l">
              <a:lnSpc>
                <a:spcPct val="90000"/>
              </a:lnSpc>
              <a:spcBef>
                <a:spcPts val="2400"/>
              </a:spcBef>
              <a:spcAft>
                <a:spcPts val="0"/>
              </a:spcAft>
              <a:buClr>
                <a:schemeClr val="dk1"/>
              </a:buClr>
              <a:buSzPts val="7680"/>
              <a:buNone/>
              <a:defRPr sz="7680" b="1"/>
            </a:lvl5pPr>
            <a:lvl6pPr marL="2743200" lvl="5" indent="-228600" algn="l">
              <a:lnSpc>
                <a:spcPct val="90000"/>
              </a:lnSpc>
              <a:spcBef>
                <a:spcPts val="2400"/>
              </a:spcBef>
              <a:spcAft>
                <a:spcPts val="0"/>
              </a:spcAft>
              <a:buClr>
                <a:schemeClr val="dk1"/>
              </a:buClr>
              <a:buSzPts val="7680"/>
              <a:buNone/>
              <a:defRPr sz="7680" b="1"/>
            </a:lvl6pPr>
            <a:lvl7pPr marL="3200400" lvl="6" indent="-228600" algn="l">
              <a:lnSpc>
                <a:spcPct val="90000"/>
              </a:lnSpc>
              <a:spcBef>
                <a:spcPts val="2400"/>
              </a:spcBef>
              <a:spcAft>
                <a:spcPts val="0"/>
              </a:spcAft>
              <a:buClr>
                <a:schemeClr val="dk1"/>
              </a:buClr>
              <a:buSzPts val="7680"/>
              <a:buNone/>
              <a:defRPr sz="7680" b="1"/>
            </a:lvl7pPr>
            <a:lvl8pPr marL="3657600" lvl="7" indent="-228600" algn="l">
              <a:lnSpc>
                <a:spcPct val="90000"/>
              </a:lnSpc>
              <a:spcBef>
                <a:spcPts val="2400"/>
              </a:spcBef>
              <a:spcAft>
                <a:spcPts val="0"/>
              </a:spcAft>
              <a:buClr>
                <a:schemeClr val="dk1"/>
              </a:buClr>
              <a:buSzPts val="7680"/>
              <a:buNone/>
              <a:defRPr sz="7680" b="1"/>
            </a:lvl8pPr>
            <a:lvl9pPr marL="4114800" lvl="8" indent="-228600" algn="l">
              <a:lnSpc>
                <a:spcPct val="90000"/>
              </a:lnSpc>
              <a:spcBef>
                <a:spcPts val="2400"/>
              </a:spcBef>
              <a:spcAft>
                <a:spcPts val="0"/>
              </a:spcAft>
              <a:buClr>
                <a:schemeClr val="dk1"/>
              </a:buClr>
              <a:buSzPts val="7680"/>
              <a:buNone/>
              <a:defRPr sz="7680" b="1"/>
            </a:lvl9pPr>
          </a:lstStyle>
          <a:p>
            <a:endParaRPr/>
          </a:p>
        </p:txBody>
      </p:sp>
      <p:sp>
        <p:nvSpPr>
          <p:cNvPr id="35" name="Google Shape;35;p8"/>
          <p:cNvSpPr txBox="1">
            <a:spLocks noGrp="1"/>
          </p:cNvSpPr>
          <p:nvPr>
            <p:ph type="body" idx="4"/>
          </p:nvPr>
        </p:nvSpPr>
        <p:spPr>
          <a:xfrm>
            <a:off x="22219922" y="12024362"/>
            <a:ext cx="18659477" cy="176860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36" name="Google Shape;36;p8"/>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8"/>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8"/>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9"/>
        <p:cNvGrpSpPr/>
        <p:nvPr/>
      </p:nvGrpSpPr>
      <p:grpSpPr>
        <a:xfrm>
          <a:off x="0" y="0"/>
          <a:ext cx="0" cy="0"/>
          <a:chOff x="0" y="0"/>
          <a:chExt cx="0" cy="0"/>
        </a:xfrm>
      </p:grpSpPr>
      <p:sp>
        <p:nvSpPr>
          <p:cNvPr id="40" name="Google Shape;40;p9"/>
          <p:cNvSpPr txBox="1">
            <a:spLocks noGrp="1"/>
          </p:cNvSpPr>
          <p:nvPr>
            <p:ph type="title"/>
          </p:nvPr>
        </p:nvSpPr>
        <p:spPr>
          <a:xfrm>
            <a:off x="3017520" y="1752608"/>
            <a:ext cx="37856160" cy="636270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9"/>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9"/>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9"/>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10"/>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10"/>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0"/>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8"/>
        <p:cNvGrpSpPr/>
        <p:nvPr/>
      </p:nvGrpSpPr>
      <p:grpSpPr>
        <a:xfrm>
          <a:off x="0" y="0"/>
          <a:ext cx="0" cy="0"/>
          <a:chOff x="0" y="0"/>
          <a:chExt cx="0" cy="0"/>
        </a:xfrm>
      </p:grpSpPr>
      <p:sp>
        <p:nvSpPr>
          <p:cNvPr id="49" name="Google Shape;49;p11"/>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11"/>
          <p:cNvSpPr txBox="1">
            <a:spLocks noGrp="1"/>
          </p:cNvSpPr>
          <p:nvPr>
            <p:ph type="body" idx="1"/>
          </p:nvPr>
        </p:nvSpPr>
        <p:spPr>
          <a:xfrm>
            <a:off x="18659477" y="4739646"/>
            <a:ext cx="22219920" cy="23393400"/>
          </a:xfrm>
          <a:prstGeom prst="rect">
            <a:avLst/>
          </a:prstGeom>
          <a:noFill/>
          <a:ln>
            <a:noFill/>
          </a:ln>
        </p:spPr>
        <p:txBody>
          <a:bodyPr spcFirstLastPara="1" wrap="square" lIns="91425" tIns="45700" rIns="91425" bIns="45700" anchor="t" anchorCtr="0">
            <a:normAutofit/>
          </a:bodyPr>
          <a:lstStyle>
            <a:lvl1pPr marL="457200" lvl="0" indent="-1203960" algn="l">
              <a:lnSpc>
                <a:spcPct val="90000"/>
              </a:lnSpc>
              <a:spcBef>
                <a:spcPts val="4800"/>
              </a:spcBef>
              <a:spcAft>
                <a:spcPts val="0"/>
              </a:spcAft>
              <a:buClr>
                <a:schemeClr val="dk1"/>
              </a:buClr>
              <a:buSzPts val="15360"/>
              <a:buChar char="•"/>
              <a:defRPr sz="15360"/>
            </a:lvl1pPr>
            <a:lvl2pPr marL="914400" lvl="1" indent="-1082040" algn="l">
              <a:lnSpc>
                <a:spcPct val="90000"/>
              </a:lnSpc>
              <a:spcBef>
                <a:spcPts val="2400"/>
              </a:spcBef>
              <a:spcAft>
                <a:spcPts val="0"/>
              </a:spcAft>
              <a:buClr>
                <a:schemeClr val="dk1"/>
              </a:buClr>
              <a:buSzPts val="13440"/>
              <a:buChar char="•"/>
              <a:defRPr sz="13439"/>
            </a:lvl2pPr>
            <a:lvl3pPr marL="1371600" lvl="2" indent="-960120" algn="l">
              <a:lnSpc>
                <a:spcPct val="90000"/>
              </a:lnSpc>
              <a:spcBef>
                <a:spcPts val="2400"/>
              </a:spcBef>
              <a:spcAft>
                <a:spcPts val="0"/>
              </a:spcAft>
              <a:buClr>
                <a:schemeClr val="dk1"/>
              </a:buClr>
              <a:buSzPts val="11520"/>
              <a:buChar char="•"/>
              <a:defRPr sz="11520"/>
            </a:lvl3pPr>
            <a:lvl4pPr marL="1828800" lvl="3" indent="-838200" algn="l">
              <a:lnSpc>
                <a:spcPct val="90000"/>
              </a:lnSpc>
              <a:spcBef>
                <a:spcPts val="2400"/>
              </a:spcBef>
              <a:spcAft>
                <a:spcPts val="0"/>
              </a:spcAft>
              <a:buClr>
                <a:schemeClr val="dk1"/>
              </a:buClr>
              <a:buSzPts val="9600"/>
              <a:buChar char="•"/>
              <a:defRPr sz="9600"/>
            </a:lvl4pPr>
            <a:lvl5pPr marL="2286000" lvl="4" indent="-838200" algn="l">
              <a:lnSpc>
                <a:spcPct val="90000"/>
              </a:lnSpc>
              <a:spcBef>
                <a:spcPts val="2400"/>
              </a:spcBef>
              <a:spcAft>
                <a:spcPts val="0"/>
              </a:spcAft>
              <a:buClr>
                <a:schemeClr val="dk1"/>
              </a:buClr>
              <a:buSzPts val="9600"/>
              <a:buChar char="•"/>
              <a:defRPr sz="9600"/>
            </a:lvl5pPr>
            <a:lvl6pPr marL="2743200" lvl="5" indent="-838200" algn="l">
              <a:lnSpc>
                <a:spcPct val="90000"/>
              </a:lnSpc>
              <a:spcBef>
                <a:spcPts val="2400"/>
              </a:spcBef>
              <a:spcAft>
                <a:spcPts val="0"/>
              </a:spcAft>
              <a:buClr>
                <a:schemeClr val="dk1"/>
              </a:buClr>
              <a:buSzPts val="9600"/>
              <a:buChar char="•"/>
              <a:defRPr sz="9600"/>
            </a:lvl6pPr>
            <a:lvl7pPr marL="3200400" lvl="6" indent="-838200" algn="l">
              <a:lnSpc>
                <a:spcPct val="90000"/>
              </a:lnSpc>
              <a:spcBef>
                <a:spcPts val="2400"/>
              </a:spcBef>
              <a:spcAft>
                <a:spcPts val="0"/>
              </a:spcAft>
              <a:buClr>
                <a:schemeClr val="dk1"/>
              </a:buClr>
              <a:buSzPts val="9600"/>
              <a:buChar char="•"/>
              <a:defRPr sz="9600"/>
            </a:lvl7pPr>
            <a:lvl8pPr marL="3657600" lvl="7" indent="-838200" algn="l">
              <a:lnSpc>
                <a:spcPct val="90000"/>
              </a:lnSpc>
              <a:spcBef>
                <a:spcPts val="2400"/>
              </a:spcBef>
              <a:spcAft>
                <a:spcPts val="0"/>
              </a:spcAft>
              <a:buClr>
                <a:schemeClr val="dk1"/>
              </a:buClr>
              <a:buSzPts val="9600"/>
              <a:buChar char="•"/>
              <a:defRPr sz="9600"/>
            </a:lvl8pPr>
            <a:lvl9pPr marL="4114800" lvl="8" indent="-838200" algn="l">
              <a:lnSpc>
                <a:spcPct val="90000"/>
              </a:lnSpc>
              <a:spcBef>
                <a:spcPts val="2400"/>
              </a:spcBef>
              <a:spcAft>
                <a:spcPts val="0"/>
              </a:spcAft>
              <a:buClr>
                <a:schemeClr val="dk1"/>
              </a:buClr>
              <a:buSzPts val="9600"/>
              <a:buChar char="•"/>
              <a:defRPr sz="9600"/>
            </a:lvl9pPr>
          </a:lstStyle>
          <a:p>
            <a:endParaRPr/>
          </a:p>
        </p:txBody>
      </p:sp>
      <p:sp>
        <p:nvSpPr>
          <p:cNvPr id="51" name="Google Shape;51;p11"/>
          <p:cNvSpPr txBox="1">
            <a:spLocks noGrp="1"/>
          </p:cNvSpPr>
          <p:nvPr>
            <p:ph type="body" idx="2"/>
          </p:nvPr>
        </p:nvSpPr>
        <p:spPr>
          <a:xfrm>
            <a:off x="3023237" y="9875522"/>
            <a:ext cx="14156054" cy="182956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52" name="Google Shape;52;p11"/>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1"/>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1"/>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12"/>
          <p:cNvSpPr txBox="1">
            <a:spLocks noGrp="1"/>
          </p:cNvSpPr>
          <p:nvPr>
            <p:ph type="title"/>
          </p:nvPr>
        </p:nvSpPr>
        <p:spPr>
          <a:xfrm>
            <a:off x="3023237" y="2194560"/>
            <a:ext cx="14156054" cy="76809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5360"/>
              <a:buFont typeface="Calibri"/>
              <a:buNone/>
              <a:defRPr sz="153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2"/>
          <p:cNvSpPr>
            <a:spLocks noGrp="1"/>
          </p:cNvSpPr>
          <p:nvPr>
            <p:ph type="pic" idx="2"/>
          </p:nvPr>
        </p:nvSpPr>
        <p:spPr>
          <a:xfrm>
            <a:off x="18659477" y="4739646"/>
            <a:ext cx="22219920" cy="23393400"/>
          </a:xfrm>
          <a:prstGeom prst="rect">
            <a:avLst/>
          </a:prstGeom>
          <a:noFill/>
          <a:ln>
            <a:noFill/>
          </a:ln>
        </p:spPr>
      </p:sp>
      <p:sp>
        <p:nvSpPr>
          <p:cNvPr id="58" name="Google Shape;58;p12"/>
          <p:cNvSpPr txBox="1">
            <a:spLocks noGrp="1"/>
          </p:cNvSpPr>
          <p:nvPr>
            <p:ph type="body" idx="1"/>
          </p:nvPr>
        </p:nvSpPr>
        <p:spPr>
          <a:xfrm>
            <a:off x="3023237" y="9875522"/>
            <a:ext cx="14156054" cy="18295623"/>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800"/>
              </a:spcBef>
              <a:spcAft>
                <a:spcPts val="0"/>
              </a:spcAft>
              <a:buClr>
                <a:schemeClr val="dk1"/>
              </a:buClr>
              <a:buSzPts val="7680"/>
              <a:buNone/>
              <a:defRPr sz="7680"/>
            </a:lvl1pPr>
            <a:lvl2pPr marL="914400" lvl="1" indent="-228600" algn="l">
              <a:lnSpc>
                <a:spcPct val="90000"/>
              </a:lnSpc>
              <a:spcBef>
                <a:spcPts val="2400"/>
              </a:spcBef>
              <a:spcAft>
                <a:spcPts val="0"/>
              </a:spcAft>
              <a:buClr>
                <a:schemeClr val="dk1"/>
              </a:buClr>
              <a:buSzPts val="6720"/>
              <a:buNone/>
              <a:defRPr sz="6719"/>
            </a:lvl2pPr>
            <a:lvl3pPr marL="1371600" lvl="2" indent="-228600" algn="l">
              <a:lnSpc>
                <a:spcPct val="90000"/>
              </a:lnSpc>
              <a:spcBef>
                <a:spcPts val="2400"/>
              </a:spcBef>
              <a:spcAft>
                <a:spcPts val="0"/>
              </a:spcAft>
              <a:buClr>
                <a:schemeClr val="dk1"/>
              </a:buClr>
              <a:buSzPts val="5760"/>
              <a:buNone/>
              <a:defRPr sz="5760"/>
            </a:lvl3pPr>
            <a:lvl4pPr marL="1828800" lvl="3" indent="-228600" algn="l">
              <a:lnSpc>
                <a:spcPct val="90000"/>
              </a:lnSpc>
              <a:spcBef>
                <a:spcPts val="2400"/>
              </a:spcBef>
              <a:spcAft>
                <a:spcPts val="0"/>
              </a:spcAft>
              <a:buClr>
                <a:schemeClr val="dk1"/>
              </a:buClr>
              <a:buSzPts val="4800"/>
              <a:buNone/>
              <a:defRPr sz="4800"/>
            </a:lvl4pPr>
            <a:lvl5pPr marL="2286000" lvl="4" indent="-228600" algn="l">
              <a:lnSpc>
                <a:spcPct val="90000"/>
              </a:lnSpc>
              <a:spcBef>
                <a:spcPts val="2400"/>
              </a:spcBef>
              <a:spcAft>
                <a:spcPts val="0"/>
              </a:spcAft>
              <a:buClr>
                <a:schemeClr val="dk1"/>
              </a:buClr>
              <a:buSzPts val="4800"/>
              <a:buNone/>
              <a:defRPr sz="4800"/>
            </a:lvl5pPr>
            <a:lvl6pPr marL="2743200" lvl="5" indent="-228600" algn="l">
              <a:lnSpc>
                <a:spcPct val="90000"/>
              </a:lnSpc>
              <a:spcBef>
                <a:spcPts val="2400"/>
              </a:spcBef>
              <a:spcAft>
                <a:spcPts val="0"/>
              </a:spcAft>
              <a:buClr>
                <a:schemeClr val="dk1"/>
              </a:buClr>
              <a:buSzPts val="4800"/>
              <a:buNone/>
              <a:defRPr sz="4800"/>
            </a:lvl6pPr>
            <a:lvl7pPr marL="3200400" lvl="6" indent="-228600" algn="l">
              <a:lnSpc>
                <a:spcPct val="90000"/>
              </a:lnSpc>
              <a:spcBef>
                <a:spcPts val="2400"/>
              </a:spcBef>
              <a:spcAft>
                <a:spcPts val="0"/>
              </a:spcAft>
              <a:buClr>
                <a:schemeClr val="dk1"/>
              </a:buClr>
              <a:buSzPts val="4800"/>
              <a:buNone/>
              <a:defRPr sz="4800"/>
            </a:lvl7pPr>
            <a:lvl8pPr marL="3657600" lvl="7" indent="-228600" algn="l">
              <a:lnSpc>
                <a:spcPct val="90000"/>
              </a:lnSpc>
              <a:spcBef>
                <a:spcPts val="2400"/>
              </a:spcBef>
              <a:spcAft>
                <a:spcPts val="0"/>
              </a:spcAft>
              <a:buClr>
                <a:schemeClr val="dk1"/>
              </a:buClr>
              <a:buSzPts val="4800"/>
              <a:buNone/>
              <a:defRPr sz="4800"/>
            </a:lvl8pPr>
            <a:lvl9pPr marL="4114800" lvl="8" indent="-228600" algn="l">
              <a:lnSpc>
                <a:spcPct val="90000"/>
              </a:lnSpc>
              <a:spcBef>
                <a:spcPts val="2400"/>
              </a:spcBef>
              <a:spcAft>
                <a:spcPts val="0"/>
              </a:spcAft>
              <a:buClr>
                <a:schemeClr val="dk1"/>
              </a:buClr>
              <a:buSzPts val="4800"/>
              <a:buNone/>
              <a:defRPr sz="4800"/>
            </a:lvl9pPr>
          </a:lstStyle>
          <a:p>
            <a:endParaRPr/>
          </a:p>
        </p:txBody>
      </p:sp>
      <p:sp>
        <p:nvSpPr>
          <p:cNvPr id="59" name="Google Shape;59;p12"/>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2"/>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2"/>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3017520" y="1752608"/>
            <a:ext cx="37856160" cy="636270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3"/>
          <p:cNvSpPr txBox="1">
            <a:spLocks noGrp="1"/>
          </p:cNvSpPr>
          <p:nvPr>
            <p:ph type="body" idx="1"/>
          </p:nvPr>
        </p:nvSpPr>
        <p:spPr>
          <a:xfrm rot="5400000">
            <a:off x="11502389" y="278134"/>
            <a:ext cx="20886423" cy="378561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800"/>
              </a:spcBef>
              <a:spcAft>
                <a:spcPts val="0"/>
              </a:spcAft>
              <a:buClr>
                <a:schemeClr val="dk1"/>
              </a:buClr>
              <a:buSzPts val="1800"/>
              <a:buChar char="•"/>
              <a:defRPr/>
            </a:lvl1pPr>
            <a:lvl2pPr marL="914400" lvl="1" indent="-342900" algn="l">
              <a:lnSpc>
                <a:spcPct val="90000"/>
              </a:lnSpc>
              <a:spcBef>
                <a:spcPts val="2400"/>
              </a:spcBef>
              <a:spcAft>
                <a:spcPts val="0"/>
              </a:spcAft>
              <a:buClr>
                <a:schemeClr val="dk1"/>
              </a:buClr>
              <a:buSzPts val="1800"/>
              <a:buChar char="•"/>
              <a:defRPr/>
            </a:lvl2pPr>
            <a:lvl3pPr marL="1371600" lvl="2" indent="-342900" algn="l">
              <a:lnSpc>
                <a:spcPct val="90000"/>
              </a:lnSpc>
              <a:spcBef>
                <a:spcPts val="2400"/>
              </a:spcBef>
              <a:spcAft>
                <a:spcPts val="0"/>
              </a:spcAft>
              <a:buClr>
                <a:schemeClr val="dk1"/>
              </a:buClr>
              <a:buSzPts val="1800"/>
              <a:buChar char="•"/>
              <a:defRPr/>
            </a:lvl3pPr>
            <a:lvl4pPr marL="1828800" lvl="3" indent="-342900" algn="l">
              <a:lnSpc>
                <a:spcPct val="90000"/>
              </a:lnSpc>
              <a:spcBef>
                <a:spcPts val="2400"/>
              </a:spcBef>
              <a:spcAft>
                <a:spcPts val="0"/>
              </a:spcAft>
              <a:buClr>
                <a:schemeClr val="dk1"/>
              </a:buClr>
              <a:buSzPts val="1800"/>
              <a:buChar char="•"/>
              <a:defRPr/>
            </a:lvl4pPr>
            <a:lvl5pPr marL="2286000" lvl="4" indent="-342900" algn="l">
              <a:lnSpc>
                <a:spcPct val="90000"/>
              </a:lnSpc>
              <a:spcBef>
                <a:spcPts val="2400"/>
              </a:spcBef>
              <a:spcAft>
                <a:spcPts val="0"/>
              </a:spcAft>
              <a:buClr>
                <a:schemeClr val="dk1"/>
              </a:buClr>
              <a:buSzPts val="1800"/>
              <a:buChar char="•"/>
              <a:defRPr/>
            </a:lvl5pPr>
            <a:lvl6pPr marL="2743200" lvl="5" indent="-342900" algn="l">
              <a:lnSpc>
                <a:spcPct val="90000"/>
              </a:lnSpc>
              <a:spcBef>
                <a:spcPts val="2400"/>
              </a:spcBef>
              <a:spcAft>
                <a:spcPts val="0"/>
              </a:spcAft>
              <a:buClr>
                <a:schemeClr val="dk1"/>
              </a:buClr>
              <a:buSzPts val="1800"/>
              <a:buChar char="•"/>
              <a:defRPr/>
            </a:lvl6pPr>
            <a:lvl7pPr marL="3200400" lvl="6" indent="-342900" algn="l">
              <a:lnSpc>
                <a:spcPct val="90000"/>
              </a:lnSpc>
              <a:spcBef>
                <a:spcPts val="2400"/>
              </a:spcBef>
              <a:spcAft>
                <a:spcPts val="0"/>
              </a:spcAft>
              <a:buClr>
                <a:schemeClr val="dk1"/>
              </a:buClr>
              <a:buSzPts val="1800"/>
              <a:buChar char="•"/>
              <a:defRPr/>
            </a:lvl7pPr>
            <a:lvl8pPr marL="3657600" lvl="7" indent="-342900" algn="l">
              <a:lnSpc>
                <a:spcPct val="90000"/>
              </a:lnSpc>
              <a:spcBef>
                <a:spcPts val="2400"/>
              </a:spcBef>
              <a:spcAft>
                <a:spcPts val="0"/>
              </a:spcAft>
              <a:buClr>
                <a:schemeClr val="dk1"/>
              </a:buClr>
              <a:buSzPts val="1800"/>
              <a:buChar char="•"/>
              <a:defRPr/>
            </a:lvl8pPr>
            <a:lvl9pPr marL="4114800" lvl="8" indent="-342900" algn="l">
              <a:lnSpc>
                <a:spcPct val="90000"/>
              </a:lnSpc>
              <a:spcBef>
                <a:spcPts val="2400"/>
              </a:spcBef>
              <a:spcAft>
                <a:spcPts val="0"/>
              </a:spcAft>
              <a:buClr>
                <a:schemeClr val="dk1"/>
              </a:buClr>
              <a:buSzPts val="1800"/>
              <a:buChar char="•"/>
              <a:defRPr/>
            </a:lvl9pPr>
          </a:lstStyle>
          <a:p>
            <a:endParaRPr/>
          </a:p>
        </p:txBody>
      </p:sp>
      <p:sp>
        <p:nvSpPr>
          <p:cNvPr id="65" name="Google Shape;65;p13"/>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3"/>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3"/>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3017520" y="1752608"/>
            <a:ext cx="37856160" cy="636270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1120"/>
              <a:buFont typeface="Calibri"/>
              <a:buNone/>
              <a:defRPr sz="2112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3017520" y="8763002"/>
            <a:ext cx="37856160" cy="20886423"/>
          </a:xfrm>
          <a:prstGeom prst="rect">
            <a:avLst/>
          </a:prstGeom>
          <a:noFill/>
          <a:ln>
            <a:noFill/>
          </a:ln>
        </p:spPr>
        <p:txBody>
          <a:bodyPr spcFirstLastPara="1" wrap="square" lIns="91425" tIns="45700" rIns="91425" bIns="45700" anchor="t" anchorCtr="0">
            <a:normAutofit/>
          </a:bodyPr>
          <a:lstStyle>
            <a:lvl1pPr marL="457200" marR="0" lvl="0" indent="-1082040" algn="l" rtl="0">
              <a:lnSpc>
                <a:spcPct val="90000"/>
              </a:lnSpc>
              <a:spcBef>
                <a:spcPts val="4800"/>
              </a:spcBef>
              <a:spcAft>
                <a:spcPts val="0"/>
              </a:spcAft>
              <a:buClr>
                <a:schemeClr val="dk1"/>
              </a:buClr>
              <a:buSzPts val="13440"/>
              <a:buFont typeface="Arial"/>
              <a:buChar char="•"/>
              <a:defRPr sz="13439" b="0" i="0" u="none" strike="noStrike" cap="none">
                <a:solidFill>
                  <a:schemeClr val="dk1"/>
                </a:solidFill>
                <a:latin typeface="Calibri"/>
                <a:ea typeface="Calibri"/>
                <a:cs typeface="Calibri"/>
                <a:sym typeface="Calibri"/>
              </a:defRPr>
            </a:lvl1pPr>
            <a:lvl2pPr marL="914400" marR="0" lvl="1" indent="-960120" algn="l" rtl="0">
              <a:lnSpc>
                <a:spcPct val="90000"/>
              </a:lnSpc>
              <a:spcBef>
                <a:spcPts val="2400"/>
              </a:spcBef>
              <a:spcAft>
                <a:spcPts val="0"/>
              </a:spcAft>
              <a:buClr>
                <a:schemeClr val="dk1"/>
              </a:buClr>
              <a:buSzPts val="11520"/>
              <a:buFont typeface="Arial"/>
              <a:buChar char="•"/>
              <a:defRPr sz="11520" b="0" i="0" u="none" strike="noStrike" cap="none">
                <a:solidFill>
                  <a:schemeClr val="dk1"/>
                </a:solidFill>
                <a:latin typeface="Calibri"/>
                <a:ea typeface="Calibri"/>
                <a:cs typeface="Calibri"/>
                <a:sym typeface="Calibri"/>
              </a:defRPr>
            </a:lvl2pPr>
            <a:lvl3pPr marL="1371600" marR="0" lvl="2" indent="-838200" algn="l" rtl="0">
              <a:lnSpc>
                <a:spcPct val="90000"/>
              </a:lnSpc>
              <a:spcBef>
                <a:spcPts val="2400"/>
              </a:spcBef>
              <a:spcAft>
                <a:spcPts val="0"/>
              </a:spcAft>
              <a:buClr>
                <a:schemeClr val="dk1"/>
              </a:buClr>
              <a:buSzPts val="9600"/>
              <a:buFont typeface="Arial"/>
              <a:buChar char="•"/>
              <a:defRPr sz="9600" b="0" i="0" u="none" strike="noStrike" cap="none">
                <a:solidFill>
                  <a:schemeClr val="dk1"/>
                </a:solidFill>
                <a:latin typeface="Calibri"/>
                <a:ea typeface="Calibri"/>
                <a:cs typeface="Calibri"/>
                <a:sym typeface="Calibri"/>
              </a:defRPr>
            </a:lvl3pPr>
            <a:lvl4pPr marL="1828800" marR="0" lvl="3"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4pPr>
            <a:lvl5pPr marL="2286000" marR="0" lvl="4"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5pPr>
            <a:lvl6pPr marL="2743200" marR="0" lvl="5"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6pPr>
            <a:lvl7pPr marL="3200400" marR="0" lvl="6"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7pPr>
            <a:lvl8pPr marL="3657600" marR="0" lvl="7" indent="-777239"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8pPr>
            <a:lvl9pPr marL="4114800" marR="0" lvl="8" indent="-777240" algn="l" rtl="0">
              <a:lnSpc>
                <a:spcPct val="90000"/>
              </a:lnSpc>
              <a:spcBef>
                <a:spcPts val="2400"/>
              </a:spcBef>
              <a:spcAft>
                <a:spcPts val="0"/>
              </a:spcAft>
              <a:buClr>
                <a:schemeClr val="dk1"/>
              </a:buClr>
              <a:buSzPts val="8640"/>
              <a:buFont typeface="Arial"/>
              <a:buChar char="•"/>
              <a:defRPr sz="8640" b="0" i="0" u="none" strike="noStrike" cap="none">
                <a:solidFill>
                  <a:schemeClr val="dk1"/>
                </a:solidFill>
                <a:latin typeface="Calibri"/>
                <a:ea typeface="Calibri"/>
                <a:cs typeface="Calibri"/>
                <a:sym typeface="Calibri"/>
              </a:defRPr>
            </a:lvl9pPr>
          </a:lstStyle>
          <a:p>
            <a:endParaRPr/>
          </a:p>
        </p:txBody>
      </p:sp>
      <p:sp>
        <p:nvSpPr>
          <p:cNvPr id="8" name="Google Shape;8;p3"/>
          <p:cNvSpPr txBox="1">
            <a:spLocks noGrp="1"/>
          </p:cNvSpPr>
          <p:nvPr>
            <p:ph type="dt" idx="10"/>
          </p:nvPr>
        </p:nvSpPr>
        <p:spPr>
          <a:xfrm>
            <a:off x="3017520" y="30510486"/>
            <a:ext cx="9875520" cy="17526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57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9pPr>
          </a:lstStyle>
          <a:p>
            <a:endParaRPr/>
          </a:p>
        </p:txBody>
      </p:sp>
      <p:sp>
        <p:nvSpPr>
          <p:cNvPr id="9" name="Google Shape;9;p3"/>
          <p:cNvSpPr txBox="1">
            <a:spLocks noGrp="1"/>
          </p:cNvSpPr>
          <p:nvPr>
            <p:ph type="ftr" idx="11"/>
          </p:nvPr>
        </p:nvSpPr>
        <p:spPr>
          <a:xfrm>
            <a:off x="14538960" y="30510486"/>
            <a:ext cx="14813280" cy="17526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576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1" b="0" i="0" u="none" strike="noStrike" cap="none">
                <a:solidFill>
                  <a:schemeClr val="dk1"/>
                </a:solidFill>
                <a:latin typeface="Calibri"/>
                <a:ea typeface="Calibri"/>
                <a:cs typeface="Calibri"/>
                <a:sym typeface="Calibri"/>
              </a:defRPr>
            </a:lvl9pPr>
          </a:lstStyle>
          <a:p>
            <a:endParaRPr/>
          </a:p>
        </p:txBody>
      </p:sp>
      <p:sp>
        <p:nvSpPr>
          <p:cNvPr id="10" name="Google Shape;10;p3"/>
          <p:cNvSpPr txBox="1">
            <a:spLocks noGrp="1"/>
          </p:cNvSpPr>
          <p:nvPr>
            <p:ph type="sldNum" idx="12"/>
          </p:nvPr>
        </p:nvSpPr>
        <p:spPr>
          <a:xfrm>
            <a:off x="30998160" y="30510486"/>
            <a:ext cx="9875520" cy="1752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5760"/>
              <a:buFont typeface="Arial"/>
              <a:buNone/>
              <a:defRPr sz="576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 /><Relationship Id="rId3" Type="http://schemas.openxmlformats.org/officeDocument/2006/relationships/image" Target="../media/image1.png" /><Relationship Id="rId7" Type="http://schemas.openxmlformats.org/officeDocument/2006/relationships/image" Target="../media/image5.png" /><Relationship Id="rId2" Type="http://schemas.openxmlformats.org/officeDocument/2006/relationships/notesSlide" Target="../notesSlides/notesSlide1.xml" /><Relationship Id="rId1" Type="http://schemas.openxmlformats.org/officeDocument/2006/relationships/slideLayout" Target="../slideLayouts/slideLayout1.xml" /><Relationship Id="rId6" Type="http://schemas.openxmlformats.org/officeDocument/2006/relationships/image" Target="../media/image4.png" /><Relationship Id="rId11" Type="http://schemas.openxmlformats.org/officeDocument/2006/relationships/image" Target="../media/image9.png" /><Relationship Id="rId5" Type="http://schemas.openxmlformats.org/officeDocument/2006/relationships/image" Target="../media/image3.png" /><Relationship Id="rId10" Type="http://schemas.openxmlformats.org/officeDocument/2006/relationships/image" Target="../media/image8.png" /><Relationship Id="rId4" Type="http://schemas.openxmlformats.org/officeDocument/2006/relationships/image" Target="../media/image2.png" /><Relationship Id="rId9" Type="http://schemas.openxmlformats.org/officeDocument/2006/relationships/image" Target="../media/image7.pn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p:nvPr/>
        </p:nvSpPr>
        <p:spPr>
          <a:xfrm>
            <a:off x="20953985" y="6070047"/>
            <a:ext cx="6331199" cy="7422042"/>
          </a:xfrm>
          <a:prstGeom prst="roundRect">
            <a:avLst>
              <a:gd name="adj" fmla="val 16667"/>
            </a:avLst>
          </a:prstGeom>
          <a:solidFill>
            <a:srgbClr val="E0C27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Century Gothic"/>
              <a:ea typeface="Century Gothic"/>
              <a:cs typeface="Century Gothic"/>
              <a:sym typeface="Century Gothic"/>
            </a:endParaRPr>
          </a:p>
        </p:txBody>
      </p:sp>
      <p:sp>
        <p:nvSpPr>
          <p:cNvPr id="79" name="Google Shape;79;p15"/>
          <p:cNvSpPr/>
          <p:nvPr/>
        </p:nvSpPr>
        <p:spPr>
          <a:xfrm>
            <a:off x="37880180" y="14493249"/>
            <a:ext cx="5518583" cy="5009940"/>
          </a:xfrm>
          <a:prstGeom prst="roundRect">
            <a:avLst>
              <a:gd name="adj" fmla="val 16667"/>
            </a:avLst>
          </a:prstGeom>
          <a:solidFill>
            <a:srgbClr val="B8E18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A9D18E"/>
              </a:solidFill>
              <a:latin typeface="Calibri"/>
              <a:ea typeface="Calibri"/>
              <a:cs typeface="Calibri"/>
              <a:sym typeface="Calibri"/>
            </a:endParaRPr>
          </a:p>
        </p:txBody>
      </p:sp>
      <p:sp>
        <p:nvSpPr>
          <p:cNvPr id="80" name="Google Shape;80;p15"/>
          <p:cNvSpPr/>
          <p:nvPr/>
        </p:nvSpPr>
        <p:spPr>
          <a:xfrm>
            <a:off x="21203775" y="21730814"/>
            <a:ext cx="5796732" cy="7422042"/>
          </a:xfrm>
          <a:prstGeom prst="roundRect">
            <a:avLst>
              <a:gd name="adj" fmla="val 16667"/>
            </a:avLst>
          </a:prstGeom>
          <a:solidFill>
            <a:srgbClr val="E0C27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Century Gothic"/>
              <a:ea typeface="Century Gothic"/>
              <a:cs typeface="Century Gothic"/>
              <a:sym typeface="Century Gothic"/>
            </a:endParaRPr>
          </a:p>
        </p:txBody>
      </p:sp>
      <p:pic>
        <p:nvPicPr>
          <p:cNvPr id="81" name="Google Shape;81;p15" descr="Map of the study watersheds at the Hubbard Brook Experimental Forest in...  | Download Scientific Diagram"/>
          <p:cNvPicPr preferRelativeResize="0"/>
          <p:nvPr/>
        </p:nvPicPr>
        <p:blipFill rotWithShape="1">
          <a:blip r:embed="rId3">
            <a:alphaModFix/>
          </a:blip>
          <a:srcRect r="8148"/>
          <a:stretch/>
        </p:blipFill>
        <p:spPr>
          <a:xfrm>
            <a:off x="8503594" y="18246540"/>
            <a:ext cx="11833499" cy="4486825"/>
          </a:xfrm>
          <a:prstGeom prst="rect">
            <a:avLst/>
          </a:prstGeom>
          <a:noFill/>
          <a:ln>
            <a:noFill/>
          </a:ln>
        </p:spPr>
      </p:pic>
      <p:sp>
        <p:nvSpPr>
          <p:cNvPr id="82" name="Google Shape;82;p15"/>
          <p:cNvSpPr/>
          <p:nvPr/>
        </p:nvSpPr>
        <p:spPr>
          <a:xfrm>
            <a:off x="555169" y="18083179"/>
            <a:ext cx="8466743" cy="6999932"/>
          </a:xfrm>
          <a:prstGeom prst="roundRect">
            <a:avLst>
              <a:gd name="adj" fmla="val 16667"/>
            </a:avLst>
          </a:prstGeom>
          <a:solidFill>
            <a:srgbClr val="B8E18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B8E186"/>
              </a:solidFill>
              <a:latin typeface="Century Gothic"/>
              <a:ea typeface="Century Gothic"/>
              <a:cs typeface="Century Gothic"/>
              <a:sym typeface="Century Gothic"/>
            </a:endParaRPr>
          </a:p>
        </p:txBody>
      </p:sp>
      <p:sp>
        <p:nvSpPr>
          <p:cNvPr id="83" name="Google Shape;83;p15"/>
          <p:cNvSpPr/>
          <p:nvPr/>
        </p:nvSpPr>
        <p:spPr>
          <a:xfrm>
            <a:off x="9326882" y="23782367"/>
            <a:ext cx="11010216" cy="8711491"/>
          </a:xfrm>
          <a:prstGeom prst="roundRect">
            <a:avLst>
              <a:gd name="adj" fmla="val 16667"/>
            </a:avLst>
          </a:prstGeom>
          <a:solidFill>
            <a:srgbClr val="E0C27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000000"/>
              </a:solidFill>
              <a:latin typeface="Century Gothic"/>
              <a:ea typeface="Century Gothic"/>
              <a:cs typeface="Century Gothic"/>
              <a:sym typeface="Century Gothic"/>
            </a:endParaRPr>
          </a:p>
        </p:txBody>
      </p:sp>
      <p:sp>
        <p:nvSpPr>
          <p:cNvPr id="84" name="Google Shape;84;p15"/>
          <p:cNvSpPr/>
          <p:nvPr/>
        </p:nvSpPr>
        <p:spPr>
          <a:xfrm>
            <a:off x="555170" y="11596770"/>
            <a:ext cx="19285011" cy="5105693"/>
          </a:xfrm>
          <a:prstGeom prst="roundRect">
            <a:avLst>
              <a:gd name="adj" fmla="val 16667"/>
            </a:avLst>
          </a:prstGeom>
          <a:solidFill>
            <a:srgbClr val="E0C27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chemeClr val="dk1"/>
              </a:solidFill>
              <a:latin typeface="Century Gothic"/>
              <a:ea typeface="Century Gothic"/>
              <a:cs typeface="Century Gothic"/>
              <a:sym typeface="Century Gothic"/>
            </a:endParaRPr>
          </a:p>
        </p:txBody>
      </p:sp>
      <p:sp>
        <p:nvSpPr>
          <p:cNvPr id="85" name="Google Shape;85;p15"/>
          <p:cNvSpPr/>
          <p:nvPr/>
        </p:nvSpPr>
        <p:spPr>
          <a:xfrm>
            <a:off x="685800" y="685799"/>
            <a:ext cx="42519600" cy="4896441"/>
          </a:xfrm>
          <a:prstGeom prst="roundRect">
            <a:avLst>
              <a:gd name="adj" fmla="val 16667"/>
            </a:avLst>
          </a:prstGeom>
          <a:solidFill>
            <a:srgbClr val="B8E18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1"/>
              <a:buFont typeface="Arial"/>
              <a:buNone/>
            </a:pPr>
            <a:endParaRPr sz="1801" b="0" i="0" u="none" strike="noStrike" cap="none">
              <a:solidFill>
                <a:srgbClr val="A9D18E"/>
              </a:solidFill>
              <a:latin typeface="Calibri"/>
              <a:ea typeface="Calibri"/>
              <a:cs typeface="Calibri"/>
              <a:sym typeface="Calibri"/>
            </a:endParaRPr>
          </a:p>
        </p:txBody>
      </p:sp>
      <p:sp>
        <p:nvSpPr>
          <p:cNvPr id="86" name="Google Shape;86;p15"/>
          <p:cNvSpPr txBox="1"/>
          <p:nvPr/>
        </p:nvSpPr>
        <p:spPr>
          <a:xfrm>
            <a:off x="5781368" y="864372"/>
            <a:ext cx="32033498" cy="4565298"/>
          </a:xfrm>
          <a:prstGeom prst="rect">
            <a:avLst/>
          </a:prstGeom>
          <a:noFill/>
          <a:ln>
            <a:noFill/>
          </a:ln>
        </p:spPr>
        <p:txBody>
          <a:bodyPr spcFirstLastPara="1" wrap="square" lIns="91425" tIns="45700" rIns="91425" bIns="45700" anchor="ctr" anchorCtr="0">
            <a:normAutofit/>
          </a:bodyPr>
          <a:lstStyle/>
          <a:p>
            <a:pPr marL="0" marR="0" lvl="0" indent="0" algn="ctr" rtl="0">
              <a:lnSpc>
                <a:spcPct val="100000"/>
              </a:lnSpc>
              <a:spcBef>
                <a:spcPts val="0"/>
              </a:spcBef>
              <a:spcAft>
                <a:spcPts val="0"/>
              </a:spcAft>
              <a:buNone/>
            </a:pPr>
            <a:r>
              <a:rPr lang="en-US" sz="8100" b="1" i="0" u="none" strike="noStrike" cap="none">
                <a:solidFill>
                  <a:schemeClr val="dk1"/>
                </a:solidFill>
                <a:latin typeface="Century Gothic"/>
                <a:ea typeface="Century Gothic"/>
                <a:cs typeface="Century Gothic"/>
                <a:sym typeface="Century Gothic"/>
              </a:rPr>
              <a:t> </a:t>
            </a:r>
            <a:r>
              <a:rPr lang="en-US" sz="8100" b="1" i="0" u="none" strike="noStrike" cap="none">
                <a:solidFill>
                  <a:srgbClr val="000000"/>
                </a:solidFill>
                <a:latin typeface="Century Gothic"/>
                <a:ea typeface="Century Gothic"/>
                <a:cs typeface="Century Gothic"/>
                <a:sym typeface="Century Gothic"/>
              </a:rPr>
              <a:t>Changes in Organic Soil Mercury Concentrations Over 50 years at the Hubbard Brook Experimental Forest, New Hampshire, USA</a:t>
            </a:r>
            <a:endParaRPr sz="8100" b="0" i="0" u="none" strike="noStrike" cap="none">
              <a:solidFill>
                <a:srgbClr val="000000"/>
              </a:solidFill>
              <a:latin typeface="Century Gothic"/>
              <a:ea typeface="Century Gothic"/>
              <a:cs typeface="Century Gothic"/>
              <a:sym typeface="Century Gothic"/>
            </a:endParaRPr>
          </a:p>
          <a:p>
            <a:pPr marL="0" marR="0" lvl="0" indent="0" algn="ctr" rtl="0">
              <a:lnSpc>
                <a:spcPct val="100000"/>
              </a:lnSpc>
              <a:spcBef>
                <a:spcPts val="800"/>
              </a:spcBef>
              <a:spcAft>
                <a:spcPts val="800"/>
              </a:spcAft>
              <a:buNone/>
            </a:pPr>
            <a:r>
              <a:rPr lang="en-US" sz="4800" b="0" i="0" u="none" strike="noStrike" cap="none">
                <a:solidFill>
                  <a:srgbClr val="000000"/>
                </a:solidFill>
                <a:latin typeface="Century Gothic"/>
                <a:ea typeface="Century Gothic"/>
                <a:cs typeface="Century Gothic"/>
                <a:sym typeface="Century Gothic"/>
              </a:rPr>
              <a:t>Connor I. Olson*, Benjamin M. Geyman, Colin P. Thackray, Chris E. Johnson, Elsie M. Sunderland, Charles T. Driscoll</a:t>
            </a:r>
            <a:endParaRPr/>
          </a:p>
        </p:txBody>
      </p:sp>
      <p:pic>
        <p:nvPicPr>
          <p:cNvPr id="87" name="Google Shape;87;p15" descr="syracuse_university-seal | Syracuse University News"/>
          <p:cNvPicPr preferRelativeResize="0"/>
          <p:nvPr/>
        </p:nvPicPr>
        <p:blipFill rotWithShape="1">
          <a:blip r:embed="rId4">
            <a:alphaModFix/>
          </a:blip>
          <a:srcRect/>
          <a:stretch/>
        </p:blipFill>
        <p:spPr>
          <a:xfrm>
            <a:off x="1328584" y="1242021"/>
            <a:ext cx="3810000" cy="3810000"/>
          </a:xfrm>
          <a:prstGeom prst="rect">
            <a:avLst/>
          </a:prstGeom>
          <a:noFill/>
          <a:ln>
            <a:noFill/>
          </a:ln>
        </p:spPr>
      </p:pic>
      <p:pic>
        <p:nvPicPr>
          <p:cNvPr id="88" name="Google Shape;88;p15"/>
          <p:cNvPicPr preferRelativeResize="0"/>
          <p:nvPr/>
        </p:nvPicPr>
        <p:blipFill rotWithShape="1">
          <a:blip r:embed="rId5">
            <a:alphaModFix/>
          </a:blip>
          <a:srcRect/>
          <a:stretch/>
        </p:blipFill>
        <p:spPr>
          <a:xfrm>
            <a:off x="545528" y="26248676"/>
            <a:ext cx="8467725" cy="4327557"/>
          </a:xfrm>
          <a:prstGeom prst="rect">
            <a:avLst/>
          </a:prstGeom>
          <a:noFill/>
          <a:ln>
            <a:noFill/>
          </a:ln>
        </p:spPr>
      </p:pic>
      <p:sp>
        <p:nvSpPr>
          <p:cNvPr id="89" name="Google Shape;89;p15"/>
          <p:cNvSpPr/>
          <p:nvPr/>
        </p:nvSpPr>
        <p:spPr>
          <a:xfrm>
            <a:off x="555170" y="6076075"/>
            <a:ext cx="19285260" cy="5105693"/>
          </a:xfrm>
          <a:prstGeom prst="roundRect">
            <a:avLst>
              <a:gd name="adj" fmla="val 16667"/>
            </a:avLst>
          </a:prstGeom>
          <a:solidFill>
            <a:srgbClr val="B8E186"/>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B8E186"/>
              </a:solidFill>
              <a:latin typeface="Century Gothic"/>
              <a:ea typeface="Century Gothic"/>
              <a:cs typeface="Century Gothic"/>
              <a:sym typeface="Century Gothic"/>
            </a:endParaRPr>
          </a:p>
        </p:txBody>
      </p:sp>
      <p:sp>
        <p:nvSpPr>
          <p:cNvPr id="90" name="Google Shape;90;p15"/>
          <p:cNvSpPr txBox="1"/>
          <p:nvPr/>
        </p:nvSpPr>
        <p:spPr>
          <a:xfrm>
            <a:off x="935815" y="6948032"/>
            <a:ext cx="18691127" cy="437042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200" b="0" i="0" u="none" strike="noStrike" cap="none">
                <a:solidFill>
                  <a:srgbClr val="000000"/>
                </a:solidFill>
                <a:latin typeface="Century Gothic"/>
                <a:ea typeface="Century Gothic"/>
                <a:cs typeface="Century Gothic"/>
                <a:sym typeface="Century Gothic"/>
              </a:rPr>
              <a:t>Over the past half century, air quality management efforts have led to substantial decreases in mercury emission across North America and Europe. Subsequent declines of mercury concentrations in air and precipitation have been well documented, resulting in lower mercury fluxes in wet deposition. The responsiveness of ecosystems to these decreasing inputs is an on-going point of scientific inquiry, and for some matrices, considerable uncertainty exists. Organic surface soils are one such example, with relatively little known about how and on what time scale soils react to changes in mercury deposition. Here, we present an analysis of total mercury in organic soils from the Hubbard Brook Experimental Forest (HBEF), New Hampshire USA, spanning over 50 years. Archived soil samples representing the Oie and Oa horizons in the watershed (WS6) were oven-dried, milled, and analyzed via direct mercury analyzer. Trends in total mercury concentration varied over time and among organic soil horizons, with overall mercury concentrations decreasing. Changes in Oie mercury concentration were more pronounced that of the Oa horizon and matched modeled deposition for the experimental area (GEOS-Chem). Conversely, Oa mercury concentrations showed little agreement with deposition and are likely integrating atmospheric inputs over a much longer period. Overall, results suggest that organic soils at HBEF are dynamic and responsive to changes in atmospheric emissions.  </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91" name="Google Shape;91;p15"/>
          <p:cNvSpPr txBox="1"/>
          <p:nvPr/>
        </p:nvSpPr>
        <p:spPr>
          <a:xfrm>
            <a:off x="935816" y="6281045"/>
            <a:ext cx="445278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rgbClr val="000000"/>
                </a:solidFill>
                <a:latin typeface="Century Gothic"/>
                <a:ea typeface="Century Gothic"/>
                <a:cs typeface="Century Gothic"/>
                <a:sym typeface="Century Gothic"/>
              </a:rPr>
              <a:t>Abstract</a:t>
            </a:r>
            <a:endParaRPr/>
          </a:p>
        </p:txBody>
      </p:sp>
      <p:sp>
        <p:nvSpPr>
          <p:cNvPr id="92" name="Google Shape;92;p15"/>
          <p:cNvSpPr txBox="1"/>
          <p:nvPr/>
        </p:nvSpPr>
        <p:spPr>
          <a:xfrm>
            <a:off x="935815" y="18658199"/>
            <a:ext cx="8391067"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chemeClr val="dk1"/>
                </a:solidFill>
                <a:latin typeface="Century Gothic"/>
                <a:ea typeface="Century Gothic"/>
                <a:cs typeface="Century Gothic"/>
                <a:sym typeface="Century Gothic"/>
              </a:rPr>
              <a:t>Site Description and Methods</a:t>
            </a:r>
            <a:endParaRPr/>
          </a:p>
        </p:txBody>
      </p:sp>
      <p:sp>
        <p:nvSpPr>
          <p:cNvPr id="93" name="Google Shape;93;p15"/>
          <p:cNvSpPr txBox="1"/>
          <p:nvPr/>
        </p:nvSpPr>
        <p:spPr>
          <a:xfrm>
            <a:off x="859157" y="19820132"/>
            <a:ext cx="7840468" cy="526297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The Hubbard Brook Experimental Forest (HBEF) is located in the White Mountains of New Hampshire, USA</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HBEF has a number of experimental watersheds and a biogeochemical reference watershed (W6)</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W6 is 13 Ha (10,000 m</a:t>
            </a:r>
            <a:r>
              <a:rPr lang="en-US" sz="2800" b="0" i="0" u="none" strike="noStrike" cap="none" baseline="30000">
                <a:solidFill>
                  <a:schemeClr val="dk1"/>
                </a:solidFill>
                <a:latin typeface="Century Gothic"/>
                <a:ea typeface="Century Gothic"/>
                <a:cs typeface="Century Gothic"/>
                <a:sym typeface="Century Gothic"/>
              </a:rPr>
              <a:t>2</a:t>
            </a:r>
            <a:r>
              <a:rPr lang="en-US" sz="2800" b="0" i="0" u="none" strike="noStrike" cap="none">
                <a:solidFill>
                  <a:schemeClr val="dk1"/>
                </a:solidFill>
                <a:latin typeface="Century Gothic"/>
                <a:ea typeface="Century Gothic"/>
                <a:cs typeface="Century Gothic"/>
                <a:sym typeface="Century Gothic"/>
              </a:rPr>
              <a:t>) and is divided into 208 sampling plots</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p:txBody>
      </p:sp>
      <p:sp>
        <p:nvSpPr>
          <p:cNvPr id="94" name="Google Shape;94;p15"/>
          <p:cNvSpPr txBox="1"/>
          <p:nvPr/>
        </p:nvSpPr>
        <p:spPr>
          <a:xfrm>
            <a:off x="935815" y="11805675"/>
            <a:ext cx="4452784"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chemeClr val="dk1"/>
                </a:solidFill>
                <a:latin typeface="Century Gothic"/>
                <a:ea typeface="Century Gothic"/>
                <a:cs typeface="Century Gothic"/>
                <a:sym typeface="Century Gothic"/>
              </a:rPr>
              <a:t>Introduction</a:t>
            </a:r>
            <a:endParaRPr/>
          </a:p>
        </p:txBody>
      </p:sp>
      <p:sp>
        <p:nvSpPr>
          <p:cNvPr id="95" name="Google Shape;95;p15"/>
          <p:cNvSpPr txBox="1"/>
          <p:nvPr/>
        </p:nvSpPr>
        <p:spPr>
          <a:xfrm>
            <a:off x="685799" y="12690146"/>
            <a:ext cx="19285260" cy="353943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Soils are an important part of the global mercury cycle, acting as both a source to the atmosphere and downstream aquatic systems, and a sink for atmospheric mercury</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For background sites, the majority of mercury in surface soils is from atmospheric deposition, with dry deposition being dominant</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Despite the importance of soils in the mercury cycle, there are essentially no long-term measurements of soil mercury</a:t>
            </a:r>
            <a:endParaRPr/>
          </a:p>
        </p:txBody>
      </p:sp>
      <p:sp>
        <p:nvSpPr>
          <p:cNvPr id="96" name="Google Shape;96;p15"/>
          <p:cNvSpPr txBox="1"/>
          <p:nvPr/>
        </p:nvSpPr>
        <p:spPr>
          <a:xfrm>
            <a:off x="685798" y="17001830"/>
            <a:ext cx="19956265" cy="76944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400" b="1" i="0" u="none" strike="noStrike" cap="none">
                <a:solidFill>
                  <a:schemeClr val="dk1"/>
                </a:solidFill>
                <a:latin typeface="Century Gothic"/>
                <a:ea typeface="Century Gothic"/>
                <a:cs typeface="Century Gothic"/>
                <a:sym typeface="Century Gothic"/>
              </a:rPr>
              <a:t>How has organic soil mercury content changed over time?</a:t>
            </a:r>
            <a:endParaRPr/>
          </a:p>
        </p:txBody>
      </p:sp>
      <p:sp>
        <p:nvSpPr>
          <p:cNvPr id="97" name="Google Shape;97;p15"/>
          <p:cNvSpPr txBox="1"/>
          <p:nvPr/>
        </p:nvSpPr>
        <p:spPr>
          <a:xfrm>
            <a:off x="9797019" y="24136049"/>
            <a:ext cx="8391067"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chemeClr val="dk1"/>
                </a:solidFill>
                <a:latin typeface="Century Gothic"/>
                <a:ea typeface="Century Gothic"/>
                <a:cs typeface="Century Gothic"/>
                <a:sym typeface="Century Gothic"/>
              </a:rPr>
              <a:t>Methods</a:t>
            </a:r>
            <a:endParaRPr/>
          </a:p>
        </p:txBody>
      </p:sp>
      <p:sp>
        <p:nvSpPr>
          <p:cNvPr id="98" name="Google Shape;98;p15"/>
          <p:cNvSpPr txBox="1"/>
          <p:nvPr/>
        </p:nvSpPr>
        <p:spPr>
          <a:xfrm>
            <a:off x="9797019" y="25039568"/>
            <a:ext cx="10174040" cy="7417415"/>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Subsamples of archived soils were collected in 1969, 1978, 1986, 1992, 2017, 2020 (n ≈ 20 per year)</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Oi, Oe, and Oa samples were collected in 1969 and 1978. Later samples collected Oie and Oa</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Samples were dried, homogenized and analyzed for total mercury using a direct mercury analyzer (DMA; milestone)</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To contextualize results, atmospheric deposition was modeled using GEOS-Chem (v.12.8). Hg emissions data was from Streets et al. 2019a, 2019b. Met data was from Merra-2 (Gelaro et al. 2017). Atmospheric mercury chemistry was from Shah et al. (2021) and Horowitz et al. (2017)</a:t>
            </a:r>
            <a:endParaRPr/>
          </a:p>
          <a:p>
            <a:pPr marL="0" marR="0" lvl="0" indent="0" algn="l" rtl="0">
              <a:lnSpc>
                <a:spcPct val="100000"/>
              </a:lnSpc>
              <a:spcBef>
                <a:spcPts val="0"/>
              </a:spcBef>
              <a:spcAft>
                <a:spcPts val="0"/>
              </a:spcAft>
              <a:buNone/>
            </a:pPr>
            <a:endParaRPr sz="2800" b="0" i="0" u="none" strike="noStrike" cap="none">
              <a:solidFill>
                <a:schemeClr val="dk1"/>
              </a:solidFill>
              <a:latin typeface="Century Gothic"/>
              <a:ea typeface="Century Gothic"/>
              <a:cs typeface="Century Gothic"/>
              <a:sym typeface="Century Gothic"/>
            </a:endParaRPr>
          </a:p>
        </p:txBody>
      </p:sp>
      <p:pic>
        <p:nvPicPr>
          <p:cNvPr id="99" name="Google Shape;99;p15"/>
          <p:cNvPicPr preferRelativeResize="0"/>
          <p:nvPr/>
        </p:nvPicPr>
        <p:blipFill rotWithShape="1">
          <a:blip r:embed="rId6">
            <a:alphaModFix/>
          </a:blip>
          <a:srcRect/>
          <a:stretch/>
        </p:blipFill>
        <p:spPr>
          <a:xfrm>
            <a:off x="21136833" y="14166491"/>
            <a:ext cx="16660280" cy="6178389"/>
          </a:xfrm>
          <a:prstGeom prst="rect">
            <a:avLst/>
          </a:prstGeom>
          <a:noFill/>
          <a:ln>
            <a:noFill/>
          </a:ln>
        </p:spPr>
      </p:pic>
      <p:pic>
        <p:nvPicPr>
          <p:cNvPr id="100" name="Google Shape;100;p15"/>
          <p:cNvPicPr preferRelativeResize="0"/>
          <p:nvPr/>
        </p:nvPicPr>
        <p:blipFill rotWithShape="1">
          <a:blip r:embed="rId7">
            <a:alphaModFix/>
          </a:blip>
          <a:srcRect/>
          <a:stretch/>
        </p:blipFill>
        <p:spPr>
          <a:xfrm>
            <a:off x="27439001" y="21730814"/>
            <a:ext cx="10637121" cy="6750260"/>
          </a:xfrm>
          <a:prstGeom prst="rect">
            <a:avLst/>
          </a:prstGeom>
          <a:noFill/>
          <a:ln>
            <a:noFill/>
          </a:ln>
        </p:spPr>
      </p:pic>
      <p:pic>
        <p:nvPicPr>
          <p:cNvPr id="101" name="Google Shape;101;p15"/>
          <p:cNvPicPr preferRelativeResize="0"/>
          <p:nvPr/>
        </p:nvPicPr>
        <p:blipFill rotWithShape="1">
          <a:blip r:embed="rId8">
            <a:alphaModFix/>
          </a:blip>
          <a:srcRect/>
          <a:stretch/>
        </p:blipFill>
        <p:spPr>
          <a:xfrm>
            <a:off x="27396760" y="6843028"/>
            <a:ext cx="15936687" cy="5590451"/>
          </a:xfrm>
          <a:prstGeom prst="rect">
            <a:avLst/>
          </a:prstGeom>
          <a:noFill/>
          <a:ln>
            <a:noFill/>
          </a:ln>
        </p:spPr>
      </p:pic>
      <p:pic>
        <p:nvPicPr>
          <p:cNvPr id="102" name="Google Shape;102;p15"/>
          <p:cNvPicPr preferRelativeResize="0"/>
          <p:nvPr/>
        </p:nvPicPr>
        <p:blipFill rotWithShape="1">
          <a:blip r:embed="rId9">
            <a:alphaModFix/>
          </a:blip>
          <a:srcRect r="50475"/>
          <a:stretch/>
        </p:blipFill>
        <p:spPr>
          <a:xfrm>
            <a:off x="38285113" y="22166328"/>
            <a:ext cx="4384168" cy="2817807"/>
          </a:xfrm>
          <a:prstGeom prst="rect">
            <a:avLst/>
          </a:prstGeom>
          <a:noFill/>
          <a:ln>
            <a:noFill/>
          </a:ln>
        </p:spPr>
      </p:pic>
      <p:pic>
        <p:nvPicPr>
          <p:cNvPr id="103" name="Google Shape;103;p15"/>
          <p:cNvPicPr preferRelativeResize="0"/>
          <p:nvPr/>
        </p:nvPicPr>
        <p:blipFill rotWithShape="1">
          <a:blip r:embed="rId10">
            <a:alphaModFix/>
          </a:blip>
          <a:srcRect l="51436"/>
          <a:stretch/>
        </p:blipFill>
        <p:spPr>
          <a:xfrm>
            <a:off x="38233826" y="25140972"/>
            <a:ext cx="4374235" cy="2867034"/>
          </a:xfrm>
          <a:prstGeom prst="rect">
            <a:avLst/>
          </a:prstGeom>
          <a:noFill/>
          <a:ln>
            <a:noFill/>
          </a:ln>
        </p:spPr>
      </p:pic>
      <p:cxnSp>
        <p:nvCxnSpPr>
          <p:cNvPr id="104" name="Google Shape;104;p15"/>
          <p:cNvCxnSpPr/>
          <p:nvPr/>
        </p:nvCxnSpPr>
        <p:spPr>
          <a:xfrm>
            <a:off x="20642063" y="6360646"/>
            <a:ext cx="0" cy="25477585"/>
          </a:xfrm>
          <a:prstGeom prst="straightConnector1">
            <a:avLst/>
          </a:prstGeom>
          <a:noFill/>
          <a:ln w="47625" cap="flat" cmpd="sng">
            <a:solidFill>
              <a:schemeClr val="dk1"/>
            </a:solidFill>
            <a:prstDash val="solid"/>
            <a:round/>
            <a:headEnd type="none" w="sm" len="sm"/>
            <a:tailEnd type="none" w="sm" len="sm"/>
          </a:ln>
        </p:spPr>
      </p:cxnSp>
      <p:sp>
        <p:nvSpPr>
          <p:cNvPr id="105" name="Google Shape;105;p15"/>
          <p:cNvSpPr/>
          <p:nvPr/>
        </p:nvSpPr>
        <p:spPr>
          <a:xfrm>
            <a:off x="21538585" y="29966625"/>
            <a:ext cx="21666803" cy="2457265"/>
          </a:xfrm>
          <a:prstGeom prst="roundRect">
            <a:avLst>
              <a:gd name="adj" fmla="val 16667"/>
            </a:avLst>
          </a:prstGeom>
          <a:solidFill>
            <a:srgbClr val="E0C27D"/>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000" b="0" i="0" u="none" strike="noStrike" cap="none">
              <a:solidFill>
                <a:srgbClr val="E0C27D"/>
              </a:solidFill>
              <a:latin typeface="Century Gothic"/>
              <a:ea typeface="Century Gothic"/>
              <a:cs typeface="Century Gothic"/>
              <a:sym typeface="Century Gothic"/>
            </a:endParaRPr>
          </a:p>
        </p:txBody>
      </p:sp>
      <p:sp>
        <p:nvSpPr>
          <p:cNvPr id="106" name="Google Shape;106;p15"/>
          <p:cNvSpPr txBox="1"/>
          <p:nvPr/>
        </p:nvSpPr>
        <p:spPr>
          <a:xfrm>
            <a:off x="21245031" y="6537240"/>
            <a:ext cx="8391067"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chemeClr val="dk1"/>
                </a:solidFill>
                <a:latin typeface="Century Gothic"/>
                <a:ea typeface="Century Gothic"/>
                <a:cs typeface="Century Gothic"/>
                <a:sym typeface="Century Gothic"/>
              </a:rPr>
              <a:t>Results and Discussion</a:t>
            </a:r>
            <a:endParaRPr/>
          </a:p>
        </p:txBody>
      </p:sp>
      <p:sp>
        <p:nvSpPr>
          <p:cNvPr id="107" name="Google Shape;107;p15"/>
          <p:cNvSpPr txBox="1"/>
          <p:nvPr/>
        </p:nvSpPr>
        <p:spPr>
          <a:xfrm>
            <a:off x="27606432" y="12624394"/>
            <a:ext cx="15936686" cy="1015663"/>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1" i="0" u="none" strike="noStrike" cap="none">
                <a:solidFill>
                  <a:srgbClr val="000000"/>
                </a:solidFill>
                <a:latin typeface="Century Gothic"/>
                <a:ea typeface="Century Gothic"/>
                <a:cs typeface="Century Gothic"/>
                <a:sym typeface="Century Gothic"/>
              </a:rPr>
              <a:t>Figure 3 </a:t>
            </a:r>
            <a:r>
              <a:rPr lang="en-US" sz="2000" b="0" i="0" u="none" strike="noStrike" cap="none">
                <a:solidFill>
                  <a:srgbClr val="000000"/>
                </a:solidFill>
                <a:latin typeface="Century Gothic"/>
                <a:ea typeface="Century Gothic"/>
                <a:cs typeface="Century Gothic"/>
                <a:sym typeface="Century Gothic"/>
              </a:rPr>
              <a:t>– (Left) Hg concentrations, (center) Hg</a:t>
            </a:r>
            <a:r>
              <a:rPr lang="en-US" sz="2000" b="0" i="0" u="none" strike="noStrike" cap="none" baseline="-25000">
                <a:solidFill>
                  <a:srgbClr val="000000"/>
                </a:solidFill>
                <a:latin typeface="Century Gothic"/>
                <a:ea typeface="Century Gothic"/>
                <a:cs typeface="Century Gothic"/>
                <a:sym typeface="Century Gothic"/>
              </a:rPr>
              <a:t>SOC</a:t>
            </a:r>
            <a:r>
              <a:rPr lang="en-US" sz="2000" b="0" i="0" u="none" strike="noStrike" cap="none">
                <a:solidFill>
                  <a:srgbClr val="000000"/>
                </a:solidFill>
                <a:latin typeface="Century Gothic"/>
                <a:ea typeface="Century Gothic"/>
                <a:cs typeface="Century Gothic"/>
                <a:sym typeface="Century Gothic"/>
              </a:rPr>
              <a:t> concentrations, and (right) Hg areal densities in organic horizons (Oi, Oe, Oa) from two sampling periods (1969,1978) at Hubbard Brook Experimental Forest. Asterisks indicate significant differences in mean values between sampling years. Points represent potential outliers.</a:t>
            </a:r>
            <a:endParaRPr sz="2000" b="0" i="0" u="none" strike="noStrike" cap="none">
              <a:solidFill>
                <a:srgbClr val="000000"/>
              </a:solidFill>
              <a:latin typeface="Century Gothic"/>
              <a:ea typeface="Century Gothic"/>
              <a:cs typeface="Century Gothic"/>
              <a:sym typeface="Century Gothic"/>
            </a:endParaRPr>
          </a:p>
        </p:txBody>
      </p:sp>
      <p:sp>
        <p:nvSpPr>
          <p:cNvPr id="108" name="Google Shape;108;p15"/>
          <p:cNvSpPr txBox="1"/>
          <p:nvPr/>
        </p:nvSpPr>
        <p:spPr>
          <a:xfrm>
            <a:off x="21149331" y="7554180"/>
            <a:ext cx="5204745" cy="6555641"/>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Mercury concentration, soil organic carbon (SOC)-normalized concentration, and mass generally increased from Oi to Oe to Oa</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The Oe horizon exhibited statistically significant differences in mercury content between the two sampling periods</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p:txBody>
      </p:sp>
      <p:sp>
        <p:nvSpPr>
          <p:cNvPr id="109" name="Google Shape;109;p15"/>
          <p:cNvSpPr txBox="1"/>
          <p:nvPr/>
        </p:nvSpPr>
        <p:spPr>
          <a:xfrm>
            <a:off x="21798117" y="20429880"/>
            <a:ext cx="15936686"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1" i="0" u="none" strike="noStrike" cap="none">
                <a:solidFill>
                  <a:srgbClr val="000000"/>
                </a:solidFill>
                <a:latin typeface="Century Gothic"/>
                <a:ea typeface="Century Gothic"/>
                <a:cs typeface="Century Gothic"/>
                <a:sym typeface="Century Gothic"/>
              </a:rPr>
              <a:t>Figure 4 </a:t>
            </a:r>
            <a:r>
              <a:rPr lang="en-US" sz="2000" b="0" i="0" u="none" strike="noStrike" cap="none">
                <a:solidFill>
                  <a:srgbClr val="000000"/>
                </a:solidFill>
                <a:latin typeface="Century Gothic"/>
                <a:ea typeface="Century Gothic"/>
                <a:cs typeface="Century Gothic"/>
                <a:sym typeface="Century Gothic"/>
              </a:rPr>
              <a:t>– Changes in (left) Hg concentrations and (right) HgSOC concentrations over time in the Oie (green) and Oa (brown) horizons at Hubbard Brook Experimental Forest. Shaded areas represent 95% confidence intervals. </a:t>
            </a:r>
            <a:endParaRPr sz="2000" b="0" i="0" u="none" strike="noStrike" cap="none">
              <a:solidFill>
                <a:srgbClr val="000000"/>
              </a:solidFill>
              <a:latin typeface="Century Gothic"/>
              <a:ea typeface="Century Gothic"/>
              <a:cs typeface="Century Gothic"/>
              <a:sym typeface="Century Gothic"/>
            </a:endParaRPr>
          </a:p>
        </p:txBody>
      </p:sp>
      <p:sp>
        <p:nvSpPr>
          <p:cNvPr id="110" name="Google Shape;110;p15"/>
          <p:cNvSpPr txBox="1"/>
          <p:nvPr/>
        </p:nvSpPr>
        <p:spPr>
          <a:xfrm>
            <a:off x="38037098" y="15033707"/>
            <a:ext cx="5204745" cy="5262979"/>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Mercury concentrations in organic soils exhibited significant decreases over the 50-year period</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The Oie was decreasing at a greater rate than the Oa, particularly for SOC-normalized mercury</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p:txBody>
      </p:sp>
      <p:sp>
        <p:nvSpPr>
          <p:cNvPr id="111" name="Google Shape;111;p15"/>
          <p:cNvSpPr txBox="1"/>
          <p:nvPr/>
        </p:nvSpPr>
        <p:spPr>
          <a:xfrm>
            <a:off x="21443946" y="22460241"/>
            <a:ext cx="5204745" cy="6986528"/>
          </a:xfrm>
          <a:prstGeom prst="rect">
            <a:avLst/>
          </a:prstGeom>
          <a:noFill/>
          <a:ln>
            <a:noFill/>
          </a:ln>
        </p:spPr>
        <p:txBody>
          <a:bodyPr spcFirstLastPara="1" wrap="square" lIns="91425" tIns="45700" rIns="91425" bIns="45700" anchor="t" anchorCtr="0">
            <a:spAutoFit/>
          </a:bodyPr>
          <a:lstStyle/>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Modeled deposition values peaked in 1970 and subsequently decreased. Dry deposition was greater than wet deposition.</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342900" algn="l" rtl="0">
              <a:lnSpc>
                <a:spcPct val="100000"/>
              </a:lnSpc>
              <a:spcBef>
                <a:spcPts val="0"/>
              </a:spcBef>
              <a:spcAft>
                <a:spcPts val="0"/>
              </a:spcAft>
              <a:buClr>
                <a:srgbClr val="000000"/>
              </a:buClr>
              <a:buSzPts val="2800"/>
              <a:buFont typeface="Arial"/>
              <a:buChar char="-"/>
            </a:pPr>
            <a:r>
              <a:rPr lang="en-US" sz="2800" b="0" i="0" u="none" strike="noStrike" cap="none">
                <a:solidFill>
                  <a:schemeClr val="dk1"/>
                </a:solidFill>
                <a:latin typeface="Century Gothic"/>
                <a:ea typeface="Century Gothic"/>
                <a:cs typeface="Century Gothic"/>
                <a:sym typeface="Century Gothic"/>
              </a:rPr>
              <a:t>Annual total deposition values were significantly correlated to the average Oie values for the corresponding year, but not for the Oa values, likely reflecting the turnover time of SOC</a:t>
            </a:r>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a:p>
            <a:pPr marL="342900" marR="0" lvl="0" indent="-165100" algn="l" rtl="0">
              <a:lnSpc>
                <a:spcPct val="100000"/>
              </a:lnSpc>
              <a:spcBef>
                <a:spcPts val="0"/>
              </a:spcBef>
              <a:spcAft>
                <a:spcPts val="0"/>
              </a:spcAft>
              <a:buClr>
                <a:srgbClr val="000000"/>
              </a:buClr>
              <a:buSzPts val="2800"/>
              <a:buFont typeface="Arial"/>
              <a:buNone/>
            </a:pPr>
            <a:endParaRPr sz="2800" b="0" i="0" u="none" strike="noStrike" cap="none">
              <a:solidFill>
                <a:schemeClr val="dk1"/>
              </a:solidFill>
              <a:latin typeface="Century Gothic"/>
              <a:ea typeface="Century Gothic"/>
              <a:cs typeface="Century Gothic"/>
              <a:sym typeface="Century Gothic"/>
            </a:endParaRPr>
          </a:p>
        </p:txBody>
      </p:sp>
      <p:sp>
        <p:nvSpPr>
          <p:cNvPr id="112" name="Google Shape;112;p15"/>
          <p:cNvSpPr txBox="1"/>
          <p:nvPr/>
        </p:nvSpPr>
        <p:spPr>
          <a:xfrm>
            <a:off x="27419468" y="28336465"/>
            <a:ext cx="15249814" cy="132343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000" b="1" i="0" u="none" strike="noStrike" cap="none">
                <a:solidFill>
                  <a:srgbClr val="000000"/>
                </a:solidFill>
                <a:latin typeface="Century Gothic"/>
                <a:ea typeface="Century Gothic"/>
                <a:cs typeface="Century Gothic"/>
                <a:sym typeface="Century Gothic"/>
              </a:rPr>
              <a:t>Figure 5 </a:t>
            </a:r>
            <a:r>
              <a:rPr lang="en-US" sz="2000" b="0" i="0" u="none" strike="noStrike" cap="none">
                <a:solidFill>
                  <a:srgbClr val="000000"/>
                </a:solidFill>
                <a:latin typeface="Century Gothic"/>
                <a:ea typeface="Century Gothic"/>
                <a:cs typeface="Century Gothic"/>
                <a:sym typeface="Century Gothic"/>
              </a:rPr>
              <a:t>– (Left) Modeled Hg deposition for Hubbard Brook Experimental Forest using Geos-CHEM (v.12.8). Shaded areas represent 80% confidence intervals, approximated from Streets et al. (2019a). (Right) Simply linear regressions of annual total deposition and the average soil mercury concentration in the Oie (top) and Oa (bottom) horizon for the corresponding years.  </a:t>
            </a:r>
            <a:endParaRPr sz="2000" b="0" i="0" u="none" strike="noStrike" cap="none">
              <a:solidFill>
                <a:srgbClr val="000000"/>
              </a:solidFill>
              <a:latin typeface="Century Gothic"/>
              <a:ea typeface="Century Gothic"/>
              <a:cs typeface="Century Gothic"/>
              <a:sym typeface="Century Gothic"/>
            </a:endParaRPr>
          </a:p>
        </p:txBody>
      </p:sp>
      <p:sp>
        <p:nvSpPr>
          <p:cNvPr id="113" name="Google Shape;113;p15"/>
          <p:cNvSpPr txBox="1"/>
          <p:nvPr/>
        </p:nvSpPr>
        <p:spPr>
          <a:xfrm>
            <a:off x="21742763" y="30083157"/>
            <a:ext cx="8391067" cy="70788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000" b="1" i="0" u="none" strike="noStrike" cap="none">
                <a:solidFill>
                  <a:schemeClr val="dk1"/>
                </a:solidFill>
                <a:latin typeface="Century Gothic"/>
                <a:ea typeface="Century Gothic"/>
                <a:cs typeface="Century Gothic"/>
                <a:sym typeface="Century Gothic"/>
              </a:rPr>
              <a:t>Conclusions</a:t>
            </a:r>
            <a:endParaRPr/>
          </a:p>
        </p:txBody>
      </p:sp>
      <p:sp>
        <p:nvSpPr>
          <p:cNvPr id="114" name="Google Shape;114;p15"/>
          <p:cNvSpPr txBox="1"/>
          <p:nvPr/>
        </p:nvSpPr>
        <p:spPr>
          <a:xfrm>
            <a:off x="21896311" y="30907574"/>
            <a:ext cx="21304389" cy="1107996"/>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2200" b="0" i="0" u="none" strike="noStrike" cap="none">
                <a:solidFill>
                  <a:srgbClr val="000000"/>
                </a:solidFill>
                <a:latin typeface="Century Gothic"/>
                <a:ea typeface="Century Gothic"/>
                <a:cs typeface="Century Gothic"/>
                <a:sym typeface="Century Gothic"/>
              </a:rPr>
              <a:t>This work is the first longitudinal study of forest floor mercury, spanning over 50 years. The results from this study indicate that concentrations of mercury in organic soils at Hubbard Brook are decreasing in response to decreases in atmospheric deposition, though the rate of decrease is dependent on the turnover of soil organic carbon. Future work will aim to assess qualitative changes in forest floor mercury and quantify mercury movement between horizons.</a:t>
            </a:r>
            <a:endParaRPr sz="1400" b="0" i="0" u="none" strike="noStrike" cap="none">
              <a:solidFill>
                <a:srgbClr val="000000"/>
              </a:solidFill>
              <a:latin typeface="Arial"/>
              <a:ea typeface="Arial"/>
              <a:cs typeface="Arial"/>
              <a:sym typeface="Arial"/>
            </a:endParaRPr>
          </a:p>
        </p:txBody>
      </p:sp>
      <p:sp>
        <p:nvSpPr>
          <p:cNvPr id="115" name="Google Shape;115;p15"/>
          <p:cNvSpPr txBox="1"/>
          <p:nvPr/>
        </p:nvSpPr>
        <p:spPr>
          <a:xfrm>
            <a:off x="9760817" y="22863074"/>
            <a:ext cx="10373685"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1" i="0" u="none" strike="noStrike" cap="none">
                <a:solidFill>
                  <a:srgbClr val="000000"/>
                </a:solidFill>
                <a:latin typeface="Century Gothic"/>
                <a:ea typeface="Century Gothic"/>
                <a:cs typeface="Century Gothic"/>
                <a:sym typeface="Century Gothic"/>
              </a:rPr>
              <a:t>Figure 1 – Location of Hubbard Brook Experimental Forest (HBEF) and watershed layout. The samples analyzed in this work were collected in the biogeochemical watershed (W6)</a:t>
            </a:r>
            <a:endParaRPr sz="1800" b="1" i="0" u="none" strike="noStrike" cap="none">
              <a:solidFill>
                <a:srgbClr val="000000"/>
              </a:solidFill>
              <a:latin typeface="Century Gothic"/>
              <a:ea typeface="Century Gothic"/>
              <a:cs typeface="Century Gothic"/>
              <a:sym typeface="Century Gothic"/>
            </a:endParaRPr>
          </a:p>
        </p:txBody>
      </p:sp>
      <p:sp>
        <p:nvSpPr>
          <p:cNvPr id="116" name="Google Shape;116;p15"/>
          <p:cNvSpPr txBox="1"/>
          <p:nvPr/>
        </p:nvSpPr>
        <p:spPr>
          <a:xfrm>
            <a:off x="545528" y="30780781"/>
            <a:ext cx="7839201" cy="64633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1" i="0" u="none" strike="noStrike" cap="none">
                <a:solidFill>
                  <a:srgbClr val="000000"/>
                </a:solidFill>
                <a:latin typeface="Century Gothic"/>
                <a:ea typeface="Century Gothic"/>
                <a:cs typeface="Century Gothic"/>
                <a:sym typeface="Century Gothic"/>
              </a:rPr>
              <a:t>Figure 2 – Conceptual diagram showing changes in soil organic carbon age with the soil horizons collected In the present study.</a:t>
            </a:r>
            <a:endParaRPr sz="1800" b="1" i="0" u="none" strike="noStrike" cap="none">
              <a:solidFill>
                <a:srgbClr val="000000"/>
              </a:solidFill>
              <a:latin typeface="Century Gothic"/>
              <a:ea typeface="Century Gothic"/>
              <a:cs typeface="Century Gothic"/>
              <a:sym typeface="Century Gothic"/>
            </a:endParaRPr>
          </a:p>
        </p:txBody>
      </p:sp>
      <p:pic>
        <p:nvPicPr>
          <p:cNvPr id="117" name="Google Shape;117;p15"/>
          <p:cNvPicPr preferRelativeResize="0"/>
          <p:nvPr/>
        </p:nvPicPr>
        <p:blipFill>
          <a:blip r:embed="rId11">
            <a:alphaModFix/>
          </a:blip>
          <a:stretch>
            <a:fillRect/>
          </a:stretch>
        </p:blipFill>
        <p:spPr>
          <a:xfrm>
            <a:off x="39213115" y="1377313"/>
            <a:ext cx="2528160" cy="3539425"/>
          </a:xfrm>
          <a:prstGeom prst="rect">
            <a:avLst/>
          </a:prstGeom>
          <a:noFill/>
          <a:ln>
            <a:noFill/>
          </a:ln>
        </p:spPr>
      </p:pic>
      <p:sp>
        <p:nvSpPr>
          <p:cNvPr id="118" name="Google Shape;118;p15"/>
          <p:cNvSpPr txBox="1"/>
          <p:nvPr/>
        </p:nvSpPr>
        <p:spPr>
          <a:xfrm>
            <a:off x="6583675" y="4617725"/>
            <a:ext cx="6629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a:latin typeface="Calibri"/>
                <a:ea typeface="Calibri"/>
                <a:cs typeface="Calibri"/>
                <a:sym typeface="Calibri"/>
              </a:rPr>
              <a:t>Conta</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Henry David Long</dc:creator>
  <cp:lastModifiedBy>Connor Ian Olson</cp:lastModifiedBy>
  <cp:revision>1</cp:revision>
  <dcterms:created xsi:type="dcterms:W3CDTF">2022-11-01T15:18:21Z</dcterms:created>
  <dcterms:modified xsi:type="dcterms:W3CDTF">2023-04-27T15:21:22Z</dcterms:modified>
</cp:coreProperties>
</file>