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0399950" cy="288004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D958FF-F036-4EEA-B2C0-8D6FF844073E}" v="5" dt="2023-04-27T11:30:02.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p:scale>
          <a:sx n="20" d="100"/>
          <a:sy n="20" d="100"/>
        </p:scale>
        <p:origin x="4" y="-5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atthews" userId="68d3056d-7b70-42be-804c-849015553fc2" providerId="ADAL" clId="{56D958FF-F036-4EEA-B2C0-8D6FF844073E}"/>
    <pc:docChg chg="custSel modSld">
      <pc:chgData name="James Matthews" userId="68d3056d-7b70-42be-804c-849015553fc2" providerId="ADAL" clId="{56D958FF-F036-4EEA-B2C0-8D6FF844073E}" dt="2023-04-27T11:30:33.358" v="167" actId="478"/>
      <pc:docMkLst>
        <pc:docMk/>
      </pc:docMkLst>
      <pc:sldChg chg="addSp delSp modSp mod">
        <pc:chgData name="James Matthews" userId="68d3056d-7b70-42be-804c-849015553fc2" providerId="ADAL" clId="{56D958FF-F036-4EEA-B2C0-8D6FF844073E}" dt="2023-04-27T11:30:33.358" v="167" actId="478"/>
        <pc:sldMkLst>
          <pc:docMk/>
          <pc:sldMk cId="3572790057" sldId="256"/>
        </pc:sldMkLst>
        <pc:spChg chg="add mod">
          <ac:chgData name="James Matthews" userId="68d3056d-7b70-42be-804c-849015553fc2" providerId="ADAL" clId="{56D958FF-F036-4EEA-B2C0-8D6FF844073E}" dt="2023-04-27T11:29:55.142" v="54" actId="1076"/>
          <ac:spMkLst>
            <pc:docMk/>
            <pc:sldMk cId="3572790057" sldId="256"/>
            <ac:spMk id="3" creationId="{8DC9C7F9-4644-3234-071C-D62A3FCFEAF4}"/>
          </ac:spMkLst>
        </pc:spChg>
        <pc:spChg chg="add del mod">
          <ac:chgData name="James Matthews" userId="68d3056d-7b70-42be-804c-849015553fc2" providerId="ADAL" clId="{56D958FF-F036-4EEA-B2C0-8D6FF844073E}" dt="2023-04-27T11:30:33.358" v="167" actId="478"/>
          <ac:spMkLst>
            <pc:docMk/>
            <pc:sldMk cId="3572790057" sldId="256"/>
            <ac:spMk id="4" creationId="{71A432D5-B485-FD5B-2DAF-7982ECAF2E7F}"/>
          </ac:spMkLst>
        </pc:spChg>
        <pc:spChg chg="add mod">
          <ac:chgData name="James Matthews" userId="68d3056d-7b70-42be-804c-849015553fc2" providerId="ADAL" clId="{56D958FF-F036-4EEA-B2C0-8D6FF844073E}" dt="2023-04-27T11:30:30.776" v="166" actId="1076"/>
          <ac:spMkLst>
            <pc:docMk/>
            <pc:sldMk cId="3572790057" sldId="256"/>
            <ac:spMk id="6" creationId="{A17739F4-4303-2118-C234-17E093539642}"/>
          </ac:spMkLst>
        </pc:spChg>
        <pc:spChg chg="add mod">
          <ac:chgData name="James Matthews" userId="68d3056d-7b70-42be-804c-849015553fc2" providerId="ADAL" clId="{56D958FF-F036-4EEA-B2C0-8D6FF844073E}" dt="2023-04-27T11:30:21.110" v="164" actId="1076"/>
          <ac:spMkLst>
            <pc:docMk/>
            <pc:sldMk cId="3572790057" sldId="256"/>
            <ac:spMk id="31" creationId="{B4DD467E-F073-B111-4C8F-6703C181BCE0}"/>
          </ac:spMkLst>
        </pc:spChg>
        <pc:spChg chg="add mod">
          <ac:chgData name="James Matthews" userId="68d3056d-7b70-42be-804c-849015553fc2" providerId="ADAL" clId="{56D958FF-F036-4EEA-B2C0-8D6FF844073E}" dt="2023-04-27T11:30:25.556" v="165" actId="1076"/>
          <ac:spMkLst>
            <pc:docMk/>
            <pc:sldMk cId="3572790057" sldId="256"/>
            <ac:spMk id="32" creationId="{2CE89B7D-27C9-0213-8735-3A192E5E646E}"/>
          </ac:spMkLst>
        </pc:spChg>
        <pc:grpChg chg="del">
          <ac:chgData name="James Matthews" userId="68d3056d-7b70-42be-804c-849015553fc2" providerId="ADAL" clId="{56D958FF-F036-4EEA-B2C0-8D6FF844073E}" dt="2023-04-27T11:25:32.734" v="1" actId="478"/>
          <ac:grpSpMkLst>
            <pc:docMk/>
            <pc:sldMk cId="3572790057" sldId="256"/>
            <ac:grpSpMk id="61" creationId="{EFE7F5AA-B620-6AC7-C663-17D28643C8F8}"/>
          </ac:grpSpMkLst>
        </pc:grpChg>
        <pc:grpChg chg="del">
          <ac:chgData name="James Matthews" userId="68d3056d-7b70-42be-804c-849015553fc2" providerId="ADAL" clId="{56D958FF-F036-4EEA-B2C0-8D6FF844073E}" dt="2023-04-27T11:25:36.125" v="3" actId="478"/>
          <ac:grpSpMkLst>
            <pc:docMk/>
            <pc:sldMk cId="3572790057" sldId="256"/>
            <ac:grpSpMk id="62" creationId="{534E888D-C453-A854-7BFC-86B50466B81A}"/>
          </ac:grpSpMkLst>
        </pc:grpChg>
        <pc:grpChg chg="del">
          <ac:chgData name="James Matthews" userId="68d3056d-7b70-42be-804c-849015553fc2" providerId="ADAL" clId="{56D958FF-F036-4EEA-B2C0-8D6FF844073E}" dt="2023-04-27T11:25:34.569" v="2" actId="478"/>
          <ac:grpSpMkLst>
            <pc:docMk/>
            <pc:sldMk cId="3572790057" sldId="256"/>
            <ac:grpSpMk id="78" creationId="{7EBF7F8D-BF7F-EA74-B3EA-AB56075519F6}"/>
          </ac:grpSpMkLst>
        </pc:grpChg>
        <pc:grpChg chg="del">
          <ac:chgData name="James Matthews" userId="68d3056d-7b70-42be-804c-849015553fc2" providerId="ADAL" clId="{56D958FF-F036-4EEA-B2C0-8D6FF844073E}" dt="2023-04-27T11:25:31.185" v="0" actId="478"/>
          <ac:grpSpMkLst>
            <pc:docMk/>
            <pc:sldMk cId="3572790057" sldId="256"/>
            <ac:grpSpMk id="92" creationId="{3643CA3E-4F3B-9159-5834-1E24E485D1CC}"/>
          </ac:grpSpMkLst>
        </pc:grpChg>
      </pc:sldChg>
    </pc:docChg>
  </pc:docChgLst>
  <pc:docChgLst>
    <pc:chgData name="James Matthews" userId="68d3056d-7b70-42be-804c-849015553fc2" providerId="ADAL" clId="{825E68EB-69C1-42B9-841D-8FD4B9DE519A}"/>
    <pc:docChg chg="undo redo custSel modSld">
      <pc:chgData name="James Matthews" userId="68d3056d-7b70-42be-804c-849015553fc2" providerId="ADAL" clId="{825E68EB-69C1-42B9-841D-8FD4B9DE519A}" dt="2023-04-26T09:16:36.164" v="1846" actId="20577"/>
      <pc:docMkLst>
        <pc:docMk/>
      </pc:docMkLst>
      <pc:sldChg chg="addSp delSp modSp mod">
        <pc:chgData name="James Matthews" userId="68d3056d-7b70-42be-804c-849015553fc2" providerId="ADAL" clId="{825E68EB-69C1-42B9-841D-8FD4B9DE519A}" dt="2023-04-26T09:16:36.164" v="1846" actId="20577"/>
        <pc:sldMkLst>
          <pc:docMk/>
          <pc:sldMk cId="3572790057" sldId="256"/>
        </pc:sldMkLst>
        <pc:spChg chg="mod">
          <ac:chgData name="James Matthews" userId="68d3056d-7b70-42be-804c-849015553fc2" providerId="ADAL" clId="{825E68EB-69C1-42B9-841D-8FD4B9DE519A}" dt="2023-04-26T09:14:07.648" v="1830" actId="14100"/>
          <ac:spMkLst>
            <pc:docMk/>
            <pc:sldMk cId="3572790057" sldId="256"/>
            <ac:spMk id="8" creationId="{B15DAFCE-8AA0-0BF9-C0CE-301F7405BDB2}"/>
          </ac:spMkLst>
        </pc:spChg>
        <pc:spChg chg="mod">
          <ac:chgData name="James Matthews" userId="68d3056d-7b70-42be-804c-849015553fc2" providerId="ADAL" clId="{825E68EB-69C1-42B9-841D-8FD4B9DE519A}" dt="2023-04-26T09:14:18.179" v="1831" actId="14100"/>
          <ac:spMkLst>
            <pc:docMk/>
            <pc:sldMk cId="3572790057" sldId="256"/>
            <ac:spMk id="9" creationId="{2AC991FF-09B2-7835-A1F5-EB14B12624B2}"/>
          </ac:spMkLst>
        </pc:spChg>
        <pc:spChg chg="mod">
          <ac:chgData name="James Matthews" userId="68d3056d-7b70-42be-804c-849015553fc2" providerId="ADAL" clId="{825E68EB-69C1-42B9-841D-8FD4B9DE519A}" dt="2023-04-26T09:13:25.471" v="1824" actId="14100"/>
          <ac:spMkLst>
            <pc:docMk/>
            <pc:sldMk cId="3572790057" sldId="256"/>
            <ac:spMk id="10" creationId="{72BCF2E5-F124-9894-45C8-F67AA12F3B7A}"/>
          </ac:spMkLst>
        </pc:spChg>
        <pc:spChg chg="mod">
          <ac:chgData name="James Matthews" userId="68d3056d-7b70-42be-804c-849015553fc2" providerId="ADAL" clId="{825E68EB-69C1-42B9-841D-8FD4B9DE519A}" dt="2023-04-26T09:12:13.121" v="1706" actId="14100"/>
          <ac:spMkLst>
            <pc:docMk/>
            <pc:sldMk cId="3572790057" sldId="256"/>
            <ac:spMk id="11" creationId="{2CDFBD61-6DB1-2CED-A13A-2F3B80D81BB7}"/>
          </ac:spMkLst>
        </pc:spChg>
        <pc:spChg chg="mod">
          <ac:chgData name="James Matthews" userId="68d3056d-7b70-42be-804c-849015553fc2" providerId="ADAL" clId="{825E68EB-69C1-42B9-841D-8FD4B9DE519A}" dt="2023-04-26T00:30:00.798" v="38" actId="1036"/>
          <ac:spMkLst>
            <pc:docMk/>
            <pc:sldMk cId="3572790057" sldId="256"/>
            <ac:spMk id="12" creationId="{78EF116F-110A-BFF8-DE80-12ED8D14133E}"/>
          </ac:spMkLst>
        </pc:spChg>
        <pc:spChg chg="mod">
          <ac:chgData name="James Matthews" userId="68d3056d-7b70-42be-804c-849015553fc2" providerId="ADAL" clId="{825E68EB-69C1-42B9-841D-8FD4B9DE519A}" dt="2023-04-26T00:30:00.798" v="38" actId="1036"/>
          <ac:spMkLst>
            <pc:docMk/>
            <pc:sldMk cId="3572790057" sldId="256"/>
            <ac:spMk id="13" creationId="{D8E1B2B6-394A-B812-DB4D-933FB59FCCA2}"/>
          </ac:spMkLst>
        </pc:spChg>
        <pc:spChg chg="mod">
          <ac:chgData name="James Matthews" userId="68d3056d-7b70-42be-804c-849015553fc2" providerId="ADAL" clId="{825E68EB-69C1-42B9-841D-8FD4B9DE519A}" dt="2023-04-26T00:30:00.798" v="38" actId="1036"/>
          <ac:spMkLst>
            <pc:docMk/>
            <pc:sldMk cId="3572790057" sldId="256"/>
            <ac:spMk id="14" creationId="{422CB54D-07FA-C6EA-09EB-0C5596ED8B89}"/>
          </ac:spMkLst>
        </pc:spChg>
        <pc:spChg chg="mod">
          <ac:chgData name="James Matthews" userId="68d3056d-7b70-42be-804c-849015553fc2" providerId="ADAL" clId="{825E68EB-69C1-42B9-841D-8FD4B9DE519A}" dt="2023-04-26T09:06:33.061" v="1476" actId="6549"/>
          <ac:spMkLst>
            <pc:docMk/>
            <pc:sldMk cId="3572790057" sldId="256"/>
            <ac:spMk id="15" creationId="{EFB2DD8B-49A1-6B59-2BE5-3A9D2F1D8361}"/>
          </ac:spMkLst>
        </pc:spChg>
        <pc:spChg chg="mod">
          <ac:chgData name="James Matthews" userId="68d3056d-7b70-42be-804c-849015553fc2" providerId="ADAL" clId="{825E68EB-69C1-42B9-841D-8FD4B9DE519A}" dt="2023-04-26T09:06:35.124" v="1477" actId="20577"/>
          <ac:spMkLst>
            <pc:docMk/>
            <pc:sldMk cId="3572790057" sldId="256"/>
            <ac:spMk id="16" creationId="{593BE2AA-8AFD-175F-ED6A-C61909E8BBF9}"/>
          </ac:spMkLst>
        </pc:spChg>
        <pc:spChg chg="mod">
          <ac:chgData name="James Matthews" userId="68d3056d-7b70-42be-804c-849015553fc2" providerId="ADAL" clId="{825E68EB-69C1-42B9-841D-8FD4B9DE519A}" dt="2023-04-26T09:12:26.988" v="1710" actId="14100"/>
          <ac:spMkLst>
            <pc:docMk/>
            <pc:sldMk cId="3572790057" sldId="256"/>
            <ac:spMk id="17" creationId="{CB93008B-19E6-4CFF-5D15-5CD28A1CB46C}"/>
          </ac:spMkLst>
        </pc:spChg>
        <pc:spChg chg="mod">
          <ac:chgData name="James Matthews" userId="68d3056d-7b70-42be-804c-849015553fc2" providerId="ADAL" clId="{825E68EB-69C1-42B9-841D-8FD4B9DE519A}" dt="2023-04-26T09:12:39.454" v="1713" actId="14100"/>
          <ac:spMkLst>
            <pc:docMk/>
            <pc:sldMk cId="3572790057" sldId="256"/>
            <ac:spMk id="19" creationId="{002C9BB8-81C6-91E2-F188-44CC6A92BBDB}"/>
          </ac:spMkLst>
        </pc:spChg>
        <pc:spChg chg="mod">
          <ac:chgData name="James Matthews" userId="68d3056d-7b70-42be-804c-849015553fc2" providerId="ADAL" clId="{825E68EB-69C1-42B9-841D-8FD4B9DE519A}" dt="2023-04-26T09:14:32.886" v="1833" actId="948"/>
          <ac:spMkLst>
            <pc:docMk/>
            <pc:sldMk cId="3572790057" sldId="256"/>
            <ac:spMk id="20" creationId="{60EC5090-69EC-0D91-0C84-E59E99B10F87}"/>
          </ac:spMkLst>
        </pc:spChg>
        <pc:spChg chg="mod">
          <ac:chgData name="James Matthews" userId="68d3056d-7b70-42be-804c-849015553fc2" providerId="ADAL" clId="{825E68EB-69C1-42B9-841D-8FD4B9DE519A}" dt="2023-04-26T00:30:00.798" v="38" actId="1036"/>
          <ac:spMkLst>
            <pc:docMk/>
            <pc:sldMk cId="3572790057" sldId="256"/>
            <ac:spMk id="21" creationId="{5EF38D01-721A-F9C6-D280-C699D0804292}"/>
          </ac:spMkLst>
        </pc:spChg>
        <pc:spChg chg="mod">
          <ac:chgData name="James Matthews" userId="68d3056d-7b70-42be-804c-849015553fc2" providerId="ADAL" clId="{825E68EB-69C1-42B9-841D-8FD4B9DE519A}" dt="2023-04-26T00:30:00.798" v="38" actId="1036"/>
          <ac:spMkLst>
            <pc:docMk/>
            <pc:sldMk cId="3572790057" sldId="256"/>
            <ac:spMk id="22" creationId="{9D63F798-6989-BE48-7BDD-3DA533FC8FDE}"/>
          </ac:spMkLst>
        </pc:spChg>
        <pc:spChg chg="mod">
          <ac:chgData name="James Matthews" userId="68d3056d-7b70-42be-804c-849015553fc2" providerId="ADAL" clId="{825E68EB-69C1-42B9-841D-8FD4B9DE519A}" dt="2023-04-26T09:08:26.096" v="1585" actId="20577"/>
          <ac:spMkLst>
            <pc:docMk/>
            <pc:sldMk cId="3572790057" sldId="256"/>
            <ac:spMk id="23" creationId="{5E6556C6-25DB-37D9-7162-C61AA83D1997}"/>
          </ac:spMkLst>
        </pc:spChg>
        <pc:spChg chg="mod">
          <ac:chgData name="James Matthews" userId="68d3056d-7b70-42be-804c-849015553fc2" providerId="ADAL" clId="{825E68EB-69C1-42B9-841D-8FD4B9DE519A}" dt="2023-04-26T09:16:36.164" v="1846" actId="20577"/>
          <ac:spMkLst>
            <pc:docMk/>
            <pc:sldMk cId="3572790057" sldId="256"/>
            <ac:spMk id="24" creationId="{7915EC3A-6FB4-0685-037A-6F3F5A70FD83}"/>
          </ac:spMkLst>
        </pc:spChg>
        <pc:spChg chg="mod">
          <ac:chgData name="James Matthews" userId="68d3056d-7b70-42be-804c-849015553fc2" providerId="ADAL" clId="{825E68EB-69C1-42B9-841D-8FD4B9DE519A}" dt="2023-04-26T00:30:00.798" v="38" actId="1036"/>
          <ac:spMkLst>
            <pc:docMk/>
            <pc:sldMk cId="3572790057" sldId="256"/>
            <ac:spMk id="25" creationId="{6A9AFA7C-23F1-BD03-A415-CAAE5F64C5F4}"/>
          </ac:spMkLst>
        </pc:spChg>
        <pc:spChg chg="mod">
          <ac:chgData name="James Matthews" userId="68d3056d-7b70-42be-804c-849015553fc2" providerId="ADAL" clId="{825E68EB-69C1-42B9-841D-8FD4B9DE519A}" dt="2023-04-26T09:12:59.064" v="1817" actId="1037"/>
          <ac:spMkLst>
            <pc:docMk/>
            <pc:sldMk cId="3572790057" sldId="256"/>
            <ac:spMk id="26" creationId="{AA33FD52-D7D2-B08D-4FAF-D3C70019DD81}"/>
          </ac:spMkLst>
        </pc:spChg>
        <pc:spChg chg="mod">
          <ac:chgData name="James Matthews" userId="68d3056d-7b70-42be-804c-849015553fc2" providerId="ADAL" clId="{825E68EB-69C1-42B9-841D-8FD4B9DE519A}" dt="2023-04-26T00:30:00.798" v="38" actId="1036"/>
          <ac:spMkLst>
            <pc:docMk/>
            <pc:sldMk cId="3572790057" sldId="256"/>
            <ac:spMk id="27" creationId="{B4811859-CC52-236B-92DB-4357AB5A397F}"/>
          </ac:spMkLst>
        </pc:spChg>
        <pc:spChg chg="mod">
          <ac:chgData name="James Matthews" userId="68d3056d-7b70-42be-804c-849015553fc2" providerId="ADAL" clId="{825E68EB-69C1-42B9-841D-8FD4B9DE519A}" dt="2023-04-26T09:12:52.315" v="1775" actId="1037"/>
          <ac:spMkLst>
            <pc:docMk/>
            <pc:sldMk cId="3572790057" sldId="256"/>
            <ac:spMk id="28" creationId="{FFFDE49D-8CD7-5FFF-8077-5A2F22A3509D}"/>
          </ac:spMkLst>
        </pc:spChg>
        <pc:spChg chg="mod">
          <ac:chgData name="James Matthews" userId="68d3056d-7b70-42be-804c-849015553fc2" providerId="ADAL" clId="{825E68EB-69C1-42B9-841D-8FD4B9DE519A}" dt="2023-04-26T09:09:12.835" v="1616" actId="20577"/>
          <ac:spMkLst>
            <pc:docMk/>
            <pc:sldMk cId="3572790057" sldId="256"/>
            <ac:spMk id="34" creationId="{376AFB61-63B8-25EC-C7B8-7FA5A00061B4}"/>
          </ac:spMkLst>
        </pc:spChg>
        <pc:spChg chg="mod">
          <ac:chgData name="James Matthews" userId="68d3056d-7b70-42be-804c-849015553fc2" providerId="ADAL" clId="{825E68EB-69C1-42B9-841D-8FD4B9DE519A}" dt="2023-04-26T06:38:35.180" v="1336" actId="1038"/>
          <ac:spMkLst>
            <pc:docMk/>
            <pc:sldMk cId="3572790057" sldId="256"/>
            <ac:spMk id="39" creationId="{6C913538-21EB-7358-89BC-B43E65D30B8E}"/>
          </ac:spMkLst>
        </pc:spChg>
        <pc:spChg chg="mod">
          <ac:chgData name="James Matthews" userId="68d3056d-7b70-42be-804c-849015553fc2" providerId="ADAL" clId="{825E68EB-69C1-42B9-841D-8FD4B9DE519A}" dt="2023-04-26T00:30:00.798" v="38" actId="1036"/>
          <ac:spMkLst>
            <pc:docMk/>
            <pc:sldMk cId="3572790057" sldId="256"/>
            <ac:spMk id="42" creationId="{F8EBE74F-3701-72C8-8013-EEE661879CFA}"/>
          </ac:spMkLst>
        </pc:spChg>
        <pc:spChg chg="mod">
          <ac:chgData name="James Matthews" userId="68d3056d-7b70-42be-804c-849015553fc2" providerId="ADAL" clId="{825E68EB-69C1-42B9-841D-8FD4B9DE519A}" dt="2023-04-26T09:05:49.493" v="1472" actId="14100"/>
          <ac:spMkLst>
            <pc:docMk/>
            <pc:sldMk cId="3572790057" sldId="256"/>
            <ac:spMk id="45" creationId="{85E65B70-B008-28B5-0D61-EC5488357380}"/>
          </ac:spMkLst>
        </pc:spChg>
        <pc:spChg chg="mod">
          <ac:chgData name="James Matthews" userId="68d3056d-7b70-42be-804c-849015553fc2" providerId="ADAL" clId="{825E68EB-69C1-42B9-841D-8FD4B9DE519A}" dt="2023-04-26T06:28:59.203" v="243" actId="1036"/>
          <ac:spMkLst>
            <pc:docMk/>
            <pc:sldMk cId="3572790057" sldId="256"/>
            <ac:spMk id="79" creationId="{C402AB64-C24A-6273-6568-DFB94F42F023}"/>
          </ac:spMkLst>
        </pc:spChg>
        <pc:spChg chg="del">
          <ac:chgData name="James Matthews" userId="68d3056d-7b70-42be-804c-849015553fc2" providerId="ADAL" clId="{825E68EB-69C1-42B9-841D-8FD4B9DE519A}" dt="2023-04-26T09:03:02.480" v="1422" actId="478"/>
          <ac:spMkLst>
            <pc:docMk/>
            <pc:sldMk cId="3572790057" sldId="256"/>
            <ac:spMk id="86" creationId="{EF046BEC-6D52-AD7D-E00D-FEB2F656EC62}"/>
          </ac:spMkLst>
        </pc:spChg>
        <pc:spChg chg="mod">
          <ac:chgData name="James Matthews" userId="68d3056d-7b70-42be-804c-849015553fc2" providerId="ADAL" clId="{825E68EB-69C1-42B9-841D-8FD4B9DE519A}" dt="2023-04-26T06:30:51.891" v="1002" actId="20577"/>
          <ac:spMkLst>
            <pc:docMk/>
            <pc:sldMk cId="3572790057" sldId="256"/>
            <ac:spMk id="94" creationId="{39C2D380-3BBB-6895-9598-0994A6FDAF10}"/>
          </ac:spMkLst>
        </pc:spChg>
        <pc:spChg chg="mod">
          <ac:chgData name="James Matthews" userId="68d3056d-7b70-42be-804c-849015553fc2" providerId="ADAL" clId="{825E68EB-69C1-42B9-841D-8FD4B9DE519A}" dt="2023-04-26T09:13:06.826" v="1821" actId="20577"/>
          <ac:spMkLst>
            <pc:docMk/>
            <pc:sldMk cId="3572790057" sldId="256"/>
            <ac:spMk id="98" creationId="{013F4AB5-9052-DF28-06FD-8585A0E3A316}"/>
          </ac:spMkLst>
        </pc:spChg>
        <pc:spChg chg="mod">
          <ac:chgData name="James Matthews" userId="68d3056d-7b70-42be-804c-849015553fc2" providerId="ADAL" clId="{825E68EB-69C1-42B9-841D-8FD4B9DE519A}" dt="2023-04-26T00:30:00.798" v="38" actId="1036"/>
          <ac:spMkLst>
            <pc:docMk/>
            <pc:sldMk cId="3572790057" sldId="256"/>
            <ac:spMk id="99" creationId="{D338130D-4743-FA4A-7913-610B261AD195}"/>
          </ac:spMkLst>
        </pc:spChg>
        <pc:spChg chg="mod">
          <ac:chgData name="James Matthews" userId="68d3056d-7b70-42be-804c-849015553fc2" providerId="ADAL" clId="{825E68EB-69C1-42B9-841D-8FD4B9DE519A}" dt="2023-04-26T00:30:00.798" v="38" actId="1036"/>
          <ac:spMkLst>
            <pc:docMk/>
            <pc:sldMk cId="3572790057" sldId="256"/>
            <ac:spMk id="100" creationId="{280A376A-084E-3F9D-9C4D-5A2476AD0864}"/>
          </ac:spMkLst>
        </pc:spChg>
        <pc:spChg chg="mod">
          <ac:chgData name="James Matthews" userId="68d3056d-7b70-42be-804c-849015553fc2" providerId="ADAL" clId="{825E68EB-69C1-42B9-841D-8FD4B9DE519A}" dt="2023-04-26T09:13:30.793" v="1826" actId="14100"/>
          <ac:spMkLst>
            <pc:docMk/>
            <pc:sldMk cId="3572790057" sldId="256"/>
            <ac:spMk id="102" creationId="{4A134132-E8FD-B140-A6E9-F17D9B10C624}"/>
          </ac:spMkLst>
        </pc:spChg>
        <pc:spChg chg="mod">
          <ac:chgData name="James Matthews" userId="68d3056d-7b70-42be-804c-849015553fc2" providerId="ADAL" clId="{825E68EB-69C1-42B9-841D-8FD4B9DE519A}" dt="2023-04-26T00:30:00.798" v="38" actId="1036"/>
          <ac:spMkLst>
            <pc:docMk/>
            <pc:sldMk cId="3572790057" sldId="256"/>
            <ac:spMk id="103" creationId="{BB19EE94-CA93-A5B6-C0BD-698A3FFEE024}"/>
          </ac:spMkLst>
        </pc:spChg>
        <pc:spChg chg="mod">
          <ac:chgData name="James Matthews" userId="68d3056d-7b70-42be-804c-849015553fc2" providerId="ADAL" clId="{825E68EB-69C1-42B9-841D-8FD4B9DE519A}" dt="2023-04-26T00:30:00.798" v="38" actId="1036"/>
          <ac:spMkLst>
            <pc:docMk/>
            <pc:sldMk cId="3572790057" sldId="256"/>
            <ac:spMk id="120" creationId="{E17C4400-7937-2A02-5992-C009E30E91F8}"/>
          </ac:spMkLst>
        </pc:spChg>
        <pc:spChg chg="mod">
          <ac:chgData name="James Matthews" userId="68d3056d-7b70-42be-804c-849015553fc2" providerId="ADAL" clId="{825E68EB-69C1-42B9-841D-8FD4B9DE519A}" dt="2023-04-26T00:30:00.798" v="38" actId="1036"/>
          <ac:spMkLst>
            <pc:docMk/>
            <pc:sldMk cId="3572790057" sldId="256"/>
            <ac:spMk id="121" creationId="{340B4329-6D65-725D-9F06-9E11201BAAAB}"/>
          </ac:spMkLst>
        </pc:spChg>
        <pc:spChg chg="mod">
          <ac:chgData name="James Matthews" userId="68d3056d-7b70-42be-804c-849015553fc2" providerId="ADAL" clId="{825E68EB-69C1-42B9-841D-8FD4B9DE519A}" dt="2023-04-26T09:05:33.431" v="1465" actId="20577"/>
          <ac:spMkLst>
            <pc:docMk/>
            <pc:sldMk cId="3572790057" sldId="256"/>
            <ac:spMk id="125" creationId="{1E4E309E-FED8-672E-2EB4-478F932795E6}"/>
          </ac:spMkLst>
        </pc:spChg>
        <pc:spChg chg="mod">
          <ac:chgData name="James Matthews" userId="68d3056d-7b70-42be-804c-849015553fc2" providerId="ADAL" clId="{825E68EB-69C1-42B9-841D-8FD4B9DE519A}" dt="2023-04-26T06:37:08.576" v="1156" actId="1037"/>
          <ac:spMkLst>
            <pc:docMk/>
            <pc:sldMk cId="3572790057" sldId="256"/>
            <ac:spMk id="132" creationId="{7553BEB8-1E36-CCD5-D31D-E68B1E4F5F09}"/>
          </ac:spMkLst>
        </pc:spChg>
        <pc:spChg chg="mod">
          <ac:chgData name="James Matthews" userId="68d3056d-7b70-42be-804c-849015553fc2" providerId="ADAL" clId="{825E68EB-69C1-42B9-841D-8FD4B9DE519A}" dt="2023-04-26T06:31:16.340" v="1015" actId="20577"/>
          <ac:spMkLst>
            <pc:docMk/>
            <pc:sldMk cId="3572790057" sldId="256"/>
            <ac:spMk id="136" creationId="{7904F5C0-EF03-E5E8-D235-6757FBC403E6}"/>
          </ac:spMkLst>
        </pc:spChg>
        <pc:spChg chg="mod">
          <ac:chgData name="James Matthews" userId="68d3056d-7b70-42be-804c-849015553fc2" providerId="ADAL" clId="{825E68EB-69C1-42B9-841D-8FD4B9DE519A}" dt="2023-04-26T09:00:09.978" v="1416" actId="20577"/>
          <ac:spMkLst>
            <pc:docMk/>
            <pc:sldMk cId="3572790057" sldId="256"/>
            <ac:spMk id="137" creationId="{77BCB64D-4735-EC25-60D2-15CAF802DE9C}"/>
          </ac:spMkLst>
        </pc:spChg>
        <pc:spChg chg="mod">
          <ac:chgData name="James Matthews" userId="68d3056d-7b70-42be-804c-849015553fc2" providerId="ADAL" clId="{825E68EB-69C1-42B9-841D-8FD4B9DE519A}" dt="2023-04-26T00:30:00.798" v="38" actId="1036"/>
          <ac:spMkLst>
            <pc:docMk/>
            <pc:sldMk cId="3572790057" sldId="256"/>
            <ac:spMk id="138" creationId="{8BF79E86-1127-86F7-5EF5-1074B377EB9B}"/>
          </ac:spMkLst>
        </pc:spChg>
        <pc:spChg chg="mod">
          <ac:chgData name="James Matthews" userId="68d3056d-7b70-42be-804c-849015553fc2" providerId="ADAL" clId="{825E68EB-69C1-42B9-841D-8FD4B9DE519A}" dt="2023-04-26T00:30:00.798" v="38" actId="1036"/>
          <ac:spMkLst>
            <pc:docMk/>
            <pc:sldMk cId="3572790057" sldId="256"/>
            <ac:spMk id="139" creationId="{B8FC8D88-FE29-E16E-0DED-57D9DC0D7913}"/>
          </ac:spMkLst>
        </pc:spChg>
        <pc:spChg chg="mod">
          <ac:chgData name="James Matthews" userId="68d3056d-7b70-42be-804c-849015553fc2" providerId="ADAL" clId="{825E68EB-69C1-42B9-841D-8FD4B9DE519A}" dt="2023-04-26T00:30:00.798" v="38" actId="1036"/>
          <ac:spMkLst>
            <pc:docMk/>
            <pc:sldMk cId="3572790057" sldId="256"/>
            <ac:spMk id="140" creationId="{DD919967-870D-99C0-6AD9-FCA5266BB145}"/>
          </ac:spMkLst>
        </pc:spChg>
        <pc:spChg chg="mod">
          <ac:chgData name="James Matthews" userId="68d3056d-7b70-42be-804c-849015553fc2" providerId="ADAL" clId="{825E68EB-69C1-42B9-841D-8FD4B9DE519A}" dt="2023-04-26T09:05:41.109" v="1466" actId="14100"/>
          <ac:spMkLst>
            <pc:docMk/>
            <pc:sldMk cId="3572790057" sldId="256"/>
            <ac:spMk id="144" creationId="{E572FFF5-A20A-FD6F-AA9B-8B6BA6F1BCEC}"/>
          </ac:spMkLst>
        </pc:spChg>
        <pc:spChg chg="mod">
          <ac:chgData name="James Matthews" userId="68d3056d-7b70-42be-804c-849015553fc2" providerId="ADAL" clId="{825E68EB-69C1-42B9-841D-8FD4B9DE519A}" dt="2023-04-26T06:31:32.536" v="1060" actId="20577"/>
          <ac:spMkLst>
            <pc:docMk/>
            <pc:sldMk cId="3572790057" sldId="256"/>
            <ac:spMk id="155" creationId="{EE210562-0B7D-930C-668A-39F2665988A0}"/>
          </ac:spMkLst>
        </pc:spChg>
        <pc:spChg chg="mod">
          <ac:chgData name="James Matthews" userId="68d3056d-7b70-42be-804c-849015553fc2" providerId="ADAL" clId="{825E68EB-69C1-42B9-841D-8FD4B9DE519A}" dt="2023-04-26T00:30:00.798" v="38" actId="1036"/>
          <ac:spMkLst>
            <pc:docMk/>
            <pc:sldMk cId="3572790057" sldId="256"/>
            <ac:spMk id="156" creationId="{92BA21A8-5611-9588-F12E-F0ADD0CA75C6}"/>
          </ac:spMkLst>
        </pc:spChg>
        <pc:spChg chg="mod">
          <ac:chgData name="James Matthews" userId="68d3056d-7b70-42be-804c-849015553fc2" providerId="ADAL" clId="{825E68EB-69C1-42B9-841D-8FD4B9DE519A}" dt="2023-04-26T00:30:00.798" v="38" actId="1036"/>
          <ac:spMkLst>
            <pc:docMk/>
            <pc:sldMk cId="3572790057" sldId="256"/>
            <ac:spMk id="157" creationId="{B91464D3-2CFA-4187-CA3A-B44C3F8DF1AA}"/>
          </ac:spMkLst>
        </pc:spChg>
        <pc:spChg chg="mod">
          <ac:chgData name="James Matthews" userId="68d3056d-7b70-42be-804c-849015553fc2" providerId="ADAL" clId="{825E68EB-69C1-42B9-841D-8FD4B9DE519A}" dt="2023-04-26T00:30:00.798" v="38" actId="1036"/>
          <ac:spMkLst>
            <pc:docMk/>
            <pc:sldMk cId="3572790057" sldId="256"/>
            <ac:spMk id="158" creationId="{E8E15EE7-CDD4-A7E6-E8B6-7B98E100641E}"/>
          </ac:spMkLst>
        </pc:spChg>
        <pc:spChg chg="mod">
          <ac:chgData name="James Matthews" userId="68d3056d-7b70-42be-804c-849015553fc2" providerId="ADAL" clId="{825E68EB-69C1-42B9-841D-8FD4B9DE519A}" dt="2023-04-26T00:30:00.798" v="38" actId="1036"/>
          <ac:spMkLst>
            <pc:docMk/>
            <pc:sldMk cId="3572790057" sldId="256"/>
            <ac:spMk id="159" creationId="{BCD88B11-87FB-9F8B-5DB6-E3B89C70A64F}"/>
          </ac:spMkLst>
        </pc:spChg>
        <pc:spChg chg="mod">
          <ac:chgData name="James Matthews" userId="68d3056d-7b70-42be-804c-849015553fc2" providerId="ADAL" clId="{825E68EB-69C1-42B9-841D-8FD4B9DE519A}" dt="2023-04-26T09:08:37.281" v="1592" actId="20577"/>
          <ac:spMkLst>
            <pc:docMk/>
            <pc:sldMk cId="3572790057" sldId="256"/>
            <ac:spMk id="160" creationId="{060474F4-CC5D-59A4-D7D1-C4353595819D}"/>
          </ac:spMkLst>
        </pc:spChg>
        <pc:spChg chg="mod">
          <ac:chgData name="James Matthews" userId="68d3056d-7b70-42be-804c-849015553fc2" providerId="ADAL" clId="{825E68EB-69C1-42B9-841D-8FD4B9DE519A}" dt="2023-04-26T00:30:00.798" v="38" actId="1036"/>
          <ac:spMkLst>
            <pc:docMk/>
            <pc:sldMk cId="3572790057" sldId="256"/>
            <ac:spMk id="161" creationId="{46B1C4F3-F9D0-C5AF-F32B-9F8360EDCDFE}"/>
          </ac:spMkLst>
        </pc:spChg>
        <pc:spChg chg="add del mod">
          <ac:chgData name="James Matthews" userId="68d3056d-7b70-42be-804c-849015553fc2" providerId="ADAL" clId="{825E68EB-69C1-42B9-841D-8FD4B9DE519A}" dt="2023-04-26T06:28:51.911" v="182"/>
          <ac:spMkLst>
            <pc:docMk/>
            <pc:sldMk cId="3572790057" sldId="256"/>
            <ac:spMk id="162" creationId="{FD62F47A-610F-895B-387E-4FACAF7FCDAE}"/>
          </ac:spMkLst>
        </pc:spChg>
        <pc:spChg chg="add mod">
          <ac:chgData name="James Matthews" userId="68d3056d-7b70-42be-804c-849015553fc2" providerId="ADAL" clId="{825E68EB-69C1-42B9-841D-8FD4B9DE519A}" dt="2023-04-26T06:37:56.798" v="1264" actId="1035"/>
          <ac:spMkLst>
            <pc:docMk/>
            <pc:sldMk cId="3572790057" sldId="256"/>
            <ac:spMk id="163" creationId="{CD38DE7F-26AC-3D81-C460-880EF7856DF1}"/>
          </ac:spMkLst>
        </pc:spChg>
        <pc:spChg chg="add mod">
          <ac:chgData name="James Matthews" userId="68d3056d-7b70-42be-804c-849015553fc2" providerId="ADAL" clId="{825E68EB-69C1-42B9-841D-8FD4B9DE519A}" dt="2023-04-26T06:38:30.281" v="1334" actId="1037"/>
          <ac:spMkLst>
            <pc:docMk/>
            <pc:sldMk cId="3572790057" sldId="256"/>
            <ac:spMk id="164" creationId="{49B8B64A-DF8B-E4FE-499C-AC6E911DF99C}"/>
          </ac:spMkLst>
        </pc:spChg>
        <pc:spChg chg="add mod">
          <ac:chgData name="James Matthews" userId="68d3056d-7b70-42be-804c-849015553fc2" providerId="ADAL" clId="{825E68EB-69C1-42B9-841D-8FD4B9DE519A}" dt="2023-04-26T06:30:14.441" v="748" actId="20577"/>
          <ac:spMkLst>
            <pc:docMk/>
            <pc:sldMk cId="3572790057" sldId="256"/>
            <ac:spMk id="165" creationId="{5EDC31BC-AFDE-EF3D-9484-08A0F101C47D}"/>
          </ac:spMkLst>
        </pc:spChg>
        <pc:grpChg chg="mod">
          <ac:chgData name="James Matthews" userId="68d3056d-7b70-42be-804c-849015553fc2" providerId="ADAL" clId="{825E68EB-69C1-42B9-841D-8FD4B9DE519A}" dt="2023-04-26T06:38:22.731" v="1326" actId="1036"/>
          <ac:grpSpMkLst>
            <pc:docMk/>
            <pc:sldMk cId="3572790057" sldId="256"/>
            <ac:grpSpMk id="33" creationId="{8FE4D5A0-C67F-3314-56D0-D1F8280F9BDB}"/>
          </ac:grpSpMkLst>
        </pc:grpChg>
        <pc:grpChg chg="mod">
          <ac:chgData name="James Matthews" userId="68d3056d-7b70-42be-804c-849015553fc2" providerId="ADAL" clId="{825E68EB-69C1-42B9-841D-8FD4B9DE519A}" dt="2023-04-26T06:38:46.066" v="1372" actId="1037"/>
          <ac:grpSpMkLst>
            <pc:docMk/>
            <pc:sldMk cId="3572790057" sldId="256"/>
            <ac:grpSpMk id="36" creationId="{C5C57F12-58B8-09FC-6F68-96A093A2F018}"/>
          </ac:grpSpMkLst>
        </pc:grpChg>
        <pc:grpChg chg="mod">
          <ac:chgData name="James Matthews" userId="68d3056d-7b70-42be-804c-849015553fc2" providerId="ADAL" clId="{825E68EB-69C1-42B9-841D-8FD4B9DE519A}" dt="2023-04-26T00:30:00.798" v="38" actId="1036"/>
          <ac:grpSpMkLst>
            <pc:docMk/>
            <pc:sldMk cId="3572790057" sldId="256"/>
            <ac:grpSpMk id="61" creationId="{EFE7F5AA-B620-6AC7-C663-17D28643C8F8}"/>
          </ac:grpSpMkLst>
        </pc:grpChg>
        <pc:grpChg chg="mod">
          <ac:chgData name="James Matthews" userId="68d3056d-7b70-42be-804c-849015553fc2" providerId="ADAL" clId="{825E68EB-69C1-42B9-841D-8FD4B9DE519A}" dt="2023-04-26T00:30:00.798" v="38" actId="1036"/>
          <ac:grpSpMkLst>
            <pc:docMk/>
            <pc:sldMk cId="3572790057" sldId="256"/>
            <ac:grpSpMk id="62" creationId="{534E888D-C453-A854-7BFC-86B50466B81A}"/>
          </ac:grpSpMkLst>
        </pc:grpChg>
        <pc:grpChg chg="mod">
          <ac:chgData name="James Matthews" userId="68d3056d-7b70-42be-804c-849015553fc2" providerId="ADAL" clId="{825E68EB-69C1-42B9-841D-8FD4B9DE519A}" dt="2023-04-26T00:30:00.798" v="38" actId="1036"/>
          <ac:grpSpMkLst>
            <pc:docMk/>
            <pc:sldMk cId="3572790057" sldId="256"/>
            <ac:grpSpMk id="78" creationId="{7EBF7F8D-BF7F-EA74-B3EA-AB56075519F6}"/>
          </ac:grpSpMkLst>
        </pc:grpChg>
        <pc:grpChg chg="mod">
          <ac:chgData name="James Matthews" userId="68d3056d-7b70-42be-804c-849015553fc2" providerId="ADAL" clId="{825E68EB-69C1-42B9-841D-8FD4B9DE519A}" dt="2023-04-26T06:34:06.724" v="1089" actId="1076"/>
          <ac:grpSpMkLst>
            <pc:docMk/>
            <pc:sldMk cId="3572790057" sldId="256"/>
            <ac:grpSpMk id="92" creationId="{3643CA3E-4F3B-9159-5834-1E24E485D1CC}"/>
          </ac:grpSpMkLst>
        </pc:grpChg>
        <pc:grpChg chg="mod">
          <ac:chgData name="James Matthews" userId="68d3056d-7b70-42be-804c-849015553fc2" providerId="ADAL" clId="{825E68EB-69C1-42B9-841D-8FD4B9DE519A}" dt="2023-04-26T06:37:26.659" v="1210" actId="1036"/>
          <ac:grpSpMkLst>
            <pc:docMk/>
            <pc:sldMk cId="3572790057" sldId="256"/>
            <ac:grpSpMk id="127" creationId="{CE78D21A-30C7-1113-7806-7C7D11FE6B11}"/>
          </ac:grpSpMkLst>
        </pc:grpChg>
        <pc:grpChg chg="mod">
          <ac:chgData name="James Matthews" userId="68d3056d-7b70-42be-804c-849015553fc2" providerId="ADAL" clId="{825E68EB-69C1-42B9-841D-8FD4B9DE519A}" dt="2023-04-26T06:37:16.695" v="1180" actId="1036"/>
          <ac:grpSpMkLst>
            <pc:docMk/>
            <pc:sldMk cId="3572790057" sldId="256"/>
            <ac:grpSpMk id="131" creationId="{6CA8A253-502B-C56E-D7BC-E945837D482D}"/>
          </ac:grpSpMkLst>
        </pc:grpChg>
        <pc:grpChg chg="mod">
          <ac:chgData name="James Matthews" userId="68d3056d-7b70-42be-804c-849015553fc2" providerId="ADAL" clId="{825E68EB-69C1-42B9-841D-8FD4B9DE519A}" dt="2023-04-26T06:37:38.853" v="1241" actId="1036"/>
          <ac:grpSpMkLst>
            <pc:docMk/>
            <pc:sldMk cId="3572790057" sldId="256"/>
            <ac:grpSpMk id="146" creationId="{C58A4594-6404-209B-FE6E-93724EE2E587}"/>
          </ac:grpSpMkLst>
        </pc:grpChg>
        <pc:grpChg chg="mod">
          <ac:chgData name="James Matthews" userId="68d3056d-7b70-42be-804c-849015553fc2" providerId="ADAL" clId="{825E68EB-69C1-42B9-841D-8FD4B9DE519A}" dt="2023-04-26T06:38:10.032" v="1298" actId="1036"/>
          <ac:grpSpMkLst>
            <pc:docMk/>
            <pc:sldMk cId="3572790057" sldId="256"/>
            <ac:grpSpMk id="150" creationId="{61241338-1D81-FB77-F6C5-2CF898FA8AFD}"/>
          </ac:grpSpMkLst>
        </pc:grpChg>
        <pc:graphicFrameChg chg="mod">
          <ac:chgData name="James Matthews" userId="68d3056d-7b70-42be-804c-849015553fc2" providerId="ADAL" clId="{825E68EB-69C1-42B9-841D-8FD4B9DE519A}" dt="2023-04-26T00:30:00.798" v="38" actId="1036"/>
          <ac:graphicFrameMkLst>
            <pc:docMk/>
            <pc:sldMk cId="3572790057" sldId="256"/>
            <ac:graphicFrameMk id="2" creationId="{839DA336-8B9E-6581-1124-884C33C18563}"/>
          </ac:graphicFrameMkLst>
        </pc:graphicFrameChg>
        <pc:graphicFrameChg chg="mod">
          <ac:chgData name="James Matthews" userId="68d3056d-7b70-42be-804c-849015553fc2" providerId="ADAL" clId="{825E68EB-69C1-42B9-841D-8FD4B9DE519A}" dt="2023-04-26T00:30:00.798" v="38" actId="1036"/>
          <ac:graphicFrameMkLst>
            <pc:docMk/>
            <pc:sldMk cId="3572790057" sldId="256"/>
            <ac:graphicFrameMk id="5" creationId="{46B6329A-5D05-0DF3-9BDC-115395CB2519}"/>
          </ac:graphicFrameMkLst>
        </pc:graphicFrameChg>
        <pc:graphicFrameChg chg="mod">
          <ac:chgData name="James Matthews" userId="68d3056d-7b70-42be-804c-849015553fc2" providerId="ADAL" clId="{825E68EB-69C1-42B9-841D-8FD4B9DE519A}" dt="2023-04-26T00:30:00.798" v="38" actId="1036"/>
          <ac:graphicFrameMkLst>
            <pc:docMk/>
            <pc:sldMk cId="3572790057" sldId="256"/>
            <ac:graphicFrameMk id="50" creationId="{69E51DEB-D3AE-2118-F865-51AD24044BF2}"/>
          </ac:graphicFrameMkLst>
        </pc:graphicFrameChg>
        <pc:graphicFrameChg chg="mod modGraphic">
          <ac:chgData name="James Matthews" userId="68d3056d-7b70-42be-804c-849015553fc2" providerId="ADAL" clId="{825E68EB-69C1-42B9-841D-8FD4B9DE519A}" dt="2023-04-26T06:40:41.184" v="1415" actId="20577"/>
          <ac:graphicFrameMkLst>
            <pc:docMk/>
            <pc:sldMk cId="3572790057" sldId="256"/>
            <ac:graphicFrameMk id="96" creationId="{F8E140CC-3825-D64E-1BB0-F068BD8E25DD}"/>
          </ac:graphicFrameMkLst>
        </pc:graphicFrameChg>
        <pc:picChg chg="mod">
          <ac:chgData name="James Matthews" userId="68d3056d-7b70-42be-804c-849015553fc2" providerId="ADAL" clId="{825E68EB-69C1-42B9-841D-8FD4B9DE519A}" dt="2023-04-26T00:30:00.798" v="38" actId="1036"/>
          <ac:picMkLst>
            <pc:docMk/>
            <pc:sldMk cId="3572790057" sldId="256"/>
            <ac:picMk id="18" creationId="{FE344D54-0BDD-5FD2-2CF8-FEEDB9C0FEAC}"/>
          </ac:picMkLst>
        </pc:picChg>
        <pc:picChg chg="mod">
          <ac:chgData name="James Matthews" userId="68d3056d-7b70-42be-804c-849015553fc2" providerId="ADAL" clId="{825E68EB-69C1-42B9-841D-8FD4B9DE519A}" dt="2023-04-26T00:30:00.798" v="38" actId="1036"/>
          <ac:picMkLst>
            <pc:docMk/>
            <pc:sldMk cId="3572790057" sldId="256"/>
            <ac:picMk id="35" creationId="{F174C01F-D3E8-D91B-3ACD-55CC431E5F66}"/>
          </ac:picMkLst>
        </pc:picChg>
        <pc:picChg chg="mod">
          <ac:chgData name="James Matthews" userId="68d3056d-7b70-42be-804c-849015553fc2" providerId="ADAL" clId="{825E68EB-69C1-42B9-841D-8FD4B9DE519A}" dt="2023-04-26T00:30:00.798" v="38" actId="1036"/>
          <ac:picMkLst>
            <pc:docMk/>
            <pc:sldMk cId="3572790057" sldId="256"/>
            <ac:picMk id="53" creationId="{1AAF15C7-CE81-5F6E-2C37-F42AC9BD872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299994" y="4713405"/>
            <a:ext cx="37799963" cy="10026815"/>
          </a:xfrm>
        </p:spPr>
        <p:txBody>
          <a:bodyPr anchor="b"/>
          <a:lstStyle>
            <a:lvl1pPr algn="ctr">
              <a:defRPr sz="24803"/>
            </a:lvl1pPr>
          </a:lstStyle>
          <a:p>
            <a:r>
              <a:rPr lang="de-DE"/>
              <a:t>Mastertitelformat bearbeiten</a:t>
            </a:r>
            <a:endParaRPr lang="en-US" dirty="0"/>
          </a:p>
        </p:txBody>
      </p:sp>
      <p:sp>
        <p:nvSpPr>
          <p:cNvPr id="3" name="Subtitle 2"/>
          <p:cNvSpPr>
            <a:spLocks noGrp="1"/>
          </p:cNvSpPr>
          <p:nvPr>
            <p:ph type="subTitle" idx="1"/>
          </p:nvPr>
        </p:nvSpPr>
        <p:spPr>
          <a:xfrm>
            <a:off x="6299994" y="15126892"/>
            <a:ext cx="37799963" cy="6953434"/>
          </a:xfrm>
        </p:spPr>
        <p:txBody>
          <a:bodyPr/>
          <a:lstStyle>
            <a:lvl1pPr marL="0" indent="0" algn="ctr">
              <a:buNone/>
              <a:defRPr sz="9921"/>
            </a:lvl1pPr>
            <a:lvl2pPr marL="1890019" indent="0" algn="ctr">
              <a:buNone/>
              <a:defRPr sz="8268"/>
            </a:lvl2pPr>
            <a:lvl3pPr marL="3780038" indent="0" algn="ctr">
              <a:buNone/>
              <a:defRPr sz="7441"/>
            </a:lvl3pPr>
            <a:lvl4pPr marL="5670057" indent="0" algn="ctr">
              <a:buNone/>
              <a:defRPr sz="6614"/>
            </a:lvl4pPr>
            <a:lvl5pPr marL="7560076" indent="0" algn="ctr">
              <a:buNone/>
              <a:defRPr sz="6614"/>
            </a:lvl5pPr>
            <a:lvl6pPr marL="9450095" indent="0" algn="ctr">
              <a:buNone/>
              <a:defRPr sz="6614"/>
            </a:lvl6pPr>
            <a:lvl7pPr marL="11340114" indent="0" algn="ctr">
              <a:buNone/>
              <a:defRPr sz="6614"/>
            </a:lvl7pPr>
            <a:lvl8pPr marL="13230134" indent="0" algn="ctr">
              <a:buNone/>
              <a:defRPr sz="6614"/>
            </a:lvl8pPr>
            <a:lvl9pPr marL="15120153" indent="0" algn="ctr">
              <a:buNone/>
              <a:defRPr sz="6614"/>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58141F2-4F57-44B3-A9DF-ECFDC303455B}" type="datetimeFigureOut">
              <a:rPr lang="en-AT" smtClean="0"/>
              <a:t>04/27/2023</a:t>
            </a:fld>
            <a:endParaRPr lang="en-AT"/>
          </a:p>
        </p:txBody>
      </p:sp>
      <p:sp>
        <p:nvSpPr>
          <p:cNvPr id="5" name="Footer Placeholder 4"/>
          <p:cNvSpPr>
            <a:spLocks noGrp="1"/>
          </p:cNvSpPr>
          <p:nvPr>
            <p:ph type="ftr" sz="quarter" idx="11"/>
          </p:nvPr>
        </p:nvSpPr>
        <p:spPr/>
        <p:txBody>
          <a:bodyPr/>
          <a:lstStyle/>
          <a:p>
            <a:endParaRPr lang="en-AT"/>
          </a:p>
        </p:txBody>
      </p:sp>
      <p:sp>
        <p:nvSpPr>
          <p:cNvPr id="6" name="Slide Number Placeholder 5"/>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114951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8141F2-4F57-44B3-A9DF-ECFDC303455B}" type="datetimeFigureOut">
              <a:rPr lang="en-AT" smtClean="0"/>
              <a:t>04/27/2023</a:t>
            </a:fld>
            <a:endParaRPr lang="en-AT"/>
          </a:p>
        </p:txBody>
      </p:sp>
      <p:sp>
        <p:nvSpPr>
          <p:cNvPr id="5" name="Footer Placeholder 4"/>
          <p:cNvSpPr>
            <a:spLocks noGrp="1"/>
          </p:cNvSpPr>
          <p:nvPr>
            <p:ph type="ftr" sz="quarter" idx="11"/>
          </p:nvPr>
        </p:nvSpPr>
        <p:spPr/>
        <p:txBody>
          <a:bodyPr/>
          <a:lstStyle/>
          <a:p>
            <a:endParaRPr lang="en-AT"/>
          </a:p>
        </p:txBody>
      </p:sp>
      <p:sp>
        <p:nvSpPr>
          <p:cNvPr id="6" name="Slide Number Placeholder 5"/>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88579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4" y="1533356"/>
            <a:ext cx="10867489" cy="24407029"/>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464997" y="1533356"/>
            <a:ext cx="31972468" cy="2440702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8141F2-4F57-44B3-A9DF-ECFDC303455B}" type="datetimeFigureOut">
              <a:rPr lang="en-AT" smtClean="0"/>
              <a:t>04/27/2023</a:t>
            </a:fld>
            <a:endParaRPr lang="en-AT"/>
          </a:p>
        </p:txBody>
      </p:sp>
      <p:sp>
        <p:nvSpPr>
          <p:cNvPr id="5" name="Footer Placeholder 4"/>
          <p:cNvSpPr>
            <a:spLocks noGrp="1"/>
          </p:cNvSpPr>
          <p:nvPr>
            <p:ph type="ftr" sz="quarter" idx="11"/>
          </p:nvPr>
        </p:nvSpPr>
        <p:spPr/>
        <p:txBody>
          <a:bodyPr/>
          <a:lstStyle/>
          <a:p>
            <a:endParaRPr lang="en-AT"/>
          </a:p>
        </p:txBody>
      </p:sp>
      <p:sp>
        <p:nvSpPr>
          <p:cNvPr id="6" name="Slide Number Placeholder 5"/>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293550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8141F2-4F57-44B3-A9DF-ECFDC303455B}" type="datetimeFigureOut">
              <a:rPr lang="en-AT" smtClean="0"/>
              <a:t>04/27/2023</a:t>
            </a:fld>
            <a:endParaRPr lang="en-AT"/>
          </a:p>
        </p:txBody>
      </p:sp>
      <p:sp>
        <p:nvSpPr>
          <p:cNvPr id="5" name="Footer Placeholder 4"/>
          <p:cNvSpPr>
            <a:spLocks noGrp="1"/>
          </p:cNvSpPr>
          <p:nvPr>
            <p:ph type="ftr" sz="quarter" idx="11"/>
          </p:nvPr>
        </p:nvSpPr>
        <p:spPr/>
        <p:txBody>
          <a:bodyPr/>
          <a:lstStyle/>
          <a:p>
            <a:endParaRPr lang="en-AT"/>
          </a:p>
        </p:txBody>
      </p:sp>
      <p:sp>
        <p:nvSpPr>
          <p:cNvPr id="6" name="Slide Number Placeholder 5"/>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356097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438747" y="7180110"/>
            <a:ext cx="43469957" cy="11980175"/>
          </a:xfrm>
        </p:spPr>
        <p:txBody>
          <a:bodyPr anchor="b"/>
          <a:lstStyle>
            <a:lvl1pPr>
              <a:defRPr sz="24803"/>
            </a:lvl1pPr>
          </a:lstStyle>
          <a:p>
            <a:r>
              <a:rPr lang="de-DE"/>
              <a:t>Mastertitelformat bearbeiten</a:t>
            </a:r>
            <a:endParaRPr lang="en-US" dirty="0"/>
          </a:p>
        </p:txBody>
      </p:sp>
      <p:sp>
        <p:nvSpPr>
          <p:cNvPr id="3" name="Text Placeholder 2"/>
          <p:cNvSpPr>
            <a:spLocks noGrp="1"/>
          </p:cNvSpPr>
          <p:nvPr>
            <p:ph type="body" idx="1"/>
          </p:nvPr>
        </p:nvSpPr>
        <p:spPr>
          <a:xfrm>
            <a:off x="3438747" y="19273622"/>
            <a:ext cx="43469957" cy="6300091"/>
          </a:xfrm>
        </p:spPr>
        <p:txBody>
          <a:bodyPr/>
          <a:lstStyle>
            <a:lvl1pPr marL="0" indent="0">
              <a:buNone/>
              <a:defRPr sz="9921">
                <a:solidFill>
                  <a:schemeClr val="tx1">
                    <a:tint val="75000"/>
                  </a:schemeClr>
                </a:solidFill>
              </a:defRPr>
            </a:lvl1pPr>
            <a:lvl2pPr marL="1890019" indent="0">
              <a:buNone/>
              <a:defRPr sz="8268">
                <a:solidFill>
                  <a:schemeClr val="tx1">
                    <a:tint val="75000"/>
                  </a:schemeClr>
                </a:solidFill>
              </a:defRPr>
            </a:lvl2pPr>
            <a:lvl3pPr marL="3780038" indent="0">
              <a:buNone/>
              <a:defRPr sz="7441">
                <a:solidFill>
                  <a:schemeClr val="tx1">
                    <a:tint val="75000"/>
                  </a:schemeClr>
                </a:solidFill>
              </a:defRPr>
            </a:lvl3pPr>
            <a:lvl4pPr marL="5670057" indent="0">
              <a:buNone/>
              <a:defRPr sz="6614">
                <a:solidFill>
                  <a:schemeClr val="tx1">
                    <a:tint val="75000"/>
                  </a:schemeClr>
                </a:solidFill>
              </a:defRPr>
            </a:lvl4pPr>
            <a:lvl5pPr marL="7560076" indent="0">
              <a:buNone/>
              <a:defRPr sz="6614">
                <a:solidFill>
                  <a:schemeClr val="tx1">
                    <a:tint val="75000"/>
                  </a:schemeClr>
                </a:solidFill>
              </a:defRPr>
            </a:lvl5pPr>
            <a:lvl6pPr marL="9450095" indent="0">
              <a:buNone/>
              <a:defRPr sz="6614">
                <a:solidFill>
                  <a:schemeClr val="tx1">
                    <a:tint val="75000"/>
                  </a:schemeClr>
                </a:solidFill>
              </a:defRPr>
            </a:lvl6pPr>
            <a:lvl7pPr marL="11340114" indent="0">
              <a:buNone/>
              <a:defRPr sz="6614">
                <a:solidFill>
                  <a:schemeClr val="tx1">
                    <a:tint val="75000"/>
                  </a:schemeClr>
                </a:solidFill>
              </a:defRPr>
            </a:lvl7pPr>
            <a:lvl8pPr marL="13230134" indent="0">
              <a:buNone/>
              <a:defRPr sz="6614">
                <a:solidFill>
                  <a:schemeClr val="tx1">
                    <a:tint val="75000"/>
                  </a:schemeClr>
                </a:solidFill>
              </a:defRPr>
            </a:lvl8pPr>
            <a:lvl9pPr marL="15120153" indent="0">
              <a:buNone/>
              <a:defRPr sz="6614">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58141F2-4F57-44B3-A9DF-ECFDC303455B}" type="datetimeFigureOut">
              <a:rPr lang="en-AT" smtClean="0"/>
              <a:t>04/27/2023</a:t>
            </a:fld>
            <a:endParaRPr lang="en-AT"/>
          </a:p>
        </p:txBody>
      </p:sp>
      <p:sp>
        <p:nvSpPr>
          <p:cNvPr id="5" name="Footer Placeholder 4"/>
          <p:cNvSpPr>
            <a:spLocks noGrp="1"/>
          </p:cNvSpPr>
          <p:nvPr>
            <p:ph type="ftr" sz="quarter" idx="11"/>
          </p:nvPr>
        </p:nvSpPr>
        <p:spPr/>
        <p:txBody>
          <a:bodyPr/>
          <a:lstStyle/>
          <a:p>
            <a:endParaRPr lang="en-AT"/>
          </a:p>
        </p:txBody>
      </p:sp>
      <p:sp>
        <p:nvSpPr>
          <p:cNvPr id="6" name="Slide Number Placeholder 5"/>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72628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464996" y="7666780"/>
            <a:ext cx="21419979" cy="1827360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25514975" y="7666780"/>
            <a:ext cx="21419979" cy="1827360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58141F2-4F57-44B3-A9DF-ECFDC303455B}" type="datetimeFigureOut">
              <a:rPr lang="en-AT" smtClean="0"/>
              <a:t>04/27/2023</a:t>
            </a:fld>
            <a:endParaRPr lang="en-AT"/>
          </a:p>
        </p:txBody>
      </p:sp>
      <p:sp>
        <p:nvSpPr>
          <p:cNvPr id="6" name="Footer Placeholder 5"/>
          <p:cNvSpPr>
            <a:spLocks noGrp="1"/>
          </p:cNvSpPr>
          <p:nvPr>
            <p:ph type="ftr" sz="quarter" idx="11"/>
          </p:nvPr>
        </p:nvSpPr>
        <p:spPr/>
        <p:txBody>
          <a:bodyPr/>
          <a:lstStyle/>
          <a:p>
            <a:endParaRPr lang="en-AT"/>
          </a:p>
        </p:txBody>
      </p:sp>
      <p:sp>
        <p:nvSpPr>
          <p:cNvPr id="7" name="Slide Number Placeholder 6"/>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297259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3471561" y="1533358"/>
            <a:ext cx="43469957" cy="5566751"/>
          </a:xfrm>
        </p:spPr>
        <p:txBody>
          <a:bodyPr/>
          <a:lstStyle/>
          <a:p>
            <a:r>
              <a:rPr lang="de-DE"/>
              <a:t>Mastertitelformat bearbeiten</a:t>
            </a:r>
            <a:endParaRPr lang="en-US" dirty="0"/>
          </a:p>
        </p:txBody>
      </p:sp>
      <p:sp>
        <p:nvSpPr>
          <p:cNvPr id="3" name="Text Placeholder 2"/>
          <p:cNvSpPr>
            <a:spLocks noGrp="1"/>
          </p:cNvSpPr>
          <p:nvPr>
            <p:ph type="body" idx="1"/>
          </p:nvPr>
        </p:nvSpPr>
        <p:spPr>
          <a:xfrm>
            <a:off x="3471563" y="7060106"/>
            <a:ext cx="21321539" cy="3460049"/>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de-DE"/>
              <a:t>Mastertextformat bearbeiten</a:t>
            </a:r>
          </a:p>
        </p:txBody>
      </p:sp>
      <p:sp>
        <p:nvSpPr>
          <p:cNvPr id="4" name="Content Placeholder 3"/>
          <p:cNvSpPr>
            <a:spLocks noGrp="1"/>
          </p:cNvSpPr>
          <p:nvPr>
            <p:ph sz="half" idx="2"/>
          </p:nvPr>
        </p:nvSpPr>
        <p:spPr>
          <a:xfrm>
            <a:off x="3471563" y="10520155"/>
            <a:ext cx="21321539" cy="1547356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25514975" y="7060106"/>
            <a:ext cx="21426543" cy="3460049"/>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de-DE"/>
              <a:t>Mastertextformat bearbeiten</a:t>
            </a:r>
          </a:p>
        </p:txBody>
      </p:sp>
      <p:sp>
        <p:nvSpPr>
          <p:cNvPr id="6" name="Content Placeholder 5"/>
          <p:cNvSpPr>
            <a:spLocks noGrp="1"/>
          </p:cNvSpPr>
          <p:nvPr>
            <p:ph sz="quarter" idx="4"/>
          </p:nvPr>
        </p:nvSpPr>
        <p:spPr>
          <a:xfrm>
            <a:off x="25514975" y="10520155"/>
            <a:ext cx="21426543" cy="1547356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58141F2-4F57-44B3-A9DF-ECFDC303455B}" type="datetimeFigureOut">
              <a:rPr lang="en-AT" smtClean="0"/>
              <a:t>04/27/2023</a:t>
            </a:fld>
            <a:endParaRPr lang="en-AT"/>
          </a:p>
        </p:txBody>
      </p:sp>
      <p:sp>
        <p:nvSpPr>
          <p:cNvPr id="8" name="Footer Placeholder 7"/>
          <p:cNvSpPr>
            <a:spLocks noGrp="1"/>
          </p:cNvSpPr>
          <p:nvPr>
            <p:ph type="ftr" sz="quarter" idx="11"/>
          </p:nvPr>
        </p:nvSpPr>
        <p:spPr/>
        <p:txBody>
          <a:bodyPr/>
          <a:lstStyle/>
          <a:p>
            <a:endParaRPr lang="en-AT"/>
          </a:p>
        </p:txBody>
      </p:sp>
      <p:sp>
        <p:nvSpPr>
          <p:cNvPr id="9" name="Slide Number Placeholder 8"/>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246585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58141F2-4F57-44B3-A9DF-ECFDC303455B}" type="datetimeFigureOut">
              <a:rPr lang="en-AT" smtClean="0"/>
              <a:t>04/27/2023</a:t>
            </a:fld>
            <a:endParaRPr lang="en-AT"/>
          </a:p>
        </p:txBody>
      </p:sp>
      <p:sp>
        <p:nvSpPr>
          <p:cNvPr id="4" name="Footer Placeholder 3"/>
          <p:cNvSpPr>
            <a:spLocks noGrp="1"/>
          </p:cNvSpPr>
          <p:nvPr>
            <p:ph type="ftr" sz="quarter" idx="11"/>
          </p:nvPr>
        </p:nvSpPr>
        <p:spPr/>
        <p:txBody>
          <a:bodyPr/>
          <a:lstStyle/>
          <a:p>
            <a:endParaRPr lang="en-AT"/>
          </a:p>
        </p:txBody>
      </p:sp>
      <p:sp>
        <p:nvSpPr>
          <p:cNvPr id="5" name="Slide Number Placeholder 4"/>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356538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141F2-4F57-44B3-A9DF-ECFDC303455B}" type="datetimeFigureOut">
              <a:rPr lang="en-AT" smtClean="0"/>
              <a:t>04/27/2023</a:t>
            </a:fld>
            <a:endParaRPr lang="en-AT"/>
          </a:p>
        </p:txBody>
      </p:sp>
      <p:sp>
        <p:nvSpPr>
          <p:cNvPr id="3" name="Footer Placeholder 2"/>
          <p:cNvSpPr>
            <a:spLocks noGrp="1"/>
          </p:cNvSpPr>
          <p:nvPr>
            <p:ph type="ftr" sz="quarter" idx="11"/>
          </p:nvPr>
        </p:nvSpPr>
        <p:spPr/>
        <p:txBody>
          <a:bodyPr/>
          <a:lstStyle/>
          <a:p>
            <a:endParaRPr lang="en-AT"/>
          </a:p>
        </p:txBody>
      </p:sp>
      <p:sp>
        <p:nvSpPr>
          <p:cNvPr id="4" name="Slide Number Placeholder 3"/>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188989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471563" y="1920028"/>
            <a:ext cx="16255294" cy="6720099"/>
          </a:xfrm>
        </p:spPr>
        <p:txBody>
          <a:bodyPr anchor="b"/>
          <a:lstStyle>
            <a:lvl1pPr>
              <a:defRPr sz="13228"/>
            </a:lvl1pPr>
          </a:lstStyle>
          <a:p>
            <a:r>
              <a:rPr lang="de-DE"/>
              <a:t>Mastertitelformat bearbeiten</a:t>
            </a:r>
            <a:endParaRPr lang="en-US" dirty="0"/>
          </a:p>
        </p:txBody>
      </p:sp>
      <p:sp>
        <p:nvSpPr>
          <p:cNvPr id="3" name="Content Placeholder 2"/>
          <p:cNvSpPr>
            <a:spLocks noGrp="1"/>
          </p:cNvSpPr>
          <p:nvPr>
            <p:ph idx="1"/>
          </p:nvPr>
        </p:nvSpPr>
        <p:spPr>
          <a:xfrm>
            <a:off x="21426543" y="4146730"/>
            <a:ext cx="25514975" cy="20466969"/>
          </a:xfrm>
        </p:spPr>
        <p:txBody>
          <a:bodyPr/>
          <a:lstStyle>
            <a:lvl1pPr>
              <a:defRPr sz="13228"/>
            </a:lvl1pPr>
            <a:lvl2pPr>
              <a:defRPr sz="11575"/>
            </a:lvl2pPr>
            <a:lvl3pPr>
              <a:defRPr sz="9921"/>
            </a:lvl3pPr>
            <a:lvl4pPr>
              <a:defRPr sz="8268"/>
            </a:lvl4pPr>
            <a:lvl5pPr>
              <a:defRPr sz="8268"/>
            </a:lvl5pPr>
            <a:lvl6pPr>
              <a:defRPr sz="8268"/>
            </a:lvl6pPr>
            <a:lvl7pPr>
              <a:defRPr sz="8268"/>
            </a:lvl7pPr>
            <a:lvl8pPr>
              <a:defRPr sz="8268"/>
            </a:lvl8pPr>
            <a:lvl9pPr>
              <a:defRPr sz="8268"/>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71563" y="8640127"/>
            <a:ext cx="16255294" cy="16006905"/>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de-DE"/>
              <a:t>Mastertextformat bearbeiten</a:t>
            </a:r>
          </a:p>
        </p:txBody>
      </p:sp>
      <p:sp>
        <p:nvSpPr>
          <p:cNvPr id="5" name="Date Placeholder 4"/>
          <p:cNvSpPr>
            <a:spLocks noGrp="1"/>
          </p:cNvSpPr>
          <p:nvPr>
            <p:ph type="dt" sz="half" idx="10"/>
          </p:nvPr>
        </p:nvSpPr>
        <p:spPr/>
        <p:txBody>
          <a:bodyPr/>
          <a:lstStyle/>
          <a:p>
            <a:fld id="{658141F2-4F57-44B3-A9DF-ECFDC303455B}" type="datetimeFigureOut">
              <a:rPr lang="en-AT" smtClean="0"/>
              <a:t>04/27/2023</a:t>
            </a:fld>
            <a:endParaRPr lang="en-AT"/>
          </a:p>
        </p:txBody>
      </p:sp>
      <p:sp>
        <p:nvSpPr>
          <p:cNvPr id="6" name="Footer Placeholder 5"/>
          <p:cNvSpPr>
            <a:spLocks noGrp="1"/>
          </p:cNvSpPr>
          <p:nvPr>
            <p:ph type="ftr" sz="quarter" idx="11"/>
          </p:nvPr>
        </p:nvSpPr>
        <p:spPr/>
        <p:txBody>
          <a:bodyPr/>
          <a:lstStyle/>
          <a:p>
            <a:endParaRPr lang="en-AT"/>
          </a:p>
        </p:txBody>
      </p:sp>
      <p:sp>
        <p:nvSpPr>
          <p:cNvPr id="7" name="Slide Number Placeholder 6"/>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24952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471563" y="1920028"/>
            <a:ext cx="16255294" cy="6720099"/>
          </a:xfrm>
        </p:spPr>
        <p:txBody>
          <a:bodyPr anchor="b"/>
          <a:lstStyle>
            <a:lvl1pPr>
              <a:defRPr sz="13228"/>
            </a:lvl1pPr>
          </a:lstStyle>
          <a:p>
            <a:r>
              <a:rPr lang="de-DE"/>
              <a:t>Mastertitelformat bearbeiten</a:t>
            </a:r>
            <a:endParaRPr lang="en-US" dirty="0"/>
          </a:p>
        </p:txBody>
      </p:sp>
      <p:sp>
        <p:nvSpPr>
          <p:cNvPr id="3" name="Picture Placeholder 2"/>
          <p:cNvSpPr>
            <a:spLocks noGrp="1" noChangeAspect="1"/>
          </p:cNvSpPr>
          <p:nvPr>
            <p:ph type="pic" idx="1"/>
          </p:nvPr>
        </p:nvSpPr>
        <p:spPr>
          <a:xfrm>
            <a:off x="21426543" y="4146730"/>
            <a:ext cx="25514975" cy="20466969"/>
          </a:xfrm>
        </p:spPr>
        <p:txBody>
          <a:bodyPr anchor="t"/>
          <a:lstStyle>
            <a:lvl1pPr marL="0" indent="0">
              <a:buNone/>
              <a:defRPr sz="13228"/>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de-DE"/>
              <a:t>Bild durch Klicken auf Symbol hinzufügen</a:t>
            </a:r>
            <a:endParaRPr lang="en-US" dirty="0"/>
          </a:p>
        </p:txBody>
      </p:sp>
      <p:sp>
        <p:nvSpPr>
          <p:cNvPr id="4" name="Text Placeholder 3"/>
          <p:cNvSpPr>
            <a:spLocks noGrp="1"/>
          </p:cNvSpPr>
          <p:nvPr>
            <p:ph type="body" sz="half" idx="2"/>
          </p:nvPr>
        </p:nvSpPr>
        <p:spPr>
          <a:xfrm>
            <a:off x="3471563" y="8640127"/>
            <a:ext cx="16255294" cy="16006905"/>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de-DE"/>
              <a:t>Mastertextformat bearbeiten</a:t>
            </a:r>
          </a:p>
        </p:txBody>
      </p:sp>
      <p:sp>
        <p:nvSpPr>
          <p:cNvPr id="5" name="Date Placeholder 4"/>
          <p:cNvSpPr>
            <a:spLocks noGrp="1"/>
          </p:cNvSpPr>
          <p:nvPr>
            <p:ph type="dt" sz="half" idx="10"/>
          </p:nvPr>
        </p:nvSpPr>
        <p:spPr/>
        <p:txBody>
          <a:bodyPr/>
          <a:lstStyle/>
          <a:p>
            <a:fld id="{658141F2-4F57-44B3-A9DF-ECFDC303455B}" type="datetimeFigureOut">
              <a:rPr lang="en-AT" smtClean="0"/>
              <a:t>04/27/2023</a:t>
            </a:fld>
            <a:endParaRPr lang="en-AT"/>
          </a:p>
        </p:txBody>
      </p:sp>
      <p:sp>
        <p:nvSpPr>
          <p:cNvPr id="6" name="Footer Placeholder 5"/>
          <p:cNvSpPr>
            <a:spLocks noGrp="1"/>
          </p:cNvSpPr>
          <p:nvPr>
            <p:ph type="ftr" sz="quarter" idx="11"/>
          </p:nvPr>
        </p:nvSpPr>
        <p:spPr/>
        <p:txBody>
          <a:bodyPr/>
          <a:lstStyle/>
          <a:p>
            <a:endParaRPr lang="en-AT"/>
          </a:p>
        </p:txBody>
      </p:sp>
      <p:sp>
        <p:nvSpPr>
          <p:cNvPr id="7" name="Slide Number Placeholder 6"/>
          <p:cNvSpPr>
            <a:spLocks noGrp="1"/>
          </p:cNvSpPr>
          <p:nvPr>
            <p:ph type="sldNum" sz="quarter" idx="12"/>
          </p:nvPr>
        </p:nvSpPr>
        <p:spPr/>
        <p:txBody>
          <a:bodyPr/>
          <a:lstStyle/>
          <a:p>
            <a:fld id="{75071908-CEEC-4519-B7F7-1601E1E7E938}" type="slidenum">
              <a:rPr lang="en-AT" smtClean="0"/>
              <a:t>‹#›</a:t>
            </a:fld>
            <a:endParaRPr lang="en-AT"/>
          </a:p>
        </p:txBody>
      </p:sp>
    </p:spTree>
    <p:extLst>
      <p:ext uri="{BB962C8B-B14F-4D97-AF65-F5344CB8AC3E}">
        <p14:creationId xmlns:p14="http://schemas.microsoft.com/office/powerpoint/2010/main" val="98337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1533358"/>
            <a:ext cx="43469957" cy="556675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3464997" y="7666780"/>
            <a:ext cx="43469957" cy="1827360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3464996" y="26693729"/>
            <a:ext cx="11339989" cy="1533356"/>
          </a:xfrm>
          <a:prstGeom prst="rect">
            <a:avLst/>
          </a:prstGeom>
        </p:spPr>
        <p:txBody>
          <a:bodyPr vert="horz" lIns="91440" tIns="45720" rIns="91440" bIns="45720" rtlCol="0" anchor="ctr"/>
          <a:lstStyle>
            <a:lvl1pPr algn="l">
              <a:defRPr sz="4961">
                <a:solidFill>
                  <a:schemeClr val="tx1">
                    <a:tint val="75000"/>
                  </a:schemeClr>
                </a:solidFill>
              </a:defRPr>
            </a:lvl1pPr>
          </a:lstStyle>
          <a:p>
            <a:fld id="{658141F2-4F57-44B3-A9DF-ECFDC303455B}" type="datetimeFigureOut">
              <a:rPr lang="en-AT" smtClean="0"/>
              <a:t>04/27/2023</a:t>
            </a:fld>
            <a:endParaRPr lang="en-AT"/>
          </a:p>
        </p:txBody>
      </p:sp>
      <p:sp>
        <p:nvSpPr>
          <p:cNvPr id="5" name="Footer Placeholder 4"/>
          <p:cNvSpPr>
            <a:spLocks noGrp="1"/>
          </p:cNvSpPr>
          <p:nvPr>
            <p:ph type="ftr" sz="quarter" idx="3"/>
          </p:nvPr>
        </p:nvSpPr>
        <p:spPr>
          <a:xfrm>
            <a:off x="16694984" y="26693729"/>
            <a:ext cx="17009983" cy="1533356"/>
          </a:xfrm>
          <a:prstGeom prst="rect">
            <a:avLst/>
          </a:prstGeom>
        </p:spPr>
        <p:txBody>
          <a:bodyPr vert="horz" lIns="91440" tIns="45720" rIns="91440" bIns="45720" rtlCol="0" anchor="ctr"/>
          <a:lstStyle>
            <a:lvl1pPr algn="ctr">
              <a:defRPr sz="4961">
                <a:solidFill>
                  <a:schemeClr val="tx1">
                    <a:tint val="75000"/>
                  </a:schemeClr>
                </a:solidFill>
              </a:defRPr>
            </a:lvl1pPr>
          </a:lstStyle>
          <a:p>
            <a:endParaRPr lang="en-AT"/>
          </a:p>
        </p:txBody>
      </p:sp>
      <p:sp>
        <p:nvSpPr>
          <p:cNvPr id="6" name="Slide Number Placeholder 5"/>
          <p:cNvSpPr>
            <a:spLocks noGrp="1"/>
          </p:cNvSpPr>
          <p:nvPr>
            <p:ph type="sldNum" sz="quarter" idx="4"/>
          </p:nvPr>
        </p:nvSpPr>
        <p:spPr>
          <a:xfrm>
            <a:off x="35594965" y="26693729"/>
            <a:ext cx="11339989" cy="1533356"/>
          </a:xfrm>
          <a:prstGeom prst="rect">
            <a:avLst/>
          </a:prstGeom>
        </p:spPr>
        <p:txBody>
          <a:bodyPr vert="horz" lIns="91440" tIns="45720" rIns="91440" bIns="45720" rtlCol="0" anchor="ctr"/>
          <a:lstStyle>
            <a:lvl1pPr algn="r">
              <a:defRPr sz="4961">
                <a:solidFill>
                  <a:schemeClr val="tx1">
                    <a:tint val="75000"/>
                  </a:schemeClr>
                </a:solidFill>
              </a:defRPr>
            </a:lvl1pPr>
          </a:lstStyle>
          <a:p>
            <a:fld id="{75071908-CEEC-4519-B7F7-1601E1E7E938}" type="slidenum">
              <a:rPr lang="en-AT" smtClean="0"/>
              <a:t>‹#›</a:t>
            </a:fld>
            <a:endParaRPr lang="en-AT"/>
          </a:p>
        </p:txBody>
      </p:sp>
    </p:spTree>
    <p:extLst>
      <p:ext uri="{BB962C8B-B14F-4D97-AF65-F5344CB8AC3E}">
        <p14:creationId xmlns:p14="http://schemas.microsoft.com/office/powerpoint/2010/main" val="31115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oleObject" Target="../embeddings/oleObject2.bin"/><Relationship Id="rId5" Type="http://schemas.openxmlformats.org/officeDocument/2006/relationships/image" Target="../media/image3.wmf"/><Relationship Id="rId10"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20" name="AutoShape 161">
            <a:extLst>
              <a:ext uri="{FF2B5EF4-FFF2-40B4-BE49-F238E27FC236}">
                <a16:creationId xmlns:a16="http://schemas.microsoft.com/office/drawing/2014/main" id="{E17C4400-7937-2A02-5992-C009E30E91F8}"/>
              </a:ext>
            </a:extLst>
          </p:cNvPr>
          <p:cNvSpPr>
            <a:spLocks noChangeArrowheads="1"/>
          </p:cNvSpPr>
          <p:nvPr/>
        </p:nvSpPr>
        <p:spPr bwMode="auto">
          <a:xfrm>
            <a:off x="37347381" y="15650090"/>
            <a:ext cx="12354259" cy="8468047"/>
          </a:xfrm>
          <a:prstGeom prst="roundRect">
            <a:avLst>
              <a:gd name="adj" fmla="val 7853"/>
            </a:avLst>
          </a:prstGeom>
          <a:solidFill>
            <a:srgbClr val="DAEDEF"/>
          </a:solidFill>
          <a:ln w="38100">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21" name="Rectangle 120">
            <a:extLst>
              <a:ext uri="{FF2B5EF4-FFF2-40B4-BE49-F238E27FC236}">
                <a16:creationId xmlns:a16="http://schemas.microsoft.com/office/drawing/2014/main" id="{340B4329-6D65-725D-9F06-9E11201BAAAB}"/>
              </a:ext>
            </a:extLst>
          </p:cNvPr>
          <p:cNvSpPr/>
          <p:nvPr/>
        </p:nvSpPr>
        <p:spPr>
          <a:xfrm>
            <a:off x="45234993" y="17802671"/>
            <a:ext cx="3778518" cy="2892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AutoShape 161">
            <a:extLst>
              <a:ext uri="{FF2B5EF4-FFF2-40B4-BE49-F238E27FC236}">
                <a16:creationId xmlns:a16="http://schemas.microsoft.com/office/drawing/2014/main" id="{B8FC8D88-FE29-E16E-0DED-57D9DC0D7913}"/>
              </a:ext>
            </a:extLst>
          </p:cNvPr>
          <p:cNvSpPr>
            <a:spLocks noChangeArrowheads="1"/>
          </p:cNvSpPr>
          <p:nvPr/>
        </p:nvSpPr>
        <p:spPr bwMode="auto">
          <a:xfrm>
            <a:off x="24349841" y="15715406"/>
            <a:ext cx="12354259" cy="8468047"/>
          </a:xfrm>
          <a:prstGeom prst="roundRect">
            <a:avLst>
              <a:gd name="adj" fmla="val 7853"/>
            </a:avLst>
          </a:prstGeom>
          <a:solidFill>
            <a:srgbClr val="DAEDEF"/>
          </a:solidFill>
          <a:ln w="38100">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59" name="AutoShape 161">
            <a:extLst>
              <a:ext uri="{FF2B5EF4-FFF2-40B4-BE49-F238E27FC236}">
                <a16:creationId xmlns:a16="http://schemas.microsoft.com/office/drawing/2014/main" id="{BCD88B11-87FB-9F8B-5DB6-E3B89C70A64F}"/>
              </a:ext>
            </a:extLst>
          </p:cNvPr>
          <p:cNvSpPr>
            <a:spLocks noChangeArrowheads="1"/>
          </p:cNvSpPr>
          <p:nvPr/>
        </p:nvSpPr>
        <p:spPr bwMode="auto">
          <a:xfrm>
            <a:off x="606996" y="15846034"/>
            <a:ext cx="10133570" cy="8272103"/>
          </a:xfrm>
          <a:prstGeom prst="roundRect">
            <a:avLst>
              <a:gd name="adj" fmla="val 7853"/>
            </a:avLst>
          </a:prstGeom>
          <a:solidFill>
            <a:srgbClr val="DAEDEF"/>
          </a:solidFill>
          <a:ln w="38100">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42" name="AutoShape 161">
            <a:extLst>
              <a:ext uri="{FF2B5EF4-FFF2-40B4-BE49-F238E27FC236}">
                <a16:creationId xmlns:a16="http://schemas.microsoft.com/office/drawing/2014/main" id="{F8EBE74F-3701-72C8-8013-EEE661879CFA}"/>
              </a:ext>
            </a:extLst>
          </p:cNvPr>
          <p:cNvSpPr>
            <a:spLocks noChangeArrowheads="1"/>
          </p:cNvSpPr>
          <p:nvPr/>
        </p:nvSpPr>
        <p:spPr bwMode="auto">
          <a:xfrm>
            <a:off x="11395842" y="15693634"/>
            <a:ext cx="12354259" cy="8468047"/>
          </a:xfrm>
          <a:prstGeom prst="roundRect">
            <a:avLst>
              <a:gd name="adj" fmla="val 7853"/>
            </a:avLst>
          </a:prstGeom>
          <a:solidFill>
            <a:srgbClr val="DAEDEF"/>
          </a:solidFill>
          <a:ln w="38100">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03" name="Rectangle 102">
            <a:extLst>
              <a:ext uri="{FF2B5EF4-FFF2-40B4-BE49-F238E27FC236}">
                <a16:creationId xmlns:a16="http://schemas.microsoft.com/office/drawing/2014/main" id="{BB19EE94-CA93-A5B6-C0BD-698A3FFEE024}"/>
              </a:ext>
            </a:extLst>
          </p:cNvPr>
          <p:cNvSpPr/>
          <p:nvPr/>
        </p:nvSpPr>
        <p:spPr>
          <a:xfrm>
            <a:off x="19283454" y="17846215"/>
            <a:ext cx="3778518" cy="2892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AutoShape 161">
            <a:extLst>
              <a:ext uri="{FF2B5EF4-FFF2-40B4-BE49-F238E27FC236}">
                <a16:creationId xmlns:a16="http://schemas.microsoft.com/office/drawing/2014/main" id="{4A134132-E8FD-B140-A6E9-F17D9B10C624}"/>
              </a:ext>
            </a:extLst>
          </p:cNvPr>
          <p:cNvSpPr>
            <a:spLocks noChangeArrowheads="1"/>
          </p:cNvSpPr>
          <p:nvPr/>
        </p:nvSpPr>
        <p:spPr bwMode="auto">
          <a:xfrm>
            <a:off x="24415402" y="24875511"/>
            <a:ext cx="12288698" cy="3471235"/>
          </a:xfrm>
          <a:prstGeom prst="roundRect">
            <a:avLst>
              <a:gd name="adj" fmla="val 7853"/>
            </a:avLst>
          </a:prstGeom>
          <a:solidFill>
            <a:srgbClr val="DAEDEF"/>
          </a:solidFill>
          <a:ln w="28575">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8" name="AutoShape 161">
            <a:extLst>
              <a:ext uri="{FF2B5EF4-FFF2-40B4-BE49-F238E27FC236}">
                <a16:creationId xmlns:a16="http://schemas.microsoft.com/office/drawing/2014/main" id="{B15DAFCE-8AA0-0BF9-C0CE-301F7405BDB2}"/>
              </a:ext>
            </a:extLst>
          </p:cNvPr>
          <p:cNvSpPr>
            <a:spLocks noChangeArrowheads="1"/>
          </p:cNvSpPr>
          <p:nvPr/>
        </p:nvSpPr>
        <p:spPr bwMode="auto">
          <a:xfrm>
            <a:off x="17266979" y="6144986"/>
            <a:ext cx="32434661" cy="8941870"/>
          </a:xfrm>
          <a:prstGeom prst="roundRect">
            <a:avLst>
              <a:gd name="adj" fmla="val 7853"/>
            </a:avLst>
          </a:prstGeom>
          <a:solidFill>
            <a:srgbClr val="DAEDEF"/>
          </a:solidFill>
          <a:ln w="28575">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9" name="AutoShape 24">
            <a:extLst>
              <a:ext uri="{FF2B5EF4-FFF2-40B4-BE49-F238E27FC236}">
                <a16:creationId xmlns:a16="http://schemas.microsoft.com/office/drawing/2014/main" id="{2AC991FF-09B2-7835-A1F5-EB14B12624B2}"/>
              </a:ext>
            </a:extLst>
          </p:cNvPr>
          <p:cNvSpPr>
            <a:spLocks noChangeArrowheads="1"/>
          </p:cNvSpPr>
          <p:nvPr/>
        </p:nvSpPr>
        <p:spPr bwMode="auto">
          <a:xfrm>
            <a:off x="495300" y="6144986"/>
            <a:ext cx="16034935" cy="8941870"/>
          </a:xfrm>
          <a:prstGeom prst="roundRect">
            <a:avLst>
              <a:gd name="adj" fmla="val 8062"/>
            </a:avLst>
          </a:prstGeom>
          <a:solidFill>
            <a:srgbClr val="DAEDEF"/>
          </a:solidFill>
          <a:ln w="28575">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30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0" name="AutoShape 161">
            <a:extLst>
              <a:ext uri="{FF2B5EF4-FFF2-40B4-BE49-F238E27FC236}">
                <a16:creationId xmlns:a16="http://schemas.microsoft.com/office/drawing/2014/main" id="{72BCF2E5-F124-9894-45C8-F67AA12F3B7A}"/>
              </a:ext>
            </a:extLst>
          </p:cNvPr>
          <p:cNvSpPr>
            <a:spLocks noChangeArrowheads="1"/>
          </p:cNvSpPr>
          <p:nvPr/>
        </p:nvSpPr>
        <p:spPr bwMode="auto">
          <a:xfrm>
            <a:off x="37369401" y="24929653"/>
            <a:ext cx="12277355" cy="3490632"/>
          </a:xfrm>
          <a:prstGeom prst="roundRect">
            <a:avLst>
              <a:gd name="adj" fmla="val 7853"/>
            </a:avLst>
          </a:prstGeom>
          <a:solidFill>
            <a:srgbClr val="DAEDEF"/>
          </a:solidFill>
          <a:ln w="28575">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1" name="AutoShape 124">
            <a:extLst>
              <a:ext uri="{FF2B5EF4-FFF2-40B4-BE49-F238E27FC236}">
                <a16:creationId xmlns:a16="http://schemas.microsoft.com/office/drawing/2014/main" id="{2CDFBD61-6DB1-2CED-A13A-2F3B80D81BB7}"/>
              </a:ext>
            </a:extLst>
          </p:cNvPr>
          <p:cNvSpPr>
            <a:spLocks noChangeArrowheads="1"/>
          </p:cNvSpPr>
          <p:nvPr/>
        </p:nvSpPr>
        <p:spPr bwMode="auto">
          <a:xfrm>
            <a:off x="740028" y="24929652"/>
            <a:ext cx="23010073" cy="3489768"/>
          </a:xfrm>
          <a:prstGeom prst="roundRect">
            <a:avLst>
              <a:gd name="adj" fmla="val 8524"/>
            </a:avLst>
          </a:prstGeom>
          <a:solidFill>
            <a:srgbClr val="DAEDEF"/>
          </a:solidFill>
          <a:ln w="28575">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 typeface="Arial" pitchFamily="34" charset="0"/>
              <a:buChar char="•"/>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2" name="AutoShape 136">
            <a:extLst>
              <a:ext uri="{FF2B5EF4-FFF2-40B4-BE49-F238E27FC236}">
                <a16:creationId xmlns:a16="http://schemas.microsoft.com/office/drawing/2014/main" id="{78EF116F-110A-BFF8-DE80-12ED8D14133E}"/>
              </a:ext>
            </a:extLst>
          </p:cNvPr>
          <p:cNvSpPr>
            <a:spLocks noChangeArrowheads="1"/>
          </p:cNvSpPr>
          <p:nvPr/>
        </p:nvSpPr>
        <p:spPr bwMode="auto">
          <a:xfrm>
            <a:off x="457200" y="820513"/>
            <a:ext cx="49148419" cy="4619624"/>
          </a:xfrm>
          <a:prstGeom prst="roundRect">
            <a:avLst>
              <a:gd name="adj" fmla="val 7761"/>
            </a:avLst>
          </a:prstGeom>
          <a:solidFill>
            <a:srgbClr val="FFFFFF"/>
          </a:solidFill>
          <a:ln w="76200">
            <a:solidFill>
              <a:srgbClr val="333399"/>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GB" sz="8200" b="0" i="0" u="none" strike="noStrike" kern="0" cap="none" spc="0" normalizeH="0" baseline="0" noProof="0" dirty="0">
              <a:ln>
                <a:noFill/>
              </a:ln>
              <a:solidFill>
                <a:srgbClr val="000000"/>
              </a:solidFill>
              <a:effectLst/>
              <a:uLnTx/>
              <a:uFillTx/>
              <a:latin typeface="Arial" panose="020B0604020202020204" pitchFamily="34" charset="0"/>
              <a:ea typeface="Tahoma" pitchFamily="34" charset="0"/>
              <a:cs typeface="Arial" panose="020B0604020202020204" pitchFamily="34" charset="0"/>
            </a:endParaRPr>
          </a:p>
        </p:txBody>
      </p:sp>
      <p:sp>
        <p:nvSpPr>
          <p:cNvPr id="13" name="AutoShape 27">
            <a:extLst>
              <a:ext uri="{FF2B5EF4-FFF2-40B4-BE49-F238E27FC236}">
                <a16:creationId xmlns:a16="http://schemas.microsoft.com/office/drawing/2014/main" id="{D8E1B2B6-394A-B812-DB4D-933FB59FCCA2}"/>
              </a:ext>
            </a:extLst>
          </p:cNvPr>
          <p:cNvSpPr>
            <a:spLocks noChangeArrowheads="1"/>
          </p:cNvSpPr>
          <p:nvPr/>
        </p:nvSpPr>
        <p:spPr bwMode="auto">
          <a:xfrm>
            <a:off x="1232044" y="5740833"/>
            <a:ext cx="4495800"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rPr>
              <a:t>Introduction</a:t>
            </a:r>
          </a:p>
        </p:txBody>
      </p:sp>
      <p:sp>
        <p:nvSpPr>
          <p:cNvPr id="14" name="Rectangle 4">
            <a:extLst>
              <a:ext uri="{FF2B5EF4-FFF2-40B4-BE49-F238E27FC236}">
                <a16:creationId xmlns:a16="http://schemas.microsoft.com/office/drawing/2014/main" id="{422CB54D-07FA-C6EA-09EB-0C5596ED8B89}"/>
              </a:ext>
            </a:extLst>
          </p:cNvPr>
          <p:cNvSpPr>
            <a:spLocks noChangeArrowheads="1"/>
          </p:cNvSpPr>
          <p:nvPr/>
        </p:nvSpPr>
        <p:spPr bwMode="auto">
          <a:xfrm>
            <a:off x="1236701" y="1095600"/>
            <a:ext cx="47820859" cy="1015663"/>
          </a:xfrm>
          <a:prstGeom prst="rect">
            <a:avLst/>
          </a:prstGeom>
          <a:noFill/>
          <a:ln w="9525">
            <a:noFill/>
            <a:miter lim="800000"/>
            <a:headEnd/>
            <a:tailEnd/>
          </a:ln>
          <a:effectLst/>
        </p:spPr>
        <p:txBody>
          <a:bodyPr wrap="square" anchor="ctr">
            <a:spAutoFit/>
          </a:bodyPr>
          <a:lstStyle/>
          <a:p>
            <a:pPr algn="ctr" defTabSz="914400" fontAlgn="base">
              <a:spcBef>
                <a:spcPct val="0"/>
              </a:spcBef>
              <a:spcAft>
                <a:spcPct val="0"/>
              </a:spcAft>
            </a:pPr>
            <a:r>
              <a:rPr lang="en-GB" sz="6000" b="1" dirty="0">
                <a:solidFill>
                  <a:srgbClr val="000000"/>
                </a:solidFill>
                <a:latin typeface="Arial" panose="020B0604020202020204" pitchFamily="34" charset="0"/>
                <a:cs typeface="Arial" panose="020B0604020202020204" pitchFamily="34" charset="0"/>
              </a:rPr>
              <a:t>Mapping of traffic emissions from a busy road in a rural village using gaseous perfluorocarbon tracers. </a:t>
            </a:r>
            <a:endParaRPr lang="en-GB" sz="6000" b="1" cap="all" dirty="0">
              <a:solidFill>
                <a:srgbClr val="000000"/>
              </a:solidFill>
              <a:latin typeface="Arial" panose="020B0604020202020204" pitchFamily="34" charset="0"/>
              <a:cs typeface="Arial" panose="020B0604020202020204" pitchFamily="34" charset="0"/>
            </a:endParaRPr>
          </a:p>
        </p:txBody>
      </p:sp>
      <p:sp>
        <p:nvSpPr>
          <p:cNvPr id="15" name="Text Box 5">
            <a:extLst>
              <a:ext uri="{FF2B5EF4-FFF2-40B4-BE49-F238E27FC236}">
                <a16:creationId xmlns:a16="http://schemas.microsoft.com/office/drawing/2014/main" id="{EFB2DD8B-49A1-6B59-2BE5-3A9D2F1D8361}"/>
              </a:ext>
            </a:extLst>
          </p:cNvPr>
          <p:cNvSpPr txBox="1">
            <a:spLocks noChangeArrowheads="1"/>
          </p:cNvSpPr>
          <p:nvPr/>
        </p:nvSpPr>
        <p:spPr bwMode="auto">
          <a:xfrm>
            <a:off x="3114352" y="2248879"/>
            <a:ext cx="36638770" cy="738664"/>
          </a:xfrm>
          <a:prstGeom prst="rect">
            <a:avLst/>
          </a:prstGeom>
          <a:noFill/>
          <a:ln w="9525">
            <a:noFill/>
            <a:miter lim="800000"/>
            <a:headEnd/>
            <a:tailEnd/>
          </a:ln>
          <a:effectLst/>
        </p:spPr>
        <p:txBody>
          <a:bodyPr wrap="square">
            <a:spAutoFit/>
          </a:bodyPr>
          <a:lstStyle/>
          <a:p>
            <a:pPr algn="ctr" defTabSz="4176713" fontAlgn="base">
              <a:spcBef>
                <a:spcPct val="0"/>
              </a:spcBef>
              <a:spcAft>
                <a:spcPct val="0"/>
              </a:spcAft>
            </a:pPr>
            <a:r>
              <a:rPr lang="en-GB" sz="4200" b="1" i="1" u="sng" dirty="0">
                <a:solidFill>
                  <a:srgbClr val="000000"/>
                </a:solidFill>
                <a:latin typeface="Arial" panose="020B0604020202020204" pitchFamily="34" charset="0"/>
                <a:ea typeface="Tahoma" pitchFamily="34" charset="0"/>
                <a:cs typeface="Arial" panose="020B0604020202020204" pitchFamily="34" charset="0"/>
              </a:rPr>
              <a:t>J C Matthews</a:t>
            </a:r>
            <a:r>
              <a:rPr lang="en-GB" sz="4200" b="1" i="1" dirty="0">
                <a:solidFill>
                  <a:srgbClr val="000000"/>
                </a:solidFill>
                <a:latin typeface="Arial" panose="020B0604020202020204" pitchFamily="34" charset="0"/>
                <a:ea typeface="Tahoma" pitchFamily="34" charset="0"/>
                <a:cs typeface="Arial" panose="020B0604020202020204" pitchFamily="34" charset="0"/>
              </a:rPr>
              <a:t>, M A H Khan &amp; D E Shallcross</a:t>
            </a:r>
            <a:endParaRPr lang="en-GB" sz="4200" b="1" i="1" baseline="30000" dirty="0">
              <a:solidFill>
                <a:srgbClr val="000000"/>
              </a:solidFill>
              <a:latin typeface="Arial" panose="020B0604020202020204" pitchFamily="34" charset="0"/>
              <a:ea typeface="Tahoma" pitchFamily="34" charset="0"/>
              <a:cs typeface="Arial" panose="020B0604020202020204" pitchFamily="34" charset="0"/>
            </a:endParaRPr>
          </a:p>
        </p:txBody>
      </p:sp>
      <p:sp>
        <p:nvSpPr>
          <p:cNvPr id="16" name="Text Box 7">
            <a:extLst>
              <a:ext uri="{FF2B5EF4-FFF2-40B4-BE49-F238E27FC236}">
                <a16:creationId xmlns:a16="http://schemas.microsoft.com/office/drawing/2014/main" id="{593BE2AA-8AFD-175F-ED6A-C61909E8BBF9}"/>
              </a:ext>
            </a:extLst>
          </p:cNvPr>
          <p:cNvSpPr txBox="1">
            <a:spLocks noChangeArrowheads="1"/>
          </p:cNvSpPr>
          <p:nvPr/>
        </p:nvSpPr>
        <p:spPr bwMode="auto">
          <a:xfrm>
            <a:off x="8006664" y="3358926"/>
            <a:ext cx="34284336" cy="1077218"/>
          </a:xfrm>
          <a:prstGeom prst="rect">
            <a:avLst/>
          </a:prstGeom>
          <a:noFill/>
          <a:ln w="9525">
            <a:noFill/>
            <a:miter lim="800000"/>
            <a:headEnd/>
            <a:tailEnd/>
          </a:ln>
          <a:effectLst/>
        </p:spPr>
        <p:txBody>
          <a:bodyPr wrap="square">
            <a:spAutoFit/>
          </a:bodyPr>
          <a:lstStyle/>
          <a:p>
            <a:pPr algn="ctr" defTabSz="4176713" fontAlgn="base">
              <a:spcBef>
                <a:spcPct val="0"/>
              </a:spcBef>
              <a:spcAft>
                <a:spcPct val="0"/>
              </a:spcAft>
            </a:pPr>
            <a:r>
              <a:rPr lang="en-GB" sz="3200" i="1" dirty="0">
                <a:solidFill>
                  <a:srgbClr val="000000"/>
                </a:solidFill>
                <a:latin typeface="Arial" panose="020B0604020202020204" pitchFamily="34" charset="0"/>
                <a:ea typeface="Tahoma" pitchFamily="34" charset="0"/>
                <a:cs typeface="Arial" panose="020B0604020202020204" pitchFamily="34" charset="0"/>
              </a:rPr>
              <a:t>Atmospheric Chemistry Research Group, School of Chemistry, </a:t>
            </a:r>
            <a:r>
              <a:rPr lang="en-GB" sz="3200" i="1" dirty="0" err="1">
                <a:solidFill>
                  <a:srgbClr val="000000"/>
                </a:solidFill>
                <a:latin typeface="Arial" panose="020B0604020202020204" pitchFamily="34" charset="0"/>
                <a:ea typeface="Tahoma" pitchFamily="34" charset="0"/>
                <a:cs typeface="Arial" panose="020B0604020202020204" pitchFamily="34" charset="0"/>
              </a:rPr>
              <a:t>Cantock’s</a:t>
            </a:r>
            <a:r>
              <a:rPr lang="en-GB" sz="3200" i="1" dirty="0">
                <a:solidFill>
                  <a:srgbClr val="000000"/>
                </a:solidFill>
                <a:latin typeface="Arial" panose="020B0604020202020204" pitchFamily="34" charset="0"/>
                <a:ea typeface="Tahoma" pitchFamily="34" charset="0"/>
                <a:cs typeface="Arial" panose="020B0604020202020204" pitchFamily="34" charset="0"/>
              </a:rPr>
              <a:t> Close, Bristol, BS8 1TS, UK. </a:t>
            </a:r>
          </a:p>
          <a:p>
            <a:pPr algn="ctr" defTabSz="4176713" fontAlgn="base">
              <a:spcBef>
                <a:spcPct val="0"/>
              </a:spcBef>
              <a:spcAft>
                <a:spcPct val="0"/>
              </a:spcAft>
            </a:pPr>
            <a:r>
              <a:rPr lang="en-GB" sz="3200" b="1" i="1" dirty="0">
                <a:solidFill>
                  <a:srgbClr val="000000"/>
                </a:solidFill>
                <a:latin typeface="Arial" panose="020B0604020202020204" pitchFamily="34" charset="0"/>
                <a:ea typeface="Tahoma" pitchFamily="34" charset="0"/>
                <a:cs typeface="Arial" panose="020B0604020202020204" pitchFamily="34" charset="0"/>
              </a:rPr>
              <a:t>Tel: +44 (0)117 3317042, email: j.c.matthews@bristol.ac.uk</a:t>
            </a:r>
            <a:endParaRPr lang="en-GB" sz="3600" dirty="0">
              <a:solidFill>
                <a:srgbClr val="000000"/>
              </a:solidFill>
              <a:latin typeface="Arial" panose="020B0604020202020204" pitchFamily="34" charset="0"/>
              <a:ea typeface="Tahoma" pitchFamily="34" charset="0"/>
              <a:cs typeface="Arial" panose="020B0604020202020204" pitchFamily="34" charset="0"/>
            </a:endParaRPr>
          </a:p>
        </p:txBody>
      </p:sp>
      <p:sp>
        <p:nvSpPr>
          <p:cNvPr id="17" name="Rectangle 20">
            <a:extLst>
              <a:ext uri="{FF2B5EF4-FFF2-40B4-BE49-F238E27FC236}">
                <a16:creationId xmlns:a16="http://schemas.microsoft.com/office/drawing/2014/main" id="{CB93008B-19E6-4CFF-5D15-5CD28A1CB46C}"/>
              </a:ext>
            </a:extLst>
          </p:cNvPr>
          <p:cNvSpPr>
            <a:spLocks noChangeArrowheads="1"/>
          </p:cNvSpPr>
          <p:nvPr/>
        </p:nvSpPr>
        <p:spPr bwMode="auto">
          <a:xfrm>
            <a:off x="24818755" y="25583898"/>
            <a:ext cx="11390026" cy="1840056"/>
          </a:xfrm>
          <a:prstGeom prst="rect">
            <a:avLst/>
          </a:prstGeom>
          <a:noFill/>
          <a:ln w="9525">
            <a:noFill/>
            <a:miter lim="800000"/>
            <a:headEnd/>
            <a:tailEnd/>
          </a:ln>
          <a:effectLst/>
        </p:spPr>
        <p:txBody>
          <a:bodyPr wrap="square" anchor="ctr">
            <a:spAutoFit/>
          </a:bodyPr>
          <a:lstStyle/>
          <a:p>
            <a:pPr>
              <a:lnSpc>
                <a:spcPct val="107000"/>
              </a:lnSpc>
              <a:spcAft>
                <a:spcPts val="800"/>
              </a:spcAft>
            </a:pPr>
            <a:r>
              <a:rPr lang="en-GB" sz="3200" dirty="0">
                <a:effectLst/>
                <a:latin typeface="Arial" panose="020B0604020202020204" pitchFamily="34" charset="0"/>
                <a:ea typeface="DengXian" panose="02010600030101010101" pitchFamily="2" charset="-122"/>
                <a:cs typeface="Arial" panose="020B0604020202020204" pitchFamily="34" charset="0"/>
              </a:rPr>
              <a:t>[1] Shallcross et al 2009 doi.org/101002/asl.211</a:t>
            </a:r>
          </a:p>
          <a:p>
            <a:pPr>
              <a:lnSpc>
                <a:spcPct val="107000"/>
              </a:lnSpc>
              <a:spcAft>
                <a:spcPts val="800"/>
              </a:spcAft>
            </a:pPr>
            <a:r>
              <a:rPr lang="fr-FR" sz="3200" dirty="0">
                <a:effectLst/>
                <a:latin typeface="Arial" panose="020B0604020202020204" pitchFamily="34" charset="0"/>
                <a:ea typeface="DengXian" panose="02010600030101010101" pitchFamily="2" charset="-122"/>
                <a:cs typeface="Arial" panose="020B0604020202020204" pitchFamily="34" charset="0"/>
              </a:rPr>
              <a:t>[2] Simmonds et al 1995 doi.org/10.1021/ac00100a005</a:t>
            </a:r>
            <a:endParaRPr lang="en-GB" sz="3200" dirty="0">
              <a:effectLst/>
              <a:latin typeface="Arial" panose="020B0604020202020204" pitchFamily="34" charset="0"/>
              <a:ea typeface="DengXian" panose="02010600030101010101" pitchFamily="2" charset="-122"/>
              <a:cs typeface="Arial" panose="020B0604020202020204" pitchFamily="34" charset="0"/>
            </a:endParaRPr>
          </a:p>
          <a:p>
            <a:pPr>
              <a:lnSpc>
                <a:spcPct val="107000"/>
              </a:lnSpc>
              <a:spcAft>
                <a:spcPts val="800"/>
              </a:spcAft>
            </a:pPr>
            <a:r>
              <a:rPr lang="fr-FR" sz="3200" dirty="0">
                <a:effectLst/>
                <a:latin typeface="Arial" panose="020B0604020202020204" pitchFamily="34" charset="0"/>
                <a:ea typeface="DengXian" panose="02010600030101010101" pitchFamily="2" charset="-122"/>
                <a:cs typeface="Arial" panose="020B0604020202020204" pitchFamily="34" charset="0"/>
              </a:rPr>
              <a:t>[3] Matthews et al 2020 doi.org/10.1007/s10546-019-00498-5</a:t>
            </a:r>
            <a:endParaRPr lang="en-GB" sz="3200" dirty="0">
              <a:effectLst/>
              <a:latin typeface="Arial" panose="020B0604020202020204" pitchFamily="34" charset="0"/>
              <a:ea typeface="DengXian" panose="02010600030101010101" pitchFamily="2" charset="-122"/>
              <a:cs typeface="Arial" panose="020B0604020202020204" pitchFamily="34" charset="0"/>
            </a:endParaRPr>
          </a:p>
        </p:txBody>
      </p:sp>
      <p:pic>
        <p:nvPicPr>
          <p:cNvPr id="18" name="Picture 137" descr="bristol logo">
            <a:extLst>
              <a:ext uri="{FF2B5EF4-FFF2-40B4-BE49-F238E27FC236}">
                <a16:creationId xmlns:a16="http://schemas.microsoft.com/office/drawing/2014/main" id="{FE344D54-0BDD-5FD2-2CF8-FEEDB9C0FEAC}"/>
              </a:ext>
            </a:extLst>
          </p:cNvPr>
          <p:cNvPicPr>
            <a:picLocks noChangeAspect="1" noChangeArrowheads="1"/>
          </p:cNvPicPr>
          <p:nvPr/>
        </p:nvPicPr>
        <p:blipFill>
          <a:blip r:embed="rId2" cstate="print"/>
          <a:srcRect/>
          <a:stretch>
            <a:fillRect/>
          </a:stretch>
        </p:blipFill>
        <p:spPr bwMode="auto">
          <a:xfrm>
            <a:off x="1270831" y="2689287"/>
            <a:ext cx="6626059" cy="1919305"/>
          </a:xfrm>
          <a:prstGeom prst="rect">
            <a:avLst/>
          </a:prstGeom>
          <a:solidFill>
            <a:srgbClr val="FFFFFF">
              <a:alpha val="27000"/>
            </a:srgbClr>
          </a:solidFill>
        </p:spPr>
      </p:pic>
      <p:sp>
        <p:nvSpPr>
          <p:cNvPr id="19" name="Rectangle 162">
            <a:extLst>
              <a:ext uri="{FF2B5EF4-FFF2-40B4-BE49-F238E27FC236}">
                <a16:creationId xmlns:a16="http://schemas.microsoft.com/office/drawing/2014/main" id="{002C9BB8-81C6-91E2-F188-44CC6A92BBDB}"/>
              </a:ext>
            </a:extLst>
          </p:cNvPr>
          <p:cNvSpPr>
            <a:spLocks noChangeArrowheads="1"/>
          </p:cNvSpPr>
          <p:nvPr/>
        </p:nvSpPr>
        <p:spPr bwMode="auto">
          <a:xfrm>
            <a:off x="37864719" y="25584451"/>
            <a:ext cx="11505042" cy="2217082"/>
          </a:xfrm>
          <a:prstGeom prst="rect">
            <a:avLst/>
          </a:prstGeom>
          <a:noFill/>
          <a:ln w="9525">
            <a:noFill/>
            <a:miter lim="800000"/>
            <a:headEnd/>
            <a:tailEnd/>
          </a:ln>
          <a:effectLst/>
        </p:spPr>
        <p:txBody>
          <a:bodyPr wrap="square" anchor="ctr">
            <a:spAutoFit/>
          </a:bodyPr>
          <a:lstStyle/>
          <a:p>
            <a:pPr algn="just" defTabSz="914400" eaLnBrk="0" fontAlgn="base" hangingPunct="0">
              <a:lnSpc>
                <a:spcPct val="110000"/>
              </a:lnSpc>
              <a:spcBef>
                <a:spcPct val="30000"/>
              </a:spcBef>
              <a:spcAft>
                <a:spcPct val="0"/>
              </a:spcAft>
            </a:pPr>
            <a:r>
              <a:rPr lang="en-GB" sz="3200" dirty="0">
                <a:latin typeface="Arial" panose="020B0604020202020204" pitchFamily="34" charset="0"/>
                <a:ea typeface="Tahoma" pitchFamily="34" charset="0"/>
                <a:cs typeface="Arial" panose="020B0604020202020204" pitchFamily="34" charset="0"/>
              </a:rPr>
              <a:t>This work was funded by an EPSRC Impact Acceleration Award. We thank the village for allowing us to undertake this work and Ms R Holland and the Khan family for assistance in measurements. </a:t>
            </a:r>
          </a:p>
        </p:txBody>
      </p:sp>
      <p:sp>
        <p:nvSpPr>
          <p:cNvPr id="20" name="Rectangle 19">
            <a:extLst>
              <a:ext uri="{FF2B5EF4-FFF2-40B4-BE49-F238E27FC236}">
                <a16:creationId xmlns:a16="http://schemas.microsoft.com/office/drawing/2014/main" id="{60EC5090-69EC-0D91-0C84-E59E99B10F87}"/>
              </a:ext>
            </a:extLst>
          </p:cNvPr>
          <p:cNvSpPr/>
          <p:nvPr/>
        </p:nvSpPr>
        <p:spPr>
          <a:xfrm>
            <a:off x="885826" y="6668546"/>
            <a:ext cx="15207614" cy="7448193"/>
          </a:xfrm>
          <a:prstGeom prst="rect">
            <a:avLst/>
          </a:prstGeom>
        </p:spPr>
        <p:txBody>
          <a:bodyPr wrap="square">
            <a:spAutoFit/>
          </a:bodyPr>
          <a:lstStyle/>
          <a:p>
            <a:pPr marL="457200" indent="-457200" algn="just" defTabSz="914400" fontAlgn="base">
              <a:spcBef>
                <a:spcPct val="0"/>
              </a:spcBef>
              <a:spcAft>
                <a:spcPts val="600"/>
              </a:spcAft>
              <a:buFont typeface="Arial" panose="020B0604020202020204" pitchFamily="34" charset="0"/>
              <a:buChar char="•"/>
            </a:pPr>
            <a:r>
              <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rPr>
              <a:t>Exposure of populations to toxic traffic emissions is an important concern within urban areas. </a:t>
            </a:r>
          </a:p>
          <a:p>
            <a:pPr marL="457200" indent="-457200" algn="just" defTabSz="914400" fontAlgn="base">
              <a:spcBef>
                <a:spcPct val="0"/>
              </a:spcBef>
              <a:spcAft>
                <a:spcPts val="600"/>
              </a:spcAft>
              <a:buFont typeface="Arial" panose="020B0604020202020204" pitchFamily="34" charset="0"/>
              <a:buChar char="•"/>
            </a:pPr>
            <a:r>
              <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rPr>
              <a:t>It is also the case that busy trunk roads can pass through villages and towns and subject those populations to both particulates and pollutant gases. </a:t>
            </a:r>
          </a:p>
          <a:p>
            <a:pPr marL="457200" indent="-457200" algn="just" defTabSz="914400" fontAlgn="base">
              <a:spcBef>
                <a:spcPct val="0"/>
              </a:spcBef>
              <a:spcAft>
                <a:spcPts val="600"/>
              </a:spcAft>
              <a:buFont typeface="Arial" panose="020B0604020202020204" pitchFamily="34" charset="0"/>
              <a:buChar char="•"/>
            </a:pPr>
            <a:r>
              <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rPr>
              <a:t>Smaller villages in rural areas have complex topographies and provide a different environment to cities with regard to pollutant dynamics. </a:t>
            </a:r>
          </a:p>
          <a:p>
            <a:pPr marL="457200" indent="-457200" defTabSz="914400" fontAlgn="base">
              <a:spcBef>
                <a:spcPct val="0"/>
              </a:spcBef>
              <a:spcAft>
                <a:spcPts val="600"/>
              </a:spcAft>
              <a:buFont typeface="Arial" panose="020B0604020202020204" pitchFamily="34" charset="0"/>
              <a:buChar char="•"/>
            </a:pPr>
            <a:r>
              <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rPr>
              <a:t>Perfluorocarbon (PFC) trace gases are useful to measure the flow of gases within an area [1]. </a:t>
            </a:r>
          </a:p>
          <a:p>
            <a:pPr marL="457200" indent="-457200" defTabSz="914400" fontAlgn="base">
              <a:spcBef>
                <a:spcPct val="0"/>
              </a:spcBef>
              <a:spcAft>
                <a:spcPts val="600"/>
              </a:spcAft>
              <a:buFont typeface="Arial" panose="020B0604020202020204" pitchFamily="34" charset="0"/>
              <a:buChar char="•"/>
            </a:pPr>
            <a:r>
              <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rPr>
              <a:t>PFCs are inert, non-depositing and non-toxic and can be detected at low levels using sufficiently sensitive mass spectrometers and preconcentration devices [2]. </a:t>
            </a:r>
          </a:p>
          <a:p>
            <a:pPr marL="457200" indent="-457200" defTabSz="914400" fontAlgn="base">
              <a:spcBef>
                <a:spcPct val="0"/>
              </a:spcBef>
              <a:spcAft>
                <a:spcPts val="600"/>
              </a:spcAft>
              <a:buFont typeface="Arial" panose="020B0604020202020204" pitchFamily="34" charset="0"/>
              <a:buChar char="•"/>
            </a:pPr>
            <a:r>
              <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rPr>
              <a:t>To understand the passage of gaseous pollutants from a busy road passing through a rural village in Southern England, PFCs were released from a fixed and a moving source and sampled in several locations downwind. </a:t>
            </a:r>
          </a:p>
          <a:p>
            <a:pPr defTabSz="914400" fontAlgn="base">
              <a:spcBef>
                <a:spcPct val="0"/>
              </a:spcBef>
              <a:spcAft>
                <a:spcPts val="600"/>
              </a:spcAft>
            </a:pPr>
            <a:endParaRPr lang="en-GB" sz="3200" dirty="0">
              <a:solidFill>
                <a:srgbClr val="000000"/>
              </a:solidFill>
              <a:latin typeface="Arial" panose="020B0604020202020204" pitchFamily="34" charset="0"/>
              <a:ea typeface="DengXian" panose="02010600030101010101" pitchFamily="2" charset="-122"/>
              <a:cs typeface="Arial" panose="020B0604020202020204" pitchFamily="34" charset="0"/>
            </a:endParaRPr>
          </a:p>
        </p:txBody>
      </p:sp>
      <p:sp>
        <p:nvSpPr>
          <p:cNvPr id="21" name="Rectangle 3">
            <a:extLst>
              <a:ext uri="{FF2B5EF4-FFF2-40B4-BE49-F238E27FC236}">
                <a16:creationId xmlns:a16="http://schemas.microsoft.com/office/drawing/2014/main" id="{5EF38D01-721A-F9C6-D280-C699D0804292}"/>
              </a:ext>
            </a:extLst>
          </p:cNvPr>
          <p:cNvSpPr>
            <a:spLocks noChangeArrowheads="1"/>
          </p:cNvSpPr>
          <p:nvPr/>
        </p:nvSpPr>
        <p:spPr bwMode="auto">
          <a:xfrm>
            <a:off x="2" y="-56620"/>
            <a:ext cx="184731" cy="13542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GB" sz="8200">
              <a:solidFill>
                <a:srgbClr val="000000"/>
              </a:solidFill>
              <a:latin typeface="Arial" panose="020B0604020202020204" pitchFamily="34" charset="0"/>
              <a:cs typeface="Arial" panose="020B0604020202020204" pitchFamily="34" charset="0"/>
            </a:endParaRPr>
          </a:p>
        </p:txBody>
      </p:sp>
      <p:sp>
        <p:nvSpPr>
          <p:cNvPr id="22" name="Rectangle 6">
            <a:extLst>
              <a:ext uri="{FF2B5EF4-FFF2-40B4-BE49-F238E27FC236}">
                <a16:creationId xmlns:a16="http://schemas.microsoft.com/office/drawing/2014/main" id="{9D63F798-6989-BE48-7BDD-3DA533FC8FDE}"/>
              </a:ext>
            </a:extLst>
          </p:cNvPr>
          <p:cNvSpPr>
            <a:spLocks noChangeArrowheads="1"/>
          </p:cNvSpPr>
          <p:nvPr/>
        </p:nvSpPr>
        <p:spPr bwMode="auto">
          <a:xfrm>
            <a:off x="2" y="-56620"/>
            <a:ext cx="184731" cy="13542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en-GB" sz="8200">
              <a:solidFill>
                <a:srgbClr val="000000"/>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E6556C6-25DB-37D9-7162-C61AA83D1997}"/>
              </a:ext>
            </a:extLst>
          </p:cNvPr>
          <p:cNvSpPr/>
          <p:nvPr/>
        </p:nvSpPr>
        <p:spPr>
          <a:xfrm>
            <a:off x="17915656" y="6808841"/>
            <a:ext cx="10183469" cy="8710077"/>
          </a:xfrm>
          <a:prstGeom prst="rect">
            <a:avLst/>
          </a:prstGeom>
        </p:spPr>
        <p:txBody>
          <a:bodyPr wrap="square">
            <a:spAutoFit/>
          </a:bodyPr>
          <a:lstStyle/>
          <a:p>
            <a:pPr algn="just" defTabSz="914400" fontAlgn="base">
              <a:spcBef>
                <a:spcPct val="0"/>
              </a:spcBef>
              <a:spcAft>
                <a:spcPct val="0"/>
              </a:spcAft>
            </a:pPr>
            <a:r>
              <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rPr>
              <a:t>The principle of tracer release is that a known concentration of material is released such that the background concentration is increased along the airborne pathway.</a:t>
            </a:r>
          </a:p>
          <a:p>
            <a:pPr algn="just" defTabSz="914400" fontAlgn="base">
              <a:spcBef>
                <a:spcPct val="0"/>
              </a:spcBef>
              <a:spcAft>
                <a:spcPct val="0"/>
              </a:spcAft>
            </a:pPr>
            <a:endPar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endParaRPr>
          </a:p>
          <a:p>
            <a:pPr algn="just" defTabSz="914400" fontAlgn="base">
              <a:spcBef>
                <a:spcPct val="0"/>
              </a:spcBef>
              <a:spcAft>
                <a:spcPct val="0"/>
              </a:spcAft>
            </a:pPr>
            <a:r>
              <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rPr>
              <a:t>Eight experiments occurred over three different measurement periods, three in June 2021, two in February 2022 and two in May 2022. Covering different times of day and meteorological and road conditions. </a:t>
            </a:r>
          </a:p>
          <a:p>
            <a:pPr algn="just" defTabSz="914400" fontAlgn="base">
              <a:spcBef>
                <a:spcPct val="0"/>
              </a:spcBef>
              <a:spcAft>
                <a:spcPct val="0"/>
              </a:spcAft>
            </a:pPr>
            <a:endPar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endParaRPr>
          </a:p>
          <a:p>
            <a:pPr algn="just" defTabSz="914400" fontAlgn="base">
              <a:spcBef>
                <a:spcPct val="0"/>
              </a:spcBef>
              <a:spcAft>
                <a:spcPct val="0"/>
              </a:spcAft>
            </a:pPr>
            <a:r>
              <a:rPr lang="en-GB" sz="2800" b="1" dirty="0">
                <a:solidFill>
                  <a:srgbClr val="000000"/>
                </a:solidFill>
                <a:latin typeface="Arial" panose="020B0604020202020204" pitchFamily="34" charset="0"/>
                <a:ea typeface="DengXian" panose="02010600030101010101" pitchFamily="2" charset="-122"/>
                <a:cs typeface="Arial" panose="020B0604020202020204" pitchFamily="34" charset="0"/>
              </a:rPr>
              <a:t>Fixed release</a:t>
            </a:r>
          </a:p>
          <a:p>
            <a:pPr algn="just" defTabSz="914400" fontAlgn="base">
              <a:spcBef>
                <a:spcPct val="0"/>
              </a:spcBef>
              <a:spcAft>
                <a:spcPct val="0"/>
              </a:spcAft>
            </a:pPr>
            <a:r>
              <a:rPr lang="en-GB" sz="2800" dirty="0" err="1">
                <a:solidFill>
                  <a:srgbClr val="000000"/>
                </a:solidFill>
                <a:latin typeface="Arial" panose="020B0604020202020204" pitchFamily="34" charset="0"/>
                <a:ea typeface="DengXian" panose="02010600030101010101" pitchFamily="2" charset="-122"/>
                <a:cs typeface="Arial" panose="020B0604020202020204" pitchFamily="34" charset="0"/>
              </a:rPr>
              <a:t>Perfluomethylcyclohexane</a:t>
            </a:r>
            <a:r>
              <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rPr>
              <a:t> (PMCH) was released from a fixed position (R1 and R2 in Figure 1) for a constant release rate of ~0.1 mg/s for 15 minutes downwind of the road and village For SW winds they were released from position S1 and for W winds from position S2. (figure 1) .</a:t>
            </a:r>
          </a:p>
          <a:p>
            <a:pPr algn="just" defTabSz="914400" fontAlgn="base">
              <a:spcBef>
                <a:spcPct val="0"/>
              </a:spcBef>
              <a:spcAft>
                <a:spcPct val="0"/>
              </a:spcAft>
            </a:pPr>
            <a:endPar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endParaRPr>
          </a:p>
          <a:p>
            <a:pPr algn="just" defTabSz="914400" fontAlgn="base">
              <a:spcBef>
                <a:spcPct val="0"/>
              </a:spcBef>
              <a:spcAft>
                <a:spcPct val="0"/>
              </a:spcAft>
            </a:pPr>
            <a:endPar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endParaRPr>
          </a:p>
          <a:p>
            <a:pPr algn="just" defTabSz="914400" fontAlgn="base">
              <a:spcBef>
                <a:spcPct val="0"/>
              </a:spcBef>
              <a:spcAft>
                <a:spcPct val="0"/>
              </a:spcAft>
            </a:pPr>
            <a:endPar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endParaRPr>
          </a:p>
          <a:p>
            <a:pPr algn="just" defTabSz="914400" fontAlgn="base">
              <a:spcBef>
                <a:spcPct val="0"/>
              </a:spcBef>
              <a:spcAft>
                <a:spcPct val="0"/>
              </a:spcAft>
            </a:pPr>
            <a:endParaRPr lang="en-GB" sz="2800" dirty="0">
              <a:solidFill>
                <a:srgbClr val="000000"/>
              </a:solidFill>
              <a:latin typeface="Arial" panose="020B0604020202020204" pitchFamily="34" charset="0"/>
              <a:ea typeface="DengXian" panose="02010600030101010101" pitchFamily="2" charset="-122"/>
              <a:cs typeface="Arial" panose="020B0604020202020204" pitchFamily="34" charset="0"/>
            </a:endParaRPr>
          </a:p>
          <a:p>
            <a:pPr algn="just" defTabSz="914400" fontAlgn="base">
              <a:spcBef>
                <a:spcPct val="0"/>
              </a:spcBef>
              <a:spcAft>
                <a:spcPct val="0"/>
              </a:spcAft>
            </a:pPr>
            <a:endParaRPr lang="en-GB" sz="2800" dirty="0">
              <a:solidFill>
                <a:srgbClr val="000000"/>
              </a:solidFill>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915EC3A-6FB4-0685-037A-6F3F5A70FD83}"/>
              </a:ext>
            </a:extLst>
          </p:cNvPr>
          <p:cNvSpPr/>
          <p:nvPr/>
        </p:nvSpPr>
        <p:spPr>
          <a:xfrm>
            <a:off x="38907168" y="6920900"/>
            <a:ext cx="10183469" cy="7848302"/>
          </a:xfrm>
          <a:prstGeom prst="rect">
            <a:avLst/>
          </a:prstGeom>
        </p:spPr>
        <p:txBody>
          <a:bodyPr wrap="square">
            <a:spAutoFit/>
          </a:bodyPr>
          <a:lstStyle/>
          <a:p>
            <a:pPr algn="just" defTabSz="914400" fontAlgn="base">
              <a:spcBef>
                <a:spcPct val="0"/>
              </a:spcBef>
              <a:spcAft>
                <a:spcPct val="0"/>
              </a:spcAft>
            </a:pPr>
            <a:r>
              <a:rPr lang="en-GB" sz="2800" b="1" dirty="0">
                <a:latin typeface="Arial" panose="020B0604020202020204" pitchFamily="34" charset="0"/>
                <a:cs typeface="Arial" panose="020B0604020202020204" pitchFamily="34" charset="0"/>
              </a:rPr>
              <a:t>Sampling</a:t>
            </a:r>
          </a:p>
          <a:p>
            <a:pPr algn="just" defTabSz="914400" fontAlgn="base">
              <a:spcBef>
                <a:spcPct val="0"/>
              </a:spcBef>
              <a:spcAft>
                <a:spcPct val="0"/>
              </a:spcAft>
            </a:pPr>
            <a:r>
              <a:rPr lang="en-GB" sz="2800" dirty="0">
                <a:latin typeface="Arial" panose="020B0604020202020204" pitchFamily="34" charset="0"/>
                <a:cs typeface="Arial" panose="020B0604020202020204" pitchFamily="34" charset="0"/>
              </a:rPr>
              <a:t>Samples are taken for 30 minutes into Tedlar bags, starting at the same time the as the fixed PMCH release. Bag samples were stored separately from release equipment and transported to Bristol University School of Chemistry for analysis using the methodology described in [3]. </a:t>
            </a:r>
          </a:p>
          <a:p>
            <a:pPr algn="just" defTabSz="914400" fontAlgn="base">
              <a:spcBef>
                <a:spcPct val="0"/>
              </a:spcBef>
              <a:spcAft>
                <a:spcPct val="0"/>
              </a:spcAft>
            </a:pPr>
            <a:endParaRPr lang="en-GB" sz="2800" dirty="0">
              <a:latin typeface="Arial" panose="020B0604020202020204" pitchFamily="34" charset="0"/>
              <a:cs typeface="Arial" panose="020B0604020202020204" pitchFamily="34" charset="0"/>
            </a:endParaRPr>
          </a:p>
          <a:p>
            <a:pPr algn="just" defTabSz="914400" fontAlgn="base">
              <a:spcBef>
                <a:spcPct val="0"/>
              </a:spcBef>
              <a:spcAft>
                <a:spcPct val="0"/>
              </a:spcAft>
            </a:pPr>
            <a:r>
              <a:rPr lang="en-GB" sz="2800" dirty="0">
                <a:latin typeface="Arial" panose="020B0604020202020204" pitchFamily="34" charset="0"/>
                <a:cs typeface="Arial" panose="020B0604020202020204" pitchFamily="34" charset="0"/>
              </a:rPr>
              <a:t>Sampling positions included domestic gardens (S1-S6), a church yard and tower to show vertical spread (S7), a first floor window (S8), a roadside bus stop (S9) and an elevated green space (S10), approximate positions are shown in the map in figure 1.</a:t>
            </a:r>
          </a:p>
          <a:p>
            <a:pPr algn="just" defTabSz="914400" fontAlgn="base">
              <a:spcBef>
                <a:spcPct val="0"/>
              </a:spcBef>
              <a:spcAft>
                <a:spcPct val="0"/>
              </a:spcAft>
            </a:pPr>
            <a:endParaRPr lang="en-GB" sz="2800" dirty="0">
              <a:latin typeface="Arial" panose="020B0604020202020204" pitchFamily="34" charset="0"/>
              <a:cs typeface="Arial" panose="020B0604020202020204" pitchFamily="34" charset="0"/>
            </a:endParaRPr>
          </a:p>
          <a:p>
            <a:pPr algn="just" defTabSz="914400" fontAlgn="base">
              <a:spcBef>
                <a:spcPct val="0"/>
              </a:spcBef>
              <a:spcAft>
                <a:spcPct val="0"/>
              </a:spcAft>
            </a:pPr>
            <a:r>
              <a:rPr lang="en-GB" sz="2800" dirty="0">
                <a:latin typeface="Arial" panose="020B0604020202020204" pitchFamily="34" charset="0"/>
                <a:cs typeface="Arial" panose="020B0604020202020204" pitchFamily="34" charset="0"/>
              </a:rPr>
              <a:t>Alongside tracer samples, at locations S1, S9 and S10, PM10, PM2.5 and PM1 were measured using an </a:t>
            </a:r>
            <a:r>
              <a:rPr lang="en-GB" sz="2800" dirty="0" err="1">
                <a:latin typeface="Arial" panose="020B0604020202020204" pitchFamily="34" charset="0"/>
                <a:cs typeface="Arial" panose="020B0604020202020204" pitchFamily="34" charset="0"/>
              </a:rPr>
              <a:t>Alphasense</a:t>
            </a:r>
            <a:r>
              <a:rPr lang="en-GB" sz="2800" dirty="0">
                <a:latin typeface="Arial" panose="020B0604020202020204" pitchFamily="34" charset="0"/>
                <a:cs typeface="Arial" panose="020B0604020202020204" pitchFamily="34" charset="0"/>
              </a:rPr>
              <a:t> N3 optical </a:t>
            </a:r>
            <a:r>
              <a:rPr lang="en-GB" sz="2800">
                <a:latin typeface="Arial" panose="020B0604020202020204" pitchFamily="34" charset="0"/>
                <a:cs typeface="Arial" panose="020B0604020202020204" pitchFamily="34" charset="0"/>
              </a:rPr>
              <a:t>particle counter (OPC)</a:t>
            </a:r>
            <a:endParaRPr lang="en-GB" sz="2800" dirty="0">
              <a:latin typeface="Arial" panose="020B0604020202020204" pitchFamily="34" charset="0"/>
              <a:cs typeface="Arial" panose="020B0604020202020204" pitchFamily="34" charset="0"/>
            </a:endParaRPr>
          </a:p>
          <a:p>
            <a:pPr algn="just" defTabSz="914400" fontAlgn="base">
              <a:spcBef>
                <a:spcPct val="0"/>
              </a:spcBef>
              <a:spcAft>
                <a:spcPct val="0"/>
              </a:spcAft>
            </a:pPr>
            <a:endParaRPr lang="en-GB" sz="2800" dirty="0">
              <a:latin typeface="Arial" panose="020B0604020202020204" pitchFamily="34" charset="0"/>
              <a:cs typeface="Arial" panose="020B0604020202020204" pitchFamily="34" charset="0"/>
            </a:endParaRPr>
          </a:p>
          <a:p>
            <a:pPr algn="just" defTabSz="914400" fontAlgn="base">
              <a:spcBef>
                <a:spcPct val="0"/>
              </a:spcBef>
              <a:spcAft>
                <a:spcPct val="0"/>
              </a:spcAft>
            </a:pPr>
            <a:endParaRPr lang="en-GB" sz="2800" dirty="0">
              <a:solidFill>
                <a:srgbClr val="FF0000"/>
              </a:solidFill>
              <a:latin typeface="Arial" panose="020B0604020202020204" pitchFamily="34" charset="0"/>
              <a:cs typeface="Arial" panose="020B0604020202020204" pitchFamily="34" charset="0"/>
            </a:endParaRPr>
          </a:p>
        </p:txBody>
      </p:sp>
      <p:sp>
        <p:nvSpPr>
          <p:cNvPr id="25" name="AutoShape 27">
            <a:extLst>
              <a:ext uri="{FF2B5EF4-FFF2-40B4-BE49-F238E27FC236}">
                <a16:creationId xmlns:a16="http://schemas.microsoft.com/office/drawing/2014/main" id="{6A9AFA7C-23F1-BD03-A415-CAAE5F64C5F4}"/>
              </a:ext>
            </a:extLst>
          </p:cNvPr>
          <p:cNvSpPr>
            <a:spLocks noChangeArrowheads="1"/>
          </p:cNvSpPr>
          <p:nvPr/>
        </p:nvSpPr>
        <p:spPr bwMode="auto">
          <a:xfrm>
            <a:off x="17955118" y="5821391"/>
            <a:ext cx="5584337"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rPr>
              <a:t>Experimental methods</a:t>
            </a:r>
          </a:p>
        </p:txBody>
      </p:sp>
      <p:sp>
        <p:nvSpPr>
          <p:cNvPr id="26" name="AutoShape 27">
            <a:extLst>
              <a:ext uri="{FF2B5EF4-FFF2-40B4-BE49-F238E27FC236}">
                <a16:creationId xmlns:a16="http://schemas.microsoft.com/office/drawing/2014/main" id="{AA33FD52-D7D2-B08D-4FAF-D3C70019DD81}"/>
              </a:ext>
            </a:extLst>
          </p:cNvPr>
          <p:cNvSpPr>
            <a:spLocks noChangeArrowheads="1"/>
          </p:cNvSpPr>
          <p:nvPr/>
        </p:nvSpPr>
        <p:spPr bwMode="auto">
          <a:xfrm>
            <a:off x="38223211" y="24554329"/>
            <a:ext cx="5095149"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rPr>
              <a:t>Acknowledgements</a:t>
            </a:r>
          </a:p>
        </p:txBody>
      </p:sp>
      <p:sp>
        <p:nvSpPr>
          <p:cNvPr id="27" name="AutoShape 27">
            <a:extLst>
              <a:ext uri="{FF2B5EF4-FFF2-40B4-BE49-F238E27FC236}">
                <a16:creationId xmlns:a16="http://schemas.microsoft.com/office/drawing/2014/main" id="{B4811859-CC52-236B-92DB-4357AB5A397F}"/>
              </a:ext>
            </a:extLst>
          </p:cNvPr>
          <p:cNvSpPr>
            <a:spLocks noChangeArrowheads="1"/>
          </p:cNvSpPr>
          <p:nvPr/>
        </p:nvSpPr>
        <p:spPr bwMode="auto">
          <a:xfrm>
            <a:off x="1415985" y="24518898"/>
            <a:ext cx="4366552"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rPr>
              <a:t>Conclusions</a:t>
            </a:r>
          </a:p>
        </p:txBody>
      </p:sp>
      <p:sp>
        <p:nvSpPr>
          <p:cNvPr id="28" name="AutoShape 27">
            <a:extLst>
              <a:ext uri="{FF2B5EF4-FFF2-40B4-BE49-F238E27FC236}">
                <a16:creationId xmlns:a16="http://schemas.microsoft.com/office/drawing/2014/main" id="{FFFDE49D-8CD7-5FFF-8077-5A2F22A3509D}"/>
              </a:ext>
            </a:extLst>
          </p:cNvPr>
          <p:cNvSpPr>
            <a:spLocks noChangeArrowheads="1"/>
          </p:cNvSpPr>
          <p:nvPr/>
        </p:nvSpPr>
        <p:spPr bwMode="auto">
          <a:xfrm>
            <a:off x="25281174" y="24632258"/>
            <a:ext cx="4396158"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rPr>
              <a:t>References</a:t>
            </a:r>
          </a:p>
        </p:txBody>
      </p:sp>
      <p:sp>
        <p:nvSpPr>
          <p:cNvPr id="34" name="Rectangle 33">
            <a:extLst>
              <a:ext uri="{FF2B5EF4-FFF2-40B4-BE49-F238E27FC236}">
                <a16:creationId xmlns:a16="http://schemas.microsoft.com/office/drawing/2014/main" id="{376AFB61-63B8-25EC-C7B8-7FA5A00061B4}"/>
              </a:ext>
            </a:extLst>
          </p:cNvPr>
          <p:cNvSpPr/>
          <p:nvPr/>
        </p:nvSpPr>
        <p:spPr>
          <a:xfrm>
            <a:off x="28405528" y="6818907"/>
            <a:ext cx="10183469" cy="3970318"/>
          </a:xfrm>
          <a:prstGeom prst="rect">
            <a:avLst/>
          </a:prstGeom>
        </p:spPr>
        <p:txBody>
          <a:bodyPr wrap="square">
            <a:spAutoFit/>
          </a:bodyPr>
          <a:lstStyle/>
          <a:p>
            <a:pPr algn="just" defTabSz="914400" fontAlgn="base">
              <a:spcBef>
                <a:spcPct val="0"/>
              </a:spcBef>
              <a:spcAft>
                <a:spcPct val="0"/>
              </a:spcAft>
            </a:pPr>
            <a:r>
              <a:rPr lang="en-GB" sz="2800" b="1" dirty="0">
                <a:solidFill>
                  <a:srgbClr val="000000"/>
                </a:solidFill>
                <a:latin typeface="Arial" panose="020B0604020202020204" pitchFamily="34" charset="0"/>
                <a:cs typeface="Arial" panose="020B0604020202020204" pitchFamily="34" charset="0"/>
              </a:rPr>
              <a:t>Moving release</a:t>
            </a:r>
          </a:p>
          <a:p>
            <a:pPr algn="just" defTabSz="914400" fontAlgn="base">
              <a:spcBef>
                <a:spcPct val="0"/>
              </a:spcBef>
              <a:spcAft>
                <a:spcPct val="0"/>
              </a:spcAft>
            </a:pPr>
            <a:r>
              <a:rPr lang="en-GB" sz="2800" dirty="0">
                <a:latin typeface="Arial" panose="020B0604020202020204" pitchFamily="34" charset="0"/>
                <a:cs typeface="Arial" panose="020B0604020202020204" pitchFamily="34" charset="0"/>
              </a:rPr>
              <a:t>A known concentration of 1,3-Dimethylcyclohexane (mPDMCH) was released from a cylinder from the passenger side of a moving vehicle travelling west to east. Release was timed to start as the car entered the 30 mph zone within the village and stop as the 30 mph zone finished. </a:t>
            </a:r>
          </a:p>
          <a:p>
            <a:pPr algn="just" defTabSz="914400" fontAlgn="base">
              <a:spcBef>
                <a:spcPct val="0"/>
              </a:spcBef>
              <a:spcAft>
                <a:spcPct val="0"/>
              </a:spcAft>
            </a:pPr>
            <a:endParaRPr lang="en-GB" sz="2800" dirty="0">
              <a:latin typeface="Arial" panose="020B0604020202020204" pitchFamily="34" charset="0"/>
              <a:cs typeface="Arial" panose="020B0604020202020204" pitchFamily="34" charset="0"/>
            </a:endParaRPr>
          </a:p>
          <a:p>
            <a:pPr algn="just" defTabSz="914400" fontAlgn="base">
              <a:spcBef>
                <a:spcPct val="0"/>
              </a:spcBef>
              <a:spcAft>
                <a:spcPct val="0"/>
              </a:spcAft>
            </a:pPr>
            <a:r>
              <a:rPr lang="en-GB" sz="2800" dirty="0">
                <a:latin typeface="Arial" panose="020B0604020202020204" pitchFamily="34" charset="0"/>
                <a:cs typeface="Arial" panose="020B0604020202020204" pitchFamily="34" charset="0"/>
              </a:rPr>
              <a:t>Differing traffic conditions meant that the release was longer on some occasions than others.</a:t>
            </a:r>
          </a:p>
        </p:txBody>
      </p:sp>
      <p:pic>
        <p:nvPicPr>
          <p:cNvPr id="35" name="Picture 34" descr="Logo&#10;&#10;Description automatically generated">
            <a:extLst>
              <a:ext uri="{FF2B5EF4-FFF2-40B4-BE49-F238E27FC236}">
                <a16:creationId xmlns:a16="http://schemas.microsoft.com/office/drawing/2014/main" id="{F174C01F-D3E8-D91B-3ACD-55CC431E5F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14360" y="1887085"/>
            <a:ext cx="1921510" cy="2688881"/>
          </a:xfrm>
          <a:prstGeom prst="rect">
            <a:avLst/>
          </a:prstGeom>
        </p:spPr>
      </p:pic>
      <p:sp>
        <p:nvSpPr>
          <p:cNvPr id="45" name="Rectangle 20">
            <a:extLst>
              <a:ext uri="{FF2B5EF4-FFF2-40B4-BE49-F238E27FC236}">
                <a16:creationId xmlns:a16="http://schemas.microsoft.com/office/drawing/2014/main" id="{85E65B70-B008-28B5-0D61-EC5488357380}"/>
              </a:ext>
            </a:extLst>
          </p:cNvPr>
          <p:cNvSpPr>
            <a:spLocks noChangeArrowheads="1"/>
          </p:cNvSpPr>
          <p:nvPr/>
        </p:nvSpPr>
        <p:spPr bwMode="auto">
          <a:xfrm>
            <a:off x="17955119" y="16309978"/>
            <a:ext cx="5299664" cy="458780"/>
          </a:xfrm>
          <a:prstGeom prst="rect">
            <a:avLst/>
          </a:prstGeom>
          <a:noFill/>
          <a:ln w="9525">
            <a:noFill/>
            <a:miter lim="800000"/>
            <a:headEnd/>
            <a:tailEnd/>
          </a:ln>
          <a:effectLst/>
        </p:spPr>
        <p:txBody>
          <a:bodyPr wrap="square" anchor="ctr">
            <a:spAutoFit/>
          </a:bodyPr>
          <a:lstStyle/>
          <a:p>
            <a:pPr>
              <a:lnSpc>
                <a:spcPct val="107000"/>
              </a:lnSpc>
              <a:spcAft>
                <a:spcPts val="800"/>
              </a:spcAft>
            </a:pPr>
            <a:r>
              <a:rPr lang="en-GB" sz="2400" dirty="0">
                <a:effectLst/>
                <a:latin typeface="Arial" panose="020B0604020202020204" pitchFamily="34" charset="0"/>
                <a:ea typeface="DengXian" panose="02010600030101010101" pitchFamily="2" charset="-122"/>
                <a:cs typeface="Arial" panose="020B0604020202020204" pitchFamily="34" charset="0"/>
              </a:rPr>
              <a:t>South West wind, wind speed 7 ms</a:t>
            </a:r>
            <a:r>
              <a:rPr lang="en-GB" sz="2400" baseline="30000" dirty="0">
                <a:effectLst/>
                <a:latin typeface="Arial" panose="020B0604020202020204" pitchFamily="34" charset="0"/>
                <a:ea typeface="DengXian" panose="02010600030101010101" pitchFamily="2" charset="-122"/>
                <a:cs typeface="Arial" panose="020B0604020202020204" pitchFamily="34" charset="0"/>
              </a:rPr>
              <a:t>-1</a:t>
            </a:r>
            <a:endParaRPr lang="en-GB" sz="2400" dirty="0">
              <a:effectLst/>
              <a:latin typeface="Arial" panose="020B0604020202020204" pitchFamily="34" charset="0"/>
              <a:ea typeface="DengXian" panose="02010600030101010101" pitchFamily="2" charset="-122"/>
              <a:cs typeface="Arial" panose="020B0604020202020204" pitchFamily="34" charset="0"/>
            </a:endParaRPr>
          </a:p>
        </p:txBody>
      </p:sp>
      <p:graphicFrame>
        <p:nvGraphicFramePr>
          <p:cNvPr id="2" name="Object 1" descr="Project Path: C:\Users\phjcm\OneDrive - University of Bristol\Documents\Projects\Chideock\Report\TracerOPS.opju&#10;PE Folder: /TracerOPS/Folder1/&#10;Short Name: 060721_2pm">
            <a:extLst>
              <a:ext uri="{FF2B5EF4-FFF2-40B4-BE49-F238E27FC236}">
                <a16:creationId xmlns:a16="http://schemas.microsoft.com/office/drawing/2014/main" id="{839DA336-8B9E-6581-1124-884C33C18563}"/>
              </a:ext>
            </a:extLst>
          </p:cNvPr>
          <p:cNvGraphicFramePr>
            <a:graphicFrameLocks noChangeAspect="1"/>
          </p:cNvGraphicFramePr>
          <p:nvPr>
            <p:extLst>
              <p:ext uri="{D42A27DB-BD31-4B8C-83A1-F6EECF244321}">
                <p14:modId xmlns:p14="http://schemas.microsoft.com/office/powerpoint/2010/main" val="2694546909"/>
              </p:ext>
            </p:extLst>
          </p:nvPr>
        </p:nvGraphicFramePr>
        <p:xfrm>
          <a:off x="19264104" y="17827701"/>
          <a:ext cx="3779838" cy="2892425"/>
        </p:xfrm>
        <a:graphic>
          <a:graphicData uri="http://schemas.openxmlformats.org/presentationml/2006/ole">
            <mc:AlternateContent xmlns:mc="http://schemas.openxmlformats.org/markup-compatibility/2006">
              <mc:Choice xmlns:v="urn:schemas-microsoft-com:vml" Requires="v">
                <p:oleObj name="Graph" r:id="rId4" imgW="9802440" imgH="7502760" progId="Origin95.Graph">
                  <p:embed/>
                </p:oleObj>
              </mc:Choice>
              <mc:Fallback>
                <p:oleObj name="Graph" r:id="rId4" imgW="9802440" imgH="7502760" progId="Origin95.Graph">
                  <p:embed/>
                  <p:pic>
                    <p:nvPicPr>
                      <p:cNvPr id="2" name="Object 1" descr="Project Path: C:\Users\phjcm\OneDrive - University of Bristol\Documents\Projects\Chideock\Report\TracerOPS.opju&#10;PE Folder: /TracerOPS/Folder1/&#10;Short Name: 060721_2pm">
                        <a:extLst>
                          <a:ext uri="{FF2B5EF4-FFF2-40B4-BE49-F238E27FC236}">
                            <a16:creationId xmlns:a16="http://schemas.microsoft.com/office/drawing/2014/main" id="{839DA336-8B9E-6581-1124-884C33C18563}"/>
                          </a:ext>
                        </a:extLst>
                      </p:cNvPr>
                      <p:cNvPicPr>
                        <a:picLocks noChangeAspect="1" noChangeArrowheads="1"/>
                      </p:cNvPicPr>
                      <p:nvPr/>
                    </p:nvPicPr>
                    <p:blipFill>
                      <a:blip r:embed="rId5"/>
                      <a:srcRect/>
                      <a:stretch>
                        <a:fillRect/>
                      </a:stretch>
                    </p:blipFill>
                    <p:spPr bwMode="auto">
                      <a:xfrm>
                        <a:off x="19264104" y="17827701"/>
                        <a:ext cx="3779838" cy="2892425"/>
                      </a:xfrm>
                      <a:prstGeom prst="rect">
                        <a:avLst/>
                      </a:prstGeom>
                      <a:noFill/>
                      <a:ln>
                        <a:noFill/>
                      </a:ln>
                    </p:spPr>
                  </p:pic>
                </p:oleObj>
              </mc:Fallback>
            </mc:AlternateContent>
          </a:graphicData>
        </a:graphic>
      </p:graphicFrame>
      <p:grpSp>
        <p:nvGrpSpPr>
          <p:cNvPr id="33" name="Group 32">
            <a:extLst>
              <a:ext uri="{FF2B5EF4-FFF2-40B4-BE49-F238E27FC236}">
                <a16:creationId xmlns:a16="http://schemas.microsoft.com/office/drawing/2014/main" id="{8FE4D5A0-C67F-3314-56D0-D1F8280F9BDB}"/>
              </a:ext>
            </a:extLst>
          </p:cNvPr>
          <p:cNvGrpSpPr/>
          <p:nvPr/>
        </p:nvGrpSpPr>
        <p:grpSpPr>
          <a:xfrm>
            <a:off x="14184133" y="16744357"/>
            <a:ext cx="1927667" cy="1207532"/>
            <a:chOff x="3555354" y="16634353"/>
            <a:chExt cx="1927667" cy="1207532"/>
          </a:xfrm>
        </p:grpSpPr>
        <p:sp>
          <p:nvSpPr>
            <p:cNvPr id="7" name="TextBox 6">
              <a:extLst>
                <a:ext uri="{FF2B5EF4-FFF2-40B4-BE49-F238E27FC236}">
                  <a16:creationId xmlns:a16="http://schemas.microsoft.com/office/drawing/2014/main" id="{A7AC0BDF-3E79-DDC1-50BA-2C29760931E2}"/>
                </a:ext>
              </a:extLst>
            </p:cNvPr>
            <p:cNvSpPr txBox="1"/>
            <p:nvPr/>
          </p:nvSpPr>
          <p:spPr>
            <a:xfrm>
              <a:off x="3555354" y="174725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a:t>
              </a:r>
            </a:p>
          </p:txBody>
        </p:sp>
        <p:sp>
          <p:nvSpPr>
            <p:cNvPr id="29" name="TextBox 28">
              <a:extLst>
                <a:ext uri="{FF2B5EF4-FFF2-40B4-BE49-F238E27FC236}">
                  <a16:creationId xmlns:a16="http://schemas.microsoft.com/office/drawing/2014/main" id="{C2AC45A1-419E-61C5-88D3-6271AA50A68C}"/>
                </a:ext>
              </a:extLst>
            </p:cNvPr>
            <p:cNvSpPr txBox="1"/>
            <p:nvPr/>
          </p:nvSpPr>
          <p:spPr>
            <a:xfrm>
              <a:off x="4609454" y="169264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a:t>
              </a:r>
            </a:p>
          </p:txBody>
        </p:sp>
        <p:sp>
          <p:nvSpPr>
            <p:cNvPr id="30" name="TextBox 29">
              <a:extLst>
                <a:ext uri="{FF2B5EF4-FFF2-40B4-BE49-F238E27FC236}">
                  <a16:creationId xmlns:a16="http://schemas.microsoft.com/office/drawing/2014/main" id="{AC95DFF6-365B-53F7-22C7-BFD259F00EF3}"/>
                </a:ext>
              </a:extLst>
            </p:cNvPr>
            <p:cNvSpPr txBox="1"/>
            <p:nvPr/>
          </p:nvSpPr>
          <p:spPr>
            <a:xfrm>
              <a:off x="4977754" y="16634353"/>
              <a:ext cx="50526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a:t>
              </a:r>
            </a:p>
          </p:txBody>
        </p:sp>
      </p:grpSp>
      <p:grpSp>
        <p:nvGrpSpPr>
          <p:cNvPr id="36" name="Group 35">
            <a:extLst>
              <a:ext uri="{FF2B5EF4-FFF2-40B4-BE49-F238E27FC236}">
                <a16:creationId xmlns:a16="http://schemas.microsoft.com/office/drawing/2014/main" id="{C5C57F12-58B8-09FC-6F68-96A093A2F018}"/>
              </a:ext>
            </a:extLst>
          </p:cNvPr>
          <p:cNvGrpSpPr/>
          <p:nvPr/>
        </p:nvGrpSpPr>
        <p:grpSpPr>
          <a:xfrm>
            <a:off x="14189203" y="19172261"/>
            <a:ext cx="1927667" cy="1207532"/>
            <a:chOff x="3555354" y="16634353"/>
            <a:chExt cx="1927667" cy="1207532"/>
          </a:xfrm>
        </p:grpSpPr>
        <p:sp>
          <p:nvSpPr>
            <p:cNvPr id="37" name="TextBox 36">
              <a:extLst>
                <a:ext uri="{FF2B5EF4-FFF2-40B4-BE49-F238E27FC236}">
                  <a16:creationId xmlns:a16="http://schemas.microsoft.com/office/drawing/2014/main" id="{D5BF418D-7354-4474-DA21-15874DE5B1F7}"/>
                </a:ext>
              </a:extLst>
            </p:cNvPr>
            <p:cNvSpPr txBox="1"/>
            <p:nvPr/>
          </p:nvSpPr>
          <p:spPr>
            <a:xfrm>
              <a:off x="3555354" y="174725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a:t>
              </a:r>
            </a:p>
          </p:txBody>
        </p:sp>
        <p:sp>
          <p:nvSpPr>
            <p:cNvPr id="38" name="TextBox 37">
              <a:extLst>
                <a:ext uri="{FF2B5EF4-FFF2-40B4-BE49-F238E27FC236}">
                  <a16:creationId xmlns:a16="http://schemas.microsoft.com/office/drawing/2014/main" id="{775C7C19-7B44-9227-6BD0-682DAA60DA61}"/>
                </a:ext>
              </a:extLst>
            </p:cNvPr>
            <p:cNvSpPr txBox="1"/>
            <p:nvPr/>
          </p:nvSpPr>
          <p:spPr>
            <a:xfrm>
              <a:off x="4609454" y="169264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a:t>
              </a:r>
            </a:p>
          </p:txBody>
        </p:sp>
        <p:sp>
          <p:nvSpPr>
            <p:cNvPr id="39" name="TextBox 38">
              <a:extLst>
                <a:ext uri="{FF2B5EF4-FFF2-40B4-BE49-F238E27FC236}">
                  <a16:creationId xmlns:a16="http://schemas.microsoft.com/office/drawing/2014/main" id="{6C913538-21EB-7358-89BC-B43E65D30B8E}"/>
                </a:ext>
              </a:extLst>
            </p:cNvPr>
            <p:cNvSpPr txBox="1"/>
            <p:nvPr/>
          </p:nvSpPr>
          <p:spPr>
            <a:xfrm>
              <a:off x="4977754" y="16634353"/>
              <a:ext cx="50526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a:t>
              </a:r>
            </a:p>
          </p:txBody>
        </p:sp>
      </p:grpSp>
      <p:graphicFrame>
        <p:nvGraphicFramePr>
          <p:cNvPr id="50" name="Object 1" descr="Project Path: C:\Users\phjcm\OneDrive - University of Bristol\Documents\Projects\Chideock\Report\TracerOPS.opju&#10;PE Folder: /TracerOPS/Folder1/&#10;Short Name: 240522_8pm">
            <a:extLst>
              <a:ext uri="{FF2B5EF4-FFF2-40B4-BE49-F238E27FC236}">
                <a16:creationId xmlns:a16="http://schemas.microsoft.com/office/drawing/2014/main" id="{69E51DEB-D3AE-2118-F865-51AD24044BF2}"/>
              </a:ext>
            </a:extLst>
          </p:cNvPr>
          <p:cNvGraphicFramePr>
            <a:graphicFrameLocks noChangeAspect="1"/>
          </p:cNvGraphicFramePr>
          <p:nvPr>
            <p:extLst>
              <p:ext uri="{D42A27DB-BD31-4B8C-83A1-F6EECF244321}">
                <p14:modId xmlns:p14="http://schemas.microsoft.com/office/powerpoint/2010/main" val="3738938917"/>
              </p:ext>
            </p:extLst>
          </p:nvPr>
        </p:nvGraphicFramePr>
        <p:xfrm>
          <a:off x="45264171" y="17841945"/>
          <a:ext cx="3517763" cy="2692547"/>
        </p:xfrm>
        <a:graphic>
          <a:graphicData uri="http://schemas.openxmlformats.org/presentationml/2006/ole">
            <mc:AlternateContent xmlns:mc="http://schemas.openxmlformats.org/markup-compatibility/2006">
              <mc:Choice xmlns:v="urn:schemas-microsoft-com:vml" Requires="v">
                <p:oleObj name="Graph" r:id="rId6" imgW="9804400" imgH="7505700" progId="Origin95.Graph">
                  <p:embed/>
                </p:oleObj>
              </mc:Choice>
              <mc:Fallback>
                <p:oleObj name="Graph" r:id="rId6" imgW="9804400" imgH="7505700" progId="Origin95.Graph">
                  <p:embed/>
                  <p:pic>
                    <p:nvPicPr>
                      <p:cNvPr id="50" name="Object 1" descr="Project Path: C:\Users\phjcm\OneDrive - University of Bristol\Documents\Projects\Chideock\Report\TracerOPS.opju&#10;PE Folder: /TracerOPS/Folder1/&#10;Short Name: 240522_8pm">
                        <a:extLst>
                          <a:ext uri="{FF2B5EF4-FFF2-40B4-BE49-F238E27FC236}">
                            <a16:creationId xmlns:a16="http://schemas.microsoft.com/office/drawing/2014/main" id="{69E51DEB-D3AE-2118-F865-51AD24044BF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64171" y="17841945"/>
                        <a:ext cx="3517763" cy="2692547"/>
                      </a:xfrm>
                      <a:prstGeom prst="rect">
                        <a:avLst/>
                      </a:prstGeom>
                      <a:noFill/>
                      <a:ln>
                        <a:noFill/>
                      </a:ln>
                    </p:spPr>
                  </p:pic>
                </p:oleObj>
              </mc:Fallback>
            </mc:AlternateContent>
          </a:graphicData>
        </a:graphic>
      </p:graphicFrame>
      <p:pic>
        <p:nvPicPr>
          <p:cNvPr id="53" name="Picture 52">
            <a:extLst>
              <a:ext uri="{FF2B5EF4-FFF2-40B4-BE49-F238E27FC236}">
                <a16:creationId xmlns:a16="http://schemas.microsoft.com/office/drawing/2014/main" id="{1AAF15C7-CE81-5F6E-2C37-F42AC9BD8726}"/>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1814028" y="16002589"/>
            <a:ext cx="1284301" cy="1347887"/>
          </a:xfrm>
          <a:prstGeom prst="rect">
            <a:avLst/>
          </a:prstGeom>
          <a:noFill/>
        </p:spPr>
      </p:pic>
      <p:sp>
        <p:nvSpPr>
          <p:cNvPr id="94" name="TextBox 93">
            <a:extLst>
              <a:ext uri="{FF2B5EF4-FFF2-40B4-BE49-F238E27FC236}">
                <a16:creationId xmlns:a16="http://schemas.microsoft.com/office/drawing/2014/main" id="{39C2D380-3BBB-6895-9598-0994A6FDAF10}"/>
              </a:ext>
            </a:extLst>
          </p:cNvPr>
          <p:cNvSpPr txBox="1"/>
          <p:nvPr/>
        </p:nvSpPr>
        <p:spPr>
          <a:xfrm>
            <a:off x="11728001" y="21089031"/>
            <a:ext cx="7252473" cy="2677656"/>
          </a:xfrm>
          <a:prstGeom prst="rect">
            <a:avLst/>
          </a:prstGeom>
          <a:noFill/>
        </p:spPr>
        <p:txBody>
          <a:bodyPr wrap="square" rtlCol="0">
            <a:spAutoFit/>
          </a:bodyPr>
          <a:lstStyle/>
          <a:p>
            <a:pPr algn="just"/>
            <a:r>
              <a:rPr lang="en-GB" sz="2400" b="1" dirty="0">
                <a:latin typeface="Arial" panose="020B0604020202020204" pitchFamily="34" charset="0"/>
                <a:cs typeface="Arial" panose="020B0604020202020204" pitchFamily="34" charset="0"/>
              </a:rPr>
              <a:t>Figure 2: </a:t>
            </a:r>
            <a:r>
              <a:rPr lang="en-GB" sz="2400" dirty="0">
                <a:latin typeface="Arial" panose="020B0604020202020204" pitchFamily="34" charset="0"/>
                <a:cs typeface="Arial" panose="020B0604020202020204" pitchFamily="34" charset="0"/>
              </a:rPr>
              <a:t>Representation of the tracer measured at sampling locations. The area of the circle is proportional to tracer concentration above background. Blue circles represent the fixed release from the South West release point (R1), while pink circles represent a moving release. The red dots indicate positions of the moving release every 10 s.</a:t>
            </a:r>
          </a:p>
        </p:txBody>
      </p:sp>
      <p:graphicFrame>
        <p:nvGraphicFramePr>
          <p:cNvPr id="96" name="Table 95">
            <a:extLst>
              <a:ext uri="{FF2B5EF4-FFF2-40B4-BE49-F238E27FC236}">
                <a16:creationId xmlns:a16="http://schemas.microsoft.com/office/drawing/2014/main" id="{F8E140CC-3825-D64E-1BB0-F068BD8E25DD}"/>
              </a:ext>
            </a:extLst>
          </p:cNvPr>
          <p:cNvGraphicFramePr>
            <a:graphicFrameLocks noGrp="1"/>
          </p:cNvGraphicFramePr>
          <p:nvPr>
            <p:extLst>
              <p:ext uri="{D42A27DB-BD31-4B8C-83A1-F6EECF244321}">
                <p14:modId xmlns:p14="http://schemas.microsoft.com/office/powerpoint/2010/main" val="2598183330"/>
              </p:ext>
            </p:extLst>
          </p:nvPr>
        </p:nvGraphicFramePr>
        <p:xfrm>
          <a:off x="1197596" y="18105997"/>
          <a:ext cx="8814237" cy="5275880"/>
        </p:xfrm>
        <a:graphic>
          <a:graphicData uri="http://schemas.openxmlformats.org/drawingml/2006/table">
            <a:tbl>
              <a:tblPr>
                <a:tableStyleId>{9D7B26C5-4107-4FEC-AEDC-1716B250A1EF}</a:tableStyleId>
              </a:tblPr>
              <a:tblGrid>
                <a:gridCol w="456069">
                  <a:extLst>
                    <a:ext uri="{9D8B030D-6E8A-4147-A177-3AD203B41FA5}">
                      <a16:colId xmlns:a16="http://schemas.microsoft.com/office/drawing/2014/main" val="3889776187"/>
                    </a:ext>
                  </a:extLst>
                </a:gridCol>
                <a:gridCol w="1067990">
                  <a:extLst>
                    <a:ext uri="{9D8B030D-6E8A-4147-A177-3AD203B41FA5}">
                      <a16:colId xmlns:a16="http://schemas.microsoft.com/office/drawing/2014/main" val="1722142881"/>
                    </a:ext>
                  </a:extLst>
                </a:gridCol>
                <a:gridCol w="520727">
                  <a:extLst>
                    <a:ext uri="{9D8B030D-6E8A-4147-A177-3AD203B41FA5}">
                      <a16:colId xmlns:a16="http://schemas.microsoft.com/office/drawing/2014/main" val="424531673"/>
                    </a:ext>
                  </a:extLst>
                </a:gridCol>
                <a:gridCol w="520727">
                  <a:extLst>
                    <a:ext uri="{9D8B030D-6E8A-4147-A177-3AD203B41FA5}">
                      <a16:colId xmlns:a16="http://schemas.microsoft.com/office/drawing/2014/main" val="2347845410"/>
                    </a:ext>
                  </a:extLst>
                </a:gridCol>
                <a:gridCol w="520727">
                  <a:extLst>
                    <a:ext uri="{9D8B030D-6E8A-4147-A177-3AD203B41FA5}">
                      <a16:colId xmlns:a16="http://schemas.microsoft.com/office/drawing/2014/main" val="3857698455"/>
                    </a:ext>
                  </a:extLst>
                </a:gridCol>
                <a:gridCol w="520727">
                  <a:extLst>
                    <a:ext uri="{9D8B030D-6E8A-4147-A177-3AD203B41FA5}">
                      <a16:colId xmlns:a16="http://schemas.microsoft.com/office/drawing/2014/main" val="2695218585"/>
                    </a:ext>
                  </a:extLst>
                </a:gridCol>
                <a:gridCol w="520727">
                  <a:extLst>
                    <a:ext uri="{9D8B030D-6E8A-4147-A177-3AD203B41FA5}">
                      <a16:colId xmlns:a16="http://schemas.microsoft.com/office/drawing/2014/main" val="543987685"/>
                    </a:ext>
                  </a:extLst>
                </a:gridCol>
                <a:gridCol w="520727">
                  <a:extLst>
                    <a:ext uri="{9D8B030D-6E8A-4147-A177-3AD203B41FA5}">
                      <a16:colId xmlns:a16="http://schemas.microsoft.com/office/drawing/2014/main" val="4092725769"/>
                    </a:ext>
                  </a:extLst>
                </a:gridCol>
                <a:gridCol w="520727">
                  <a:extLst>
                    <a:ext uri="{9D8B030D-6E8A-4147-A177-3AD203B41FA5}">
                      <a16:colId xmlns:a16="http://schemas.microsoft.com/office/drawing/2014/main" val="1342330304"/>
                    </a:ext>
                  </a:extLst>
                </a:gridCol>
                <a:gridCol w="520727">
                  <a:extLst>
                    <a:ext uri="{9D8B030D-6E8A-4147-A177-3AD203B41FA5}">
                      <a16:colId xmlns:a16="http://schemas.microsoft.com/office/drawing/2014/main" val="3644911267"/>
                    </a:ext>
                  </a:extLst>
                </a:gridCol>
                <a:gridCol w="520727">
                  <a:extLst>
                    <a:ext uri="{9D8B030D-6E8A-4147-A177-3AD203B41FA5}">
                      <a16:colId xmlns:a16="http://schemas.microsoft.com/office/drawing/2014/main" val="2740417435"/>
                    </a:ext>
                  </a:extLst>
                </a:gridCol>
                <a:gridCol w="520727">
                  <a:extLst>
                    <a:ext uri="{9D8B030D-6E8A-4147-A177-3AD203B41FA5}">
                      <a16:colId xmlns:a16="http://schemas.microsoft.com/office/drawing/2014/main" val="1261600100"/>
                    </a:ext>
                  </a:extLst>
                </a:gridCol>
                <a:gridCol w="520727">
                  <a:extLst>
                    <a:ext uri="{9D8B030D-6E8A-4147-A177-3AD203B41FA5}">
                      <a16:colId xmlns:a16="http://schemas.microsoft.com/office/drawing/2014/main" val="603534859"/>
                    </a:ext>
                  </a:extLst>
                </a:gridCol>
                <a:gridCol w="520727">
                  <a:extLst>
                    <a:ext uri="{9D8B030D-6E8A-4147-A177-3AD203B41FA5}">
                      <a16:colId xmlns:a16="http://schemas.microsoft.com/office/drawing/2014/main" val="1358297883"/>
                    </a:ext>
                  </a:extLst>
                </a:gridCol>
                <a:gridCol w="520727">
                  <a:extLst>
                    <a:ext uri="{9D8B030D-6E8A-4147-A177-3AD203B41FA5}">
                      <a16:colId xmlns:a16="http://schemas.microsoft.com/office/drawing/2014/main" val="190459249"/>
                    </a:ext>
                  </a:extLst>
                </a:gridCol>
                <a:gridCol w="520727">
                  <a:extLst>
                    <a:ext uri="{9D8B030D-6E8A-4147-A177-3AD203B41FA5}">
                      <a16:colId xmlns:a16="http://schemas.microsoft.com/office/drawing/2014/main" val="144803534"/>
                    </a:ext>
                  </a:extLst>
                </a:gridCol>
              </a:tblGrid>
              <a:tr h="371209">
                <a:tc>
                  <a:txBody>
                    <a:bodyPr/>
                    <a:lstStyle/>
                    <a:p>
                      <a:pPr algn="l" fontAlgn="b"/>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1"/>
                          </a:solidFill>
                          <a:effectLst/>
                        </a:rPr>
                        <a:t>Fixed</a:t>
                      </a:r>
                      <a:endParaRPr lang="en-GB" sz="12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200" u="none" strike="noStrike" dirty="0">
                          <a:solidFill>
                            <a:schemeClr val="accent2"/>
                          </a:solidFill>
                          <a:effectLst/>
                        </a:rPr>
                        <a:t>Moving</a:t>
                      </a:r>
                      <a:endParaRPr lang="en-GB" sz="12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3139535732"/>
                  </a:ext>
                </a:extLst>
              </a:tr>
              <a:tr h="554691">
                <a:tc>
                  <a:txBody>
                    <a:bodyPr/>
                    <a:lstStyle/>
                    <a:p>
                      <a:pPr algn="l" fontAlgn="b"/>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06/07 </a:t>
                      </a:r>
                    </a:p>
                    <a:p>
                      <a:pPr algn="l" fontAlgn="b"/>
                      <a:r>
                        <a:rPr lang="en-GB" sz="1400" b="0" i="0" u="none" strike="noStrike" dirty="0">
                          <a:solidFill>
                            <a:schemeClr val="accent1"/>
                          </a:solidFill>
                          <a:effectLst/>
                          <a:latin typeface="Arial" panose="020B0604020202020204" pitchFamily="34" charset="0"/>
                          <a:cs typeface="Arial" panose="020B0604020202020204" pitchFamily="34" charset="0"/>
                        </a:rPr>
                        <a:t>14:00</a:t>
                      </a:r>
                    </a:p>
                  </a:txBody>
                  <a:tcPr marL="6350" marR="6350" marT="6350" marB="0" anchor="b">
                    <a:solidFill>
                      <a:schemeClr val="bg1"/>
                    </a:solidFill>
                  </a:tcPr>
                </a:tc>
                <a:tc>
                  <a:txBody>
                    <a:bodyPr/>
                    <a:lstStyle/>
                    <a:p>
                      <a:pPr algn="l" fontAlgn="b"/>
                      <a:r>
                        <a:rPr lang="en-GB" sz="1400" u="none" strike="noStrike" dirty="0">
                          <a:solidFill>
                            <a:schemeClr val="accent2"/>
                          </a:solidFill>
                          <a:effectLst/>
                        </a:rPr>
                        <a:t>06/07 14:00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07/07 10:00</a:t>
                      </a:r>
                      <a:endParaRPr lang="en-GB" sz="14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2"/>
                          </a:solidFill>
                          <a:effectLst/>
                        </a:rPr>
                        <a:t>07/07 10:00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07/07 14:00</a:t>
                      </a:r>
                      <a:endParaRPr lang="en-GB" sz="14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2"/>
                          </a:solidFill>
                          <a:effectLst/>
                        </a:rPr>
                        <a:t>07/07 </a:t>
                      </a:r>
                    </a:p>
                    <a:p>
                      <a:pPr algn="l" fontAlgn="b"/>
                      <a:r>
                        <a:rPr lang="en-GB" sz="1400" u="none" strike="noStrike" dirty="0">
                          <a:solidFill>
                            <a:schemeClr val="accent2"/>
                          </a:solidFill>
                          <a:effectLst/>
                        </a:rPr>
                        <a:t>14:00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23/02 </a:t>
                      </a:r>
                    </a:p>
                    <a:p>
                      <a:pPr algn="l" fontAlgn="b"/>
                      <a:r>
                        <a:rPr lang="en-GB" sz="1400" u="none" strike="noStrike" dirty="0">
                          <a:solidFill>
                            <a:schemeClr val="accent1"/>
                          </a:solidFill>
                          <a:effectLst/>
                        </a:rPr>
                        <a:t>15:00</a:t>
                      </a:r>
                      <a:endParaRPr lang="en-GB" sz="14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2"/>
                          </a:solidFill>
                          <a:effectLst/>
                        </a:rPr>
                        <a:t>23/02 </a:t>
                      </a:r>
                    </a:p>
                    <a:p>
                      <a:pPr algn="l" fontAlgn="b"/>
                      <a:r>
                        <a:rPr lang="en-GB" sz="1400" u="none" strike="noStrike" dirty="0">
                          <a:solidFill>
                            <a:schemeClr val="accent2"/>
                          </a:solidFill>
                          <a:effectLst/>
                        </a:rPr>
                        <a:t>15:00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23/02 </a:t>
                      </a:r>
                    </a:p>
                    <a:p>
                      <a:pPr algn="l" fontAlgn="b"/>
                      <a:r>
                        <a:rPr lang="en-GB" sz="1400" u="none" strike="noStrike" dirty="0">
                          <a:solidFill>
                            <a:schemeClr val="accent1"/>
                          </a:solidFill>
                          <a:effectLst/>
                        </a:rPr>
                        <a:t>17:00</a:t>
                      </a:r>
                      <a:endParaRPr lang="en-GB" sz="14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2"/>
                          </a:solidFill>
                          <a:effectLst/>
                        </a:rPr>
                        <a:t>23/02 </a:t>
                      </a:r>
                    </a:p>
                    <a:p>
                      <a:pPr algn="l" fontAlgn="b"/>
                      <a:r>
                        <a:rPr lang="en-GB" sz="1400" u="none" strike="noStrike" dirty="0">
                          <a:solidFill>
                            <a:schemeClr val="accent2"/>
                          </a:solidFill>
                          <a:effectLst/>
                        </a:rPr>
                        <a:t>17:00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24/05 </a:t>
                      </a:r>
                    </a:p>
                    <a:p>
                      <a:pPr algn="l" fontAlgn="b"/>
                      <a:r>
                        <a:rPr lang="en-GB" sz="1400" u="none" strike="noStrike" dirty="0">
                          <a:solidFill>
                            <a:schemeClr val="accent1"/>
                          </a:solidFill>
                          <a:effectLst/>
                        </a:rPr>
                        <a:t>16:30</a:t>
                      </a:r>
                      <a:endParaRPr lang="en-GB" sz="14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2"/>
                          </a:solidFill>
                          <a:effectLst/>
                        </a:rPr>
                        <a:t>24/05 </a:t>
                      </a:r>
                    </a:p>
                    <a:p>
                      <a:pPr algn="l" fontAlgn="b"/>
                      <a:r>
                        <a:rPr lang="en-GB" sz="1400" u="none" strike="noStrike" dirty="0">
                          <a:solidFill>
                            <a:schemeClr val="accent2"/>
                          </a:solidFill>
                          <a:effectLst/>
                        </a:rPr>
                        <a:t>16:30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1"/>
                          </a:solidFill>
                          <a:effectLst/>
                        </a:rPr>
                        <a:t>24/05 </a:t>
                      </a:r>
                    </a:p>
                    <a:p>
                      <a:pPr algn="l" fontAlgn="b"/>
                      <a:r>
                        <a:rPr lang="en-GB" sz="1400" u="none" strike="noStrike" dirty="0">
                          <a:solidFill>
                            <a:schemeClr val="accent1"/>
                          </a:solidFill>
                          <a:effectLst/>
                        </a:rPr>
                        <a:t>20:00</a:t>
                      </a:r>
                      <a:endParaRPr lang="en-GB" sz="14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400" u="none" strike="noStrike" dirty="0">
                          <a:solidFill>
                            <a:schemeClr val="accent2"/>
                          </a:solidFill>
                          <a:effectLst/>
                        </a:rPr>
                        <a:t>24/05</a:t>
                      </a:r>
                    </a:p>
                    <a:p>
                      <a:pPr algn="l" fontAlgn="b"/>
                      <a:r>
                        <a:rPr lang="en-GB" sz="1400" u="none" strike="noStrike" dirty="0">
                          <a:solidFill>
                            <a:schemeClr val="accent2"/>
                          </a:solidFill>
                          <a:effectLst/>
                        </a:rPr>
                        <a:t> 20:00</a:t>
                      </a:r>
                      <a:endParaRPr lang="en-GB" sz="14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1704904387"/>
                  </a:ext>
                </a:extLst>
              </a:tr>
              <a:tr h="360000">
                <a:tc>
                  <a:txBody>
                    <a:bodyPr/>
                    <a:lstStyle/>
                    <a:p>
                      <a:pPr algn="l" fontAlgn="b"/>
                      <a:r>
                        <a:rPr lang="en-GB" sz="1800" u="none" strike="noStrike" dirty="0">
                          <a:effectLst/>
                        </a:rPr>
                        <a:t>S1</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Garden S</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b="0" i="0" u="none" strike="noStrike" dirty="0">
                          <a:solidFill>
                            <a:schemeClr val="accent2"/>
                          </a:solidFill>
                          <a:effectLst/>
                          <a:latin typeface="Arial" panose="020B0604020202020204" pitchFamily="34" charset="0"/>
                          <a:cs typeface="Arial" panose="020B0604020202020204" pitchFamily="34" charset="0"/>
                        </a:rPr>
                        <a:t>0</a:t>
                      </a:r>
                    </a:p>
                  </a:txBody>
                  <a:tcPr marL="6350" marR="6350" marT="6350" marB="0" anchor="b">
                    <a:solidFill>
                      <a:schemeClr val="bg1"/>
                    </a:solidFill>
                  </a:tcPr>
                </a:tc>
                <a:tc>
                  <a:txBody>
                    <a:bodyPr/>
                    <a:lstStyle/>
                    <a:p>
                      <a:pPr algn="ctr" fontAlgn="b"/>
                      <a:r>
                        <a:rPr lang="en-GB" sz="1800" u="none" strike="noStrike">
                          <a:solidFill>
                            <a:schemeClr val="accent1"/>
                          </a:solidFill>
                          <a:effectLst/>
                        </a:rPr>
                        <a:t>1</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3</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3356166268"/>
                  </a:ext>
                </a:extLst>
              </a:tr>
              <a:tr h="360000">
                <a:tc>
                  <a:txBody>
                    <a:bodyPr/>
                    <a:lstStyle/>
                    <a:p>
                      <a:pPr algn="l" fontAlgn="b"/>
                      <a:r>
                        <a:rPr lang="en-GB" sz="1800" u="none" strike="noStrike">
                          <a:effectLst/>
                        </a:rPr>
                        <a:t>S2</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dirty="0">
                          <a:effectLst/>
                        </a:rPr>
                        <a:t>Garden W</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608</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11</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1118</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9</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676</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18</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57</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3</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398</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400454773"/>
                  </a:ext>
                </a:extLst>
              </a:tr>
              <a:tr h="360000">
                <a:tc>
                  <a:txBody>
                    <a:bodyPr/>
                    <a:lstStyle/>
                    <a:p>
                      <a:pPr algn="l" fontAlgn="b"/>
                      <a:r>
                        <a:rPr lang="en-GB" sz="1800" u="none" strike="noStrike">
                          <a:effectLst/>
                        </a:rPr>
                        <a:t>S3</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Garden N</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866</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35</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0</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240</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25</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819</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0</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71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2835532072"/>
                  </a:ext>
                </a:extLst>
              </a:tr>
              <a:tr h="360000">
                <a:tc>
                  <a:txBody>
                    <a:bodyPr/>
                    <a:lstStyle/>
                    <a:p>
                      <a:pPr algn="l" fontAlgn="b"/>
                      <a:r>
                        <a:rPr lang="en-GB" sz="1800" u="none" strike="noStrike">
                          <a:effectLst/>
                        </a:rPr>
                        <a:t>S4</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Garden CN</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21</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6</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21</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4</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198</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9</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357</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6</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43</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5</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1239123111"/>
                  </a:ext>
                </a:extLst>
              </a:tr>
              <a:tr h="360000">
                <a:tc>
                  <a:txBody>
                    <a:bodyPr/>
                    <a:lstStyle/>
                    <a:p>
                      <a:pPr algn="l" fontAlgn="b"/>
                      <a:r>
                        <a:rPr lang="en-GB" sz="1800" u="none" strike="noStrike">
                          <a:effectLst/>
                        </a:rPr>
                        <a:t>S5</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Garden CS</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4</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2</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5</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21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3432679871"/>
                  </a:ext>
                </a:extLst>
              </a:tr>
              <a:tr h="360000">
                <a:tc>
                  <a:txBody>
                    <a:bodyPr/>
                    <a:lstStyle/>
                    <a:p>
                      <a:pPr algn="l" fontAlgn="b"/>
                      <a:r>
                        <a:rPr lang="en-GB" sz="1800" u="none" strike="noStrike" dirty="0">
                          <a:effectLst/>
                        </a:rPr>
                        <a:t>S6</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Garden E</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4</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1</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0</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7</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0</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81</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63</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0</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3383481348"/>
                  </a:ext>
                </a:extLst>
              </a:tr>
              <a:tr h="360000">
                <a:tc>
                  <a:txBody>
                    <a:bodyPr/>
                    <a:lstStyle/>
                    <a:p>
                      <a:pPr algn="l" fontAlgn="b"/>
                      <a:r>
                        <a:rPr lang="en-GB" sz="1800" u="none" strike="noStrike">
                          <a:effectLst/>
                        </a:rPr>
                        <a:t>S7</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dirty="0">
                          <a:effectLst/>
                        </a:rPr>
                        <a:t>Church Ground</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102</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23</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68</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15</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2</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6</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712</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30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190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9</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203</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2856209413"/>
                  </a:ext>
                </a:extLst>
              </a:tr>
              <a:tr h="360000">
                <a:tc>
                  <a:txBody>
                    <a:bodyPr/>
                    <a:lstStyle/>
                    <a:p>
                      <a:pPr algn="l" fontAlgn="b"/>
                      <a:r>
                        <a:rPr lang="en-GB" sz="1800" u="none" strike="noStrike">
                          <a:effectLst/>
                        </a:rPr>
                        <a:t>S7</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gridSpan="2">
                  <a:txBody>
                    <a:bodyPr/>
                    <a:lstStyle/>
                    <a:p>
                      <a:pPr algn="l" fontAlgn="b"/>
                      <a:r>
                        <a:rPr lang="en-GB" sz="1800" u="none" strike="noStrike" dirty="0">
                          <a:solidFill>
                            <a:schemeClr val="tx1"/>
                          </a:solidFill>
                          <a:effectLst/>
                        </a:rPr>
                        <a:t>Church Roof</a:t>
                      </a:r>
                      <a:endParaRPr lang="en-GB" sz="1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hMerge="1">
                  <a:txBody>
                    <a:bodyPr/>
                    <a:lstStyle/>
                    <a:p>
                      <a:endParaRPr lang="en-GB"/>
                    </a:p>
                  </a:txBody>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76</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5</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1</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402</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9</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8</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276</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2483785571"/>
                  </a:ext>
                </a:extLst>
              </a:tr>
              <a:tr h="360000">
                <a:tc>
                  <a:txBody>
                    <a:bodyPr/>
                    <a:lstStyle/>
                    <a:p>
                      <a:pPr algn="l" fontAlgn="b"/>
                      <a:r>
                        <a:rPr lang="en-GB" sz="1800" u="none" strike="noStrike">
                          <a:effectLst/>
                        </a:rPr>
                        <a:t>S8</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1st Floor</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28</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13</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3</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51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3</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43</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5</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61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382</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289</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2082917214"/>
                  </a:ext>
                </a:extLst>
              </a:tr>
              <a:tr h="360000">
                <a:tc>
                  <a:txBody>
                    <a:bodyPr/>
                    <a:lstStyle/>
                    <a:p>
                      <a:pPr algn="l" fontAlgn="b"/>
                      <a:r>
                        <a:rPr lang="en-GB" sz="1800" u="none" strike="noStrike">
                          <a:effectLst/>
                        </a:rPr>
                        <a:t>S9</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a:effectLst/>
                        </a:rPr>
                        <a:t>Bus Stop</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0</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374</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22</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2</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45</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57</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2"/>
                          </a:solidFill>
                          <a:effectLst/>
                        </a:rPr>
                        <a:t>443</a:t>
                      </a:r>
                      <a:endParaRPr lang="en-GB" sz="1800" b="0" i="0" u="none" strike="noStrike">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a:solidFill>
                            <a:schemeClr val="accent1"/>
                          </a:solidFill>
                          <a:effectLst/>
                        </a:rPr>
                        <a:t>413</a:t>
                      </a:r>
                      <a:endParaRPr lang="en-GB" sz="1800" b="0" i="0" u="none" strike="noStrike">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6</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14</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124</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202</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3266741326"/>
                  </a:ext>
                </a:extLst>
              </a:tr>
              <a:tr h="360000">
                <a:tc>
                  <a:txBody>
                    <a:bodyPr/>
                    <a:lstStyle/>
                    <a:p>
                      <a:pPr algn="l" fontAlgn="b"/>
                      <a:r>
                        <a:rPr lang="en-GB" sz="1800" u="none" strike="noStrike">
                          <a:effectLst/>
                        </a:rPr>
                        <a:t>S10</a:t>
                      </a:r>
                      <a:endParaRPr lang="en-GB" sz="1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l" fontAlgn="b"/>
                      <a:r>
                        <a:rPr lang="en-GB" sz="1800" u="none" strike="noStrike" dirty="0">
                          <a:effectLst/>
                        </a:rPr>
                        <a:t>Green Area</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15</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12</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96</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4</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6</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1</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5</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1"/>
                          </a:solidFill>
                          <a:effectLst/>
                        </a:rPr>
                        <a:t>0</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tc>
                  <a:txBody>
                    <a:bodyPr/>
                    <a:lstStyle/>
                    <a:p>
                      <a:pPr algn="ctr" fontAlgn="b"/>
                      <a:r>
                        <a:rPr lang="en-GB" sz="1800" u="none" strike="noStrike" dirty="0">
                          <a:solidFill>
                            <a:schemeClr val="accent2"/>
                          </a:solidFill>
                          <a:effectLst/>
                        </a:rPr>
                        <a:t>0</a:t>
                      </a:r>
                      <a:endParaRPr lang="en-GB" sz="1800" b="0" i="0" u="none" strike="noStrike" dirty="0">
                        <a:solidFill>
                          <a:schemeClr val="accent2"/>
                        </a:solidFill>
                        <a:effectLst/>
                        <a:latin typeface="Arial" panose="020B0604020202020204" pitchFamily="34" charset="0"/>
                        <a:cs typeface="Arial" panose="020B0604020202020204" pitchFamily="34" charset="0"/>
                      </a:endParaRPr>
                    </a:p>
                  </a:txBody>
                  <a:tcPr marL="6350" marR="6350" marT="6350" marB="0" anchor="b">
                    <a:solidFill>
                      <a:schemeClr val="bg1"/>
                    </a:solidFill>
                  </a:tcPr>
                </a:tc>
                <a:extLst>
                  <a:ext uri="{0D108BD9-81ED-4DB2-BD59-A6C34878D82A}">
                    <a16:rowId xmlns:a16="http://schemas.microsoft.com/office/drawing/2014/main" val="1328650317"/>
                  </a:ext>
                </a:extLst>
              </a:tr>
            </a:tbl>
          </a:graphicData>
        </a:graphic>
      </p:graphicFrame>
      <p:sp>
        <p:nvSpPr>
          <p:cNvPr id="98" name="TextBox 97">
            <a:extLst>
              <a:ext uri="{FF2B5EF4-FFF2-40B4-BE49-F238E27FC236}">
                <a16:creationId xmlns:a16="http://schemas.microsoft.com/office/drawing/2014/main" id="{013F4AB5-9052-DF28-06FD-8585A0E3A316}"/>
              </a:ext>
            </a:extLst>
          </p:cNvPr>
          <p:cNvSpPr txBox="1"/>
          <p:nvPr/>
        </p:nvSpPr>
        <p:spPr>
          <a:xfrm>
            <a:off x="1405328" y="25407941"/>
            <a:ext cx="22344773" cy="2688749"/>
          </a:xfrm>
          <a:prstGeom prst="rect">
            <a:avLst/>
          </a:prstGeom>
          <a:noFill/>
        </p:spPr>
        <p:txBody>
          <a:bodyPr wrap="square">
            <a:spAutoFit/>
          </a:bodyPr>
          <a:lstStyle/>
          <a:p>
            <a:pPr>
              <a:lnSpc>
                <a:spcPct val="107000"/>
              </a:lnSpc>
              <a:spcAft>
                <a:spcPts val="800"/>
              </a:spcAft>
            </a:pPr>
            <a:r>
              <a:rPr lang="en-GB" sz="3200" dirty="0">
                <a:effectLst/>
                <a:latin typeface="Arial" panose="020B0604020202020204" pitchFamily="34" charset="0"/>
                <a:ea typeface="DengXian" panose="02010600030101010101" pitchFamily="2" charset="-122"/>
                <a:cs typeface="Arial" panose="020B0604020202020204" pitchFamily="34" charset="0"/>
              </a:rPr>
              <a:t>Wind directions during the experiments were south westerly and westerly. The highest tracer concentrations from the moving source were often measured within a bus stop roadside in the centre of the village (S9), whereas the static release was highest at a residential roadside sample on the western side of the village (S2) during SW winds. Two samples were taken roadside in a church yard and at the top of the spire (S7), the moving release was consistently higher at ground level, but from the stationary release the tracer was predominantly higher in concentration at roof height.</a:t>
            </a:r>
          </a:p>
        </p:txBody>
      </p:sp>
      <p:sp>
        <p:nvSpPr>
          <p:cNvPr id="99" name="TextBox 98">
            <a:extLst>
              <a:ext uri="{FF2B5EF4-FFF2-40B4-BE49-F238E27FC236}">
                <a16:creationId xmlns:a16="http://schemas.microsoft.com/office/drawing/2014/main" id="{D338130D-4743-FA4A-7913-610B261AD195}"/>
              </a:ext>
            </a:extLst>
          </p:cNvPr>
          <p:cNvSpPr txBox="1"/>
          <p:nvPr/>
        </p:nvSpPr>
        <p:spPr>
          <a:xfrm>
            <a:off x="19312633" y="21070905"/>
            <a:ext cx="3812336" cy="2308324"/>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Figure 3: </a:t>
            </a:r>
            <a:r>
              <a:rPr lang="en-GB" sz="2400" dirty="0">
                <a:latin typeface="Arial" panose="020B0604020202020204" pitchFamily="34" charset="0"/>
                <a:cs typeface="Arial" panose="020B0604020202020204" pitchFamily="34" charset="0"/>
              </a:rPr>
              <a:t>PM10 measurements from low cost OPC measurements for 30 minutes at positions (A), (B) and (C) in Figure 2. </a:t>
            </a:r>
          </a:p>
        </p:txBody>
      </p:sp>
      <p:sp>
        <p:nvSpPr>
          <p:cNvPr id="100" name="AutoShape 27">
            <a:extLst>
              <a:ext uri="{FF2B5EF4-FFF2-40B4-BE49-F238E27FC236}">
                <a16:creationId xmlns:a16="http://schemas.microsoft.com/office/drawing/2014/main" id="{280A376A-084E-3F9D-9C4D-5A2476AD0864}"/>
              </a:ext>
            </a:extLst>
          </p:cNvPr>
          <p:cNvSpPr>
            <a:spLocks noChangeArrowheads="1"/>
          </p:cNvSpPr>
          <p:nvPr/>
        </p:nvSpPr>
        <p:spPr bwMode="auto">
          <a:xfrm>
            <a:off x="12247503" y="15210640"/>
            <a:ext cx="4366552"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lang="en-GB" sz="3500" b="1" kern="0" dirty="0">
                <a:solidFill>
                  <a:srgbClr val="333399"/>
                </a:solidFill>
                <a:latin typeface="Arial" panose="020B0604020202020204" pitchFamily="34" charset="0"/>
                <a:ea typeface="Tahoma" pitchFamily="34" charset="0"/>
                <a:cs typeface="Arial" panose="020B0604020202020204" pitchFamily="34" charset="0"/>
              </a:rPr>
              <a:t>July 6</a:t>
            </a:r>
            <a:r>
              <a:rPr lang="en-GB" sz="3500" b="1" kern="0" baseline="30000" dirty="0">
                <a:solidFill>
                  <a:srgbClr val="333399"/>
                </a:solidFill>
                <a:latin typeface="Arial" panose="020B0604020202020204" pitchFamily="34" charset="0"/>
                <a:ea typeface="Tahoma" pitchFamily="34" charset="0"/>
                <a:cs typeface="Arial" panose="020B0604020202020204" pitchFamily="34" charset="0"/>
              </a:rPr>
              <a:t>th</a:t>
            </a:r>
            <a:r>
              <a:rPr lang="en-GB" sz="3500" b="1" kern="0" dirty="0">
                <a:solidFill>
                  <a:srgbClr val="333399"/>
                </a:solidFill>
                <a:latin typeface="Arial" panose="020B0604020202020204" pitchFamily="34" charset="0"/>
                <a:ea typeface="Tahoma" pitchFamily="34" charset="0"/>
                <a:cs typeface="Arial" panose="020B0604020202020204" pitchFamily="34" charset="0"/>
              </a:rPr>
              <a:t> 14:00</a:t>
            </a:r>
            <a:endPar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endParaRPr>
          </a:p>
        </p:txBody>
      </p:sp>
      <p:sp>
        <p:nvSpPr>
          <p:cNvPr id="125" name="Rectangle 20">
            <a:extLst>
              <a:ext uri="{FF2B5EF4-FFF2-40B4-BE49-F238E27FC236}">
                <a16:creationId xmlns:a16="http://schemas.microsoft.com/office/drawing/2014/main" id="{1E4E309E-FED8-672E-2EB4-478F932795E6}"/>
              </a:ext>
            </a:extLst>
          </p:cNvPr>
          <p:cNvSpPr>
            <a:spLocks noChangeArrowheads="1"/>
          </p:cNvSpPr>
          <p:nvPr/>
        </p:nvSpPr>
        <p:spPr bwMode="auto">
          <a:xfrm>
            <a:off x="44194764" y="16266434"/>
            <a:ext cx="5011557" cy="458780"/>
          </a:xfrm>
          <a:prstGeom prst="rect">
            <a:avLst/>
          </a:prstGeom>
          <a:noFill/>
          <a:ln w="9525">
            <a:noFill/>
            <a:miter lim="800000"/>
            <a:headEnd/>
            <a:tailEnd/>
          </a:ln>
          <a:effectLst/>
        </p:spPr>
        <p:txBody>
          <a:bodyPr wrap="square" anchor="ctr">
            <a:spAutoFit/>
          </a:bodyPr>
          <a:lstStyle/>
          <a:p>
            <a:pPr>
              <a:lnSpc>
                <a:spcPct val="107000"/>
              </a:lnSpc>
              <a:spcAft>
                <a:spcPts val="800"/>
              </a:spcAft>
            </a:pPr>
            <a:r>
              <a:rPr lang="en-GB" sz="2400" dirty="0">
                <a:effectLst/>
                <a:latin typeface="Arial" panose="020B0604020202020204" pitchFamily="34" charset="0"/>
                <a:ea typeface="DengXian" panose="02010600030101010101" pitchFamily="2" charset="-122"/>
                <a:cs typeface="Arial" panose="020B0604020202020204" pitchFamily="34" charset="0"/>
              </a:rPr>
              <a:t>West wind, wind speed 1 ms</a:t>
            </a:r>
            <a:r>
              <a:rPr lang="en-GB" sz="2400" baseline="30000" dirty="0">
                <a:effectLst/>
                <a:latin typeface="Arial" panose="020B0604020202020204" pitchFamily="34" charset="0"/>
                <a:ea typeface="DengXian" panose="02010600030101010101" pitchFamily="2" charset="-122"/>
                <a:cs typeface="Arial" panose="020B0604020202020204" pitchFamily="34" charset="0"/>
              </a:rPr>
              <a:t>-1</a:t>
            </a:r>
            <a:endParaRPr lang="en-GB" sz="2400" dirty="0">
              <a:effectLst/>
              <a:latin typeface="Arial" panose="020B0604020202020204" pitchFamily="34" charset="0"/>
              <a:ea typeface="DengXian" panose="02010600030101010101" pitchFamily="2" charset="-122"/>
              <a:cs typeface="Arial" panose="020B0604020202020204" pitchFamily="34" charset="0"/>
            </a:endParaRPr>
          </a:p>
        </p:txBody>
      </p:sp>
      <p:grpSp>
        <p:nvGrpSpPr>
          <p:cNvPr id="131" name="Group 130">
            <a:extLst>
              <a:ext uri="{FF2B5EF4-FFF2-40B4-BE49-F238E27FC236}">
                <a16:creationId xmlns:a16="http://schemas.microsoft.com/office/drawing/2014/main" id="{6CA8A253-502B-C56E-D7BC-E945837D482D}"/>
              </a:ext>
            </a:extLst>
          </p:cNvPr>
          <p:cNvGrpSpPr/>
          <p:nvPr/>
        </p:nvGrpSpPr>
        <p:grpSpPr>
          <a:xfrm>
            <a:off x="40109604" y="19017561"/>
            <a:ext cx="1927667" cy="1207532"/>
            <a:chOff x="3555354" y="16634353"/>
            <a:chExt cx="1927667" cy="1207532"/>
          </a:xfrm>
        </p:grpSpPr>
        <p:sp>
          <p:nvSpPr>
            <p:cNvPr id="133" name="TextBox 132">
              <a:extLst>
                <a:ext uri="{FF2B5EF4-FFF2-40B4-BE49-F238E27FC236}">
                  <a16:creationId xmlns:a16="http://schemas.microsoft.com/office/drawing/2014/main" id="{AA56EBB2-D24D-C92F-12BB-85B8C12FE383}"/>
                </a:ext>
              </a:extLst>
            </p:cNvPr>
            <p:cNvSpPr txBox="1"/>
            <p:nvPr/>
          </p:nvSpPr>
          <p:spPr>
            <a:xfrm>
              <a:off x="4609454" y="169264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a:t>
              </a:r>
            </a:p>
          </p:txBody>
        </p:sp>
        <p:sp>
          <p:nvSpPr>
            <p:cNvPr id="134" name="TextBox 133">
              <a:extLst>
                <a:ext uri="{FF2B5EF4-FFF2-40B4-BE49-F238E27FC236}">
                  <a16:creationId xmlns:a16="http://schemas.microsoft.com/office/drawing/2014/main" id="{67D74E5E-33BD-8D62-3879-8724B813AD05}"/>
                </a:ext>
              </a:extLst>
            </p:cNvPr>
            <p:cNvSpPr txBox="1"/>
            <p:nvPr/>
          </p:nvSpPr>
          <p:spPr>
            <a:xfrm>
              <a:off x="4977754" y="16634353"/>
              <a:ext cx="50526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a:t>
              </a:r>
            </a:p>
          </p:txBody>
        </p:sp>
        <p:sp>
          <p:nvSpPr>
            <p:cNvPr id="132" name="TextBox 131">
              <a:extLst>
                <a:ext uri="{FF2B5EF4-FFF2-40B4-BE49-F238E27FC236}">
                  <a16:creationId xmlns:a16="http://schemas.microsoft.com/office/drawing/2014/main" id="{7553BEB8-1E36-CCD5-D31D-E68B1E4F5F09}"/>
                </a:ext>
              </a:extLst>
            </p:cNvPr>
            <p:cNvSpPr txBox="1"/>
            <p:nvPr/>
          </p:nvSpPr>
          <p:spPr>
            <a:xfrm>
              <a:off x="3555354" y="174725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a:t>
              </a:r>
            </a:p>
          </p:txBody>
        </p:sp>
      </p:grpSp>
      <p:sp>
        <p:nvSpPr>
          <p:cNvPr id="136" name="TextBox 135">
            <a:extLst>
              <a:ext uri="{FF2B5EF4-FFF2-40B4-BE49-F238E27FC236}">
                <a16:creationId xmlns:a16="http://schemas.microsoft.com/office/drawing/2014/main" id="{7904F5C0-EF03-E5E8-D235-6757FBC403E6}"/>
              </a:ext>
            </a:extLst>
          </p:cNvPr>
          <p:cNvSpPr txBox="1"/>
          <p:nvPr/>
        </p:nvSpPr>
        <p:spPr>
          <a:xfrm>
            <a:off x="37679540" y="21045487"/>
            <a:ext cx="7252473" cy="2677656"/>
          </a:xfrm>
          <a:prstGeom prst="rect">
            <a:avLst/>
          </a:prstGeom>
          <a:noFill/>
        </p:spPr>
        <p:txBody>
          <a:bodyPr wrap="square" rtlCol="0">
            <a:spAutoFit/>
          </a:bodyPr>
          <a:lstStyle/>
          <a:p>
            <a:pPr algn="just"/>
            <a:r>
              <a:rPr lang="en-GB" sz="2400" b="1" dirty="0">
                <a:latin typeface="Arial" panose="020B0604020202020204" pitchFamily="34" charset="0"/>
                <a:cs typeface="Arial" panose="020B0604020202020204" pitchFamily="34" charset="0"/>
              </a:rPr>
              <a:t>Figure 6: </a:t>
            </a:r>
            <a:r>
              <a:rPr lang="en-GB" sz="2400" dirty="0">
                <a:latin typeface="Arial" panose="020B0604020202020204" pitchFamily="34" charset="0"/>
                <a:cs typeface="Arial" panose="020B0604020202020204" pitchFamily="34" charset="0"/>
              </a:rPr>
              <a:t>Representation of the tracer measured at sampling locations. The area of the circle is proportional to tracer concentration above background. Blue circles represent the fixed release from the West release point (R2), while pink circles represent a moving release. The red dots indicate positions of the moving release every 10 s.</a:t>
            </a:r>
          </a:p>
        </p:txBody>
      </p:sp>
      <p:sp>
        <p:nvSpPr>
          <p:cNvPr id="137" name="TextBox 136">
            <a:extLst>
              <a:ext uri="{FF2B5EF4-FFF2-40B4-BE49-F238E27FC236}">
                <a16:creationId xmlns:a16="http://schemas.microsoft.com/office/drawing/2014/main" id="{77BCB64D-4735-EC25-60D2-15CAF802DE9C}"/>
              </a:ext>
            </a:extLst>
          </p:cNvPr>
          <p:cNvSpPr txBox="1"/>
          <p:nvPr/>
        </p:nvSpPr>
        <p:spPr>
          <a:xfrm>
            <a:off x="45264172" y="21027361"/>
            <a:ext cx="3812336" cy="2308324"/>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Figure 7: </a:t>
            </a:r>
            <a:r>
              <a:rPr lang="en-GB" sz="2400" dirty="0">
                <a:latin typeface="Arial" panose="020B0604020202020204" pitchFamily="34" charset="0"/>
                <a:cs typeface="Arial" panose="020B0604020202020204" pitchFamily="34" charset="0"/>
              </a:rPr>
              <a:t>PM10 measurements from low cost OPC measurements for 30 minutes at positions (A), (B) and (C) in Figure 6. </a:t>
            </a:r>
          </a:p>
        </p:txBody>
      </p:sp>
      <p:sp>
        <p:nvSpPr>
          <p:cNvPr id="138" name="AutoShape 27">
            <a:extLst>
              <a:ext uri="{FF2B5EF4-FFF2-40B4-BE49-F238E27FC236}">
                <a16:creationId xmlns:a16="http://schemas.microsoft.com/office/drawing/2014/main" id="{8BF79E86-1127-86F7-5EF5-1074B377EB9B}"/>
              </a:ext>
            </a:extLst>
          </p:cNvPr>
          <p:cNvSpPr>
            <a:spLocks noChangeArrowheads="1"/>
          </p:cNvSpPr>
          <p:nvPr/>
        </p:nvSpPr>
        <p:spPr bwMode="auto">
          <a:xfrm>
            <a:off x="38199042" y="15167096"/>
            <a:ext cx="4366552"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lang="en-GB" sz="3500" b="1" kern="0" dirty="0">
                <a:solidFill>
                  <a:srgbClr val="333399"/>
                </a:solidFill>
                <a:latin typeface="Arial" panose="020B0604020202020204" pitchFamily="34" charset="0"/>
                <a:ea typeface="Tahoma" pitchFamily="34" charset="0"/>
                <a:cs typeface="Arial" panose="020B0604020202020204" pitchFamily="34" charset="0"/>
              </a:rPr>
              <a:t>May 24</a:t>
            </a:r>
            <a:r>
              <a:rPr lang="en-GB" sz="3500" b="1" kern="0" baseline="30000" dirty="0">
                <a:solidFill>
                  <a:srgbClr val="333399"/>
                </a:solidFill>
                <a:latin typeface="Arial" panose="020B0604020202020204" pitchFamily="34" charset="0"/>
                <a:ea typeface="Tahoma" pitchFamily="34" charset="0"/>
                <a:cs typeface="Arial" panose="020B0604020202020204" pitchFamily="34" charset="0"/>
              </a:rPr>
              <a:t>th</a:t>
            </a:r>
            <a:r>
              <a:rPr lang="en-GB" sz="3500" b="1" kern="0" dirty="0">
                <a:solidFill>
                  <a:srgbClr val="333399"/>
                </a:solidFill>
                <a:latin typeface="Arial" panose="020B0604020202020204" pitchFamily="34" charset="0"/>
                <a:ea typeface="Tahoma" pitchFamily="34" charset="0"/>
                <a:cs typeface="Arial" panose="020B0604020202020204" pitchFamily="34" charset="0"/>
              </a:rPr>
              <a:t> 20:00</a:t>
            </a:r>
            <a:endPar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endParaRPr>
          </a:p>
        </p:txBody>
      </p:sp>
      <p:sp>
        <p:nvSpPr>
          <p:cNvPr id="140" name="Rectangle 139">
            <a:extLst>
              <a:ext uri="{FF2B5EF4-FFF2-40B4-BE49-F238E27FC236}">
                <a16:creationId xmlns:a16="http://schemas.microsoft.com/office/drawing/2014/main" id="{DD919967-870D-99C0-6AD9-FCA5266BB145}"/>
              </a:ext>
            </a:extLst>
          </p:cNvPr>
          <p:cNvSpPr/>
          <p:nvPr/>
        </p:nvSpPr>
        <p:spPr>
          <a:xfrm>
            <a:off x="32237453" y="17867987"/>
            <a:ext cx="3778518" cy="2892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Rectangle 20">
            <a:extLst>
              <a:ext uri="{FF2B5EF4-FFF2-40B4-BE49-F238E27FC236}">
                <a16:creationId xmlns:a16="http://schemas.microsoft.com/office/drawing/2014/main" id="{E572FFF5-A20A-FD6F-AA9B-8B6BA6F1BCEC}"/>
              </a:ext>
            </a:extLst>
          </p:cNvPr>
          <p:cNvSpPr>
            <a:spLocks noChangeArrowheads="1"/>
          </p:cNvSpPr>
          <p:nvPr/>
        </p:nvSpPr>
        <p:spPr bwMode="auto">
          <a:xfrm>
            <a:off x="30877656" y="16331750"/>
            <a:ext cx="5331125" cy="458780"/>
          </a:xfrm>
          <a:prstGeom prst="rect">
            <a:avLst/>
          </a:prstGeom>
          <a:noFill/>
          <a:ln w="9525">
            <a:noFill/>
            <a:miter lim="800000"/>
            <a:headEnd/>
            <a:tailEnd/>
          </a:ln>
          <a:effectLst/>
        </p:spPr>
        <p:txBody>
          <a:bodyPr wrap="square" anchor="ctr">
            <a:spAutoFit/>
          </a:bodyPr>
          <a:lstStyle/>
          <a:p>
            <a:pPr>
              <a:lnSpc>
                <a:spcPct val="107000"/>
              </a:lnSpc>
              <a:spcAft>
                <a:spcPts val="800"/>
              </a:spcAft>
            </a:pPr>
            <a:r>
              <a:rPr lang="en-GB" sz="2400" dirty="0">
                <a:effectLst/>
                <a:latin typeface="Arial" panose="020B0604020202020204" pitchFamily="34" charset="0"/>
                <a:ea typeface="DengXian" panose="02010600030101010101" pitchFamily="2" charset="-122"/>
                <a:cs typeface="Arial" panose="020B0604020202020204" pitchFamily="34" charset="0"/>
              </a:rPr>
              <a:t>South West wind, wind speed 4 ms</a:t>
            </a:r>
            <a:r>
              <a:rPr lang="en-GB" sz="2400" baseline="30000" dirty="0">
                <a:effectLst/>
                <a:latin typeface="Arial" panose="020B0604020202020204" pitchFamily="34" charset="0"/>
                <a:ea typeface="DengXian" panose="02010600030101010101" pitchFamily="2" charset="-122"/>
                <a:cs typeface="Arial" panose="020B0604020202020204" pitchFamily="34" charset="0"/>
              </a:rPr>
              <a:t>-1</a:t>
            </a:r>
            <a:endParaRPr lang="en-GB" sz="2400" dirty="0">
              <a:effectLst/>
              <a:latin typeface="Arial" panose="020B0604020202020204" pitchFamily="34" charset="0"/>
              <a:ea typeface="DengXian" panose="02010600030101010101" pitchFamily="2" charset="-122"/>
              <a:cs typeface="Arial" panose="020B0604020202020204" pitchFamily="34" charset="0"/>
            </a:endParaRPr>
          </a:p>
        </p:txBody>
      </p:sp>
      <p:grpSp>
        <p:nvGrpSpPr>
          <p:cNvPr id="146" name="Group 145">
            <a:extLst>
              <a:ext uri="{FF2B5EF4-FFF2-40B4-BE49-F238E27FC236}">
                <a16:creationId xmlns:a16="http://schemas.microsoft.com/office/drawing/2014/main" id="{C58A4594-6404-209B-FE6E-93724EE2E587}"/>
              </a:ext>
            </a:extLst>
          </p:cNvPr>
          <p:cNvGrpSpPr/>
          <p:nvPr/>
        </p:nvGrpSpPr>
        <p:grpSpPr>
          <a:xfrm>
            <a:off x="27106048" y="16782171"/>
            <a:ext cx="1927667" cy="1207532"/>
            <a:chOff x="3555354" y="16634353"/>
            <a:chExt cx="1927667" cy="1207532"/>
          </a:xfrm>
        </p:grpSpPr>
        <p:sp>
          <p:nvSpPr>
            <p:cNvPr id="147" name="TextBox 146">
              <a:extLst>
                <a:ext uri="{FF2B5EF4-FFF2-40B4-BE49-F238E27FC236}">
                  <a16:creationId xmlns:a16="http://schemas.microsoft.com/office/drawing/2014/main" id="{9E6F0BA9-FEEB-2C2F-1AE0-D1AA06E1B7BD}"/>
                </a:ext>
              </a:extLst>
            </p:cNvPr>
            <p:cNvSpPr txBox="1"/>
            <p:nvPr/>
          </p:nvSpPr>
          <p:spPr>
            <a:xfrm>
              <a:off x="3555354" y="174725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a:t>
              </a:r>
            </a:p>
          </p:txBody>
        </p:sp>
        <p:sp>
          <p:nvSpPr>
            <p:cNvPr id="149" name="TextBox 148">
              <a:extLst>
                <a:ext uri="{FF2B5EF4-FFF2-40B4-BE49-F238E27FC236}">
                  <a16:creationId xmlns:a16="http://schemas.microsoft.com/office/drawing/2014/main" id="{C049B9E9-A5ED-06C3-771B-E6C8E0BA1F39}"/>
                </a:ext>
              </a:extLst>
            </p:cNvPr>
            <p:cNvSpPr txBox="1"/>
            <p:nvPr/>
          </p:nvSpPr>
          <p:spPr>
            <a:xfrm>
              <a:off x="4977754" y="16634353"/>
              <a:ext cx="50526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a:t>
              </a:r>
            </a:p>
          </p:txBody>
        </p:sp>
        <p:sp>
          <p:nvSpPr>
            <p:cNvPr id="148" name="TextBox 147">
              <a:extLst>
                <a:ext uri="{FF2B5EF4-FFF2-40B4-BE49-F238E27FC236}">
                  <a16:creationId xmlns:a16="http://schemas.microsoft.com/office/drawing/2014/main" id="{F8F899A9-0FAA-00B7-82B7-DB86E802D9BC}"/>
                </a:ext>
              </a:extLst>
            </p:cNvPr>
            <p:cNvSpPr txBox="1"/>
            <p:nvPr/>
          </p:nvSpPr>
          <p:spPr>
            <a:xfrm>
              <a:off x="4609454" y="169264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a:t>
              </a:r>
            </a:p>
          </p:txBody>
        </p:sp>
      </p:grpSp>
      <p:sp>
        <p:nvSpPr>
          <p:cNvPr id="155" name="TextBox 154">
            <a:extLst>
              <a:ext uri="{FF2B5EF4-FFF2-40B4-BE49-F238E27FC236}">
                <a16:creationId xmlns:a16="http://schemas.microsoft.com/office/drawing/2014/main" id="{EE210562-0B7D-930C-668A-39F2665988A0}"/>
              </a:ext>
            </a:extLst>
          </p:cNvPr>
          <p:cNvSpPr txBox="1"/>
          <p:nvPr/>
        </p:nvSpPr>
        <p:spPr>
          <a:xfrm>
            <a:off x="24682000" y="21110803"/>
            <a:ext cx="7252473" cy="3046988"/>
          </a:xfrm>
          <a:prstGeom prst="rect">
            <a:avLst/>
          </a:prstGeom>
          <a:noFill/>
        </p:spPr>
        <p:txBody>
          <a:bodyPr wrap="square" rtlCol="0">
            <a:spAutoFit/>
          </a:bodyPr>
          <a:lstStyle/>
          <a:p>
            <a:pPr algn="just"/>
            <a:r>
              <a:rPr lang="en-GB" sz="2400" b="1" dirty="0">
                <a:latin typeface="Arial" panose="020B0604020202020204" pitchFamily="34" charset="0"/>
                <a:cs typeface="Arial" panose="020B0604020202020204" pitchFamily="34" charset="0"/>
              </a:rPr>
              <a:t>Figure 4: </a:t>
            </a:r>
            <a:r>
              <a:rPr lang="en-GB" sz="2400" dirty="0">
                <a:latin typeface="Arial" panose="020B0604020202020204" pitchFamily="34" charset="0"/>
                <a:cs typeface="Arial" panose="020B0604020202020204" pitchFamily="34" charset="0"/>
              </a:rPr>
              <a:t>Representation of the tracer measured at sampling locations. The area of the circle is proportional to tracer concentration above background. Blue circles represent the fixed release from the South West release point (R1), while pink circles represent a moving release. The red dots indicate positions of the moving release every 10 s, showing very slow traffic on this day.</a:t>
            </a:r>
          </a:p>
        </p:txBody>
      </p:sp>
      <p:sp>
        <p:nvSpPr>
          <p:cNvPr id="156" name="TextBox 155">
            <a:extLst>
              <a:ext uri="{FF2B5EF4-FFF2-40B4-BE49-F238E27FC236}">
                <a16:creationId xmlns:a16="http://schemas.microsoft.com/office/drawing/2014/main" id="{92BA21A8-5611-9588-F12E-F0ADD0CA75C6}"/>
              </a:ext>
            </a:extLst>
          </p:cNvPr>
          <p:cNvSpPr txBox="1"/>
          <p:nvPr/>
        </p:nvSpPr>
        <p:spPr>
          <a:xfrm>
            <a:off x="32266632" y="21092677"/>
            <a:ext cx="3812336" cy="2308324"/>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Figure 5: </a:t>
            </a:r>
            <a:r>
              <a:rPr lang="en-GB" sz="2400" dirty="0">
                <a:latin typeface="Arial" panose="020B0604020202020204" pitchFamily="34" charset="0"/>
                <a:cs typeface="Arial" panose="020B0604020202020204" pitchFamily="34" charset="0"/>
              </a:rPr>
              <a:t>PM10 measurements from low cost OPC measurements for 30 minutes at positions (A), (B) and (C) in Figure 4. </a:t>
            </a:r>
          </a:p>
        </p:txBody>
      </p:sp>
      <p:sp>
        <p:nvSpPr>
          <p:cNvPr id="157" name="AutoShape 27">
            <a:extLst>
              <a:ext uri="{FF2B5EF4-FFF2-40B4-BE49-F238E27FC236}">
                <a16:creationId xmlns:a16="http://schemas.microsoft.com/office/drawing/2014/main" id="{B91464D3-2CFA-4187-CA3A-B44C3F8DF1AA}"/>
              </a:ext>
            </a:extLst>
          </p:cNvPr>
          <p:cNvSpPr>
            <a:spLocks noChangeArrowheads="1"/>
          </p:cNvSpPr>
          <p:nvPr/>
        </p:nvSpPr>
        <p:spPr bwMode="auto">
          <a:xfrm>
            <a:off x="25201502" y="15232412"/>
            <a:ext cx="4366552"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lang="en-GB" sz="3500" b="1" kern="0" dirty="0">
                <a:solidFill>
                  <a:srgbClr val="333399"/>
                </a:solidFill>
                <a:latin typeface="Arial" panose="020B0604020202020204" pitchFamily="34" charset="0"/>
                <a:ea typeface="Tahoma" pitchFamily="34" charset="0"/>
                <a:cs typeface="Arial" panose="020B0604020202020204" pitchFamily="34" charset="0"/>
              </a:rPr>
              <a:t>July 7</a:t>
            </a:r>
            <a:r>
              <a:rPr lang="en-GB" sz="3500" b="1" kern="0" baseline="30000" dirty="0">
                <a:solidFill>
                  <a:srgbClr val="333399"/>
                </a:solidFill>
                <a:latin typeface="Arial" panose="020B0604020202020204" pitchFamily="34" charset="0"/>
                <a:ea typeface="Tahoma" pitchFamily="34" charset="0"/>
                <a:cs typeface="Arial" panose="020B0604020202020204" pitchFamily="34" charset="0"/>
              </a:rPr>
              <a:t>th</a:t>
            </a:r>
            <a:r>
              <a:rPr lang="en-GB" sz="3500" b="1" kern="0" dirty="0">
                <a:solidFill>
                  <a:srgbClr val="333399"/>
                </a:solidFill>
                <a:latin typeface="Arial" panose="020B0604020202020204" pitchFamily="34" charset="0"/>
                <a:ea typeface="Tahoma" pitchFamily="34" charset="0"/>
                <a:cs typeface="Arial" panose="020B0604020202020204" pitchFamily="34" charset="0"/>
              </a:rPr>
              <a:t> 10:00</a:t>
            </a:r>
            <a:endPar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endParaRPr>
          </a:p>
        </p:txBody>
      </p:sp>
      <p:sp>
        <p:nvSpPr>
          <p:cNvPr id="158" name="TextBox 157">
            <a:extLst>
              <a:ext uri="{FF2B5EF4-FFF2-40B4-BE49-F238E27FC236}">
                <a16:creationId xmlns:a16="http://schemas.microsoft.com/office/drawing/2014/main" id="{E8E15EE7-CDD4-A7E6-E8B6-7B98E100641E}"/>
              </a:ext>
            </a:extLst>
          </p:cNvPr>
          <p:cNvSpPr txBox="1"/>
          <p:nvPr/>
        </p:nvSpPr>
        <p:spPr>
          <a:xfrm>
            <a:off x="1223313" y="16688393"/>
            <a:ext cx="8288430" cy="1200329"/>
          </a:xfrm>
          <a:prstGeom prst="rect">
            <a:avLst/>
          </a:prstGeom>
          <a:noFill/>
        </p:spPr>
        <p:txBody>
          <a:bodyPr wrap="square" rtlCol="0">
            <a:spAutoFit/>
          </a:bodyPr>
          <a:lstStyle/>
          <a:p>
            <a:pPr algn="just"/>
            <a:r>
              <a:rPr lang="en-GB" sz="2400" b="1" dirty="0">
                <a:latin typeface="Arial" panose="020B0604020202020204" pitchFamily="34" charset="0"/>
                <a:cs typeface="Arial" panose="020B0604020202020204" pitchFamily="34" charset="0"/>
              </a:rPr>
              <a:t>Table 1: </a:t>
            </a:r>
            <a:r>
              <a:rPr lang="en-GB" sz="2400" dirty="0">
                <a:latin typeface="Arial" panose="020B0604020202020204" pitchFamily="34" charset="0"/>
                <a:cs typeface="Arial" panose="020B0604020202020204" pitchFamily="34" charset="0"/>
              </a:rPr>
              <a:t>Tracer concentration measured above background as parts per quadrillion of PMCH (fixed, blue) and mPDMCH (moving, orange)</a:t>
            </a:r>
          </a:p>
        </p:txBody>
      </p:sp>
      <p:grpSp>
        <p:nvGrpSpPr>
          <p:cNvPr id="150" name="Group 149">
            <a:extLst>
              <a:ext uri="{FF2B5EF4-FFF2-40B4-BE49-F238E27FC236}">
                <a16:creationId xmlns:a16="http://schemas.microsoft.com/office/drawing/2014/main" id="{61241338-1D81-FB77-F6C5-2CF898FA8AFD}"/>
              </a:ext>
            </a:extLst>
          </p:cNvPr>
          <p:cNvGrpSpPr/>
          <p:nvPr/>
        </p:nvGrpSpPr>
        <p:grpSpPr>
          <a:xfrm>
            <a:off x="27112064" y="19211213"/>
            <a:ext cx="1927667" cy="1207532"/>
            <a:chOff x="3555354" y="16634353"/>
            <a:chExt cx="1927667" cy="1207532"/>
          </a:xfrm>
        </p:grpSpPr>
        <p:sp>
          <p:nvSpPr>
            <p:cNvPr id="151" name="TextBox 150">
              <a:extLst>
                <a:ext uri="{FF2B5EF4-FFF2-40B4-BE49-F238E27FC236}">
                  <a16:creationId xmlns:a16="http://schemas.microsoft.com/office/drawing/2014/main" id="{3C73418F-4D17-8D26-669E-BD96BC08BF7B}"/>
                </a:ext>
              </a:extLst>
            </p:cNvPr>
            <p:cNvSpPr txBox="1"/>
            <p:nvPr/>
          </p:nvSpPr>
          <p:spPr>
            <a:xfrm>
              <a:off x="3555354" y="174725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a:t>
              </a:r>
            </a:p>
          </p:txBody>
        </p:sp>
        <p:sp>
          <p:nvSpPr>
            <p:cNvPr id="152" name="TextBox 151">
              <a:extLst>
                <a:ext uri="{FF2B5EF4-FFF2-40B4-BE49-F238E27FC236}">
                  <a16:creationId xmlns:a16="http://schemas.microsoft.com/office/drawing/2014/main" id="{49AF5810-C876-C776-B463-2533F657A193}"/>
                </a:ext>
              </a:extLst>
            </p:cNvPr>
            <p:cNvSpPr txBox="1"/>
            <p:nvPr/>
          </p:nvSpPr>
          <p:spPr>
            <a:xfrm>
              <a:off x="4609454" y="169264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a:t>
              </a:r>
            </a:p>
          </p:txBody>
        </p:sp>
        <p:sp>
          <p:nvSpPr>
            <p:cNvPr id="153" name="TextBox 152">
              <a:extLst>
                <a:ext uri="{FF2B5EF4-FFF2-40B4-BE49-F238E27FC236}">
                  <a16:creationId xmlns:a16="http://schemas.microsoft.com/office/drawing/2014/main" id="{F4D41FF5-4A88-9241-0A83-7216AAAB1E90}"/>
                </a:ext>
              </a:extLst>
            </p:cNvPr>
            <p:cNvSpPr txBox="1"/>
            <p:nvPr/>
          </p:nvSpPr>
          <p:spPr>
            <a:xfrm>
              <a:off x="4977754" y="16634353"/>
              <a:ext cx="50526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a:t>
              </a:r>
            </a:p>
          </p:txBody>
        </p:sp>
      </p:grpSp>
      <p:grpSp>
        <p:nvGrpSpPr>
          <p:cNvPr id="127" name="Group 126">
            <a:extLst>
              <a:ext uri="{FF2B5EF4-FFF2-40B4-BE49-F238E27FC236}">
                <a16:creationId xmlns:a16="http://schemas.microsoft.com/office/drawing/2014/main" id="{CE78D21A-30C7-1113-7806-7C7D11FE6B11}"/>
              </a:ext>
            </a:extLst>
          </p:cNvPr>
          <p:cNvGrpSpPr/>
          <p:nvPr/>
        </p:nvGrpSpPr>
        <p:grpSpPr>
          <a:xfrm>
            <a:off x="40055462" y="16652687"/>
            <a:ext cx="1927667" cy="1207532"/>
            <a:chOff x="3555354" y="16634353"/>
            <a:chExt cx="1927667" cy="1207532"/>
          </a:xfrm>
        </p:grpSpPr>
        <p:sp>
          <p:nvSpPr>
            <p:cNvPr id="128" name="TextBox 127">
              <a:extLst>
                <a:ext uri="{FF2B5EF4-FFF2-40B4-BE49-F238E27FC236}">
                  <a16:creationId xmlns:a16="http://schemas.microsoft.com/office/drawing/2014/main" id="{80FA1E97-B5CF-8354-392C-C769F7FAEEF3}"/>
                </a:ext>
              </a:extLst>
            </p:cNvPr>
            <p:cNvSpPr txBox="1"/>
            <p:nvPr/>
          </p:nvSpPr>
          <p:spPr>
            <a:xfrm>
              <a:off x="3555354" y="174725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a:t>
              </a:r>
            </a:p>
          </p:txBody>
        </p:sp>
        <p:sp>
          <p:nvSpPr>
            <p:cNvPr id="129" name="TextBox 128">
              <a:extLst>
                <a:ext uri="{FF2B5EF4-FFF2-40B4-BE49-F238E27FC236}">
                  <a16:creationId xmlns:a16="http://schemas.microsoft.com/office/drawing/2014/main" id="{063422A6-DB5B-AAB1-1D14-40193300B827}"/>
                </a:ext>
              </a:extLst>
            </p:cNvPr>
            <p:cNvSpPr txBox="1"/>
            <p:nvPr/>
          </p:nvSpPr>
          <p:spPr>
            <a:xfrm>
              <a:off x="4609454" y="16926453"/>
              <a:ext cx="49244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a:t>
              </a:r>
            </a:p>
          </p:txBody>
        </p:sp>
        <p:sp>
          <p:nvSpPr>
            <p:cNvPr id="130" name="TextBox 129">
              <a:extLst>
                <a:ext uri="{FF2B5EF4-FFF2-40B4-BE49-F238E27FC236}">
                  <a16:creationId xmlns:a16="http://schemas.microsoft.com/office/drawing/2014/main" id="{21AE10F2-B0D3-BA23-80AA-D2C3704B7D01}"/>
                </a:ext>
              </a:extLst>
            </p:cNvPr>
            <p:cNvSpPr txBox="1"/>
            <p:nvPr/>
          </p:nvSpPr>
          <p:spPr>
            <a:xfrm>
              <a:off x="4977754" y="16634353"/>
              <a:ext cx="50526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a:t>
              </a:r>
            </a:p>
          </p:txBody>
        </p:sp>
      </p:grpSp>
      <p:graphicFrame>
        <p:nvGraphicFramePr>
          <p:cNvPr id="5" name="Object 1" descr="Project Path: C:\Users\phjcm\OneDrive - University of Bristol\Documents\Projects\Chideock\Report\TracerOPS.opju&#10;PE Folder: /TracerOPS/Folder1/&#10;Short Name: 070721_10am">
            <a:extLst>
              <a:ext uri="{FF2B5EF4-FFF2-40B4-BE49-F238E27FC236}">
                <a16:creationId xmlns:a16="http://schemas.microsoft.com/office/drawing/2014/main" id="{46B6329A-5D05-0DF3-9BDC-115395CB2519}"/>
              </a:ext>
            </a:extLst>
          </p:cNvPr>
          <p:cNvGraphicFramePr>
            <a:graphicFrameLocks noChangeAspect="1"/>
          </p:cNvGraphicFramePr>
          <p:nvPr>
            <p:extLst>
              <p:ext uri="{D42A27DB-BD31-4B8C-83A1-F6EECF244321}">
                <p14:modId xmlns:p14="http://schemas.microsoft.com/office/powerpoint/2010/main" val="828897238"/>
              </p:ext>
            </p:extLst>
          </p:nvPr>
        </p:nvGraphicFramePr>
        <p:xfrm>
          <a:off x="32260268" y="17845650"/>
          <a:ext cx="3778814" cy="2892359"/>
        </p:xfrm>
        <a:graphic>
          <a:graphicData uri="http://schemas.openxmlformats.org/presentationml/2006/ole">
            <mc:AlternateContent xmlns:mc="http://schemas.openxmlformats.org/markup-compatibility/2006">
              <mc:Choice xmlns:v="urn:schemas-microsoft-com:vml" Requires="v">
                <p:oleObj name="Graph" r:id="rId9" imgW="9804400" imgH="7505700" progId="Origin95.Graph">
                  <p:embed/>
                </p:oleObj>
              </mc:Choice>
              <mc:Fallback>
                <p:oleObj name="Graph" r:id="rId9" imgW="9804400" imgH="7505700" progId="Origin95.Graph">
                  <p:embed/>
                  <p:pic>
                    <p:nvPicPr>
                      <p:cNvPr id="5" name="Object 1" descr="Project Path: C:\Users\phjcm\OneDrive - University of Bristol\Documents\Projects\Chideock\Report\TracerOPS.opju&#10;PE Folder: /TracerOPS/Folder1/&#10;Short Name: 070721_10am">
                        <a:extLst>
                          <a:ext uri="{FF2B5EF4-FFF2-40B4-BE49-F238E27FC236}">
                            <a16:creationId xmlns:a16="http://schemas.microsoft.com/office/drawing/2014/main" id="{46B6329A-5D05-0DF3-9BDC-115395CB251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260268" y="17845650"/>
                        <a:ext cx="3778814" cy="2892359"/>
                      </a:xfrm>
                      <a:prstGeom prst="rect">
                        <a:avLst/>
                      </a:prstGeom>
                      <a:noFill/>
                      <a:ln>
                        <a:noFill/>
                      </a:ln>
                    </p:spPr>
                  </p:pic>
                </p:oleObj>
              </mc:Fallback>
            </mc:AlternateContent>
          </a:graphicData>
        </a:graphic>
      </p:graphicFrame>
      <p:sp>
        <p:nvSpPr>
          <p:cNvPr id="160" name="TextBox 159">
            <a:extLst>
              <a:ext uri="{FF2B5EF4-FFF2-40B4-BE49-F238E27FC236}">
                <a16:creationId xmlns:a16="http://schemas.microsoft.com/office/drawing/2014/main" id="{060474F4-CC5D-59A4-D7D1-C4353595819D}"/>
              </a:ext>
            </a:extLst>
          </p:cNvPr>
          <p:cNvSpPr txBox="1"/>
          <p:nvPr/>
        </p:nvSpPr>
        <p:spPr>
          <a:xfrm>
            <a:off x="30773994" y="13945846"/>
            <a:ext cx="5849037" cy="830997"/>
          </a:xfrm>
          <a:prstGeom prst="rect">
            <a:avLst/>
          </a:prstGeom>
          <a:noFill/>
        </p:spPr>
        <p:txBody>
          <a:bodyPr wrap="square" rtlCol="0">
            <a:spAutoFit/>
          </a:bodyPr>
          <a:lstStyle/>
          <a:p>
            <a:pPr algn="just"/>
            <a:r>
              <a:rPr lang="en-GB" sz="2400" b="1" dirty="0">
                <a:latin typeface="Arial" panose="020B0604020202020204" pitchFamily="34" charset="0"/>
                <a:cs typeface="Arial" panose="020B0604020202020204" pitchFamily="34" charset="0"/>
              </a:rPr>
              <a:t>figure 1: </a:t>
            </a:r>
            <a:r>
              <a:rPr lang="en-GB" sz="2400" dirty="0">
                <a:latin typeface="Arial" panose="020B0604020202020204" pitchFamily="34" charset="0"/>
                <a:cs typeface="Arial" panose="020B0604020202020204" pitchFamily="34" charset="0"/>
              </a:rPr>
              <a:t>Location of sampling points, map from ArcGIS, ESRI. </a:t>
            </a:r>
          </a:p>
        </p:txBody>
      </p:sp>
      <p:sp>
        <p:nvSpPr>
          <p:cNvPr id="161" name="AutoShape 27">
            <a:extLst>
              <a:ext uri="{FF2B5EF4-FFF2-40B4-BE49-F238E27FC236}">
                <a16:creationId xmlns:a16="http://schemas.microsoft.com/office/drawing/2014/main" id="{46B1C4F3-F9D0-C5AF-F32B-9F8360EDCDFE}"/>
              </a:ext>
            </a:extLst>
          </p:cNvPr>
          <p:cNvSpPr>
            <a:spLocks noChangeArrowheads="1"/>
          </p:cNvSpPr>
          <p:nvPr/>
        </p:nvSpPr>
        <p:spPr bwMode="auto">
          <a:xfrm>
            <a:off x="1361801" y="15363040"/>
            <a:ext cx="4366552" cy="838200"/>
          </a:xfrm>
          <a:prstGeom prst="roundRect">
            <a:avLst>
              <a:gd name="adj" fmla="val 16667"/>
            </a:avLst>
          </a:prstGeom>
          <a:solidFill>
            <a:srgbClr val="FFFFFF"/>
          </a:solidFill>
          <a:ln w="28575">
            <a:solidFill>
              <a:srgbClr val="333399"/>
            </a:solidFill>
            <a:round/>
            <a:headEnd/>
            <a:tailEnd/>
          </a:ln>
          <a:effectLst/>
        </p:spPr>
        <p:txBody>
          <a:bodyPr wrap="none" anchor="ctr"/>
          <a:lstStyle/>
          <a:p>
            <a:pPr marL="0" marR="0" lvl="0" indent="0" algn="ctr" defTabSz="4176713" eaLnBrk="1" fontAlgn="base" latinLnBrk="0" hangingPunct="1">
              <a:lnSpc>
                <a:spcPct val="100000"/>
              </a:lnSpc>
              <a:spcBef>
                <a:spcPct val="0"/>
              </a:spcBef>
              <a:spcAft>
                <a:spcPct val="0"/>
              </a:spcAft>
              <a:buClrTx/>
              <a:buSzTx/>
              <a:buFontTx/>
              <a:buNone/>
              <a:tabLst/>
              <a:defRPr/>
            </a:pPr>
            <a:r>
              <a:rPr lang="en-GB" sz="3500" b="1" kern="0" dirty="0">
                <a:solidFill>
                  <a:srgbClr val="333399"/>
                </a:solidFill>
                <a:latin typeface="Arial" panose="020B0604020202020204" pitchFamily="34" charset="0"/>
                <a:ea typeface="Tahoma" pitchFamily="34" charset="0"/>
                <a:cs typeface="Arial" panose="020B0604020202020204" pitchFamily="34" charset="0"/>
              </a:rPr>
              <a:t>Results</a:t>
            </a:r>
            <a:endParaRPr kumimoji="0" lang="en-GB" sz="3500" b="1" i="0" u="none" strike="noStrike" kern="0" cap="none" spc="0" normalizeH="0" baseline="0" noProof="0" dirty="0">
              <a:ln>
                <a:noFill/>
              </a:ln>
              <a:solidFill>
                <a:srgbClr val="333399"/>
              </a:solidFill>
              <a:effectLst/>
              <a:uLnTx/>
              <a:uFillTx/>
              <a:latin typeface="Arial" panose="020B0604020202020204" pitchFamily="34" charset="0"/>
              <a:ea typeface="Tahoma" pitchFamily="34" charset="0"/>
              <a:cs typeface="Arial" panose="020B0604020202020204" pitchFamily="34" charset="0"/>
            </a:endParaRPr>
          </a:p>
        </p:txBody>
      </p:sp>
      <p:sp>
        <p:nvSpPr>
          <p:cNvPr id="163" name="TextBox 162">
            <a:extLst>
              <a:ext uri="{FF2B5EF4-FFF2-40B4-BE49-F238E27FC236}">
                <a16:creationId xmlns:a16="http://schemas.microsoft.com/office/drawing/2014/main" id="{CD38DE7F-26AC-3D81-C460-880EF7856DF1}"/>
              </a:ext>
            </a:extLst>
          </p:cNvPr>
          <p:cNvSpPr txBox="1"/>
          <p:nvPr/>
        </p:nvSpPr>
        <p:spPr>
          <a:xfrm>
            <a:off x="26782166" y="17624342"/>
            <a:ext cx="479618"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R1</a:t>
            </a:r>
          </a:p>
        </p:txBody>
      </p:sp>
      <p:sp>
        <p:nvSpPr>
          <p:cNvPr id="164" name="TextBox 163">
            <a:extLst>
              <a:ext uri="{FF2B5EF4-FFF2-40B4-BE49-F238E27FC236}">
                <a16:creationId xmlns:a16="http://schemas.microsoft.com/office/drawing/2014/main" id="{49B8B64A-DF8B-E4FE-499C-AC6E911DF99C}"/>
              </a:ext>
            </a:extLst>
          </p:cNvPr>
          <p:cNvSpPr txBox="1"/>
          <p:nvPr/>
        </p:nvSpPr>
        <p:spPr>
          <a:xfrm>
            <a:off x="13860250" y="17600282"/>
            <a:ext cx="479618"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R1</a:t>
            </a:r>
          </a:p>
        </p:txBody>
      </p:sp>
      <p:sp>
        <p:nvSpPr>
          <p:cNvPr id="165" name="TextBox 164">
            <a:extLst>
              <a:ext uri="{FF2B5EF4-FFF2-40B4-BE49-F238E27FC236}">
                <a16:creationId xmlns:a16="http://schemas.microsoft.com/office/drawing/2014/main" id="{5EDC31BC-AFDE-EF3D-9484-08A0F101C47D}"/>
              </a:ext>
            </a:extLst>
          </p:cNvPr>
          <p:cNvSpPr txBox="1"/>
          <p:nvPr/>
        </p:nvSpPr>
        <p:spPr>
          <a:xfrm>
            <a:off x="40305656" y="16774119"/>
            <a:ext cx="479618"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R2</a:t>
            </a:r>
          </a:p>
        </p:txBody>
      </p:sp>
      <p:sp>
        <p:nvSpPr>
          <p:cNvPr id="3" name="TextBox 2">
            <a:extLst>
              <a:ext uri="{FF2B5EF4-FFF2-40B4-BE49-F238E27FC236}">
                <a16:creationId xmlns:a16="http://schemas.microsoft.com/office/drawing/2014/main" id="{8DC9C7F9-4644-3234-071C-D62A3FCFEAF4}"/>
              </a:ext>
            </a:extLst>
          </p:cNvPr>
          <p:cNvSpPr txBox="1"/>
          <p:nvPr/>
        </p:nvSpPr>
        <p:spPr>
          <a:xfrm>
            <a:off x="30899540" y="12381888"/>
            <a:ext cx="5597943" cy="461665"/>
          </a:xfrm>
          <a:prstGeom prst="rect">
            <a:avLst/>
          </a:prstGeom>
          <a:noFill/>
        </p:spPr>
        <p:txBody>
          <a:bodyPr wrap="none" rtlCol="0">
            <a:spAutoFit/>
          </a:bodyPr>
          <a:lstStyle/>
          <a:p>
            <a:r>
              <a:rPr lang="en-GB" sz="2400" dirty="0">
                <a:solidFill>
                  <a:srgbClr val="FF0000"/>
                </a:solidFill>
              </a:rPr>
              <a:t>Maps removed for data protection reasons.</a:t>
            </a:r>
          </a:p>
        </p:txBody>
      </p:sp>
      <p:sp>
        <p:nvSpPr>
          <p:cNvPr id="6" name="TextBox 5">
            <a:extLst>
              <a:ext uri="{FF2B5EF4-FFF2-40B4-BE49-F238E27FC236}">
                <a16:creationId xmlns:a16="http://schemas.microsoft.com/office/drawing/2014/main" id="{A17739F4-4303-2118-C234-17E093539642}"/>
              </a:ext>
            </a:extLst>
          </p:cNvPr>
          <p:cNvSpPr txBox="1"/>
          <p:nvPr/>
        </p:nvSpPr>
        <p:spPr>
          <a:xfrm>
            <a:off x="38588997" y="18432067"/>
            <a:ext cx="5597943" cy="461665"/>
          </a:xfrm>
          <a:prstGeom prst="rect">
            <a:avLst/>
          </a:prstGeom>
          <a:noFill/>
        </p:spPr>
        <p:txBody>
          <a:bodyPr wrap="none" rtlCol="0">
            <a:spAutoFit/>
          </a:bodyPr>
          <a:lstStyle/>
          <a:p>
            <a:r>
              <a:rPr lang="en-GB" sz="2400" dirty="0">
                <a:solidFill>
                  <a:srgbClr val="FF0000"/>
                </a:solidFill>
              </a:rPr>
              <a:t>Maps removed for data protection reasons.</a:t>
            </a:r>
          </a:p>
        </p:txBody>
      </p:sp>
      <p:sp>
        <p:nvSpPr>
          <p:cNvPr id="31" name="TextBox 30">
            <a:extLst>
              <a:ext uri="{FF2B5EF4-FFF2-40B4-BE49-F238E27FC236}">
                <a16:creationId xmlns:a16="http://schemas.microsoft.com/office/drawing/2014/main" id="{B4DD467E-F073-B111-4C8F-6703C181BCE0}"/>
              </a:ext>
            </a:extLst>
          </p:cNvPr>
          <p:cNvSpPr txBox="1"/>
          <p:nvPr/>
        </p:nvSpPr>
        <p:spPr>
          <a:xfrm>
            <a:off x="12865830" y="18554912"/>
            <a:ext cx="5597943" cy="461665"/>
          </a:xfrm>
          <a:prstGeom prst="rect">
            <a:avLst/>
          </a:prstGeom>
          <a:noFill/>
        </p:spPr>
        <p:txBody>
          <a:bodyPr wrap="none" rtlCol="0">
            <a:spAutoFit/>
          </a:bodyPr>
          <a:lstStyle/>
          <a:p>
            <a:r>
              <a:rPr lang="en-GB" sz="2400" dirty="0">
                <a:solidFill>
                  <a:srgbClr val="FF0000"/>
                </a:solidFill>
              </a:rPr>
              <a:t>Maps removed for data protection reasons.</a:t>
            </a:r>
          </a:p>
        </p:txBody>
      </p:sp>
      <p:sp>
        <p:nvSpPr>
          <p:cNvPr id="32" name="TextBox 31">
            <a:extLst>
              <a:ext uri="{FF2B5EF4-FFF2-40B4-BE49-F238E27FC236}">
                <a16:creationId xmlns:a16="http://schemas.microsoft.com/office/drawing/2014/main" id="{2CE89B7D-27C9-0213-8735-3A192E5E646E}"/>
              </a:ext>
            </a:extLst>
          </p:cNvPr>
          <p:cNvSpPr txBox="1"/>
          <p:nvPr/>
        </p:nvSpPr>
        <p:spPr>
          <a:xfrm>
            <a:off x="25853619" y="18602599"/>
            <a:ext cx="5597943" cy="461665"/>
          </a:xfrm>
          <a:prstGeom prst="rect">
            <a:avLst/>
          </a:prstGeom>
          <a:noFill/>
        </p:spPr>
        <p:txBody>
          <a:bodyPr wrap="none" rtlCol="0">
            <a:spAutoFit/>
          </a:bodyPr>
          <a:lstStyle/>
          <a:p>
            <a:r>
              <a:rPr lang="en-GB" sz="2400" dirty="0">
                <a:solidFill>
                  <a:srgbClr val="FF0000"/>
                </a:solidFill>
              </a:rPr>
              <a:t>Maps removed for data protection reasons.</a:t>
            </a:r>
          </a:p>
        </p:txBody>
      </p:sp>
    </p:spTree>
    <p:extLst>
      <p:ext uri="{BB962C8B-B14F-4D97-AF65-F5344CB8AC3E}">
        <p14:creationId xmlns:p14="http://schemas.microsoft.com/office/powerpoint/2010/main" val="357279005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2846</TotalTime>
  <Words>1353</Words>
  <Application>Microsoft Office PowerPoint</Application>
  <PresentationFormat>Custom</PresentationFormat>
  <Paragraphs>255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Calibri Light</vt:lpstr>
      <vt:lpstr>Office</vt:lpstr>
      <vt:lpstr>Graph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ROOT</dc:creator>
  <cp:lastModifiedBy>James Matthews</cp:lastModifiedBy>
  <cp:revision>4</cp:revision>
  <dcterms:created xsi:type="dcterms:W3CDTF">2023-04-03T14:29:57Z</dcterms:created>
  <dcterms:modified xsi:type="dcterms:W3CDTF">2023-04-27T11:30:35Z</dcterms:modified>
</cp:coreProperties>
</file>