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>
        <p:scale>
          <a:sx n="10" d="100"/>
          <a:sy n="10" d="100"/>
        </p:scale>
        <p:origin x="3496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8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9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0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9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86A3-3163-9848-A94F-8052D343D943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29C30-8ED5-6B4E-B2FB-1CF259292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4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53F83A-FACC-AB4D-8B9C-76477A720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1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Papazian, Karen Nicole</dc:creator>
  <cp:lastModifiedBy>Papazian, Karen Nicole</cp:lastModifiedBy>
  <cp:revision>3</cp:revision>
  <dcterms:created xsi:type="dcterms:W3CDTF">2023-04-17T13:43:55Z</dcterms:created>
  <dcterms:modified xsi:type="dcterms:W3CDTF">2023-04-17T14:29:55Z</dcterms:modified>
</cp:coreProperties>
</file>