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709" r:id="rId3"/>
    <p:sldMasterId id="2147483729" r:id="rId4"/>
    <p:sldMasterId id="2147483781" r:id="rId5"/>
    <p:sldMasterId id="2147483801" r:id="rId6"/>
    <p:sldMasterId id="2147483745" r:id="rId7"/>
    <p:sldMasterId id="2147483765" r:id="rId8"/>
  </p:sldMasterIdLst>
  <p:notesMasterIdLst>
    <p:notesMasterId r:id="rId22"/>
  </p:notesMasterIdLst>
  <p:handoutMasterIdLst>
    <p:handoutMasterId r:id="rId23"/>
  </p:handoutMasterIdLst>
  <p:sldIdLst>
    <p:sldId id="316" r:id="rId9"/>
    <p:sldId id="317" r:id="rId10"/>
    <p:sldId id="287" r:id="rId11"/>
    <p:sldId id="323" r:id="rId12"/>
    <p:sldId id="288" r:id="rId13"/>
    <p:sldId id="289" r:id="rId14"/>
    <p:sldId id="314" r:id="rId15"/>
    <p:sldId id="327" r:id="rId16"/>
    <p:sldId id="328" r:id="rId17"/>
    <p:sldId id="329" r:id="rId18"/>
    <p:sldId id="330" r:id="rId19"/>
    <p:sldId id="331" r:id="rId20"/>
    <p:sldId id="302" r:id="rId21"/>
  </p:sldIdLst>
  <p:sldSz cx="6858000" cy="51435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orient="horz" pos="599" userDrawn="1">
          <p15:clr>
            <a:srgbClr val="A4A3A4"/>
          </p15:clr>
        </p15:guide>
        <p15:guide id="3" pos="2160" userDrawn="1">
          <p15:clr>
            <a:srgbClr val="A4A3A4"/>
          </p15:clr>
        </p15:guide>
        <p15:guide id="4" pos="4202" userDrawn="1">
          <p15:clr>
            <a:srgbClr val="A4A3A4"/>
          </p15:clr>
        </p15:guide>
        <p15:guide id="5" pos="11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34"/>
    <a:srgbClr val="DADBDC"/>
    <a:srgbClr val="00A9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FD1E19-C93F-4773-AED8-9EC4040FABEE}" v="19" dt="2023-04-24T07:07:57.1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4" autoAdjust="0"/>
  </p:normalViewPr>
  <p:slideViewPr>
    <p:cSldViewPr showGuides="1">
      <p:cViewPr varScale="1">
        <p:scale>
          <a:sx n="88" d="100"/>
          <a:sy n="88" d="100"/>
        </p:scale>
        <p:origin x="1312" y="44"/>
      </p:cViewPr>
      <p:guideLst>
        <p:guide orient="horz" pos="1620"/>
        <p:guide orient="horz" pos="599"/>
        <p:guide pos="2160"/>
        <p:guide pos="4202"/>
        <p:guide pos="11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121" d="100"/>
          <a:sy n="121" d="100"/>
        </p:scale>
        <p:origin x="4938"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ker, Simon (Environment, Black Mountain)" userId="8684241f-be37-405e-86fd-616c7907b60e" providerId="ADAL" clId="{22FD1E19-C93F-4773-AED8-9EC4040FABEE}"/>
    <pc:docChg chg="undo custSel delSld modSld sldOrd">
      <pc:chgData name="Walker, Simon (Environment, Black Mountain)" userId="8684241f-be37-405e-86fd-616c7907b60e" providerId="ADAL" clId="{22FD1E19-C93F-4773-AED8-9EC4040FABEE}" dt="2023-04-24T08:53:06.519" v="292" actId="1036"/>
      <pc:docMkLst>
        <pc:docMk/>
      </pc:docMkLst>
      <pc:sldChg chg="modSp del mod">
        <pc:chgData name="Walker, Simon (Environment, Black Mountain)" userId="8684241f-be37-405e-86fd-616c7907b60e" providerId="ADAL" clId="{22FD1E19-C93F-4773-AED8-9EC4040FABEE}" dt="2023-04-24T07:47:46.185" v="250" actId="47"/>
        <pc:sldMkLst>
          <pc:docMk/>
          <pc:sldMk cId="2461060392" sldId="285"/>
        </pc:sldMkLst>
        <pc:spChg chg="mod">
          <ac:chgData name="Walker, Simon (Environment, Black Mountain)" userId="8684241f-be37-405e-86fd-616c7907b60e" providerId="ADAL" clId="{22FD1E19-C93F-4773-AED8-9EC4040FABEE}" dt="2023-04-24T06:55:18.929" v="160" actId="207"/>
          <ac:spMkLst>
            <pc:docMk/>
            <pc:sldMk cId="2461060392" sldId="285"/>
            <ac:spMk id="2" creationId="{00000000-0000-0000-0000-000000000000}"/>
          </ac:spMkLst>
        </pc:spChg>
      </pc:sldChg>
      <pc:sldChg chg="modSp mod">
        <pc:chgData name="Walker, Simon (Environment, Black Mountain)" userId="8684241f-be37-405e-86fd-616c7907b60e" providerId="ADAL" clId="{22FD1E19-C93F-4773-AED8-9EC4040FABEE}" dt="2023-04-24T07:47:52.551" v="252" actId="20577"/>
        <pc:sldMkLst>
          <pc:docMk/>
          <pc:sldMk cId="2963158570" sldId="287"/>
        </pc:sldMkLst>
        <pc:spChg chg="mod">
          <ac:chgData name="Walker, Simon (Environment, Black Mountain)" userId="8684241f-be37-405e-86fd-616c7907b60e" providerId="ADAL" clId="{22FD1E19-C93F-4773-AED8-9EC4040FABEE}" dt="2023-04-24T07:47:52.551" v="252" actId="20577"/>
          <ac:spMkLst>
            <pc:docMk/>
            <pc:sldMk cId="2963158570" sldId="287"/>
            <ac:spMk id="13" creationId="{9D5C87A1-E6F6-4D45-85BC-FA88447CF51A}"/>
          </ac:spMkLst>
        </pc:spChg>
      </pc:sldChg>
      <pc:sldChg chg="modSp mod">
        <pc:chgData name="Walker, Simon (Environment, Black Mountain)" userId="8684241f-be37-405e-86fd-616c7907b60e" providerId="ADAL" clId="{22FD1E19-C93F-4773-AED8-9EC4040FABEE}" dt="2023-04-24T07:47:58.115" v="254" actId="20577"/>
        <pc:sldMkLst>
          <pc:docMk/>
          <pc:sldMk cId="4170465058" sldId="288"/>
        </pc:sldMkLst>
        <pc:spChg chg="mod">
          <ac:chgData name="Walker, Simon (Environment, Black Mountain)" userId="8684241f-be37-405e-86fd-616c7907b60e" providerId="ADAL" clId="{22FD1E19-C93F-4773-AED8-9EC4040FABEE}" dt="2023-04-24T07:47:58.115" v="254" actId="20577"/>
          <ac:spMkLst>
            <pc:docMk/>
            <pc:sldMk cId="4170465058" sldId="288"/>
            <ac:spMk id="9" creationId="{F03163E2-9E6F-46E1-80A0-16B577F98BF1}"/>
          </ac:spMkLst>
        </pc:spChg>
      </pc:sldChg>
      <pc:sldChg chg="modSp mod">
        <pc:chgData name="Walker, Simon (Environment, Black Mountain)" userId="8684241f-be37-405e-86fd-616c7907b60e" providerId="ADAL" clId="{22FD1E19-C93F-4773-AED8-9EC4040FABEE}" dt="2023-04-24T07:48:03.102" v="256" actId="20577"/>
        <pc:sldMkLst>
          <pc:docMk/>
          <pc:sldMk cId="4027710042" sldId="289"/>
        </pc:sldMkLst>
        <pc:spChg chg="mod">
          <ac:chgData name="Walker, Simon (Environment, Black Mountain)" userId="8684241f-be37-405e-86fd-616c7907b60e" providerId="ADAL" clId="{22FD1E19-C93F-4773-AED8-9EC4040FABEE}" dt="2023-04-24T07:48:03.102" v="256" actId="20577"/>
          <ac:spMkLst>
            <pc:docMk/>
            <pc:sldMk cId="4027710042" sldId="289"/>
            <ac:spMk id="59" creationId="{5BD730DE-8CE2-4F86-A2D2-949A2F2D3EA5}"/>
          </ac:spMkLst>
        </pc:spChg>
        <pc:picChg chg="mod">
          <ac:chgData name="Walker, Simon (Environment, Black Mountain)" userId="8684241f-be37-405e-86fd-616c7907b60e" providerId="ADAL" clId="{22FD1E19-C93F-4773-AED8-9EC4040FABEE}" dt="2023-04-24T03:13:56.092" v="79" actId="1076"/>
          <ac:picMkLst>
            <pc:docMk/>
            <pc:sldMk cId="4027710042" sldId="289"/>
            <ac:picMk id="4" creationId="{06BBAAE2-4074-39A5-3B12-8C175B557841}"/>
          </ac:picMkLst>
        </pc:picChg>
      </pc:sldChg>
      <pc:sldChg chg="modSp mod">
        <pc:chgData name="Walker, Simon (Environment, Black Mountain)" userId="8684241f-be37-405e-86fd-616c7907b60e" providerId="ADAL" clId="{22FD1E19-C93F-4773-AED8-9EC4040FABEE}" dt="2023-04-24T07:48:09.483" v="258" actId="20577"/>
        <pc:sldMkLst>
          <pc:docMk/>
          <pc:sldMk cId="1508788558" sldId="314"/>
        </pc:sldMkLst>
        <pc:spChg chg="mod">
          <ac:chgData name="Walker, Simon (Environment, Black Mountain)" userId="8684241f-be37-405e-86fd-616c7907b60e" providerId="ADAL" clId="{22FD1E19-C93F-4773-AED8-9EC4040FABEE}" dt="2023-04-24T07:48:09.483" v="258" actId="20577"/>
          <ac:spMkLst>
            <pc:docMk/>
            <pc:sldMk cId="1508788558" sldId="314"/>
            <ac:spMk id="9" creationId="{60B50EED-F0CF-42CA-89F6-69D549CBC273}"/>
          </ac:spMkLst>
        </pc:spChg>
        <pc:picChg chg="mod">
          <ac:chgData name="Walker, Simon (Environment, Black Mountain)" userId="8684241f-be37-405e-86fd-616c7907b60e" providerId="ADAL" clId="{22FD1E19-C93F-4773-AED8-9EC4040FABEE}" dt="2023-04-24T03:14:25.055" v="84" actId="1035"/>
          <ac:picMkLst>
            <pc:docMk/>
            <pc:sldMk cId="1508788558" sldId="314"/>
            <ac:picMk id="8" creationId="{FD0D17A1-F875-EA90-AEB0-C8F064D152AF}"/>
          </ac:picMkLst>
        </pc:picChg>
      </pc:sldChg>
      <pc:sldChg chg="addSp modSp mod">
        <pc:chgData name="Walker, Simon (Environment, Black Mountain)" userId="8684241f-be37-405e-86fd-616c7907b60e" providerId="ADAL" clId="{22FD1E19-C93F-4773-AED8-9EC4040FABEE}" dt="2023-04-24T08:53:06.519" v="292" actId="1036"/>
        <pc:sldMkLst>
          <pc:docMk/>
          <pc:sldMk cId="3818464601" sldId="316"/>
        </pc:sldMkLst>
        <pc:spChg chg="add mod">
          <ac:chgData name="Walker, Simon (Environment, Black Mountain)" userId="8684241f-be37-405e-86fd-616c7907b60e" providerId="ADAL" clId="{22FD1E19-C93F-4773-AED8-9EC4040FABEE}" dt="2023-04-24T08:53:06.519" v="292" actId="1036"/>
          <ac:spMkLst>
            <pc:docMk/>
            <pc:sldMk cId="3818464601" sldId="316"/>
            <ac:spMk id="3" creationId="{7E2A1C50-85FE-8187-FDD1-55CB4B972CF3}"/>
          </ac:spMkLst>
        </pc:spChg>
        <pc:spChg chg="mod">
          <ac:chgData name="Walker, Simon (Environment, Black Mountain)" userId="8684241f-be37-405e-86fd-616c7907b60e" providerId="ADAL" clId="{22FD1E19-C93F-4773-AED8-9EC4040FABEE}" dt="2023-04-24T08:53:02.431" v="290" actId="1036"/>
          <ac:spMkLst>
            <pc:docMk/>
            <pc:sldMk cId="3818464601" sldId="316"/>
            <ac:spMk id="12" creationId="{638EF905-FE7E-BC88-65A7-A4CD998EA90C}"/>
          </ac:spMkLst>
        </pc:spChg>
      </pc:sldChg>
      <pc:sldChg chg="modSp mod">
        <pc:chgData name="Walker, Simon (Environment, Black Mountain)" userId="8684241f-be37-405e-86fd-616c7907b60e" providerId="ADAL" clId="{22FD1E19-C93F-4773-AED8-9EC4040FABEE}" dt="2023-04-24T06:55:28.143" v="161" actId="207"/>
        <pc:sldMkLst>
          <pc:docMk/>
          <pc:sldMk cId="2628362894" sldId="317"/>
        </pc:sldMkLst>
        <pc:spChg chg="mod">
          <ac:chgData name="Walker, Simon (Environment, Black Mountain)" userId="8684241f-be37-405e-86fd-616c7907b60e" providerId="ADAL" clId="{22FD1E19-C93F-4773-AED8-9EC4040FABEE}" dt="2023-04-24T06:55:28.143" v="161" actId="207"/>
          <ac:spMkLst>
            <pc:docMk/>
            <pc:sldMk cId="2628362894" sldId="317"/>
            <ac:spMk id="8" creationId="{6C1E60F3-6307-4E13-95E3-D691C6FDA204}"/>
          </ac:spMkLst>
        </pc:spChg>
      </pc:sldChg>
      <pc:sldChg chg="modSp mod">
        <pc:chgData name="Walker, Simon (Environment, Black Mountain)" userId="8684241f-be37-405e-86fd-616c7907b60e" providerId="ADAL" clId="{22FD1E19-C93F-4773-AED8-9EC4040FABEE}" dt="2023-04-24T07:25:17.095" v="233" actId="113"/>
        <pc:sldMkLst>
          <pc:docMk/>
          <pc:sldMk cId="1771649741" sldId="323"/>
        </pc:sldMkLst>
        <pc:spChg chg="mod">
          <ac:chgData name="Walker, Simon (Environment, Black Mountain)" userId="8684241f-be37-405e-86fd-616c7907b60e" providerId="ADAL" clId="{22FD1E19-C93F-4773-AED8-9EC4040FABEE}" dt="2023-04-24T07:25:17.095" v="233" actId="113"/>
          <ac:spMkLst>
            <pc:docMk/>
            <pc:sldMk cId="1771649741" sldId="323"/>
            <ac:spMk id="2" creationId="{807DD08A-10FB-DF04-3232-EA7BB69AC1F8}"/>
          </ac:spMkLst>
        </pc:spChg>
      </pc:sldChg>
      <pc:sldChg chg="modSp del mod ord">
        <pc:chgData name="Walker, Simon (Environment, Black Mountain)" userId="8684241f-be37-405e-86fd-616c7907b60e" providerId="ADAL" clId="{22FD1E19-C93F-4773-AED8-9EC4040FABEE}" dt="2023-04-24T07:46:00.461" v="236" actId="47"/>
        <pc:sldMkLst>
          <pc:docMk/>
          <pc:sldMk cId="1034685825" sldId="324"/>
        </pc:sldMkLst>
        <pc:spChg chg="mod">
          <ac:chgData name="Walker, Simon (Environment, Black Mountain)" userId="8684241f-be37-405e-86fd-616c7907b60e" providerId="ADAL" clId="{22FD1E19-C93F-4773-AED8-9EC4040FABEE}" dt="2023-04-24T03:11:45.920" v="23" actId="108"/>
          <ac:spMkLst>
            <pc:docMk/>
            <pc:sldMk cId="1034685825" sldId="324"/>
            <ac:spMk id="8" creationId="{021B5139-8967-1E48-6F3B-1B0FC4747333}"/>
          </ac:spMkLst>
        </pc:spChg>
        <pc:picChg chg="mod">
          <ac:chgData name="Walker, Simon (Environment, Black Mountain)" userId="8684241f-be37-405e-86fd-616c7907b60e" providerId="ADAL" clId="{22FD1E19-C93F-4773-AED8-9EC4040FABEE}" dt="2023-04-24T03:11:21.716" v="20" actId="1035"/>
          <ac:picMkLst>
            <pc:docMk/>
            <pc:sldMk cId="1034685825" sldId="324"/>
            <ac:picMk id="7" creationId="{4BB73BD8-375F-A71E-C736-18B1D3535BAC}"/>
          </ac:picMkLst>
        </pc:picChg>
      </pc:sldChg>
      <pc:sldChg chg="del">
        <pc:chgData name="Walker, Simon (Environment, Black Mountain)" userId="8684241f-be37-405e-86fd-616c7907b60e" providerId="ADAL" clId="{22FD1E19-C93F-4773-AED8-9EC4040FABEE}" dt="2023-04-24T07:24:10.024" v="189" actId="47"/>
        <pc:sldMkLst>
          <pc:docMk/>
          <pc:sldMk cId="1113435403" sldId="326"/>
        </pc:sldMkLst>
      </pc:sldChg>
      <pc:sldChg chg="modSp mod">
        <pc:chgData name="Walker, Simon (Environment, Black Mountain)" userId="8684241f-be37-405e-86fd-616c7907b60e" providerId="ADAL" clId="{22FD1E19-C93F-4773-AED8-9EC4040FABEE}" dt="2023-04-24T07:48:15.566" v="260" actId="20577"/>
        <pc:sldMkLst>
          <pc:docMk/>
          <pc:sldMk cId="2768331333" sldId="327"/>
        </pc:sldMkLst>
        <pc:spChg chg="mod">
          <ac:chgData name="Walker, Simon (Environment, Black Mountain)" userId="8684241f-be37-405e-86fd-616c7907b60e" providerId="ADAL" clId="{22FD1E19-C93F-4773-AED8-9EC4040FABEE}" dt="2023-04-24T06:54:53.743" v="155" actId="1037"/>
          <ac:spMkLst>
            <pc:docMk/>
            <pc:sldMk cId="2768331333" sldId="327"/>
            <ac:spMk id="3" creationId="{4E2A8067-065E-A937-68A6-4B4AA7FDBCF1}"/>
          </ac:spMkLst>
        </pc:spChg>
        <pc:spChg chg="mod">
          <ac:chgData name="Walker, Simon (Environment, Black Mountain)" userId="8684241f-be37-405e-86fd-616c7907b60e" providerId="ADAL" clId="{22FD1E19-C93F-4773-AED8-9EC4040FABEE}" dt="2023-04-24T06:54:57.340" v="158" actId="1037"/>
          <ac:spMkLst>
            <pc:docMk/>
            <pc:sldMk cId="2768331333" sldId="327"/>
            <ac:spMk id="4" creationId="{851924A1-7CE4-E775-E67F-59C6E01B6F59}"/>
          </ac:spMkLst>
        </pc:spChg>
        <pc:spChg chg="mod">
          <ac:chgData name="Walker, Simon (Environment, Black Mountain)" userId="8684241f-be37-405e-86fd-616c7907b60e" providerId="ADAL" clId="{22FD1E19-C93F-4773-AED8-9EC4040FABEE}" dt="2023-04-24T07:48:15.566" v="260" actId="20577"/>
          <ac:spMkLst>
            <pc:docMk/>
            <pc:sldMk cId="2768331333" sldId="327"/>
            <ac:spMk id="5" creationId="{B320296C-8A1F-5265-A145-632034920EF8}"/>
          </ac:spMkLst>
        </pc:spChg>
        <pc:picChg chg="mod">
          <ac:chgData name="Walker, Simon (Environment, Black Mountain)" userId="8684241f-be37-405e-86fd-616c7907b60e" providerId="ADAL" clId="{22FD1E19-C93F-4773-AED8-9EC4040FABEE}" dt="2023-04-24T03:15:52.248" v="103" actId="1076"/>
          <ac:picMkLst>
            <pc:docMk/>
            <pc:sldMk cId="2768331333" sldId="327"/>
            <ac:picMk id="10" creationId="{BBD9FCDA-5465-4B0A-0670-212442DBA76E}"/>
          </ac:picMkLst>
        </pc:picChg>
      </pc:sldChg>
      <pc:sldChg chg="modSp mod">
        <pc:chgData name="Walker, Simon (Environment, Black Mountain)" userId="8684241f-be37-405e-86fd-616c7907b60e" providerId="ADAL" clId="{22FD1E19-C93F-4773-AED8-9EC4040FABEE}" dt="2023-04-24T07:48:21.379" v="262" actId="20577"/>
        <pc:sldMkLst>
          <pc:docMk/>
          <pc:sldMk cId="2444718829" sldId="328"/>
        </pc:sldMkLst>
        <pc:spChg chg="mod">
          <ac:chgData name="Walker, Simon (Environment, Black Mountain)" userId="8684241f-be37-405e-86fd-616c7907b60e" providerId="ADAL" clId="{22FD1E19-C93F-4773-AED8-9EC4040FABEE}" dt="2023-04-24T07:48:21.379" v="262" actId="20577"/>
          <ac:spMkLst>
            <pc:docMk/>
            <pc:sldMk cId="2444718829" sldId="328"/>
            <ac:spMk id="2" creationId="{B08C6581-B8C8-9F6A-0258-E2C3A27BB024}"/>
          </ac:spMkLst>
        </pc:spChg>
      </pc:sldChg>
      <pc:sldChg chg="modSp mod">
        <pc:chgData name="Walker, Simon (Environment, Black Mountain)" userId="8684241f-be37-405e-86fd-616c7907b60e" providerId="ADAL" clId="{22FD1E19-C93F-4773-AED8-9EC4040FABEE}" dt="2023-04-24T07:48:26.825" v="264" actId="20577"/>
        <pc:sldMkLst>
          <pc:docMk/>
          <pc:sldMk cId="2235134317" sldId="329"/>
        </pc:sldMkLst>
        <pc:spChg chg="mod">
          <ac:chgData name="Walker, Simon (Environment, Black Mountain)" userId="8684241f-be37-405e-86fd-616c7907b60e" providerId="ADAL" clId="{22FD1E19-C93F-4773-AED8-9EC4040FABEE}" dt="2023-04-24T07:48:26.825" v="264" actId="20577"/>
          <ac:spMkLst>
            <pc:docMk/>
            <pc:sldMk cId="2235134317" sldId="329"/>
            <ac:spMk id="2" creationId="{02B39E36-ADB1-4786-AF08-69631D42B938}"/>
          </ac:spMkLst>
        </pc:spChg>
      </pc:sldChg>
      <pc:sldChg chg="del">
        <pc:chgData name="Walker, Simon (Environment, Black Mountain)" userId="8684241f-be37-405e-86fd-616c7907b60e" providerId="ADAL" clId="{22FD1E19-C93F-4773-AED8-9EC4040FABEE}" dt="2023-04-24T03:07:01.483" v="1" actId="47"/>
        <pc:sldMkLst>
          <pc:docMk/>
          <pc:sldMk cId="4276779530" sldId="33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FA697C-5849-4DDF-A6C8-08E6893940F4}" type="datetimeFigureOut">
              <a:rPr lang="en-AU" smtClean="0"/>
              <a:pPr/>
              <a:t>24/04/2023</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992BC2-9435-4D31-AEB3-5D5877AD6447}" type="datetimeFigureOut">
              <a:rPr lang="en-AU" smtClean="0"/>
              <a:pPr/>
              <a:t>24/04/2023</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88640" y="1779662"/>
            <a:ext cx="2700300" cy="1728192"/>
          </a:xfrm>
        </p:spPr>
        <p:txBody>
          <a:bodyPr anchor="b" anchorCtr="0">
            <a:normAutofit/>
          </a:bodyPr>
          <a:lstStyle>
            <a:lvl1pPr algn="l">
              <a:lnSpc>
                <a:spcPct val="90000"/>
              </a:lnSpc>
              <a:defRPr sz="2700" b="0">
                <a:solidFill>
                  <a:schemeClr val="accent3"/>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188640" y="3651870"/>
            <a:ext cx="2700300" cy="576064"/>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dirty="0"/>
          </a:p>
        </p:txBody>
      </p:sp>
      <p:sp>
        <p:nvSpPr>
          <p:cNvPr id="4" name="Rectangle 3"/>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9" name="Picture 8"/>
          <p:cNvPicPr>
            <a:picLocks noChangeAspect="1"/>
          </p:cNvPicPr>
          <p:nvPr userDrawn="1"/>
        </p:nvPicPr>
        <p:blipFill>
          <a:blip r:embed="rId2"/>
          <a:stretch>
            <a:fillRect/>
          </a:stretch>
        </p:blipFill>
        <p:spPr>
          <a:xfrm>
            <a:off x="188641" y="267494"/>
            <a:ext cx="719597" cy="720000"/>
          </a:xfrm>
          <a:prstGeom prst="rect">
            <a:avLst/>
          </a:prstGeom>
        </p:spPr>
      </p:pic>
      <p:sp>
        <p:nvSpPr>
          <p:cNvPr id="11" name="Rectangle 10"/>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spTree>
    <p:extLst>
      <p:ext uri="{BB962C8B-B14F-4D97-AF65-F5344CB8AC3E}">
        <p14:creationId xmlns:p14="http://schemas.microsoft.com/office/powerpoint/2010/main" val="1775978711"/>
      </p:ext>
    </p:extLst>
  </p:cSld>
  <p:clrMapOvr>
    <a:masterClrMapping/>
  </p:clrMapOvr>
  <p:extLst>
    <p:ext uri="{DCECCB84-F9BA-43D5-87BE-67443E8EF086}">
      <p15:sldGuideLst xmlns:p15="http://schemas.microsoft.com/office/powerpoint/2012/main">
        <p15:guide id="1" pos="2160" userDrawn="1">
          <p15:clr>
            <a:srgbClr val="FBAE40"/>
          </p15:clr>
        </p15:guide>
        <p15:guide id="2" orient="horz" pos="1620" userDrawn="1">
          <p15:clr>
            <a:srgbClr val="FBAE40"/>
          </p15:clr>
        </p15:guide>
        <p15:guide id="3" pos="4202" userDrawn="1">
          <p15:clr>
            <a:srgbClr val="FBAE40"/>
          </p15:clr>
        </p15:guide>
        <p15:guide id="4" pos="11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3429000" y="0"/>
            <a:ext cx="3429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title"/>
          </p:nvPr>
        </p:nvSpPr>
        <p:spPr>
          <a:xfrm>
            <a:off x="188640" y="805459"/>
            <a:ext cx="3028950" cy="639365"/>
          </a:xfrm>
        </p:spPr>
        <p:txBody>
          <a:bodyPr/>
          <a:lstStyle/>
          <a:p>
            <a:r>
              <a:rPr lang="en-US"/>
              <a:t>Click to edit Master title style</a:t>
            </a:r>
            <a:endParaRPr lang="en-AU" dirty="0"/>
          </a:p>
        </p:txBody>
      </p:sp>
      <p:sp>
        <p:nvSpPr>
          <p:cNvPr id="3" name="Content Placeholder 2"/>
          <p:cNvSpPr>
            <a:spLocks noGrp="1"/>
          </p:cNvSpPr>
          <p:nvPr>
            <p:ph sz="half" idx="1"/>
          </p:nvPr>
        </p:nvSpPr>
        <p:spPr>
          <a:xfrm>
            <a:off x="188640" y="1665854"/>
            <a:ext cx="3028950" cy="3066136"/>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3629025" y="1665854"/>
            <a:ext cx="3028950" cy="3066136"/>
          </a:xfrm>
        </p:spPr>
        <p:txBody>
          <a:bodyPr/>
          <a:lstStyle>
            <a:lvl1pPr>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500">
                <a:solidFill>
                  <a:schemeClr val="bg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a:xfrm>
            <a:off x="451028" y="4878250"/>
            <a:ext cx="276656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4224472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188640" y="1131590"/>
            <a:ext cx="4752528" cy="3599160"/>
          </a:xfrm>
        </p:spPr>
        <p:txBody>
          <a:bodyPr anchor="b" anchorCtr="0"/>
          <a:lstStyle>
            <a:lvl1pPr marL="0" indent="0">
              <a:spcAft>
                <a:spcPts val="0"/>
              </a:spcAft>
              <a:buFontTx/>
              <a:buNone/>
              <a:defRPr sz="3300" b="0">
                <a:solidFill>
                  <a:schemeClr val="accent1"/>
                </a:solidFill>
              </a:defRPr>
            </a:lvl1pPr>
            <a:lvl2pPr marL="0" indent="0">
              <a:lnSpc>
                <a:spcPct val="75000"/>
              </a:lnSpc>
              <a:spcAft>
                <a:spcPts val="638"/>
              </a:spcAft>
              <a:buNone/>
              <a:defRPr sz="3300" b="0">
                <a:solidFill>
                  <a:schemeClr val="bg1"/>
                </a:solidFill>
              </a:defRPr>
            </a:lvl2pPr>
            <a:lvl3pPr marL="0" indent="0">
              <a:buNone/>
              <a:defRPr sz="165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708268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F13475-99FA-4FB1-BE43-8B7E2FCD887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5045" y="4213358"/>
            <a:ext cx="2731179" cy="684000"/>
          </a:xfrm>
          <a:prstGeom prst="rect">
            <a:avLst/>
          </a:prstGeom>
        </p:spPr>
      </p:pic>
      <p:sp>
        <p:nvSpPr>
          <p:cNvPr id="27" name="Rectangle 26"/>
          <p:cNvSpPr/>
          <p:nvPr userDrawn="1"/>
        </p:nvSpPr>
        <p:spPr>
          <a:xfrm>
            <a:off x="0" y="0"/>
            <a:ext cx="6858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ubtitle 2"/>
          <p:cNvSpPr>
            <a:spLocks noGrp="1"/>
          </p:cNvSpPr>
          <p:nvPr>
            <p:ph type="subTitle" idx="1" hasCustomPrompt="1"/>
          </p:nvPr>
        </p:nvSpPr>
        <p:spPr>
          <a:xfrm>
            <a:off x="188640" y="3579862"/>
            <a:ext cx="4536504" cy="1008112"/>
          </a:xfrm>
        </p:spPr>
        <p:txBody>
          <a:bodyPr numCol="2" spcCol="360000">
            <a:normAutofit/>
          </a:bodyPr>
          <a:lstStyle>
            <a:lvl1pPr marL="0" indent="0" algn="l">
              <a:lnSpc>
                <a:spcPct val="90000"/>
              </a:lnSpc>
              <a:spcBef>
                <a:spcPts val="2250"/>
              </a:spcBef>
              <a:buNone/>
              <a:defRPr sz="1200" b="1">
                <a:solidFill>
                  <a:schemeClr val="tx1"/>
                </a:solidFill>
              </a:defRPr>
            </a:lvl1pPr>
            <a:lvl2pPr marL="0" indent="0" algn="l">
              <a:lnSpc>
                <a:spcPct val="90000"/>
              </a:lnSpc>
              <a:spcBef>
                <a:spcPts val="0"/>
              </a:spcBef>
              <a:spcAft>
                <a:spcPts val="422"/>
              </a:spcAft>
              <a:buNone/>
              <a:defRPr sz="1200">
                <a:solidFill>
                  <a:schemeClr val="tx1"/>
                </a:solidFill>
              </a:defRPr>
            </a:lvl2pPr>
            <a:lvl3pPr marL="199800" indent="-199800" algn="l">
              <a:lnSpc>
                <a:spcPct val="90000"/>
              </a:lnSpc>
              <a:spcBef>
                <a:spcPts val="0"/>
              </a:spcBef>
              <a:buNone/>
              <a:tabLst>
                <a:tab pos="267300" algn="l"/>
              </a:tabLst>
              <a:defRPr sz="12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188641" y="2715766"/>
            <a:ext cx="4536503" cy="576064"/>
          </a:xfrm>
        </p:spPr>
        <p:txBody>
          <a:bodyPr anchor="b" anchorCtr="0">
            <a:noAutofit/>
          </a:bodyPr>
          <a:lstStyle>
            <a:lvl1pPr>
              <a:defRPr sz="2700">
                <a:solidFill>
                  <a:schemeClr val="accent3"/>
                </a:solidFill>
              </a:defRPr>
            </a:lvl1pPr>
          </a:lstStyle>
          <a:p>
            <a:r>
              <a:rPr lang="en-US" dirty="0"/>
              <a:t>Click to edit Master title style</a:t>
            </a:r>
            <a:endParaRPr lang="en-AU" dirty="0"/>
          </a:p>
        </p:txBody>
      </p:sp>
      <p:sp>
        <p:nvSpPr>
          <p:cNvPr id="7" name="Rectangle 6">
            <a:extLst>
              <a:ext uri="{FF2B5EF4-FFF2-40B4-BE49-F238E27FC236}">
                <a16:creationId xmlns:a16="http://schemas.microsoft.com/office/drawing/2014/main" id="{06A67824-90B2-423C-A104-7B42A3839AE2}"/>
              </a:ext>
            </a:extLst>
          </p:cNvPr>
          <p:cNvSpPr/>
          <p:nvPr userDrawn="1"/>
        </p:nvSpPr>
        <p:spPr>
          <a:xfrm>
            <a:off x="188640" y="4850174"/>
            <a:ext cx="3528392" cy="103875"/>
          </a:xfrm>
          <a:prstGeom prst="rect">
            <a:avLst/>
          </a:prstGeom>
        </p:spPr>
        <p:txBody>
          <a:bodyPr wrap="square" lIns="0" tIns="0" rIns="0" bIns="0">
            <a:spAutoFit/>
          </a:bodyPr>
          <a:lstStyle/>
          <a:p>
            <a:pPr algn="l">
              <a:lnSpc>
                <a:spcPct val="90000"/>
              </a:lnSpc>
            </a:pPr>
            <a:r>
              <a:rPr lang="en-AU" sz="75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24108601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BA75B46-820B-4AB5-B60C-D7A5A036E4F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5045" y="4213358"/>
            <a:ext cx="2731179" cy="684000"/>
          </a:xfrm>
          <a:prstGeom prst="rect">
            <a:avLst/>
          </a:prstGeom>
        </p:spPr>
      </p:pic>
      <p:sp>
        <p:nvSpPr>
          <p:cNvPr id="4" name="Rectangle 3"/>
          <p:cNvSpPr/>
          <p:nvPr userDrawn="1"/>
        </p:nvSpPr>
        <p:spPr>
          <a:xfrm>
            <a:off x="0" y="0"/>
            <a:ext cx="6858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ubtitle 2"/>
          <p:cNvSpPr>
            <a:spLocks noGrp="1"/>
          </p:cNvSpPr>
          <p:nvPr>
            <p:ph type="subTitle" idx="1" hasCustomPrompt="1"/>
          </p:nvPr>
        </p:nvSpPr>
        <p:spPr>
          <a:xfrm>
            <a:off x="188640" y="3075807"/>
            <a:ext cx="4680000" cy="1623109"/>
          </a:xfrm>
        </p:spPr>
        <p:txBody>
          <a:bodyPr numCol="2" spcCol="360000">
            <a:normAutofit/>
          </a:bodyPr>
          <a:lstStyle>
            <a:lvl1pPr marL="0" indent="0" algn="l">
              <a:lnSpc>
                <a:spcPct val="90000"/>
              </a:lnSpc>
              <a:spcBef>
                <a:spcPts val="2250"/>
              </a:spcBef>
              <a:buNone/>
              <a:defRPr sz="900" b="1">
                <a:solidFill>
                  <a:schemeClr val="tx1"/>
                </a:solidFill>
              </a:defRPr>
            </a:lvl1pPr>
            <a:lvl2pPr marL="0" indent="0" algn="l">
              <a:lnSpc>
                <a:spcPct val="90000"/>
              </a:lnSpc>
              <a:spcBef>
                <a:spcPts val="0"/>
              </a:spcBef>
              <a:spcAft>
                <a:spcPts val="422"/>
              </a:spcAft>
              <a:buNone/>
              <a:defRPr sz="900">
                <a:solidFill>
                  <a:schemeClr val="tx1"/>
                </a:solidFill>
              </a:defRPr>
            </a:lvl2pPr>
            <a:lvl3pPr marL="199800" indent="-199800" algn="l">
              <a:lnSpc>
                <a:spcPct val="90000"/>
              </a:lnSpc>
              <a:spcBef>
                <a:spcPts val="0"/>
              </a:spcBef>
              <a:buNone/>
              <a:tabLst>
                <a:tab pos="267300" algn="l"/>
              </a:tabLst>
              <a:defRPr sz="9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8" name="Rectangle 7">
            <a:extLst>
              <a:ext uri="{FF2B5EF4-FFF2-40B4-BE49-F238E27FC236}">
                <a16:creationId xmlns:a16="http://schemas.microsoft.com/office/drawing/2014/main" id="{37409FA4-CE84-4CA9-8D11-CD055B81E7A2}"/>
              </a:ext>
            </a:extLst>
          </p:cNvPr>
          <p:cNvSpPr/>
          <p:nvPr userDrawn="1"/>
        </p:nvSpPr>
        <p:spPr>
          <a:xfrm>
            <a:off x="188640" y="4850174"/>
            <a:ext cx="3528392" cy="103875"/>
          </a:xfrm>
          <a:prstGeom prst="rect">
            <a:avLst/>
          </a:prstGeom>
        </p:spPr>
        <p:txBody>
          <a:bodyPr wrap="square" lIns="0" tIns="0" rIns="0" bIns="0">
            <a:spAutoFit/>
          </a:bodyPr>
          <a:lstStyle/>
          <a:p>
            <a:pPr algn="l">
              <a:lnSpc>
                <a:spcPct val="90000"/>
              </a:lnSpc>
            </a:pPr>
            <a:r>
              <a:rPr lang="en-AU" sz="75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30751960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88640" y="1779662"/>
            <a:ext cx="2700300" cy="1728192"/>
          </a:xfrm>
        </p:spPr>
        <p:txBody>
          <a:bodyPr anchor="b" anchorCtr="0">
            <a:normAutofit/>
          </a:bodyPr>
          <a:lstStyle>
            <a:lvl1pPr algn="l">
              <a:lnSpc>
                <a:spcPct val="90000"/>
              </a:lnSpc>
              <a:defRPr sz="2700" b="0">
                <a:solidFill>
                  <a:schemeClr val="accent3"/>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188640" y="3651870"/>
            <a:ext cx="2700300" cy="576064"/>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dirty="0"/>
          </a:p>
        </p:txBody>
      </p:sp>
      <p:sp>
        <p:nvSpPr>
          <p:cNvPr id="4" name="Rectangle 3"/>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ectangle 10"/>
          <p:cNvSpPr/>
          <p:nvPr userDrawn="1"/>
        </p:nvSpPr>
        <p:spPr>
          <a:xfrm>
            <a:off x="188640" y="4850174"/>
            <a:ext cx="2160240"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7" name="Picture 6">
            <a:extLst>
              <a:ext uri="{FF2B5EF4-FFF2-40B4-BE49-F238E27FC236}">
                <a16:creationId xmlns:a16="http://schemas.microsoft.com/office/drawing/2014/main" id="{EBBD9626-D491-47A9-A802-D99845B77B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368" y="312929"/>
            <a:ext cx="1567204" cy="360000"/>
          </a:xfrm>
          <a:prstGeom prst="rect">
            <a:avLst/>
          </a:prstGeom>
        </p:spPr>
      </p:pic>
    </p:spTree>
    <p:extLst>
      <p:ext uri="{BB962C8B-B14F-4D97-AF65-F5344CB8AC3E}">
        <p14:creationId xmlns:p14="http://schemas.microsoft.com/office/powerpoint/2010/main" val="2466856202"/>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guide id="3" pos="4202">
          <p15:clr>
            <a:srgbClr val="FBAE40"/>
          </p15:clr>
        </p15:guide>
        <p15:guide id="4" pos="11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88640" y="1779662"/>
            <a:ext cx="2700300" cy="1728192"/>
          </a:xfrm>
        </p:spPr>
        <p:txBody>
          <a:bodyPr anchor="b" anchorCtr="0">
            <a:normAutofit/>
          </a:bodyPr>
          <a:lstStyle>
            <a:lvl1pPr algn="l">
              <a:lnSpc>
                <a:spcPct val="90000"/>
              </a:lnSpc>
              <a:defRPr sz="2700" b="0">
                <a:solidFill>
                  <a:schemeClr val="accent3"/>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188640" y="3651870"/>
            <a:ext cx="2700300" cy="576064"/>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dirty="0"/>
          </a:p>
        </p:txBody>
      </p:sp>
      <p:sp>
        <p:nvSpPr>
          <p:cNvPr id="11" name="Rectangle 10"/>
          <p:cNvSpPr/>
          <p:nvPr userDrawn="1"/>
        </p:nvSpPr>
        <p:spPr>
          <a:xfrm>
            <a:off x="188640" y="4850174"/>
            <a:ext cx="2304256"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sp>
        <p:nvSpPr>
          <p:cNvPr id="6" name="Picture Placeholder 5"/>
          <p:cNvSpPr>
            <a:spLocks noGrp="1"/>
          </p:cNvSpPr>
          <p:nvPr>
            <p:ph type="pic" sz="quarter" idx="10"/>
          </p:nvPr>
        </p:nvSpPr>
        <p:spPr>
          <a:xfrm>
            <a:off x="3429000" y="0"/>
            <a:ext cx="3422972"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pic>
        <p:nvPicPr>
          <p:cNvPr id="7" name="Picture 6">
            <a:extLst>
              <a:ext uri="{FF2B5EF4-FFF2-40B4-BE49-F238E27FC236}">
                <a16:creationId xmlns:a16="http://schemas.microsoft.com/office/drawing/2014/main" id="{F441549B-E060-4412-81C3-BB94DD3BB2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368" y="312929"/>
            <a:ext cx="1567204" cy="360000"/>
          </a:xfrm>
          <a:prstGeom prst="rect">
            <a:avLst/>
          </a:prstGeom>
        </p:spPr>
      </p:pic>
    </p:spTree>
    <p:extLst>
      <p:ext uri="{BB962C8B-B14F-4D97-AF65-F5344CB8AC3E}">
        <p14:creationId xmlns:p14="http://schemas.microsoft.com/office/powerpoint/2010/main" val="1547246889"/>
      </p:ext>
    </p:extLst>
  </p:cSld>
  <p:clrMapOvr>
    <a:masterClrMapping/>
  </p:clrMapOvr>
  <p:extLst>
    <p:ext uri="{DCECCB84-F9BA-43D5-87BE-67443E8EF086}">
      <p15:sldGuideLst xmlns:p15="http://schemas.microsoft.com/office/powerpoint/2012/main">
        <p15:guide id="1" pos="119">
          <p15:clr>
            <a:srgbClr val="FBAE40"/>
          </p15:clr>
        </p15:guide>
        <p15:guide id="2" orient="horz" pos="1620">
          <p15:clr>
            <a:srgbClr val="FBAE40"/>
          </p15:clr>
        </p15:guide>
        <p15:guide id="3" pos="2160">
          <p15:clr>
            <a:srgbClr val="FBAE40"/>
          </p15:clr>
        </p15:guide>
        <p15:guide id="4" pos="420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7" name="Picture 6">
            <a:extLst>
              <a:ext uri="{FF2B5EF4-FFF2-40B4-BE49-F238E27FC236}">
                <a16:creationId xmlns:a16="http://schemas.microsoft.com/office/drawing/2014/main" id="{E5EA4BEA-90AA-46F4-829C-BDC63E08AE8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65030" y="609532"/>
            <a:ext cx="3927940" cy="3924435"/>
          </a:xfrm>
          <a:prstGeom prst="rect">
            <a:avLst/>
          </a:prstGeom>
        </p:spPr>
      </p:pic>
      <p:sp>
        <p:nvSpPr>
          <p:cNvPr id="2" name="Title 1"/>
          <p:cNvSpPr>
            <a:spLocks noGrp="1"/>
          </p:cNvSpPr>
          <p:nvPr userDrawn="1">
            <p:ph type="ctrTitle"/>
          </p:nvPr>
        </p:nvSpPr>
        <p:spPr>
          <a:xfrm>
            <a:off x="188640" y="2054777"/>
            <a:ext cx="1512168" cy="1728192"/>
          </a:xfrm>
        </p:spPr>
        <p:txBody>
          <a:bodyPr anchor="b" anchorCtr="0">
            <a:normAutofit/>
          </a:bodyPr>
          <a:lstStyle>
            <a:lvl1pPr algn="l">
              <a:lnSpc>
                <a:spcPct val="90000"/>
              </a:lnSpc>
              <a:defRPr sz="2700" b="0">
                <a:solidFill>
                  <a:schemeClr val="accent3"/>
                </a:solidFill>
              </a:defRPr>
            </a:lvl1pPr>
          </a:lstStyle>
          <a:p>
            <a:r>
              <a:rPr lang="en-US"/>
              <a:t>Click to edit Master title style</a:t>
            </a:r>
            <a:endParaRPr lang="en-AU" dirty="0"/>
          </a:p>
        </p:txBody>
      </p:sp>
      <p:sp>
        <p:nvSpPr>
          <p:cNvPr id="11" name="Rectangle 10"/>
          <p:cNvSpPr/>
          <p:nvPr userDrawn="1"/>
        </p:nvSpPr>
        <p:spPr>
          <a:xfrm>
            <a:off x="188640" y="4850174"/>
            <a:ext cx="2160240"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9" name="Picture 8">
            <a:extLst>
              <a:ext uri="{FF2B5EF4-FFF2-40B4-BE49-F238E27FC236}">
                <a16:creationId xmlns:a16="http://schemas.microsoft.com/office/drawing/2014/main" id="{8A697D1B-C821-4CE4-BF7C-7EF317935C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368" y="312929"/>
            <a:ext cx="1567204" cy="360000"/>
          </a:xfrm>
          <a:prstGeom prst="rect">
            <a:avLst/>
          </a:prstGeom>
        </p:spPr>
      </p:pic>
    </p:spTree>
    <p:extLst>
      <p:ext uri="{BB962C8B-B14F-4D97-AF65-F5344CB8AC3E}">
        <p14:creationId xmlns:p14="http://schemas.microsoft.com/office/powerpoint/2010/main" val="4052783560"/>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guide id="3" pos="4202">
          <p15:clr>
            <a:srgbClr val="FBAE40"/>
          </p15:clr>
        </p15:guide>
        <p15:guide id="4" pos="11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1987287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48872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943691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641" y="1563638"/>
            <a:ext cx="6480719" cy="3168352"/>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7"/>
          <p:cNvSpPr>
            <a:spLocks noGrp="1"/>
          </p:cNvSpPr>
          <p:nvPr>
            <p:ph type="body" sz="quarter" idx="13" hasCustomPrompt="1"/>
          </p:nvPr>
        </p:nvSpPr>
        <p:spPr>
          <a:xfrm>
            <a:off x="196387" y="843558"/>
            <a:ext cx="6472973" cy="639900"/>
          </a:xfrm>
        </p:spPr>
        <p:txBody>
          <a:bodyPr>
            <a:normAutofit/>
          </a:bodyPr>
          <a:lstStyle>
            <a:lvl1pPr marL="0" indent="0">
              <a:lnSpc>
                <a:spcPct val="100000"/>
              </a:lnSpc>
              <a:spcBef>
                <a:spcPts val="0"/>
              </a:spcBef>
              <a:spcAft>
                <a:spcPts val="0"/>
              </a:spcAft>
              <a:buNone/>
              <a:defRPr sz="2100" b="0">
                <a:solidFill>
                  <a:schemeClr val="accent3"/>
                </a:solidFill>
              </a:defRPr>
            </a:lvl1pPr>
            <a:lvl2pPr marL="0" indent="0">
              <a:lnSpc>
                <a:spcPct val="80000"/>
              </a:lnSpc>
              <a:spcBef>
                <a:spcPts val="0"/>
              </a:spcBef>
              <a:buNone/>
              <a:defRPr sz="1650" b="0">
                <a:solidFill>
                  <a:schemeClr val="accent2"/>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15100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3429000" y="0"/>
            <a:ext cx="3422972"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3" name="Content Placeholder 2"/>
          <p:cNvSpPr>
            <a:spLocks noGrp="1"/>
          </p:cNvSpPr>
          <p:nvPr>
            <p:ph idx="1"/>
          </p:nvPr>
        </p:nvSpPr>
        <p:spPr>
          <a:xfrm>
            <a:off x="188641" y="1550788"/>
            <a:ext cx="3024335" cy="3181202"/>
          </a:xfrm>
        </p:spPr>
        <p:txBody>
          <a:bodyPr/>
          <a:lstStyle>
            <a:lvl1pPr>
              <a:defRPr sz="1800"/>
            </a:lvl1pPr>
            <a:lvl2pPr>
              <a:defRPr sz="1600"/>
            </a:lvl2pPr>
            <a:lvl3pPr>
              <a:defRPr sz="1600"/>
            </a:lvl3pPr>
            <a:lvl4pPr>
              <a:defRPr sz="16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188640" y="805459"/>
            <a:ext cx="3024336" cy="639365"/>
          </a:xfrm>
        </p:spPr>
        <p:txBody>
          <a:bodyPr/>
          <a:lstStyle/>
          <a:p>
            <a:r>
              <a:rPr lang="en-US"/>
              <a:t>Click to edit Master title style</a:t>
            </a:r>
            <a:endParaRPr lang="en-AU" dirty="0"/>
          </a:p>
        </p:txBody>
      </p:sp>
      <p:sp>
        <p:nvSpPr>
          <p:cNvPr id="6" name="Footer Placeholder 5"/>
          <p:cNvSpPr>
            <a:spLocks noGrp="1"/>
          </p:cNvSpPr>
          <p:nvPr>
            <p:ph type="ftr" sz="quarter" idx="10"/>
          </p:nvPr>
        </p:nvSpPr>
        <p:spPr>
          <a:xfrm>
            <a:off x="451028" y="4878250"/>
            <a:ext cx="2761949"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713308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88640" y="1563638"/>
            <a:ext cx="3028950" cy="3168352"/>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3505721" y="1563638"/>
            <a:ext cx="3028950" cy="3168352"/>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49955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title"/>
          </p:nvPr>
        </p:nvSpPr>
        <p:spPr>
          <a:xfrm>
            <a:off x="188640" y="805459"/>
            <a:ext cx="3028950" cy="639365"/>
          </a:xfrm>
        </p:spPr>
        <p:txBody>
          <a:bodyPr/>
          <a:lstStyle/>
          <a:p>
            <a:r>
              <a:rPr lang="en-US"/>
              <a:t>Click to edit Master title style</a:t>
            </a:r>
            <a:endParaRPr lang="en-AU" dirty="0"/>
          </a:p>
        </p:txBody>
      </p:sp>
      <p:sp>
        <p:nvSpPr>
          <p:cNvPr id="3" name="Content Placeholder 2"/>
          <p:cNvSpPr>
            <a:spLocks noGrp="1"/>
          </p:cNvSpPr>
          <p:nvPr>
            <p:ph sz="half" idx="1"/>
          </p:nvPr>
        </p:nvSpPr>
        <p:spPr>
          <a:xfrm>
            <a:off x="188640" y="1665854"/>
            <a:ext cx="3028950" cy="3066136"/>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3629025" y="1665854"/>
            <a:ext cx="3028950" cy="3066136"/>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a:xfrm>
            <a:off x="451028" y="4878250"/>
            <a:ext cx="276656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94197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3429000" y="0"/>
            <a:ext cx="3429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title"/>
          </p:nvPr>
        </p:nvSpPr>
        <p:spPr>
          <a:xfrm>
            <a:off x="188640" y="805459"/>
            <a:ext cx="3028950" cy="639365"/>
          </a:xfrm>
        </p:spPr>
        <p:txBody>
          <a:bodyPr/>
          <a:lstStyle/>
          <a:p>
            <a:r>
              <a:rPr lang="en-US"/>
              <a:t>Click to edit Master title style</a:t>
            </a:r>
            <a:endParaRPr lang="en-AU" dirty="0"/>
          </a:p>
        </p:txBody>
      </p:sp>
      <p:sp>
        <p:nvSpPr>
          <p:cNvPr id="3" name="Content Placeholder 2"/>
          <p:cNvSpPr>
            <a:spLocks noGrp="1"/>
          </p:cNvSpPr>
          <p:nvPr>
            <p:ph sz="half" idx="1"/>
          </p:nvPr>
        </p:nvSpPr>
        <p:spPr>
          <a:xfrm>
            <a:off x="188640" y="1665854"/>
            <a:ext cx="3028950" cy="3066136"/>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3629025" y="1665854"/>
            <a:ext cx="3028950" cy="3066136"/>
          </a:xfrm>
        </p:spPr>
        <p:txBody>
          <a:bodyPr/>
          <a:lstStyle>
            <a:lvl1pPr>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500">
                <a:solidFill>
                  <a:schemeClr val="bg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a:xfrm>
            <a:off x="451028" y="4878250"/>
            <a:ext cx="276656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0040130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3429000" y="0"/>
            <a:ext cx="3422972"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3" name="Content Placeholder 2"/>
          <p:cNvSpPr>
            <a:spLocks noGrp="1"/>
          </p:cNvSpPr>
          <p:nvPr>
            <p:ph idx="1"/>
          </p:nvPr>
        </p:nvSpPr>
        <p:spPr>
          <a:xfrm>
            <a:off x="188641" y="1550788"/>
            <a:ext cx="3024335" cy="3181202"/>
          </a:xfrm>
        </p:spPr>
        <p:txBody>
          <a:bodyPr/>
          <a:lstStyle>
            <a:lvl1pPr>
              <a:defRPr sz="1800"/>
            </a:lvl1pPr>
            <a:lvl2pPr>
              <a:defRPr sz="1600"/>
            </a:lvl2pPr>
            <a:lvl3pPr>
              <a:defRPr sz="1600"/>
            </a:lvl3pPr>
            <a:lvl4pPr>
              <a:defRPr sz="16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188640" y="805459"/>
            <a:ext cx="3024336" cy="639365"/>
          </a:xfrm>
        </p:spPr>
        <p:txBody>
          <a:bodyPr/>
          <a:lstStyle/>
          <a:p>
            <a:r>
              <a:rPr lang="en-US"/>
              <a:t>Click to edit Master title style</a:t>
            </a:r>
            <a:endParaRPr lang="en-AU" dirty="0"/>
          </a:p>
        </p:txBody>
      </p:sp>
      <p:sp>
        <p:nvSpPr>
          <p:cNvPr id="6" name="Footer Placeholder 5"/>
          <p:cNvSpPr>
            <a:spLocks noGrp="1"/>
          </p:cNvSpPr>
          <p:nvPr>
            <p:ph type="ftr" sz="quarter" idx="10"/>
          </p:nvPr>
        </p:nvSpPr>
        <p:spPr>
          <a:xfrm>
            <a:off x="451028" y="4878250"/>
            <a:ext cx="2761949"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982409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5140377" y="0"/>
            <a:ext cx="1711800"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3" name="Content Placeholder 2"/>
          <p:cNvSpPr>
            <a:spLocks noGrp="1"/>
          </p:cNvSpPr>
          <p:nvPr>
            <p:ph idx="1"/>
          </p:nvPr>
        </p:nvSpPr>
        <p:spPr>
          <a:xfrm>
            <a:off x="188641" y="1550788"/>
            <a:ext cx="4752527" cy="3181202"/>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188640" y="805459"/>
            <a:ext cx="4752528" cy="639365"/>
          </a:xfrm>
        </p:spPr>
        <p:txBody>
          <a:bodyPr/>
          <a:lstStyle/>
          <a:p>
            <a:r>
              <a:rPr lang="en-US"/>
              <a:t>Click to edit Master title style</a:t>
            </a:r>
            <a:endParaRPr lang="en-AU" dirty="0"/>
          </a:p>
        </p:txBody>
      </p:sp>
      <p:sp>
        <p:nvSpPr>
          <p:cNvPr id="6" name="Footer Placeholder 5"/>
          <p:cNvSpPr>
            <a:spLocks noGrp="1"/>
          </p:cNvSpPr>
          <p:nvPr>
            <p:ph type="ftr" sz="quarter" idx="10"/>
          </p:nvPr>
        </p:nvSpPr>
        <p:spPr>
          <a:xfrm>
            <a:off x="451028" y="4878250"/>
            <a:ext cx="449014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9194723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704391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986943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944578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3429000" y="0"/>
            <a:ext cx="3422972"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5" name="Content Placeholder 2"/>
          <p:cNvSpPr>
            <a:spLocks noGrp="1"/>
          </p:cNvSpPr>
          <p:nvPr>
            <p:ph idx="1"/>
          </p:nvPr>
        </p:nvSpPr>
        <p:spPr>
          <a:xfrm>
            <a:off x="188640" y="1851670"/>
            <a:ext cx="2970330" cy="2525068"/>
          </a:xfrm>
        </p:spPr>
        <p:txBody>
          <a:bodyPr/>
          <a:lstStyle>
            <a:lvl1pPr marL="0" indent="0">
              <a:lnSpc>
                <a:spcPct val="85000"/>
              </a:lnSpc>
              <a:spcAft>
                <a:spcPts val="0"/>
              </a:spcAft>
              <a:buFontTx/>
              <a:buNone/>
              <a:defRPr sz="3000" b="0">
                <a:solidFill>
                  <a:schemeClr val="accent3"/>
                </a:solidFill>
              </a:defRPr>
            </a:lvl1pPr>
            <a:lvl2pPr marL="0" indent="0">
              <a:lnSpc>
                <a:spcPct val="85000"/>
              </a:lnSpc>
              <a:spcAft>
                <a:spcPts val="0"/>
              </a:spcAft>
              <a:buNone/>
              <a:defRPr sz="3000" b="0">
                <a:solidFill>
                  <a:schemeClr val="accent2"/>
                </a:solidFill>
              </a:defRPr>
            </a:lvl2pPr>
            <a:lvl3pPr marL="0" indent="0">
              <a:spcBef>
                <a:spcPts val="165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87151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188640" y="1275605"/>
            <a:ext cx="5292588" cy="2736305"/>
          </a:xfrm>
        </p:spPr>
        <p:txBody>
          <a:bodyPr anchor="b" anchorCtr="0"/>
          <a:lstStyle>
            <a:lvl1pPr marL="0" indent="0">
              <a:spcAft>
                <a:spcPts val="0"/>
              </a:spcAft>
              <a:buFontTx/>
              <a:buNone/>
              <a:defRPr sz="3300" b="0">
                <a:solidFill>
                  <a:schemeClr val="accent1"/>
                </a:solidFill>
              </a:defRPr>
            </a:lvl1pPr>
            <a:lvl2pPr marL="0" indent="0">
              <a:lnSpc>
                <a:spcPct val="75000"/>
              </a:lnSpc>
              <a:spcAft>
                <a:spcPts val="638"/>
              </a:spcAft>
              <a:buNone/>
              <a:defRPr sz="3300" b="0">
                <a:solidFill>
                  <a:schemeClr val="bg1"/>
                </a:solidFill>
              </a:defRPr>
            </a:lvl2pPr>
            <a:lvl3pPr marL="0" indent="0">
              <a:buNone/>
              <a:defRPr sz="165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87755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5140377" y="0"/>
            <a:ext cx="1711800"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3" name="Content Placeholder 2"/>
          <p:cNvSpPr>
            <a:spLocks noGrp="1"/>
          </p:cNvSpPr>
          <p:nvPr>
            <p:ph idx="1"/>
          </p:nvPr>
        </p:nvSpPr>
        <p:spPr>
          <a:xfrm>
            <a:off x="188641" y="1550788"/>
            <a:ext cx="4752527" cy="3181202"/>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188640" y="805459"/>
            <a:ext cx="4752528" cy="639365"/>
          </a:xfrm>
        </p:spPr>
        <p:txBody>
          <a:bodyPr/>
          <a:lstStyle/>
          <a:p>
            <a:r>
              <a:rPr lang="en-US"/>
              <a:t>Click to edit Master title style</a:t>
            </a:r>
            <a:endParaRPr lang="en-AU" dirty="0"/>
          </a:p>
        </p:txBody>
      </p:sp>
      <p:sp>
        <p:nvSpPr>
          <p:cNvPr id="6" name="Footer Placeholder 5"/>
          <p:cNvSpPr>
            <a:spLocks noGrp="1"/>
          </p:cNvSpPr>
          <p:nvPr>
            <p:ph type="ftr" sz="quarter" idx="10"/>
          </p:nvPr>
        </p:nvSpPr>
        <p:spPr>
          <a:xfrm>
            <a:off x="451028" y="4878250"/>
            <a:ext cx="449014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742093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8640" y="2571750"/>
            <a:ext cx="2700300" cy="2160240"/>
          </a:xfrm>
        </p:spPr>
        <p:txBody>
          <a:bodyPr numCol="2" spcCol="360000">
            <a:normAutofit/>
          </a:bodyPr>
          <a:lstStyle>
            <a:lvl1pPr marL="0" indent="0" algn="l">
              <a:lnSpc>
                <a:spcPct val="90000"/>
              </a:lnSpc>
              <a:spcBef>
                <a:spcPts val="2250"/>
              </a:spcBef>
              <a:buNone/>
              <a:tabLst/>
              <a:defRPr sz="1200" b="1">
                <a:solidFill>
                  <a:schemeClr val="tx1"/>
                </a:solidFill>
              </a:defRPr>
            </a:lvl1pPr>
            <a:lvl2pPr marL="0" indent="0" algn="l">
              <a:lnSpc>
                <a:spcPct val="90000"/>
              </a:lnSpc>
              <a:spcBef>
                <a:spcPts val="0"/>
              </a:spcBef>
              <a:spcAft>
                <a:spcPts val="422"/>
              </a:spcAft>
              <a:buNone/>
              <a:tabLst/>
              <a:defRPr sz="1200">
                <a:solidFill>
                  <a:schemeClr val="tx1"/>
                </a:solidFill>
              </a:defRPr>
            </a:lvl2pPr>
            <a:lvl3pPr marL="0" indent="0" algn="l">
              <a:lnSpc>
                <a:spcPct val="90000"/>
              </a:lnSpc>
              <a:spcBef>
                <a:spcPts val="0"/>
              </a:spcBef>
              <a:buNone/>
              <a:tabLst/>
              <a:defRPr sz="12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188641" y="915566"/>
            <a:ext cx="2700299" cy="1440160"/>
          </a:xfrm>
        </p:spPr>
        <p:txBody>
          <a:bodyPr anchor="b" anchorCtr="0">
            <a:noAutofit/>
          </a:bodyPr>
          <a:lstStyle>
            <a:lvl1pPr>
              <a:defRPr sz="2700">
                <a:solidFill>
                  <a:schemeClr val="accent3"/>
                </a:solidFill>
              </a:defRPr>
            </a:lvl1pPr>
          </a:lstStyle>
          <a:p>
            <a:r>
              <a:rPr lang="en-US"/>
              <a:t>Click to edit Master title style</a:t>
            </a:r>
            <a:endParaRPr lang="en-AU" dirty="0"/>
          </a:p>
        </p:txBody>
      </p:sp>
      <p:sp>
        <p:nvSpPr>
          <p:cNvPr id="27" name="Rectangle 26"/>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4" name="Rectangle 43"/>
          <p:cNvSpPr/>
          <p:nvPr userDrawn="1"/>
        </p:nvSpPr>
        <p:spPr>
          <a:xfrm>
            <a:off x="188640" y="4850174"/>
            <a:ext cx="2160240"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7" name="Picture 6">
            <a:extLst>
              <a:ext uri="{FF2B5EF4-FFF2-40B4-BE49-F238E27FC236}">
                <a16:creationId xmlns:a16="http://schemas.microsoft.com/office/drawing/2014/main" id="{85012A33-5143-4D27-8726-620EB46493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368" y="312929"/>
            <a:ext cx="1567204" cy="360000"/>
          </a:xfrm>
          <a:prstGeom prst="rect">
            <a:avLst/>
          </a:prstGeom>
        </p:spPr>
      </p:pic>
    </p:spTree>
    <p:extLst>
      <p:ext uri="{BB962C8B-B14F-4D97-AF65-F5344CB8AC3E}">
        <p14:creationId xmlns:p14="http://schemas.microsoft.com/office/powerpoint/2010/main" val="33677925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8640" y="2031690"/>
            <a:ext cx="3060000" cy="2268000"/>
          </a:xfrm>
        </p:spPr>
        <p:txBody>
          <a:bodyPr numCol="2" spcCol="252000">
            <a:normAutofit/>
          </a:bodyPr>
          <a:lstStyle>
            <a:lvl1pPr marL="0" indent="0" algn="l">
              <a:lnSpc>
                <a:spcPct val="90000"/>
              </a:lnSpc>
              <a:spcBef>
                <a:spcPts val="2250"/>
              </a:spcBef>
              <a:buNone/>
              <a:tabLst/>
              <a:defRPr sz="900" b="1">
                <a:solidFill>
                  <a:schemeClr val="tx1"/>
                </a:solidFill>
              </a:defRPr>
            </a:lvl1pPr>
            <a:lvl2pPr marL="0" indent="0" algn="l">
              <a:lnSpc>
                <a:spcPct val="90000"/>
              </a:lnSpc>
              <a:spcBef>
                <a:spcPts val="0"/>
              </a:spcBef>
              <a:spcAft>
                <a:spcPts val="422"/>
              </a:spcAft>
              <a:buNone/>
              <a:tabLst/>
              <a:defRPr sz="900">
                <a:solidFill>
                  <a:schemeClr val="tx1"/>
                </a:solidFill>
              </a:defRPr>
            </a:lvl2pPr>
            <a:lvl3pPr marL="0" indent="0" algn="l">
              <a:lnSpc>
                <a:spcPct val="90000"/>
              </a:lnSpc>
              <a:spcBef>
                <a:spcPts val="0"/>
              </a:spcBef>
              <a:buNone/>
              <a:tabLst/>
              <a:defRPr sz="9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9" name="Rectangle 28"/>
          <p:cNvSpPr/>
          <p:nvPr userDrawn="1"/>
        </p:nvSpPr>
        <p:spPr>
          <a:xfrm>
            <a:off x="188640" y="4850174"/>
            <a:ext cx="2160240"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sp>
        <p:nvSpPr>
          <p:cNvPr id="2" name="Title 1"/>
          <p:cNvSpPr>
            <a:spLocks noGrp="1"/>
          </p:cNvSpPr>
          <p:nvPr>
            <p:ph type="title"/>
          </p:nvPr>
        </p:nvSpPr>
        <p:spPr>
          <a:xfrm>
            <a:off x="188640" y="1284313"/>
            <a:ext cx="2754306" cy="639365"/>
          </a:xfrm>
        </p:spPr>
        <p:txBody>
          <a:bodyPr/>
          <a:lstStyle/>
          <a:p>
            <a:r>
              <a:rPr lang="en-US" dirty="0"/>
              <a:t>Click to edit Master title style</a:t>
            </a:r>
            <a:endParaRPr lang="en-AU" dirty="0"/>
          </a:p>
        </p:txBody>
      </p:sp>
      <p:pic>
        <p:nvPicPr>
          <p:cNvPr id="7" name="Picture 6">
            <a:extLst>
              <a:ext uri="{FF2B5EF4-FFF2-40B4-BE49-F238E27FC236}">
                <a16:creationId xmlns:a16="http://schemas.microsoft.com/office/drawing/2014/main" id="{68CD987C-6AE9-4FF7-9BEA-04C245BE07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368" y="312929"/>
            <a:ext cx="1567204" cy="360000"/>
          </a:xfrm>
          <a:prstGeom prst="rect">
            <a:avLst/>
          </a:prstGeom>
        </p:spPr>
      </p:pic>
    </p:spTree>
    <p:extLst>
      <p:ext uri="{BB962C8B-B14F-4D97-AF65-F5344CB8AC3E}">
        <p14:creationId xmlns:p14="http://schemas.microsoft.com/office/powerpoint/2010/main" val="19555607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6858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userDrawn="1">
            <p:ph type="ctrTitle"/>
          </p:nvPr>
        </p:nvSpPr>
        <p:spPr>
          <a:xfrm>
            <a:off x="188640" y="2859783"/>
            <a:ext cx="5947524" cy="1153507"/>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4096622"/>
            <a:ext cx="5400600" cy="273948"/>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188640" y="4850174"/>
            <a:ext cx="2160240"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9" name="Picture 8">
            <a:extLst>
              <a:ext uri="{FF2B5EF4-FFF2-40B4-BE49-F238E27FC236}">
                <a16:creationId xmlns:a16="http://schemas.microsoft.com/office/drawing/2014/main" id="{C76D5784-F66B-40F0-83D2-1BF211E394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2156" y="4552538"/>
            <a:ext cx="1567204" cy="360000"/>
          </a:xfrm>
          <a:prstGeom prst="rect">
            <a:avLst/>
          </a:prstGeom>
        </p:spPr>
      </p:pic>
    </p:spTree>
    <p:extLst>
      <p:ext uri="{BB962C8B-B14F-4D97-AF65-F5344CB8AC3E}">
        <p14:creationId xmlns:p14="http://schemas.microsoft.com/office/powerpoint/2010/main" val="3581952801"/>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88640" y="2859783"/>
            <a:ext cx="5947524" cy="1153507"/>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4096622"/>
            <a:ext cx="5400600" cy="273948"/>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188640" y="4850174"/>
            <a:ext cx="2304256"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sp>
        <p:nvSpPr>
          <p:cNvPr id="8" name="Picture Placeholder 5"/>
          <p:cNvSpPr>
            <a:spLocks noGrp="1"/>
          </p:cNvSpPr>
          <p:nvPr>
            <p:ph type="pic" sz="quarter" idx="10"/>
          </p:nvPr>
        </p:nvSpPr>
        <p:spPr>
          <a:xfrm>
            <a:off x="-1" y="0"/>
            <a:ext cx="6871500" cy="2577600"/>
          </a:xfrm>
          <a:solidFill>
            <a:schemeClr val="accent1"/>
          </a:solidFill>
          <a:ln>
            <a:noFill/>
          </a:ln>
        </p:spPr>
        <p:txBody>
          <a:bodyPr anchor="ctr" anchorCtr="0"/>
          <a:lstStyle>
            <a:lvl1pPr marL="0" indent="0" algn="ctr">
              <a:buNone/>
              <a:defRPr/>
            </a:lvl1pPr>
          </a:lstStyle>
          <a:p>
            <a:endParaRPr lang="en-AU" dirty="0"/>
          </a:p>
        </p:txBody>
      </p:sp>
      <p:pic>
        <p:nvPicPr>
          <p:cNvPr id="10" name="Picture 9">
            <a:extLst>
              <a:ext uri="{FF2B5EF4-FFF2-40B4-BE49-F238E27FC236}">
                <a16:creationId xmlns:a16="http://schemas.microsoft.com/office/drawing/2014/main" id="{ED9B9C2A-AAD3-4F60-9F59-9074593C86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2156" y="4552538"/>
            <a:ext cx="1567204" cy="360000"/>
          </a:xfrm>
          <a:prstGeom prst="rect">
            <a:avLst/>
          </a:prstGeom>
        </p:spPr>
      </p:pic>
    </p:spTree>
    <p:extLst>
      <p:ext uri="{BB962C8B-B14F-4D97-AF65-F5344CB8AC3E}">
        <p14:creationId xmlns:p14="http://schemas.microsoft.com/office/powerpoint/2010/main" val="2932409765"/>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6858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userDrawn="1">
            <p:ph type="ctrTitle"/>
          </p:nvPr>
        </p:nvSpPr>
        <p:spPr>
          <a:xfrm>
            <a:off x="188640" y="1203599"/>
            <a:ext cx="5947524" cy="1153507"/>
          </a:xfrm>
        </p:spPr>
        <p:txBody>
          <a:bodyPr anchor="b" anchorCtr="0">
            <a:normAutofit/>
          </a:bodyPr>
          <a:lstStyle>
            <a:lvl1pPr algn="l">
              <a:lnSpc>
                <a:spcPct val="90000"/>
              </a:lnSpc>
              <a:defRPr sz="27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2922403"/>
            <a:ext cx="5400600" cy="273948"/>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4437112" y="582252"/>
            <a:ext cx="2239112" cy="103875"/>
          </a:xfrm>
          <a:prstGeom prst="rect">
            <a:avLst/>
          </a:prstGeom>
        </p:spPr>
        <p:txBody>
          <a:bodyPr wrap="square" lIns="0" tIns="0" rIns="0" bIns="0">
            <a:spAutoFit/>
          </a:bodyPr>
          <a:lstStyle/>
          <a:p>
            <a:pPr algn="r">
              <a:lnSpc>
                <a:spcPct val="90000"/>
              </a:lnSpc>
            </a:pPr>
            <a:r>
              <a:rPr lang="en-AU" sz="750" dirty="0">
                <a:solidFill>
                  <a:schemeClr val="bg1"/>
                </a:solidFill>
              </a:rPr>
              <a:t>Australia’s National Science Agency</a:t>
            </a:r>
          </a:p>
        </p:txBody>
      </p:sp>
      <p:pic>
        <p:nvPicPr>
          <p:cNvPr id="9" name="Picture 8">
            <a:extLst>
              <a:ext uri="{FF2B5EF4-FFF2-40B4-BE49-F238E27FC236}">
                <a16:creationId xmlns:a16="http://schemas.microsoft.com/office/drawing/2014/main" id="{837EB672-539C-4117-8316-BC1EA7956F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368" y="312929"/>
            <a:ext cx="1567204" cy="360000"/>
          </a:xfrm>
          <a:prstGeom prst="rect">
            <a:avLst/>
          </a:prstGeom>
        </p:spPr>
      </p:pic>
    </p:spTree>
    <p:extLst>
      <p:ext uri="{BB962C8B-B14F-4D97-AF65-F5344CB8AC3E}">
        <p14:creationId xmlns:p14="http://schemas.microsoft.com/office/powerpoint/2010/main" val="2567452729"/>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7196695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7123844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195888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641" y="987574"/>
            <a:ext cx="6480719" cy="3456384"/>
          </a:xfrm>
        </p:spPr>
        <p:txBody>
          <a:bodyPr/>
          <a:lstStyle>
            <a:lvl1pPr>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196387" y="267494"/>
            <a:ext cx="6472973" cy="639900"/>
          </a:xfrm>
        </p:spPr>
        <p:txBody>
          <a:bodyPr>
            <a:normAutofit/>
          </a:bodyPr>
          <a:lstStyle>
            <a:lvl1pPr marL="0" indent="0">
              <a:lnSpc>
                <a:spcPct val="100000"/>
              </a:lnSpc>
              <a:spcBef>
                <a:spcPts val="0"/>
              </a:spcBef>
              <a:spcAft>
                <a:spcPts val="0"/>
              </a:spcAft>
              <a:buNone/>
              <a:defRPr sz="2100" b="0">
                <a:solidFill>
                  <a:schemeClr val="accent3"/>
                </a:solidFill>
              </a:defRPr>
            </a:lvl1pPr>
            <a:lvl2pPr marL="0" indent="0">
              <a:lnSpc>
                <a:spcPct val="80000"/>
              </a:lnSpc>
              <a:spcBef>
                <a:spcPts val="0"/>
              </a:spcBef>
              <a:buNone/>
              <a:defRPr sz="1650" b="0">
                <a:solidFill>
                  <a:schemeClr val="accent2"/>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6650215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88640" y="987574"/>
            <a:ext cx="3028950" cy="3456384"/>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3505721" y="987574"/>
            <a:ext cx="3028950" cy="3456384"/>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755301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960003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2016522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821015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493294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68715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188640" y="2859782"/>
            <a:ext cx="5940660" cy="2016224"/>
          </a:xfrm>
        </p:spPr>
        <p:txBody>
          <a:bodyPr/>
          <a:lstStyle>
            <a:lvl1pPr>
              <a:lnSpc>
                <a:spcPct val="85000"/>
              </a:lnSpc>
              <a:spcAft>
                <a:spcPts val="0"/>
              </a:spcAft>
              <a:buFontTx/>
              <a:buNone/>
              <a:defRPr sz="3000" b="0">
                <a:solidFill>
                  <a:schemeClr val="accent3"/>
                </a:solidFill>
              </a:defRPr>
            </a:lvl1pPr>
            <a:lvl2pPr marL="0" indent="0">
              <a:lnSpc>
                <a:spcPct val="85000"/>
              </a:lnSpc>
              <a:spcAft>
                <a:spcPts val="0"/>
              </a:spcAft>
              <a:buNone/>
              <a:defRPr sz="3000" b="0">
                <a:solidFill>
                  <a:schemeClr val="accent2"/>
                </a:solidFill>
              </a:defRPr>
            </a:lvl2pPr>
            <a:lvl3pPr marL="0" indent="0">
              <a:spcBef>
                <a:spcPts val="165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11141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188640" y="1131590"/>
            <a:ext cx="5400600" cy="3600400"/>
          </a:xfrm>
        </p:spPr>
        <p:txBody>
          <a:bodyPr anchor="b" anchorCtr="0"/>
          <a:lstStyle>
            <a:lvl1pPr marL="0" indent="0">
              <a:spcAft>
                <a:spcPts val="0"/>
              </a:spcAft>
              <a:buFontTx/>
              <a:buNone/>
              <a:defRPr sz="3300" b="0">
                <a:solidFill>
                  <a:schemeClr val="accent1"/>
                </a:solidFill>
              </a:defRPr>
            </a:lvl1pPr>
            <a:lvl2pPr marL="0" indent="0">
              <a:lnSpc>
                <a:spcPct val="75000"/>
              </a:lnSpc>
              <a:spcAft>
                <a:spcPts val="638"/>
              </a:spcAft>
              <a:buNone/>
              <a:defRPr sz="3300" b="0">
                <a:solidFill>
                  <a:schemeClr val="bg1"/>
                </a:solidFill>
              </a:defRPr>
            </a:lvl2pPr>
            <a:lvl3pPr marL="0" indent="0">
              <a:buNone/>
              <a:defRPr sz="165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444908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6858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ubtitle 2"/>
          <p:cNvSpPr>
            <a:spLocks noGrp="1"/>
          </p:cNvSpPr>
          <p:nvPr>
            <p:ph type="subTitle" idx="1" hasCustomPrompt="1"/>
          </p:nvPr>
        </p:nvSpPr>
        <p:spPr>
          <a:xfrm>
            <a:off x="188640" y="3579862"/>
            <a:ext cx="4536504" cy="1008112"/>
          </a:xfrm>
        </p:spPr>
        <p:txBody>
          <a:bodyPr numCol="2" spcCol="360000">
            <a:normAutofit/>
          </a:bodyPr>
          <a:lstStyle>
            <a:lvl1pPr marL="0" indent="0" algn="l">
              <a:lnSpc>
                <a:spcPct val="90000"/>
              </a:lnSpc>
              <a:spcBef>
                <a:spcPts val="2250"/>
              </a:spcBef>
              <a:buNone/>
              <a:defRPr sz="1200" b="1">
                <a:solidFill>
                  <a:schemeClr val="tx1"/>
                </a:solidFill>
              </a:defRPr>
            </a:lvl1pPr>
            <a:lvl2pPr marL="0" indent="0" algn="l">
              <a:lnSpc>
                <a:spcPct val="90000"/>
              </a:lnSpc>
              <a:spcBef>
                <a:spcPts val="0"/>
              </a:spcBef>
              <a:spcAft>
                <a:spcPts val="422"/>
              </a:spcAft>
              <a:buNone/>
              <a:defRPr sz="1200">
                <a:solidFill>
                  <a:schemeClr val="tx1"/>
                </a:solidFill>
              </a:defRPr>
            </a:lvl2pPr>
            <a:lvl3pPr marL="199800" indent="-199800" algn="l">
              <a:lnSpc>
                <a:spcPct val="90000"/>
              </a:lnSpc>
              <a:spcBef>
                <a:spcPts val="0"/>
              </a:spcBef>
              <a:buNone/>
              <a:tabLst>
                <a:tab pos="267300" algn="l"/>
              </a:tabLst>
              <a:defRPr sz="12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188641" y="2715766"/>
            <a:ext cx="4536503" cy="576064"/>
          </a:xfrm>
        </p:spPr>
        <p:txBody>
          <a:bodyPr anchor="b" anchorCtr="0">
            <a:noAutofit/>
          </a:bodyPr>
          <a:lstStyle>
            <a:lvl1pPr>
              <a:defRPr sz="2700">
                <a:solidFill>
                  <a:schemeClr val="accent3"/>
                </a:solidFill>
              </a:defRPr>
            </a:lvl1pPr>
          </a:lstStyle>
          <a:p>
            <a:r>
              <a:rPr lang="en-US" dirty="0"/>
              <a:t>Click to edit Master title style</a:t>
            </a:r>
            <a:endParaRPr lang="en-AU" dirty="0"/>
          </a:p>
        </p:txBody>
      </p:sp>
      <p:sp>
        <p:nvSpPr>
          <p:cNvPr id="44" name="Rectangle 43"/>
          <p:cNvSpPr/>
          <p:nvPr userDrawn="1"/>
        </p:nvSpPr>
        <p:spPr>
          <a:xfrm>
            <a:off x="188640" y="4850174"/>
            <a:ext cx="2232248"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8" name="Picture 7">
            <a:extLst>
              <a:ext uri="{FF2B5EF4-FFF2-40B4-BE49-F238E27FC236}">
                <a16:creationId xmlns:a16="http://schemas.microsoft.com/office/drawing/2014/main" id="{0BC0FDF6-AC72-4550-8972-364BE9261C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2156" y="4552538"/>
            <a:ext cx="1567204" cy="360000"/>
          </a:xfrm>
          <a:prstGeom prst="rect">
            <a:avLst/>
          </a:prstGeom>
        </p:spPr>
      </p:pic>
    </p:spTree>
    <p:extLst>
      <p:ext uri="{BB962C8B-B14F-4D97-AF65-F5344CB8AC3E}">
        <p14:creationId xmlns:p14="http://schemas.microsoft.com/office/powerpoint/2010/main" val="21605620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02413-B9E6-41CE-94F9-890C0EEE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2156" y="4552538"/>
            <a:ext cx="1567204" cy="360000"/>
          </a:xfrm>
          <a:prstGeom prst="rect">
            <a:avLst/>
          </a:prstGeom>
        </p:spPr>
      </p:pic>
      <p:sp>
        <p:nvSpPr>
          <p:cNvPr id="4" name="Rectangle 3"/>
          <p:cNvSpPr/>
          <p:nvPr userDrawn="1"/>
        </p:nvSpPr>
        <p:spPr>
          <a:xfrm>
            <a:off x="0" y="0"/>
            <a:ext cx="6858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ubtitle 2"/>
          <p:cNvSpPr>
            <a:spLocks noGrp="1"/>
          </p:cNvSpPr>
          <p:nvPr>
            <p:ph type="subTitle" idx="1" hasCustomPrompt="1"/>
          </p:nvPr>
        </p:nvSpPr>
        <p:spPr>
          <a:xfrm>
            <a:off x="188640" y="3075807"/>
            <a:ext cx="4680000" cy="1623109"/>
          </a:xfrm>
        </p:spPr>
        <p:txBody>
          <a:bodyPr numCol="2" spcCol="360000">
            <a:normAutofit/>
          </a:bodyPr>
          <a:lstStyle>
            <a:lvl1pPr marL="0" indent="0" algn="l">
              <a:lnSpc>
                <a:spcPct val="90000"/>
              </a:lnSpc>
              <a:spcBef>
                <a:spcPts val="2250"/>
              </a:spcBef>
              <a:buNone/>
              <a:defRPr sz="900" b="1">
                <a:solidFill>
                  <a:schemeClr val="tx1"/>
                </a:solidFill>
              </a:defRPr>
            </a:lvl1pPr>
            <a:lvl2pPr marL="0" indent="0" algn="l">
              <a:lnSpc>
                <a:spcPct val="90000"/>
              </a:lnSpc>
              <a:spcBef>
                <a:spcPts val="0"/>
              </a:spcBef>
              <a:spcAft>
                <a:spcPts val="422"/>
              </a:spcAft>
              <a:buNone/>
              <a:defRPr sz="900">
                <a:solidFill>
                  <a:schemeClr val="tx1"/>
                </a:solidFill>
              </a:defRPr>
            </a:lvl2pPr>
            <a:lvl3pPr marL="199800" indent="-199800" algn="l">
              <a:lnSpc>
                <a:spcPct val="90000"/>
              </a:lnSpc>
              <a:spcBef>
                <a:spcPts val="0"/>
              </a:spcBef>
              <a:buNone/>
              <a:tabLst>
                <a:tab pos="267300" algn="l"/>
              </a:tabLst>
              <a:defRPr sz="9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188640" y="4850174"/>
            <a:ext cx="2160240"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spTree>
    <p:extLst>
      <p:ext uri="{BB962C8B-B14F-4D97-AF65-F5344CB8AC3E}">
        <p14:creationId xmlns:p14="http://schemas.microsoft.com/office/powerpoint/2010/main" val="2929863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324557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6388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3429000" y="0"/>
            <a:ext cx="3422972"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5" name="Content Placeholder 2"/>
          <p:cNvSpPr>
            <a:spLocks noGrp="1"/>
          </p:cNvSpPr>
          <p:nvPr>
            <p:ph idx="1"/>
          </p:nvPr>
        </p:nvSpPr>
        <p:spPr>
          <a:xfrm>
            <a:off x="188640" y="1851670"/>
            <a:ext cx="2970330" cy="2525068"/>
          </a:xfrm>
        </p:spPr>
        <p:txBody>
          <a:bodyPr/>
          <a:lstStyle>
            <a:lvl1pPr marL="0" indent="0">
              <a:lnSpc>
                <a:spcPct val="85000"/>
              </a:lnSpc>
              <a:spcAft>
                <a:spcPts val="0"/>
              </a:spcAft>
              <a:buFontTx/>
              <a:buNone/>
              <a:defRPr sz="3000" b="0">
                <a:solidFill>
                  <a:schemeClr val="accent3"/>
                </a:solidFill>
              </a:defRPr>
            </a:lvl1pPr>
            <a:lvl2pPr marL="0" indent="0">
              <a:lnSpc>
                <a:spcPct val="85000"/>
              </a:lnSpc>
              <a:spcAft>
                <a:spcPts val="0"/>
              </a:spcAft>
              <a:buNone/>
              <a:defRPr sz="3000" b="0">
                <a:solidFill>
                  <a:schemeClr val="accent2"/>
                </a:solidFill>
              </a:defRPr>
            </a:lvl2pPr>
            <a:lvl3pPr marL="0" indent="0">
              <a:spcBef>
                <a:spcPts val="165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3824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188640" y="1275605"/>
            <a:ext cx="5292588" cy="2736305"/>
          </a:xfrm>
        </p:spPr>
        <p:txBody>
          <a:bodyPr anchor="b" anchorCtr="0"/>
          <a:lstStyle>
            <a:lvl1pPr marL="0" indent="0">
              <a:spcAft>
                <a:spcPts val="0"/>
              </a:spcAft>
              <a:buFontTx/>
              <a:buNone/>
              <a:defRPr sz="3300" b="0">
                <a:solidFill>
                  <a:schemeClr val="accent1"/>
                </a:solidFill>
              </a:defRPr>
            </a:lvl1pPr>
            <a:lvl2pPr marL="0" indent="0">
              <a:lnSpc>
                <a:spcPct val="75000"/>
              </a:lnSpc>
              <a:spcAft>
                <a:spcPts val="638"/>
              </a:spcAft>
              <a:buNone/>
              <a:defRPr sz="3300" b="0">
                <a:solidFill>
                  <a:schemeClr val="bg1"/>
                </a:solidFill>
              </a:defRPr>
            </a:lvl2pPr>
            <a:lvl3pPr marL="0" indent="0">
              <a:buNone/>
              <a:defRPr sz="165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4123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8640" y="2571750"/>
            <a:ext cx="2700300" cy="2160240"/>
          </a:xfrm>
        </p:spPr>
        <p:txBody>
          <a:bodyPr numCol="2" spcCol="360000">
            <a:normAutofit/>
          </a:bodyPr>
          <a:lstStyle>
            <a:lvl1pPr marL="0" indent="0" algn="l">
              <a:lnSpc>
                <a:spcPct val="90000"/>
              </a:lnSpc>
              <a:spcBef>
                <a:spcPts val="2250"/>
              </a:spcBef>
              <a:buNone/>
              <a:tabLst/>
              <a:defRPr sz="1200" b="1">
                <a:solidFill>
                  <a:schemeClr val="tx1"/>
                </a:solidFill>
              </a:defRPr>
            </a:lvl1pPr>
            <a:lvl2pPr marL="0" indent="0" algn="l">
              <a:lnSpc>
                <a:spcPct val="90000"/>
              </a:lnSpc>
              <a:spcBef>
                <a:spcPts val="0"/>
              </a:spcBef>
              <a:spcAft>
                <a:spcPts val="422"/>
              </a:spcAft>
              <a:buNone/>
              <a:tabLst/>
              <a:defRPr sz="1200">
                <a:solidFill>
                  <a:schemeClr val="tx1"/>
                </a:solidFill>
              </a:defRPr>
            </a:lvl2pPr>
            <a:lvl3pPr marL="0" indent="0" algn="l">
              <a:lnSpc>
                <a:spcPct val="90000"/>
              </a:lnSpc>
              <a:spcBef>
                <a:spcPts val="0"/>
              </a:spcBef>
              <a:buNone/>
              <a:tabLst/>
              <a:defRPr sz="12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188641" y="915566"/>
            <a:ext cx="2700299" cy="1440160"/>
          </a:xfrm>
        </p:spPr>
        <p:txBody>
          <a:bodyPr anchor="b" anchorCtr="0">
            <a:noAutofit/>
          </a:bodyPr>
          <a:lstStyle>
            <a:lvl1pPr>
              <a:defRPr sz="2700">
                <a:solidFill>
                  <a:schemeClr val="accent3"/>
                </a:solidFill>
              </a:defRPr>
            </a:lvl1pPr>
          </a:lstStyle>
          <a:p>
            <a:r>
              <a:rPr lang="en-US"/>
              <a:t>Click to edit Master title style</a:t>
            </a:r>
            <a:endParaRPr lang="en-AU" dirty="0"/>
          </a:p>
        </p:txBody>
      </p:sp>
      <p:sp>
        <p:nvSpPr>
          <p:cNvPr id="27" name="Rectangle 26"/>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4" name="Rectangle 43"/>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7" name="Picture 6">
            <a:extLst>
              <a:ext uri="{FF2B5EF4-FFF2-40B4-BE49-F238E27FC236}">
                <a16:creationId xmlns:a16="http://schemas.microsoft.com/office/drawing/2014/main" id="{CC8D74DD-8811-4FDC-BE93-E2B81BF72D03}"/>
              </a:ext>
            </a:extLst>
          </p:cNvPr>
          <p:cNvPicPr>
            <a:picLocks noChangeAspect="1"/>
          </p:cNvPicPr>
          <p:nvPr userDrawn="1"/>
        </p:nvPicPr>
        <p:blipFill>
          <a:blip r:embed="rId2"/>
          <a:stretch>
            <a:fillRect/>
          </a:stretch>
        </p:blipFill>
        <p:spPr>
          <a:xfrm>
            <a:off x="188641" y="267494"/>
            <a:ext cx="719597" cy="720000"/>
          </a:xfrm>
          <a:prstGeom prst="rect">
            <a:avLst/>
          </a:prstGeom>
        </p:spPr>
      </p:pic>
    </p:spTree>
    <p:extLst>
      <p:ext uri="{BB962C8B-B14F-4D97-AF65-F5344CB8AC3E}">
        <p14:creationId xmlns:p14="http://schemas.microsoft.com/office/powerpoint/2010/main" val="463021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8640" y="2031690"/>
            <a:ext cx="3060000" cy="2268000"/>
          </a:xfrm>
        </p:spPr>
        <p:txBody>
          <a:bodyPr numCol="2" spcCol="252000">
            <a:normAutofit/>
          </a:bodyPr>
          <a:lstStyle>
            <a:lvl1pPr marL="0" indent="0" algn="l">
              <a:lnSpc>
                <a:spcPct val="90000"/>
              </a:lnSpc>
              <a:spcBef>
                <a:spcPts val="2250"/>
              </a:spcBef>
              <a:buNone/>
              <a:tabLst/>
              <a:defRPr sz="900" b="1">
                <a:solidFill>
                  <a:schemeClr val="tx1"/>
                </a:solidFill>
              </a:defRPr>
            </a:lvl1pPr>
            <a:lvl2pPr marL="0" indent="0" algn="l">
              <a:lnSpc>
                <a:spcPct val="90000"/>
              </a:lnSpc>
              <a:spcBef>
                <a:spcPts val="0"/>
              </a:spcBef>
              <a:spcAft>
                <a:spcPts val="422"/>
              </a:spcAft>
              <a:buNone/>
              <a:tabLst/>
              <a:defRPr sz="900">
                <a:solidFill>
                  <a:schemeClr val="tx1"/>
                </a:solidFill>
              </a:defRPr>
            </a:lvl2pPr>
            <a:lvl3pPr marL="0" indent="0" algn="l">
              <a:lnSpc>
                <a:spcPct val="90000"/>
              </a:lnSpc>
              <a:spcBef>
                <a:spcPts val="0"/>
              </a:spcBef>
              <a:buNone/>
              <a:tabLst/>
              <a:defRPr sz="9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9" name="Rectangle 28"/>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sp>
        <p:nvSpPr>
          <p:cNvPr id="2" name="Title 1"/>
          <p:cNvSpPr>
            <a:spLocks noGrp="1"/>
          </p:cNvSpPr>
          <p:nvPr>
            <p:ph type="title"/>
          </p:nvPr>
        </p:nvSpPr>
        <p:spPr>
          <a:xfrm>
            <a:off x="188640" y="1284313"/>
            <a:ext cx="2754306" cy="639365"/>
          </a:xfrm>
        </p:spPr>
        <p:txBody>
          <a:bodyPr/>
          <a:lstStyle/>
          <a:p>
            <a:r>
              <a:rPr lang="en-US"/>
              <a:t>Click to edit Master title style</a:t>
            </a:r>
            <a:endParaRPr lang="en-AU" dirty="0"/>
          </a:p>
        </p:txBody>
      </p:sp>
      <p:pic>
        <p:nvPicPr>
          <p:cNvPr id="7" name="Picture 6">
            <a:extLst>
              <a:ext uri="{FF2B5EF4-FFF2-40B4-BE49-F238E27FC236}">
                <a16:creationId xmlns:a16="http://schemas.microsoft.com/office/drawing/2014/main" id="{EA478C38-2950-4469-BBB3-BE5BB32AC464}"/>
              </a:ext>
            </a:extLst>
          </p:cNvPr>
          <p:cNvPicPr>
            <a:picLocks noChangeAspect="1"/>
          </p:cNvPicPr>
          <p:nvPr userDrawn="1"/>
        </p:nvPicPr>
        <p:blipFill>
          <a:blip r:embed="rId2"/>
          <a:stretch>
            <a:fillRect/>
          </a:stretch>
        </p:blipFill>
        <p:spPr>
          <a:xfrm>
            <a:off x="188641" y="267494"/>
            <a:ext cx="719597" cy="720000"/>
          </a:xfrm>
          <a:prstGeom prst="rect">
            <a:avLst/>
          </a:prstGeom>
        </p:spPr>
      </p:pic>
    </p:spTree>
    <p:extLst>
      <p:ext uri="{BB962C8B-B14F-4D97-AF65-F5344CB8AC3E}">
        <p14:creationId xmlns:p14="http://schemas.microsoft.com/office/powerpoint/2010/main" val="46302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88640" y="1779662"/>
            <a:ext cx="2700300" cy="1728192"/>
          </a:xfrm>
        </p:spPr>
        <p:txBody>
          <a:bodyPr anchor="b" anchorCtr="0">
            <a:normAutofit/>
          </a:bodyPr>
          <a:lstStyle>
            <a:lvl1pPr algn="l">
              <a:lnSpc>
                <a:spcPct val="90000"/>
              </a:lnSpc>
              <a:defRPr sz="2700" b="0">
                <a:solidFill>
                  <a:schemeClr val="accent3"/>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188640" y="3651870"/>
            <a:ext cx="2700300" cy="576064"/>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dirty="0"/>
          </a:p>
        </p:txBody>
      </p:sp>
      <p:sp>
        <p:nvSpPr>
          <p:cNvPr id="11" name="Rectangle 10"/>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sp>
        <p:nvSpPr>
          <p:cNvPr id="6" name="Picture Placeholder 5"/>
          <p:cNvSpPr>
            <a:spLocks noGrp="1"/>
          </p:cNvSpPr>
          <p:nvPr>
            <p:ph type="pic" sz="quarter" idx="10"/>
          </p:nvPr>
        </p:nvSpPr>
        <p:spPr>
          <a:xfrm>
            <a:off x="3429000" y="0"/>
            <a:ext cx="3422972"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pic>
        <p:nvPicPr>
          <p:cNvPr id="7" name="Picture 6">
            <a:extLst>
              <a:ext uri="{FF2B5EF4-FFF2-40B4-BE49-F238E27FC236}">
                <a16:creationId xmlns:a16="http://schemas.microsoft.com/office/drawing/2014/main" id="{C4D30B07-7303-442F-BF56-90FFDED1A76D}"/>
              </a:ext>
            </a:extLst>
          </p:cNvPr>
          <p:cNvPicPr>
            <a:picLocks noChangeAspect="1"/>
          </p:cNvPicPr>
          <p:nvPr userDrawn="1"/>
        </p:nvPicPr>
        <p:blipFill>
          <a:blip r:embed="rId2"/>
          <a:stretch>
            <a:fillRect/>
          </a:stretch>
        </p:blipFill>
        <p:spPr>
          <a:xfrm>
            <a:off x="188641" y="267494"/>
            <a:ext cx="719597" cy="720000"/>
          </a:xfrm>
          <a:prstGeom prst="rect">
            <a:avLst/>
          </a:prstGeom>
        </p:spPr>
      </p:pic>
    </p:spTree>
    <p:extLst>
      <p:ext uri="{BB962C8B-B14F-4D97-AF65-F5344CB8AC3E}">
        <p14:creationId xmlns:p14="http://schemas.microsoft.com/office/powerpoint/2010/main" val="294196142"/>
      </p:ext>
    </p:extLst>
  </p:cSld>
  <p:clrMapOvr>
    <a:masterClrMapping/>
  </p:clrMapOvr>
  <p:extLst>
    <p:ext uri="{DCECCB84-F9BA-43D5-87BE-67443E8EF086}">
      <p15:sldGuideLst xmlns:p15="http://schemas.microsoft.com/office/powerpoint/2012/main">
        <p15:guide id="1" pos="119" userDrawn="1">
          <p15:clr>
            <a:srgbClr val="FBAE40"/>
          </p15:clr>
        </p15:guide>
        <p15:guide id="2" orient="horz" pos="1620" userDrawn="1">
          <p15:clr>
            <a:srgbClr val="FBAE40"/>
          </p15:clr>
        </p15:guide>
        <p15:guide id="3" pos="2160" userDrawn="1">
          <p15:clr>
            <a:srgbClr val="FBAE40"/>
          </p15:clr>
        </p15:guide>
        <p15:guide id="4" pos="420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6858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userDrawn="1">
            <p:ph type="ctrTitle"/>
          </p:nvPr>
        </p:nvSpPr>
        <p:spPr>
          <a:xfrm>
            <a:off x="188640" y="2859783"/>
            <a:ext cx="5947524" cy="1153507"/>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4096622"/>
            <a:ext cx="5400600" cy="273948"/>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9" name="Picture 8">
            <a:extLst>
              <a:ext uri="{FF2B5EF4-FFF2-40B4-BE49-F238E27FC236}">
                <a16:creationId xmlns:a16="http://schemas.microsoft.com/office/drawing/2014/main" id="{141940E5-CFDC-4AE5-B7DE-C1189A627790}"/>
              </a:ext>
            </a:extLst>
          </p:cNvPr>
          <p:cNvPicPr>
            <a:picLocks noChangeAspect="1"/>
          </p:cNvPicPr>
          <p:nvPr userDrawn="1"/>
        </p:nvPicPr>
        <p:blipFill>
          <a:blip r:embed="rId2"/>
          <a:stretch>
            <a:fillRect/>
          </a:stretch>
        </p:blipFill>
        <p:spPr>
          <a:xfrm>
            <a:off x="5956626" y="4177358"/>
            <a:ext cx="719598" cy="720000"/>
          </a:xfrm>
          <a:prstGeom prst="rect">
            <a:avLst/>
          </a:prstGeom>
        </p:spPr>
      </p:pic>
    </p:spTree>
    <p:extLst>
      <p:ext uri="{BB962C8B-B14F-4D97-AF65-F5344CB8AC3E}">
        <p14:creationId xmlns:p14="http://schemas.microsoft.com/office/powerpoint/2010/main" val="3218432992"/>
      </p:ext>
    </p:extLst>
  </p:cSld>
  <p:clrMapOvr>
    <a:masterClrMapping/>
  </p:clrMapOvr>
  <p:extLst>
    <p:ext uri="{DCECCB84-F9BA-43D5-87BE-67443E8EF086}">
      <p15:sldGuideLst xmlns:p15="http://schemas.microsoft.com/office/powerpoint/2012/main">
        <p15:guide id="1" pos="2160" userDrawn="1">
          <p15:clr>
            <a:srgbClr val="FBAE40"/>
          </p15:clr>
        </p15:guide>
        <p15:guide id="2" orient="horz" pos="16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88640" y="2859783"/>
            <a:ext cx="5947524" cy="1153507"/>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4096622"/>
            <a:ext cx="5400600" cy="273948"/>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sp>
        <p:nvSpPr>
          <p:cNvPr id="8" name="Picture Placeholder 5"/>
          <p:cNvSpPr>
            <a:spLocks noGrp="1"/>
          </p:cNvSpPr>
          <p:nvPr>
            <p:ph type="pic" sz="quarter" idx="10"/>
          </p:nvPr>
        </p:nvSpPr>
        <p:spPr>
          <a:xfrm>
            <a:off x="-1" y="0"/>
            <a:ext cx="6871500" cy="2577600"/>
          </a:xfrm>
          <a:solidFill>
            <a:schemeClr val="accent1"/>
          </a:solidFill>
          <a:ln>
            <a:noFill/>
          </a:ln>
        </p:spPr>
        <p:txBody>
          <a:bodyPr anchor="ctr" anchorCtr="0"/>
          <a:lstStyle>
            <a:lvl1pPr marL="0" indent="0" algn="ctr">
              <a:buNone/>
              <a:defRPr/>
            </a:lvl1pPr>
          </a:lstStyle>
          <a:p>
            <a:endParaRPr lang="en-AU" dirty="0"/>
          </a:p>
        </p:txBody>
      </p:sp>
      <p:pic>
        <p:nvPicPr>
          <p:cNvPr id="11" name="Picture 10">
            <a:extLst>
              <a:ext uri="{FF2B5EF4-FFF2-40B4-BE49-F238E27FC236}">
                <a16:creationId xmlns:a16="http://schemas.microsoft.com/office/drawing/2014/main" id="{60678DA6-06CD-4ECF-84DB-DE698FD2B157}"/>
              </a:ext>
            </a:extLst>
          </p:cNvPr>
          <p:cNvPicPr>
            <a:picLocks noChangeAspect="1"/>
          </p:cNvPicPr>
          <p:nvPr userDrawn="1"/>
        </p:nvPicPr>
        <p:blipFill>
          <a:blip r:embed="rId2"/>
          <a:stretch>
            <a:fillRect/>
          </a:stretch>
        </p:blipFill>
        <p:spPr>
          <a:xfrm>
            <a:off x="5956626" y="4177358"/>
            <a:ext cx="719598" cy="720000"/>
          </a:xfrm>
          <a:prstGeom prst="rect">
            <a:avLst/>
          </a:prstGeom>
        </p:spPr>
      </p:pic>
    </p:spTree>
    <p:extLst>
      <p:ext uri="{BB962C8B-B14F-4D97-AF65-F5344CB8AC3E}">
        <p14:creationId xmlns:p14="http://schemas.microsoft.com/office/powerpoint/2010/main" val="518110496"/>
      </p:ext>
    </p:extLst>
  </p:cSld>
  <p:clrMapOvr>
    <a:masterClrMapping/>
  </p:clrMapOvr>
  <p:extLst>
    <p:ext uri="{DCECCB84-F9BA-43D5-87BE-67443E8EF086}">
      <p15:sldGuideLst xmlns:p15="http://schemas.microsoft.com/office/powerpoint/2012/main">
        <p15:guide id="1" pos="2160" userDrawn="1">
          <p15:clr>
            <a:srgbClr val="FBAE40"/>
          </p15:clr>
        </p15:guide>
        <p15:guide id="2" orient="horz" pos="162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6858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userDrawn="1">
            <p:ph type="ctrTitle"/>
          </p:nvPr>
        </p:nvSpPr>
        <p:spPr>
          <a:xfrm>
            <a:off x="188640" y="1203599"/>
            <a:ext cx="5947524" cy="1153507"/>
          </a:xfrm>
        </p:spPr>
        <p:txBody>
          <a:bodyPr anchor="b" anchorCtr="0">
            <a:normAutofit/>
          </a:bodyPr>
          <a:lstStyle>
            <a:lvl1pPr algn="l">
              <a:lnSpc>
                <a:spcPct val="90000"/>
              </a:lnSpc>
              <a:defRPr sz="27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2922403"/>
            <a:ext cx="5400600" cy="273948"/>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4887162" y="582252"/>
            <a:ext cx="1789062" cy="103875"/>
          </a:xfrm>
          <a:prstGeom prst="rect">
            <a:avLst/>
          </a:prstGeom>
        </p:spPr>
        <p:txBody>
          <a:bodyPr wrap="square" lIns="0" tIns="0" rIns="0" bIns="0">
            <a:spAutoFit/>
          </a:bodyPr>
          <a:lstStyle/>
          <a:p>
            <a:pPr algn="r">
              <a:lnSpc>
                <a:spcPct val="90000"/>
              </a:lnSpc>
            </a:pPr>
            <a:r>
              <a:rPr lang="en-AU" sz="750" dirty="0">
                <a:solidFill>
                  <a:schemeClr val="bg1"/>
                </a:solidFill>
              </a:rPr>
              <a:t>Australia’s National Science Agency</a:t>
            </a:r>
          </a:p>
        </p:txBody>
      </p:sp>
      <p:pic>
        <p:nvPicPr>
          <p:cNvPr id="10" name="Picture 9">
            <a:extLst>
              <a:ext uri="{FF2B5EF4-FFF2-40B4-BE49-F238E27FC236}">
                <a16:creationId xmlns:a16="http://schemas.microsoft.com/office/drawing/2014/main" id="{19078C67-9B14-4038-8B01-10A5A31710CD}"/>
              </a:ext>
            </a:extLst>
          </p:cNvPr>
          <p:cNvPicPr>
            <a:picLocks noChangeAspect="1"/>
          </p:cNvPicPr>
          <p:nvPr userDrawn="1"/>
        </p:nvPicPr>
        <p:blipFill>
          <a:blip r:embed="rId2"/>
          <a:stretch>
            <a:fillRect/>
          </a:stretch>
        </p:blipFill>
        <p:spPr>
          <a:xfrm>
            <a:off x="181776" y="267534"/>
            <a:ext cx="719598" cy="720000"/>
          </a:xfrm>
          <a:prstGeom prst="rect">
            <a:avLst/>
          </a:prstGeom>
        </p:spPr>
      </p:pic>
    </p:spTree>
    <p:extLst>
      <p:ext uri="{BB962C8B-B14F-4D97-AF65-F5344CB8AC3E}">
        <p14:creationId xmlns:p14="http://schemas.microsoft.com/office/powerpoint/2010/main" val="729040451"/>
      </p:ext>
    </p:extLst>
  </p:cSld>
  <p:clrMapOvr>
    <a:masterClrMapping/>
  </p:clrMapOvr>
  <p:extLst>
    <p:ext uri="{DCECCB84-F9BA-43D5-87BE-67443E8EF086}">
      <p15:sldGuideLst xmlns:p15="http://schemas.microsoft.com/office/powerpoint/2012/main">
        <p15:guide id="1" pos="2160" userDrawn="1">
          <p15:clr>
            <a:srgbClr val="FBAE40"/>
          </p15:clr>
        </p15:guide>
        <p15:guide id="2" orient="horz" pos="162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196403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14257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323933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641" y="987574"/>
            <a:ext cx="6480719" cy="3456384"/>
          </a:xfrm>
        </p:spPr>
        <p:txBody>
          <a:bodyPr/>
          <a:lstStyle>
            <a:lvl1pPr>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196387" y="267494"/>
            <a:ext cx="6472973" cy="639900"/>
          </a:xfrm>
        </p:spPr>
        <p:txBody>
          <a:bodyPr>
            <a:normAutofit/>
          </a:bodyPr>
          <a:lstStyle>
            <a:lvl1pPr marL="0" indent="0">
              <a:lnSpc>
                <a:spcPct val="100000"/>
              </a:lnSpc>
              <a:spcBef>
                <a:spcPts val="0"/>
              </a:spcBef>
              <a:spcAft>
                <a:spcPts val="0"/>
              </a:spcAft>
              <a:buNone/>
              <a:defRPr sz="2100" b="0">
                <a:solidFill>
                  <a:schemeClr val="accent3"/>
                </a:solidFill>
              </a:defRPr>
            </a:lvl1pPr>
            <a:lvl2pPr marL="0" indent="0">
              <a:lnSpc>
                <a:spcPct val="80000"/>
              </a:lnSpc>
              <a:spcBef>
                <a:spcPts val="0"/>
              </a:spcBef>
              <a:buNone/>
              <a:defRPr sz="1650" b="0">
                <a:solidFill>
                  <a:schemeClr val="accent2"/>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841686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88640" y="987574"/>
            <a:ext cx="3028950" cy="3456384"/>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3505721" y="987574"/>
            <a:ext cx="3028950" cy="3456384"/>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65066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44168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629327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7" name="Picture 6">
            <a:extLst>
              <a:ext uri="{FF2B5EF4-FFF2-40B4-BE49-F238E27FC236}">
                <a16:creationId xmlns:a16="http://schemas.microsoft.com/office/drawing/2014/main" id="{E5EA4BEA-90AA-46F4-829C-BDC63E08AE8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65030" y="609532"/>
            <a:ext cx="3927940" cy="3924435"/>
          </a:xfrm>
          <a:prstGeom prst="rect">
            <a:avLst/>
          </a:prstGeom>
        </p:spPr>
      </p:pic>
      <p:sp>
        <p:nvSpPr>
          <p:cNvPr id="2" name="Title 1"/>
          <p:cNvSpPr>
            <a:spLocks noGrp="1"/>
          </p:cNvSpPr>
          <p:nvPr userDrawn="1">
            <p:ph type="ctrTitle"/>
          </p:nvPr>
        </p:nvSpPr>
        <p:spPr>
          <a:xfrm>
            <a:off x="188640" y="2054777"/>
            <a:ext cx="1512168" cy="1728192"/>
          </a:xfrm>
        </p:spPr>
        <p:txBody>
          <a:bodyPr anchor="b" anchorCtr="0">
            <a:normAutofit/>
          </a:bodyPr>
          <a:lstStyle>
            <a:lvl1pPr algn="l">
              <a:lnSpc>
                <a:spcPct val="90000"/>
              </a:lnSpc>
              <a:defRPr sz="2700" b="0">
                <a:solidFill>
                  <a:schemeClr val="accent3"/>
                </a:solidFill>
              </a:defRPr>
            </a:lvl1pPr>
          </a:lstStyle>
          <a:p>
            <a:r>
              <a:rPr lang="en-US"/>
              <a:t>Click to edit Master title style</a:t>
            </a:r>
            <a:endParaRPr lang="en-AU" dirty="0"/>
          </a:p>
        </p:txBody>
      </p:sp>
      <p:sp>
        <p:nvSpPr>
          <p:cNvPr id="11" name="Rectangle 10"/>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10" name="Picture 9">
            <a:extLst>
              <a:ext uri="{FF2B5EF4-FFF2-40B4-BE49-F238E27FC236}">
                <a16:creationId xmlns:a16="http://schemas.microsoft.com/office/drawing/2014/main" id="{513F804D-6C3B-4952-94EE-C6B82388BC1D}"/>
              </a:ext>
            </a:extLst>
          </p:cNvPr>
          <p:cNvPicPr>
            <a:picLocks noChangeAspect="1"/>
          </p:cNvPicPr>
          <p:nvPr userDrawn="1"/>
        </p:nvPicPr>
        <p:blipFill>
          <a:blip r:embed="rId3"/>
          <a:stretch>
            <a:fillRect/>
          </a:stretch>
        </p:blipFill>
        <p:spPr>
          <a:xfrm>
            <a:off x="188641" y="267494"/>
            <a:ext cx="719597" cy="720000"/>
          </a:xfrm>
          <a:prstGeom prst="rect">
            <a:avLst/>
          </a:prstGeom>
        </p:spPr>
      </p:pic>
    </p:spTree>
    <p:extLst>
      <p:ext uri="{BB962C8B-B14F-4D97-AF65-F5344CB8AC3E}">
        <p14:creationId xmlns:p14="http://schemas.microsoft.com/office/powerpoint/2010/main" val="1384399025"/>
      </p:ext>
    </p:extLst>
  </p:cSld>
  <p:clrMapOvr>
    <a:masterClrMapping/>
  </p:clrMapOvr>
  <p:extLst>
    <p:ext uri="{DCECCB84-F9BA-43D5-87BE-67443E8EF086}">
      <p15:sldGuideLst xmlns:p15="http://schemas.microsoft.com/office/powerpoint/2012/main">
        <p15:guide id="1" pos="2160" userDrawn="1">
          <p15:clr>
            <a:srgbClr val="FBAE40"/>
          </p15:clr>
        </p15:guide>
        <p15:guide id="2" orient="horz" pos="1620" userDrawn="1">
          <p15:clr>
            <a:srgbClr val="FBAE40"/>
          </p15:clr>
        </p15:guide>
        <p15:guide id="3" pos="4202" userDrawn="1">
          <p15:clr>
            <a:srgbClr val="FBAE40"/>
          </p15:clr>
        </p15:guide>
        <p15:guide id="4" pos="11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274488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68715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188640" y="2859782"/>
            <a:ext cx="5940660" cy="2016224"/>
          </a:xfrm>
        </p:spPr>
        <p:txBody>
          <a:bodyPr/>
          <a:lstStyle>
            <a:lvl1pPr>
              <a:lnSpc>
                <a:spcPct val="85000"/>
              </a:lnSpc>
              <a:spcAft>
                <a:spcPts val="0"/>
              </a:spcAft>
              <a:buFontTx/>
              <a:buNone/>
              <a:defRPr sz="3000" b="0">
                <a:solidFill>
                  <a:schemeClr val="accent3"/>
                </a:solidFill>
              </a:defRPr>
            </a:lvl1pPr>
            <a:lvl2pPr marL="0" indent="0">
              <a:lnSpc>
                <a:spcPct val="85000"/>
              </a:lnSpc>
              <a:spcAft>
                <a:spcPts val="0"/>
              </a:spcAft>
              <a:buNone/>
              <a:defRPr sz="3000" b="0">
                <a:solidFill>
                  <a:schemeClr val="accent2"/>
                </a:solidFill>
              </a:defRPr>
            </a:lvl2pPr>
            <a:lvl3pPr marL="0" indent="0">
              <a:spcBef>
                <a:spcPts val="165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84338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188640" y="1131590"/>
            <a:ext cx="5400600" cy="3600400"/>
          </a:xfrm>
        </p:spPr>
        <p:txBody>
          <a:bodyPr anchor="b" anchorCtr="0"/>
          <a:lstStyle>
            <a:lvl1pPr marL="0" indent="0">
              <a:spcAft>
                <a:spcPts val="0"/>
              </a:spcAft>
              <a:buFontTx/>
              <a:buNone/>
              <a:defRPr sz="3300" b="0">
                <a:solidFill>
                  <a:schemeClr val="accent1"/>
                </a:solidFill>
              </a:defRPr>
            </a:lvl1pPr>
            <a:lvl2pPr marL="0" indent="0">
              <a:lnSpc>
                <a:spcPct val="75000"/>
              </a:lnSpc>
              <a:spcAft>
                <a:spcPts val="638"/>
              </a:spcAft>
              <a:buNone/>
              <a:defRPr sz="3300" b="0">
                <a:solidFill>
                  <a:schemeClr val="bg1"/>
                </a:solidFill>
              </a:defRPr>
            </a:lvl2pPr>
            <a:lvl3pPr marL="0" indent="0">
              <a:buNone/>
              <a:defRPr sz="165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72631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6858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ubtitle 2"/>
          <p:cNvSpPr>
            <a:spLocks noGrp="1"/>
          </p:cNvSpPr>
          <p:nvPr>
            <p:ph type="subTitle" idx="1" hasCustomPrompt="1"/>
          </p:nvPr>
        </p:nvSpPr>
        <p:spPr>
          <a:xfrm>
            <a:off x="188640" y="3579862"/>
            <a:ext cx="4536504" cy="1008112"/>
          </a:xfrm>
        </p:spPr>
        <p:txBody>
          <a:bodyPr numCol="2" spcCol="360000">
            <a:normAutofit/>
          </a:bodyPr>
          <a:lstStyle>
            <a:lvl1pPr marL="0" indent="0" algn="l">
              <a:lnSpc>
                <a:spcPct val="90000"/>
              </a:lnSpc>
              <a:spcBef>
                <a:spcPts val="2250"/>
              </a:spcBef>
              <a:buNone/>
              <a:defRPr sz="1200" b="1">
                <a:solidFill>
                  <a:schemeClr val="tx1"/>
                </a:solidFill>
              </a:defRPr>
            </a:lvl1pPr>
            <a:lvl2pPr marL="0" indent="0" algn="l">
              <a:lnSpc>
                <a:spcPct val="90000"/>
              </a:lnSpc>
              <a:spcBef>
                <a:spcPts val="0"/>
              </a:spcBef>
              <a:spcAft>
                <a:spcPts val="422"/>
              </a:spcAft>
              <a:buNone/>
              <a:defRPr sz="1200">
                <a:solidFill>
                  <a:schemeClr val="tx1"/>
                </a:solidFill>
              </a:defRPr>
            </a:lvl2pPr>
            <a:lvl3pPr marL="199800" indent="-199800" algn="l">
              <a:lnSpc>
                <a:spcPct val="90000"/>
              </a:lnSpc>
              <a:spcBef>
                <a:spcPts val="0"/>
              </a:spcBef>
              <a:buNone/>
              <a:tabLst>
                <a:tab pos="267300" algn="l"/>
              </a:tabLst>
              <a:defRPr sz="12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188641" y="2715766"/>
            <a:ext cx="4536503" cy="576064"/>
          </a:xfrm>
        </p:spPr>
        <p:txBody>
          <a:bodyPr anchor="b" anchorCtr="0">
            <a:noAutofit/>
          </a:bodyPr>
          <a:lstStyle>
            <a:lvl1pPr>
              <a:defRPr sz="2700">
                <a:solidFill>
                  <a:schemeClr val="accent3"/>
                </a:solidFill>
              </a:defRPr>
            </a:lvl1pPr>
          </a:lstStyle>
          <a:p>
            <a:r>
              <a:rPr lang="en-US" dirty="0"/>
              <a:t>Click to edit Master title style</a:t>
            </a:r>
            <a:endParaRPr lang="en-AU" dirty="0"/>
          </a:p>
        </p:txBody>
      </p:sp>
      <p:sp>
        <p:nvSpPr>
          <p:cNvPr id="44" name="Rectangle 43"/>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8" name="Picture 7">
            <a:extLst>
              <a:ext uri="{FF2B5EF4-FFF2-40B4-BE49-F238E27FC236}">
                <a16:creationId xmlns:a16="http://schemas.microsoft.com/office/drawing/2014/main" id="{9C83648A-0017-4D0A-95A9-13FB7D2339DF}"/>
              </a:ext>
            </a:extLst>
          </p:cNvPr>
          <p:cNvPicPr>
            <a:picLocks noChangeAspect="1"/>
          </p:cNvPicPr>
          <p:nvPr userDrawn="1"/>
        </p:nvPicPr>
        <p:blipFill>
          <a:blip r:embed="rId2"/>
          <a:stretch>
            <a:fillRect/>
          </a:stretch>
        </p:blipFill>
        <p:spPr>
          <a:xfrm>
            <a:off x="5956626" y="4177358"/>
            <a:ext cx="719598" cy="720000"/>
          </a:xfrm>
          <a:prstGeom prst="rect">
            <a:avLst/>
          </a:prstGeom>
        </p:spPr>
      </p:pic>
    </p:spTree>
    <p:extLst>
      <p:ext uri="{BB962C8B-B14F-4D97-AF65-F5344CB8AC3E}">
        <p14:creationId xmlns:p14="http://schemas.microsoft.com/office/powerpoint/2010/main" val="3745895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858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ubtitle 2"/>
          <p:cNvSpPr>
            <a:spLocks noGrp="1"/>
          </p:cNvSpPr>
          <p:nvPr>
            <p:ph type="subTitle" idx="1" hasCustomPrompt="1"/>
          </p:nvPr>
        </p:nvSpPr>
        <p:spPr>
          <a:xfrm>
            <a:off x="188640" y="3075807"/>
            <a:ext cx="4680000" cy="1623109"/>
          </a:xfrm>
        </p:spPr>
        <p:txBody>
          <a:bodyPr numCol="2" spcCol="360000">
            <a:normAutofit/>
          </a:bodyPr>
          <a:lstStyle>
            <a:lvl1pPr marL="0" indent="0" algn="l">
              <a:lnSpc>
                <a:spcPct val="90000"/>
              </a:lnSpc>
              <a:spcBef>
                <a:spcPts val="2250"/>
              </a:spcBef>
              <a:buNone/>
              <a:defRPr sz="900" b="1">
                <a:solidFill>
                  <a:schemeClr val="tx1"/>
                </a:solidFill>
              </a:defRPr>
            </a:lvl1pPr>
            <a:lvl2pPr marL="0" indent="0" algn="l">
              <a:lnSpc>
                <a:spcPct val="90000"/>
              </a:lnSpc>
              <a:spcBef>
                <a:spcPts val="0"/>
              </a:spcBef>
              <a:spcAft>
                <a:spcPts val="422"/>
              </a:spcAft>
              <a:buNone/>
              <a:defRPr sz="900">
                <a:solidFill>
                  <a:schemeClr val="tx1"/>
                </a:solidFill>
              </a:defRPr>
            </a:lvl2pPr>
            <a:lvl3pPr marL="199800" indent="-199800" algn="l">
              <a:lnSpc>
                <a:spcPct val="90000"/>
              </a:lnSpc>
              <a:spcBef>
                <a:spcPts val="0"/>
              </a:spcBef>
              <a:buNone/>
              <a:tabLst>
                <a:tab pos="267300" algn="l"/>
              </a:tabLst>
              <a:defRPr sz="9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5" name="Picture 4">
            <a:extLst>
              <a:ext uri="{FF2B5EF4-FFF2-40B4-BE49-F238E27FC236}">
                <a16:creationId xmlns:a16="http://schemas.microsoft.com/office/drawing/2014/main" id="{D8B189D6-0E11-4F79-97E3-184BDA7B664E}"/>
              </a:ext>
            </a:extLst>
          </p:cNvPr>
          <p:cNvPicPr>
            <a:picLocks noChangeAspect="1"/>
          </p:cNvPicPr>
          <p:nvPr userDrawn="1"/>
        </p:nvPicPr>
        <p:blipFill>
          <a:blip r:embed="rId2"/>
          <a:stretch>
            <a:fillRect/>
          </a:stretch>
        </p:blipFill>
        <p:spPr>
          <a:xfrm>
            <a:off x="5956626" y="4177358"/>
            <a:ext cx="719598" cy="720000"/>
          </a:xfrm>
          <a:prstGeom prst="rect">
            <a:avLst/>
          </a:prstGeom>
        </p:spPr>
      </p:pic>
    </p:spTree>
    <p:extLst>
      <p:ext uri="{BB962C8B-B14F-4D97-AF65-F5344CB8AC3E}">
        <p14:creationId xmlns:p14="http://schemas.microsoft.com/office/powerpoint/2010/main" val="1120666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88640" y="1779662"/>
            <a:ext cx="2700300" cy="1728192"/>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3651870"/>
            <a:ext cx="2700300" cy="576064"/>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4" name="Rectangle 3"/>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ectangle 10"/>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8" name="Picture 7">
            <a:extLst>
              <a:ext uri="{FF2B5EF4-FFF2-40B4-BE49-F238E27FC236}">
                <a16:creationId xmlns:a16="http://schemas.microsoft.com/office/drawing/2014/main" id="{0479B453-6AC1-4462-9535-43DFD6588E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8641" y="267494"/>
            <a:ext cx="1522745" cy="720000"/>
          </a:xfrm>
          <a:prstGeom prst="rect">
            <a:avLst/>
          </a:prstGeom>
        </p:spPr>
      </p:pic>
    </p:spTree>
    <p:extLst>
      <p:ext uri="{BB962C8B-B14F-4D97-AF65-F5344CB8AC3E}">
        <p14:creationId xmlns:p14="http://schemas.microsoft.com/office/powerpoint/2010/main" val="2951840730"/>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guide id="3" pos="4202">
          <p15:clr>
            <a:srgbClr val="FBAE40"/>
          </p15:clr>
        </p15:guide>
        <p15:guide id="4" pos="11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88640" y="1779662"/>
            <a:ext cx="2700300" cy="1728192"/>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3651870"/>
            <a:ext cx="2700300" cy="576064"/>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11" name="Rectangle 10"/>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sp>
        <p:nvSpPr>
          <p:cNvPr id="6" name="Picture Placeholder 5"/>
          <p:cNvSpPr>
            <a:spLocks noGrp="1"/>
          </p:cNvSpPr>
          <p:nvPr>
            <p:ph type="pic" sz="quarter" idx="10"/>
          </p:nvPr>
        </p:nvSpPr>
        <p:spPr>
          <a:xfrm>
            <a:off x="3429000" y="0"/>
            <a:ext cx="3422972" cy="5143500"/>
          </a:xfrm>
          <a:solidFill>
            <a:schemeClr val="accent1"/>
          </a:solidFill>
          <a:ln>
            <a:noFill/>
          </a:ln>
        </p:spPr>
        <p:txBody>
          <a:bodyPr anchor="ctr" anchorCtr="0"/>
          <a:lstStyle>
            <a:lvl1pPr marL="0" indent="0" algn="ctr">
              <a:buNone/>
              <a:defRPr/>
            </a:lvl1pPr>
          </a:lstStyle>
          <a:p>
            <a:endParaRPr lang="en-AU" dirty="0"/>
          </a:p>
        </p:txBody>
      </p:sp>
      <p:pic>
        <p:nvPicPr>
          <p:cNvPr id="8" name="Picture 7">
            <a:extLst>
              <a:ext uri="{FF2B5EF4-FFF2-40B4-BE49-F238E27FC236}">
                <a16:creationId xmlns:a16="http://schemas.microsoft.com/office/drawing/2014/main" id="{833E13CC-C618-422A-A60C-0286973DCC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8641" y="267494"/>
            <a:ext cx="1522745" cy="720000"/>
          </a:xfrm>
          <a:prstGeom prst="rect">
            <a:avLst/>
          </a:prstGeom>
        </p:spPr>
      </p:pic>
    </p:spTree>
    <p:extLst>
      <p:ext uri="{BB962C8B-B14F-4D97-AF65-F5344CB8AC3E}">
        <p14:creationId xmlns:p14="http://schemas.microsoft.com/office/powerpoint/2010/main" val="1546769949"/>
      </p:ext>
    </p:extLst>
  </p:cSld>
  <p:clrMapOvr>
    <a:masterClrMapping/>
  </p:clrMapOvr>
  <p:extLst>
    <p:ext uri="{DCECCB84-F9BA-43D5-87BE-67443E8EF086}">
      <p15:sldGuideLst xmlns:p15="http://schemas.microsoft.com/office/powerpoint/2012/main">
        <p15:guide id="1" pos="119">
          <p15:clr>
            <a:srgbClr val="FBAE40"/>
          </p15:clr>
        </p15:guide>
        <p15:guide id="2" orient="horz" pos="1620">
          <p15:clr>
            <a:srgbClr val="FBAE40"/>
          </p15:clr>
        </p15:guide>
        <p15:guide id="3" pos="2160">
          <p15:clr>
            <a:srgbClr val="FBAE40"/>
          </p15:clr>
        </p15:guide>
        <p15:guide id="4" pos="420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12" name="Picture 11">
            <a:extLst>
              <a:ext uri="{FF2B5EF4-FFF2-40B4-BE49-F238E27FC236}">
                <a16:creationId xmlns:a16="http://schemas.microsoft.com/office/drawing/2014/main" id="{741428E6-CF0A-4089-8F38-61F097E68E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66783" y="609532"/>
            <a:ext cx="3924000" cy="3924000"/>
          </a:xfrm>
          <a:prstGeom prst="rect">
            <a:avLst/>
          </a:prstGeom>
        </p:spPr>
      </p:pic>
      <p:sp>
        <p:nvSpPr>
          <p:cNvPr id="2" name="Title 1"/>
          <p:cNvSpPr>
            <a:spLocks noGrp="1"/>
          </p:cNvSpPr>
          <p:nvPr userDrawn="1">
            <p:ph type="ctrTitle"/>
          </p:nvPr>
        </p:nvSpPr>
        <p:spPr>
          <a:xfrm>
            <a:off x="188640" y="2054777"/>
            <a:ext cx="1512168" cy="1728192"/>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11" name="Rectangle 10"/>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8" name="Picture 7">
            <a:extLst>
              <a:ext uri="{FF2B5EF4-FFF2-40B4-BE49-F238E27FC236}">
                <a16:creationId xmlns:a16="http://schemas.microsoft.com/office/drawing/2014/main" id="{63D779A8-C1BC-46E9-96AF-283E1343F4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8641" y="267494"/>
            <a:ext cx="1522745" cy="720000"/>
          </a:xfrm>
          <a:prstGeom prst="rect">
            <a:avLst/>
          </a:prstGeom>
        </p:spPr>
      </p:pic>
    </p:spTree>
    <p:extLst>
      <p:ext uri="{BB962C8B-B14F-4D97-AF65-F5344CB8AC3E}">
        <p14:creationId xmlns:p14="http://schemas.microsoft.com/office/powerpoint/2010/main" val="1821885108"/>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guide id="3" pos="4202">
          <p15:clr>
            <a:srgbClr val="FBAE40"/>
          </p15:clr>
        </p15:guide>
        <p15:guide id="4" pos="11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13357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54130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809613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923918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641" y="1563638"/>
            <a:ext cx="6480719" cy="3168352"/>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196387" y="843558"/>
            <a:ext cx="6472973" cy="639900"/>
          </a:xfrm>
        </p:spPr>
        <p:txBody>
          <a:bodyPr>
            <a:normAutofit/>
          </a:bodyPr>
          <a:lstStyle>
            <a:lvl1pPr marL="0" indent="0">
              <a:lnSpc>
                <a:spcPct val="100000"/>
              </a:lnSpc>
              <a:spcBef>
                <a:spcPts val="0"/>
              </a:spcBef>
              <a:spcAft>
                <a:spcPts val="0"/>
              </a:spcAft>
              <a:buNone/>
              <a:defRPr sz="2100" b="0">
                <a:solidFill>
                  <a:schemeClr val="accent3"/>
                </a:solidFill>
              </a:defRPr>
            </a:lvl1pPr>
            <a:lvl2pPr marL="0" indent="0">
              <a:lnSpc>
                <a:spcPct val="80000"/>
              </a:lnSpc>
              <a:spcBef>
                <a:spcPts val="0"/>
              </a:spcBef>
              <a:buNone/>
              <a:defRPr sz="1650" b="0">
                <a:solidFill>
                  <a:schemeClr val="accent2"/>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249854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88640" y="1563638"/>
            <a:ext cx="3028950" cy="3168352"/>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3505721" y="1563638"/>
            <a:ext cx="3028950" cy="3168352"/>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168961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title"/>
          </p:nvPr>
        </p:nvSpPr>
        <p:spPr>
          <a:xfrm>
            <a:off x="188640" y="805459"/>
            <a:ext cx="302895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188640" y="1665854"/>
            <a:ext cx="3028950" cy="3066136"/>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3629025" y="1665854"/>
            <a:ext cx="3028950" cy="3066136"/>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451028" y="4878250"/>
            <a:ext cx="276656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762705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3429000" y="0"/>
            <a:ext cx="3429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title"/>
          </p:nvPr>
        </p:nvSpPr>
        <p:spPr>
          <a:xfrm>
            <a:off x="188640" y="805459"/>
            <a:ext cx="302895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188640" y="1665854"/>
            <a:ext cx="3028950" cy="3066136"/>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3629025" y="1665854"/>
            <a:ext cx="3028950" cy="3066136"/>
          </a:xfrm>
        </p:spPr>
        <p:txBody>
          <a:bodyPr/>
          <a:lstStyle>
            <a:lvl1pPr>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50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451028" y="4878250"/>
            <a:ext cx="276656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08322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3429000" y="0"/>
            <a:ext cx="3422972"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188641" y="1550788"/>
            <a:ext cx="3024335" cy="3181202"/>
          </a:xfrm>
        </p:spPr>
        <p:txBody>
          <a:bodyPr/>
          <a:lstStyle>
            <a:lvl1pPr>
              <a:defRPr sz="1800"/>
            </a:lvl1pPr>
            <a:lvl2pPr>
              <a:defRPr sz="1600"/>
            </a:lvl2pPr>
            <a:lvl3pPr>
              <a:defRPr sz="1600"/>
            </a:lvl3pPr>
            <a:lvl4pPr>
              <a:defRPr sz="16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a:xfrm>
            <a:off x="188640" y="805459"/>
            <a:ext cx="3024336"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451028" y="4878250"/>
            <a:ext cx="2761949"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649935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5140377" y="0"/>
            <a:ext cx="1711800"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188641" y="1550788"/>
            <a:ext cx="4752527" cy="3181202"/>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a:xfrm>
            <a:off x="188640" y="805459"/>
            <a:ext cx="4752528"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451028" y="4878250"/>
            <a:ext cx="449014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51386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658017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682493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58387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24269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3429000" y="0"/>
            <a:ext cx="3422972" cy="51435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188640" y="1851670"/>
            <a:ext cx="2970330" cy="2525068"/>
          </a:xfrm>
        </p:spPr>
        <p:txBody>
          <a:bodyPr/>
          <a:lstStyle>
            <a:lvl1pPr marL="0" indent="0">
              <a:lnSpc>
                <a:spcPct val="85000"/>
              </a:lnSpc>
              <a:spcAft>
                <a:spcPts val="0"/>
              </a:spcAft>
              <a:buFontTx/>
              <a:buNone/>
              <a:defRPr sz="3000" b="0">
                <a:solidFill>
                  <a:schemeClr val="accent3"/>
                </a:solidFill>
              </a:defRPr>
            </a:lvl1pPr>
            <a:lvl2pPr marL="0" indent="0">
              <a:lnSpc>
                <a:spcPct val="85000"/>
              </a:lnSpc>
              <a:spcAft>
                <a:spcPts val="0"/>
              </a:spcAft>
              <a:buNone/>
              <a:defRPr sz="3000" b="0">
                <a:solidFill>
                  <a:schemeClr val="accent2"/>
                </a:solidFill>
              </a:defRPr>
            </a:lvl2pPr>
            <a:lvl3pPr marL="0" indent="0">
              <a:spcBef>
                <a:spcPts val="165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403600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188640" y="1275605"/>
            <a:ext cx="5292588" cy="2736305"/>
          </a:xfrm>
        </p:spPr>
        <p:txBody>
          <a:bodyPr anchor="b" anchorCtr="0"/>
          <a:lstStyle>
            <a:lvl1pPr marL="0" indent="0">
              <a:spcAft>
                <a:spcPts val="0"/>
              </a:spcAft>
              <a:buFontTx/>
              <a:buNone/>
              <a:defRPr sz="3300" b="0">
                <a:solidFill>
                  <a:schemeClr val="accent1"/>
                </a:solidFill>
              </a:defRPr>
            </a:lvl1pPr>
            <a:lvl2pPr marL="0" indent="0">
              <a:lnSpc>
                <a:spcPct val="75000"/>
              </a:lnSpc>
              <a:spcAft>
                <a:spcPts val="638"/>
              </a:spcAft>
              <a:buNone/>
              <a:defRPr sz="3300" b="0">
                <a:solidFill>
                  <a:schemeClr val="bg1"/>
                </a:solidFill>
              </a:defRPr>
            </a:lvl2pPr>
            <a:lvl3pPr marL="0" indent="0">
              <a:buNone/>
              <a:defRPr sz="165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60907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76D10F-CBC5-4632-9229-28056CCA2A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8641" y="267494"/>
            <a:ext cx="1522745" cy="720000"/>
          </a:xfrm>
          <a:prstGeom prst="rect">
            <a:avLst/>
          </a:prstGeom>
        </p:spPr>
      </p:pic>
      <p:sp>
        <p:nvSpPr>
          <p:cNvPr id="3" name="Subtitle 2"/>
          <p:cNvSpPr>
            <a:spLocks noGrp="1"/>
          </p:cNvSpPr>
          <p:nvPr>
            <p:ph type="subTitle" idx="1" hasCustomPrompt="1"/>
          </p:nvPr>
        </p:nvSpPr>
        <p:spPr>
          <a:xfrm>
            <a:off x="188640" y="2571750"/>
            <a:ext cx="2700300" cy="2160240"/>
          </a:xfrm>
        </p:spPr>
        <p:txBody>
          <a:bodyPr numCol="2" spcCol="360000">
            <a:normAutofit/>
          </a:bodyPr>
          <a:lstStyle>
            <a:lvl1pPr marL="0" indent="0" algn="l">
              <a:lnSpc>
                <a:spcPct val="90000"/>
              </a:lnSpc>
              <a:spcBef>
                <a:spcPts val="2250"/>
              </a:spcBef>
              <a:buNone/>
              <a:tabLst/>
              <a:defRPr sz="1200" b="1">
                <a:solidFill>
                  <a:schemeClr val="tx1"/>
                </a:solidFill>
              </a:defRPr>
            </a:lvl1pPr>
            <a:lvl2pPr marL="0" indent="0" algn="l">
              <a:lnSpc>
                <a:spcPct val="90000"/>
              </a:lnSpc>
              <a:spcBef>
                <a:spcPts val="0"/>
              </a:spcBef>
              <a:spcAft>
                <a:spcPts val="422"/>
              </a:spcAft>
              <a:buNone/>
              <a:tabLst/>
              <a:defRPr sz="1200">
                <a:solidFill>
                  <a:schemeClr val="tx1"/>
                </a:solidFill>
              </a:defRPr>
            </a:lvl2pPr>
            <a:lvl3pPr marL="0" indent="0" algn="l">
              <a:lnSpc>
                <a:spcPct val="90000"/>
              </a:lnSpc>
              <a:spcBef>
                <a:spcPts val="0"/>
              </a:spcBef>
              <a:buNone/>
              <a:tabLst/>
              <a:defRPr sz="12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188641" y="915566"/>
            <a:ext cx="2700299" cy="1440160"/>
          </a:xfrm>
        </p:spPr>
        <p:txBody>
          <a:bodyPr anchor="b" anchorCtr="0">
            <a:noAutofit/>
          </a:bodyPr>
          <a:lstStyle>
            <a:lvl1pPr>
              <a:defRPr sz="2700">
                <a:solidFill>
                  <a:schemeClr val="accent3"/>
                </a:solidFill>
              </a:defRPr>
            </a:lvl1pPr>
          </a:lstStyle>
          <a:p>
            <a:r>
              <a:rPr lang="en-US" dirty="0"/>
              <a:t>Click to edit Master title style</a:t>
            </a:r>
            <a:endParaRPr lang="en-AU" dirty="0"/>
          </a:p>
        </p:txBody>
      </p:sp>
      <p:sp>
        <p:nvSpPr>
          <p:cNvPr id="27" name="Rectangle 26"/>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4" name="Rectangle 43"/>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spTree>
    <p:extLst>
      <p:ext uri="{BB962C8B-B14F-4D97-AF65-F5344CB8AC3E}">
        <p14:creationId xmlns:p14="http://schemas.microsoft.com/office/powerpoint/2010/main" val="4260163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8640" y="2031690"/>
            <a:ext cx="3060000" cy="2268000"/>
          </a:xfrm>
        </p:spPr>
        <p:txBody>
          <a:bodyPr numCol="2" spcCol="252000">
            <a:normAutofit/>
          </a:bodyPr>
          <a:lstStyle>
            <a:lvl1pPr marL="0" indent="0" algn="l">
              <a:lnSpc>
                <a:spcPct val="90000"/>
              </a:lnSpc>
              <a:spcBef>
                <a:spcPts val="2250"/>
              </a:spcBef>
              <a:buNone/>
              <a:tabLst/>
              <a:defRPr sz="900" b="1">
                <a:solidFill>
                  <a:schemeClr val="tx1"/>
                </a:solidFill>
              </a:defRPr>
            </a:lvl1pPr>
            <a:lvl2pPr marL="0" indent="0" algn="l">
              <a:lnSpc>
                <a:spcPct val="90000"/>
              </a:lnSpc>
              <a:spcBef>
                <a:spcPts val="0"/>
              </a:spcBef>
              <a:spcAft>
                <a:spcPts val="422"/>
              </a:spcAft>
              <a:buNone/>
              <a:tabLst/>
              <a:defRPr sz="900">
                <a:solidFill>
                  <a:schemeClr val="tx1"/>
                </a:solidFill>
              </a:defRPr>
            </a:lvl2pPr>
            <a:lvl3pPr marL="0" indent="0" algn="l">
              <a:lnSpc>
                <a:spcPct val="90000"/>
              </a:lnSpc>
              <a:spcBef>
                <a:spcPts val="0"/>
              </a:spcBef>
              <a:buNone/>
              <a:tabLst/>
              <a:defRPr sz="9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9" name="Rectangle 28"/>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sp>
        <p:nvSpPr>
          <p:cNvPr id="2" name="Title 1"/>
          <p:cNvSpPr>
            <a:spLocks noGrp="1"/>
          </p:cNvSpPr>
          <p:nvPr>
            <p:ph type="title"/>
          </p:nvPr>
        </p:nvSpPr>
        <p:spPr>
          <a:xfrm>
            <a:off x="188640" y="1284313"/>
            <a:ext cx="2754306" cy="639365"/>
          </a:xfrm>
        </p:spPr>
        <p:txBody>
          <a:bodyPr/>
          <a:lstStyle/>
          <a:p>
            <a:r>
              <a:rPr lang="en-US" dirty="0"/>
              <a:t>Click to edit Master title style</a:t>
            </a:r>
            <a:endParaRPr lang="en-AU" dirty="0"/>
          </a:p>
        </p:txBody>
      </p:sp>
      <p:pic>
        <p:nvPicPr>
          <p:cNvPr id="8" name="Picture 7">
            <a:extLst>
              <a:ext uri="{FF2B5EF4-FFF2-40B4-BE49-F238E27FC236}">
                <a16:creationId xmlns:a16="http://schemas.microsoft.com/office/drawing/2014/main" id="{7FC3F80C-16B6-4359-9605-701299EA51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8641" y="267494"/>
            <a:ext cx="1522745" cy="720000"/>
          </a:xfrm>
          <a:prstGeom prst="rect">
            <a:avLst/>
          </a:prstGeom>
        </p:spPr>
      </p:pic>
    </p:spTree>
    <p:extLst>
      <p:ext uri="{BB962C8B-B14F-4D97-AF65-F5344CB8AC3E}">
        <p14:creationId xmlns:p14="http://schemas.microsoft.com/office/powerpoint/2010/main" val="1683152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6858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userDrawn="1">
            <p:ph type="ctrTitle"/>
          </p:nvPr>
        </p:nvSpPr>
        <p:spPr>
          <a:xfrm>
            <a:off x="188640" y="2859783"/>
            <a:ext cx="5947524" cy="1153507"/>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4096622"/>
            <a:ext cx="4752528" cy="273948"/>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10" name="Picture 9">
            <a:extLst>
              <a:ext uri="{FF2B5EF4-FFF2-40B4-BE49-F238E27FC236}">
                <a16:creationId xmlns:a16="http://schemas.microsoft.com/office/drawing/2014/main" id="{4619BBDB-E7AB-41D2-9CC0-1185A9ECF1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479" y="4177358"/>
            <a:ext cx="1522745" cy="720000"/>
          </a:xfrm>
          <a:prstGeom prst="rect">
            <a:avLst/>
          </a:prstGeom>
        </p:spPr>
      </p:pic>
    </p:spTree>
    <p:extLst>
      <p:ext uri="{BB962C8B-B14F-4D97-AF65-F5344CB8AC3E}">
        <p14:creationId xmlns:p14="http://schemas.microsoft.com/office/powerpoint/2010/main" val="2784725458"/>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88640" y="2859783"/>
            <a:ext cx="5947524" cy="1153507"/>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4096622"/>
            <a:ext cx="4752528" cy="273948"/>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sp>
        <p:nvSpPr>
          <p:cNvPr id="8" name="Picture Placeholder 5"/>
          <p:cNvSpPr>
            <a:spLocks noGrp="1"/>
          </p:cNvSpPr>
          <p:nvPr>
            <p:ph type="pic" sz="quarter" idx="10"/>
          </p:nvPr>
        </p:nvSpPr>
        <p:spPr>
          <a:xfrm>
            <a:off x="-1" y="0"/>
            <a:ext cx="6871500" cy="2577600"/>
          </a:xfrm>
          <a:solidFill>
            <a:schemeClr val="accent1"/>
          </a:solidFill>
          <a:ln>
            <a:noFill/>
          </a:ln>
        </p:spPr>
        <p:txBody>
          <a:bodyPr anchor="ctr" anchorCtr="0"/>
          <a:lstStyle>
            <a:lvl1pPr marL="0" indent="0" algn="ctr">
              <a:buNone/>
              <a:defRPr/>
            </a:lvl1pPr>
          </a:lstStyle>
          <a:p>
            <a:endParaRPr lang="en-AU" dirty="0"/>
          </a:p>
        </p:txBody>
      </p:sp>
      <p:pic>
        <p:nvPicPr>
          <p:cNvPr id="9" name="Picture 8">
            <a:extLst>
              <a:ext uri="{FF2B5EF4-FFF2-40B4-BE49-F238E27FC236}">
                <a16:creationId xmlns:a16="http://schemas.microsoft.com/office/drawing/2014/main" id="{37828DFE-E127-414B-8DE1-EE14AABAAB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479" y="4177358"/>
            <a:ext cx="1522745" cy="720000"/>
          </a:xfrm>
          <a:prstGeom prst="rect">
            <a:avLst/>
          </a:prstGeom>
        </p:spPr>
      </p:pic>
    </p:spTree>
    <p:extLst>
      <p:ext uri="{BB962C8B-B14F-4D97-AF65-F5344CB8AC3E}">
        <p14:creationId xmlns:p14="http://schemas.microsoft.com/office/powerpoint/2010/main" val="3500817432"/>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6858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userDrawn="1">
            <p:ph type="ctrTitle"/>
          </p:nvPr>
        </p:nvSpPr>
        <p:spPr>
          <a:xfrm>
            <a:off x="188640" y="1203599"/>
            <a:ext cx="5947524" cy="1153507"/>
          </a:xfrm>
        </p:spPr>
        <p:txBody>
          <a:bodyPr anchor="b" anchorCtr="0">
            <a:normAutofit/>
          </a:bodyPr>
          <a:lstStyle>
            <a:lvl1pPr algn="l">
              <a:lnSpc>
                <a:spcPct val="90000"/>
              </a:lnSpc>
              <a:defRPr sz="27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2922403"/>
            <a:ext cx="5400600" cy="273948"/>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4887162" y="582252"/>
            <a:ext cx="1789062" cy="103875"/>
          </a:xfrm>
          <a:prstGeom prst="rect">
            <a:avLst/>
          </a:prstGeom>
        </p:spPr>
        <p:txBody>
          <a:bodyPr wrap="square" lIns="0" tIns="0" rIns="0" bIns="0">
            <a:spAutoFit/>
          </a:bodyPr>
          <a:lstStyle/>
          <a:p>
            <a:pPr algn="r">
              <a:lnSpc>
                <a:spcPct val="90000"/>
              </a:lnSpc>
            </a:pPr>
            <a:r>
              <a:rPr lang="en-AU" sz="750" dirty="0">
                <a:solidFill>
                  <a:schemeClr val="bg1"/>
                </a:solidFill>
              </a:rPr>
              <a:t>Australia’s National Science Agency</a:t>
            </a:r>
          </a:p>
        </p:txBody>
      </p:sp>
      <p:pic>
        <p:nvPicPr>
          <p:cNvPr id="9" name="Picture 8">
            <a:extLst>
              <a:ext uri="{FF2B5EF4-FFF2-40B4-BE49-F238E27FC236}">
                <a16:creationId xmlns:a16="http://schemas.microsoft.com/office/drawing/2014/main" id="{AE38FCCD-A81D-4BFA-8047-C6564808F3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776" y="267534"/>
            <a:ext cx="1522745" cy="720000"/>
          </a:xfrm>
          <a:prstGeom prst="rect">
            <a:avLst/>
          </a:prstGeom>
        </p:spPr>
      </p:pic>
    </p:spTree>
    <p:extLst>
      <p:ext uri="{BB962C8B-B14F-4D97-AF65-F5344CB8AC3E}">
        <p14:creationId xmlns:p14="http://schemas.microsoft.com/office/powerpoint/2010/main" val="677843041"/>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89540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6101841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244464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46466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641" y="987574"/>
            <a:ext cx="6480719" cy="3456384"/>
          </a:xfrm>
        </p:spPr>
        <p:txBody>
          <a:bodyPr/>
          <a:lstStyle>
            <a:lvl1pPr>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196387" y="267494"/>
            <a:ext cx="6472973" cy="639900"/>
          </a:xfrm>
        </p:spPr>
        <p:txBody>
          <a:bodyPr>
            <a:normAutofit/>
          </a:bodyPr>
          <a:lstStyle>
            <a:lvl1pPr marL="0" indent="0">
              <a:lnSpc>
                <a:spcPct val="100000"/>
              </a:lnSpc>
              <a:spcBef>
                <a:spcPts val="0"/>
              </a:spcBef>
              <a:spcAft>
                <a:spcPts val="0"/>
              </a:spcAft>
              <a:buNone/>
              <a:defRPr sz="2100" b="0">
                <a:solidFill>
                  <a:schemeClr val="accent3"/>
                </a:solidFill>
              </a:defRPr>
            </a:lvl1pPr>
            <a:lvl2pPr marL="0" indent="0">
              <a:lnSpc>
                <a:spcPct val="80000"/>
              </a:lnSpc>
              <a:spcBef>
                <a:spcPts val="0"/>
              </a:spcBef>
              <a:buNone/>
              <a:defRPr sz="1650" b="0">
                <a:solidFill>
                  <a:schemeClr val="accent2"/>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211070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88640" y="987574"/>
            <a:ext cx="3028950" cy="3456384"/>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3505721" y="987574"/>
            <a:ext cx="3028950" cy="3456384"/>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2354107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5738756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003206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14900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68715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188640" y="2859782"/>
            <a:ext cx="5940660" cy="2016224"/>
          </a:xfrm>
        </p:spPr>
        <p:txBody>
          <a:bodyPr/>
          <a:lstStyle>
            <a:lvl1pPr>
              <a:lnSpc>
                <a:spcPct val="85000"/>
              </a:lnSpc>
              <a:spcAft>
                <a:spcPts val="0"/>
              </a:spcAft>
              <a:buFontTx/>
              <a:buNone/>
              <a:defRPr sz="3000" b="0">
                <a:solidFill>
                  <a:schemeClr val="accent3"/>
                </a:solidFill>
              </a:defRPr>
            </a:lvl1pPr>
            <a:lvl2pPr marL="0" indent="0">
              <a:lnSpc>
                <a:spcPct val="85000"/>
              </a:lnSpc>
              <a:spcAft>
                <a:spcPts val="0"/>
              </a:spcAft>
              <a:buNone/>
              <a:defRPr sz="3000" b="0">
                <a:solidFill>
                  <a:schemeClr val="accent2"/>
                </a:solidFill>
              </a:defRPr>
            </a:lvl2pPr>
            <a:lvl3pPr marL="0" indent="0">
              <a:spcBef>
                <a:spcPts val="165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32236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188640" y="1131590"/>
            <a:ext cx="5400600" cy="3600400"/>
          </a:xfrm>
        </p:spPr>
        <p:txBody>
          <a:bodyPr anchor="b" anchorCtr="0"/>
          <a:lstStyle>
            <a:lvl1pPr marL="0" indent="0">
              <a:spcAft>
                <a:spcPts val="0"/>
              </a:spcAft>
              <a:buFontTx/>
              <a:buNone/>
              <a:defRPr sz="3300" b="0">
                <a:solidFill>
                  <a:schemeClr val="accent1"/>
                </a:solidFill>
              </a:defRPr>
            </a:lvl1pPr>
            <a:lvl2pPr marL="0" indent="0">
              <a:lnSpc>
                <a:spcPct val="75000"/>
              </a:lnSpc>
              <a:spcAft>
                <a:spcPts val="638"/>
              </a:spcAft>
              <a:buNone/>
              <a:defRPr sz="3300" b="0">
                <a:solidFill>
                  <a:schemeClr val="bg1"/>
                </a:solidFill>
              </a:defRPr>
            </a:lvl2pPr>
            <a:lvl3pPr marL="0" indent="0">
              <a:buNone/>
              <a:defRPr sz="165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892748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6858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ubtitle 2"/>
          <p:cNvSpPr>
            <a:spLocks noGrp="1"/>
          </p:cNvSpPr>
          <p:nvPr>
            <p:ph type="subTitle" idx="1" hasCustomPrompt="1"/>
          </p:nvPr>
        </p:nvSpPr>
        <p:spPr>
          <a:xfrm>
            <a:off x="188640" y="3579862"/>
            <a:ext cx="4536504" cy="1008112"/>
          </a:xfrm>
        </p:spPr>
        <p:txBody>
          <a:bodyPr numCol="2" spcCol="360000">
            <a:normAutofit/>
          </a:bodyPr>
          <a:lstStyle>
            <a:lvl1pPr marL="0" indent="0" algn="l">
              <a:lnSpc>
                <a:spcPct val="90000"/>
              </a:lnSpc>
              <a:spcBef>
                <a:spcPts val="2250"/>
              </a:spcBef>
              <a:buNone/>
              <a:defRPr sz="1200" b="1">
                <a:solidFill>
                  <a:schemeClr val="tx1"/>
                </a:solidFill>
              </a:defRPr>
            </a:lvl1pPr>
            <a:lvl2pPr marL="0" indent="0" algn="l">
              <a:lnSpc>
                <a:spcPct val="90000"/>
              </a:lnSpc>
              <a:spcBef>
                <a:spcPts val="0"/>
              </a:spcBef>
              <a:spcAft>
                <a:spcPts val="422"/>
              </a:spcAft>
              <a:buNone/>
              <a:defRPr sz="1200">
                <a:solidFill>
                  <a:schemeClr val="tx1"/>
                </a:solidFill>
              </a:defRPr>
            </a:lvl2pPr>
            <a:lvl3pPr marL="199800" indent="-199800" algn="l">
              <a:lnSpc>
                <a:spcPct val="90000"/>
              </a:lnSpc>
              <a:spcBef>
                <a:spcPts val="0"/>
              </a:spcBef>
              <a:buNone/>
              <a:tabLst>
                <a:tab pos="267300" algn="l"/>
              </a:tabLst>
              <a:defRPr sz="12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188641" y="2715766"/>
            <a:ext cx="4536503" cy="576064"/>
          </a:xfrm>
        </p:spPr>
        <p:txBody>
          <a:bodyPr anchor="b" anchorCtr="0">
            <a:noAutofit/>
          </a:bodyPr>
          <a:lstStyle>
            <a:lvl1pPr>
              <a:defRPr sz="2700">
                <a:solidFill>
                  <a:schemeClr val="accent3"/>
                </a:solidFill>
              </a:defRPr>
            </a:lvl1pPr>
          </a:lstStyle>
          <a:p>
            <a:r>
              <a:rPr lang="en-US" dirty="0"/>
              <a:t>Click to edit Master title style</a:t>
            </a:r>
            <a:endParaRPr lang="en-AU" dirty="0"/>
          </a:p>
        </p:txBody>
      </p:sp>
      <p:sp>
        <p:nvSpPr>
          <p:cNvPr id="44" name="Rectangle 43"/>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7" name="Picture 6">
            <a:extLst>
              <a:ext uri="{FF2B5EF4-FFF2-40B4-BE49-F238E27FC236}">
                <a16:creationId xmlns:a16="http://schemas.microsoft.com/office/drawing/2014/main" id="{06B647CA-8CB7-49A4-8B4C-E8A4387BF2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479" y="4177358"/>
            <a:ext cx="1522745" cy="720000"/>
          </a:xfrm>
          <a:prstGeom prst="rect">
            <a:avLst/>
          </a:prstGeom>
        </p:spPr>
      </p:pic>
    </p:spTree>
    <p:extLst>
      <p:ext uri="{BB962C8B-B14F-4D97-AF65-F5344CB8AC3E}">
        <p14:creationId xmlns:p14="http://schemas.microsoft.com/office/powerpoint/2010/main" val="13039461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858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 name="Subtitle 2"/>
          <p:cNvSpPr>
            <a:spLocks noGrp="1"/>
          </p:cNvSpPr>
          <p:nvPr>
            <p:ph type="subTitle" idx="1" hasCustomPrompt="1"/>
          </p:nvPr>
        </p:nvSpPr>
        <p:spPr>
          <a:xfrm>
            <a:off x="188640" y="3075807"/>
            <a:ext cx="4680000" cy="1623109"/>
          </a:xfrm>
        </p:spPr>
        <p:txBody>
          <a:bodyPr numCol="2" spcCol="360000">
            <a:normAutofit/>
          </a:bodyPr>
          <a:lstStyle>
            <a:lvl1pPr marL="0" indent="0" algn="l">
              <a:lnSpc>
                <a:spcPct val="90000"/>
              </a:lnSpc>
              <a:spcBef>
                <a:spcPts val="2250"/>
              </a:spcBef>
              <a:buNone/>
              <a:defRPr sz="900" b="1">
                <a:solidFill>
                  <a:schemeClr val="tx1"/>
                </a:solidFill>
              </a:defRPr>
            </a:lvl1pPr>
            <a:lvl2pPr marL="0" indent="0" algn="l">
              <a:lnSpc>
                <a:spcPct val="90000"/>
              </a:lnSpc>
              <a:spcBef>
                <a:spcPts val="0"/>
              </a:spcBef>
              <a:spcAft>
                <a:spcPts val="422"/>
              </a:spcAft>
              <a:buNone/>
              <a:defRPr sz="900">
                <a:solidFill>
                  <a:schemeClr val="tx1"/>
                </a:solidFill>
              </a:defRPr>
            </a:lvl2pPr>
            <a:lvl3pPr marL="199800" indent="-199800" algn="l">
              <a:lnSpc>
                <a:spcPct val="90000"/>
              </a:lnSpc>
              <a:spcBef>
                <a:spcPts val="0"/>
              </a:spcBef>
              <a:buNone/>
              <a:tabLst>
                <a:tab pos="267300" algn="l"/>
              </a:tabLst>
              <a:defRPr sz="9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188640" y="4850174"/>
            <a:ext cx="1789062" cy="103875"/>
          </a:xfrm>
          <a:prstGeom prst="rect">
            <a:avLst/>
          </a:prstGeom>
        </p:spPr>
        <p:txBody>
          <a:bodyPr wrap="square" lIns="0" tIns="0" rIns="0" bIns="0">
            <a:spAutoFit/>
          </a:bodyPr>
          <a:lstStyle/>
          <a:p>
            <a:pPr algn="l">
              <a:lnSpc>
                <a:spcPct val="90000"/>
              </a:lnSpc>
            </a:pPr>
            <a:r>
              <a:rPr lang="en-AU" sz="750" dirty="0">
                <a:solidFill>
                  <a:schemeClr val="accent3"/>
                </a:solidFill>
              </a:rPr>
              <a:t>Australia’s National Science Agency</a:t>
            </a:r>
          </a:p>
        </p:txBody>
      </p:sp>
      <p:pic>
        <p:nvPicPr>
          <p:cNvPr id="5" name="Picture 4">
            <a:extLst>
              <a:ext uri="{FF2B5EF4-FFF2-40B4-BE49-F238E27FC236}">
                <a16:creationId xmlns:a16="http://schemas.microsoft.com/office/drawing/2014/main" id="{85413493-0A5C-4DFA-930F-2FCCD6821E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3479" y="4177358"/>
            <a:ext cx="1522745" cy="720000"/>
          </a:xfrm>
          <a:prstGeom prst="rect">
            <a:avLst/>
          </a:prstGeom>
        </p:spPr>
      </p:pic>
    </p:spTree>
    <p:extLst>
      <p:ext uri="{BB962C8B-B14F-4D97-AF65-F5344CB8AC3E}">
        <p14:creationId xmlns:p14="http://schemas.microsoft.com/office/powerpoint/2010/main" val="16330529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88640" y="1779662"/>
            <a:ext cx="2700300" cy="1728192"/>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3651870"/>
            <a:ext cx="2700300" cy="576064"/>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4" name="Rectangle 3"/>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9" name="Graphic 8">
            <a:extLst>
              <a:ext uri="{FF2B5EF4-FFF2-40B4-BE49-F238E27FC236}">
                <a16:creationId xmlns:a16="http://schemas.microsoft.com/office/drawing/2014/main" id="{2690299C-E7F3-4B92-AD4F-D3E474AA823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8641" y="267494"/>
            <a:ext cx="2731179" cy="684000"/>
          </a:xfrm>
          <a:prstGeom prst="rect">
            <a:avLst/>
          </a:prstGeom>
        </p:spPr>
      </p:pic>
      <p:sp>
        <p:nvSpPr>
          <p:cNvPr id="11" name="Rectangle 10"/>
          <p:cNvSpPr/>
          <p:nvPr userDrawn="1"/>
        </p:nvSpPr>
        <p:spPr>
          <a:xfrm>
            <a:off x="188640" y="4765206"/>
            <a:ext cx="2448272" cy="207749"/>
          </a:xfrm>
          <a:prstGeom prst="rect">
            <a:avLst/>
          </a:prstGeom>
        </p:spPr>
        <p:txBody>
          <a:bodyPr wrap="square" lIns="0" tIns="0" rIns="0" bIns="0">
            <a:spAutoFit/>
          </a:bodyPr>
          <a:lstStyle/>
          <a:p>
            <a:pPr algn="l">
              <a:lnSpc>
                <a:spcPct val="90000"/>
              </a:lnSpc>
            </a:pPr>
            <a:r>
              <a:rPr lang="en-AU" sz="750" dirty="0">
                <a:solidFill>
                  <a:schemeClr val="accent3"/>
                </a:solidFill>
              </a:rPr>
              <a:t>Operated by CSIRO, Australia’s National Science Agency,</a:t>
            </a:r>
          </a:p>
          <a:p>
            <a:pPr algn="l">
              <a:lnSpc>
                <a:spcPct val="90000"/>
              </a:lnSpc>
            </a:pPr>
            <a:r>
              <a:rPr lang="en-AU" sz="750" dirty="0">
                <a:solidFill>
                  <a:schemeClr val="accent3"/>
                </a:solidFill>
              </a:rPr>
              <a:t>on behalf of the nation</a:t>
            </a:r>
          </a:p>
        </p:txBody>
      </p:sp>
    </p:spTree>
    <p:extLst>
      <p:ext uri="{BB962C8B-B14F-4D97-AF65-F5344CB8AC3E}">
        <p14:creationId xmlns:p14="http://schemas.microsoft.com/office/powerpoint/2010/main" val="1725383140"/>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guide id="3" pos="4202">
          <p15:clr>
            <a:srgbClr val="FBAE40"/>
          </p15:clr>
        </p15:guide>
        <p15:guide id="4" pos="11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641" y="1563638"/>
            <a:ext cx="6480719" cy="3168352"/>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7"/>
          <p:cNvSpPr>
            <a:spLocks noGrp="1"/>
          </p:cNvSpPr>
          <p:nvPr>
            <p:ph type="body" sz="quarter" idx="13" hasCustomPrompt="1"/>
          </p:nvPr>
        </p:nvSpPr>
        <p:spPr>
          <a:xfrm>
            <a:off x="196387" y="843558"/>
            <a:ext cx="6472973" cy="639900"/>
          </a:xfrm>
        </p:spPr>
        <p:txBody>
          <a:bodyPr>
            <a:normAutofit/>
          </a:bodyPr>
          <a:lstStyle>
            <a:lvl1pPr marL="0" indent="0">
              <a:lnSpc>
                <a:spcPct val="100000"/>
              </a:lnSpc>
              <a:spcBef>
                <a:spcPts val="0"/>
              </a:spcBef>
              <a:spcAft>
                <a:spcPts val="0"/>
              </a:spcAft>
              <a:buNone/>
              <a:defRPr sz="2100" b="0">
                <a:solidFill>
                  <a:schemeClr val="accent3"/>
                </a:solidFill>
              </a:defRPr>
            </a:lvl1pPr>
            <a:lvl2pPr marL="0" indent="0">
              <a:lnSpc>
                <a:spcPct val="80000"/>
              </a:lnSpc>
              <a:spcBef>
                <a:spcPts val="0"/>
              </a:spcBef>
              <a:buNone/>
              <a:defRPr sz="1650" b="0">
                <a:solidFill>
                  <a:schemeClr val="accent2"/>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983121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88640" y="1779662"/>
            <a:ext cx="2700300" cy="1728192"/>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3651870"/>
            <a:ext cx="2700300" cy="576064"/>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6" name="Picture Placeholder 5"/>
          <p:cNvSpPr>
            <a:spLocks noGrp="1"/>
          </p:cNvSpPr>
          <p:nvPr>
            <p:ph type="pic" sz="quarter" idx="10"/>
          </p:nvPr>
        </p:nvSpPr>
        <p:spPr>
          <a:xfrm>
            <a:off x="3429000" y="0"/>
            <a:ext cx="3422972" cy="5143500"/>
          </a:xfrm>
          <a:solidFill>
            <a:schemeClr val="accent1"/>
          </a:solidFill>
          <a:ln>
            <a:noFill/>
          </a:ln>
        </p:spPr>
        <p:txBody>
          <a:bodyPr anchor="ctr" anchorCtr="0"/>
          <a:lstStyle>
            <a:lvl1pPr marL="0" indent="0" algn="ctr">
              <a:buNone/>
              <a:defRPr/>
            </a:lvl1pPr>
          </a:lstStyle>
          <a:p>
            <a:endParaRPr lang="en-AU" dirty="0"/>
          </a:p>
        </p:txBody>
      </p:sp>
      <p:pic>
        <p:nvPicPr>
          <p:cNvPr id="7" name="Graphic 6">
            <a:extLst>
              <a:ext uri="{FF2B5EF4-FFF2-40B4-BE49-F238E27FC236}">
                <a16:creationId xmlns:a16="http://schemas.microsoft.com/office/drawing/2014/main" id="{DED8ADBA-A2B2-4FCD-8178-3379F8B8C57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8641" y="267494"/>
            <a:ext cx="2731179" cy="684000"/>
          </a:xfrm>
          <a:prstGeom prst="rect">
            <a:avLst/>
          </a:prstGeom>
        </p:spPr>
      </p:pic>
      <p:sp>
        <p:nvSpPr>
          <p:cNvPr id="9" name="Rectangle 8">
            <a:extLst>
              <a:ext uri="{FF2B5EF4-FFF2-40B4-BE49-F238E27FC236}">
                <a16:creationId xmlns:a16="http://schemas.microsoft.com/office/drawing/2014/main" id="{5685D237-105E-4077-B422-0A8532A0BE32}"/>
              </a:ext>
            </a:extLst>
          </p:cNvPr>
          <p:cNvSpPr/>
          <p:nvPr userDrawn="1"/>
        </p:nvSpPr>
        <p:spPr>
          <a:xfrm>
            <a:off x="188640" y="4765206"/>
            <a:ext cx="2448272" cy="207749"/>
          </a:xfrm>
          <a:prstGeom prst="rect">
            <a:avLst/>
          </a:prstGeom>
        </p:spPr>
        <p:txBody>
          <a:bodyPr wrap="square" lIns="0" tIns="0" rIns="0" bIns="0">
            <a:spAutoFit/>
          </a:bodyPr>
          <a:lstStyle/>
          <a:p>
            <a:pPr algn="l">
              <a:lnSpc>
                <a:spcPct val="90000"/>
              </a:lnSpc>
            </a:pPr>
            <a:r>
              <a:rPr lang="en-AU" sz="750" dirty="0">
                <a:solidFill>
                  <a:schemeClr val="accent3"/>
                </a:solidFill>
              </a:rPr>
              <a:t>Operated by CSIRO, Australia’s National Science Agency,</a:t>
            </a:r>
          </a:p>
          <a:p>
            <a:pPr algn="l">
              <a:lnSpc>
                <a:spcPct val="90000"/>
              </a:lnSpc>
            </a:pPr>
            <a:r>
              <a:rPr lang="en-AU" sz="750" dirty="0">
                <a:solidFill>
                  <a:schemeClr val="accent3"/>
                </a:solidFill>
              </a:rPr>
              <a:t>on behalf of the nation</a:t>
            </a:r>
          </a:p>
        </p:txBody>
      </p:sp>
    </p:spTree>
    <p:extLst>
      <p:ext uri="{BB962C8B-B14F-4D97-AF65-F5344CB8AC3E}">
        <p14:creationId xmlns:p14="http://schemas.microsoft.com/office/powerpoint/2010/main" val="2708501180"/>
      </p:ext>
    </p:extLst>
  </p:cSld>
  <p:clrMapOvr>
    <a:masterClrMapping/>
  </p:clrMapOvr>
  <p:extLst>
    <p:ext uri="{DCECCB84-F9BA-43D5-87BE-67443E8EF086}">
      <p15:sldGuideLst xmlns:p15="http://schemas.microsoft.com/office/powerpoint/2012/main">
        <p15:guide id="1" pos="119">
          <p15:clr>
            <a:srgbClr val="FBAE40"/>
          </p15:clr>
        </p15:guide>
        <p15:guide id="2" orient="horz" pos="1620">
          <p15:clr>
            <a:srgbClr val="FBAE40"/>
          </p15:clr>
        </p15:guide>
        <p15:guide id="3" pos="2160">
          <p15:clr>
            <a:srgbClr val="FBAE40"/>
          </p15:clr>
        </p15:guide>
        <p15:guide id="4" pos="420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12" name="Picture 11">
            <a:extLst>
              <a:ext uri="{FF2B5EF4-FFF2-40B4-BE49-F238E27FC236}">
                <a16:creationId xmlns:a16="http://schemas.microsoft.com/office/drawing/2014/main" id="{741428E6-CF0A-4089-8F38-61F097E68E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66783" y="609532"/>
            <a:ext cx="3924000" cy="3924000"/>
          </a:xfrm>
          <a:prstGeom prst="rect">
            <a:avLst/>
          </a:prstGeom>
        </p:spPr>
      </p:pic>
      <p:sp>
        <p:nvSpPr>
          <p:cNvPr id="2" name="Title 1"/>
          <p:cNvSpPr>
            <a:spLocks noGrp="1"/>
          </p:cNvSpPr>
          <p:nvPr userDrawn="1">
            <p:ph type="ctrTitle"/>
          </p:nvPr>
        </p:nvSpPr>
        <p:spPr>
          <a:xfrm>
            <a:off x="188640" y="2054777"/>
            <a:ext cx="1512168" cy="1728192"/>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48459765-89B4-4351-BBEC-CFEF136D835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8641" y="267494"/>
            <a:ext cx="2156195" cy="540000"/>
          </a:xfrm>
          <a:prstGeom prst="rect">
            <a:avLst/>
          </a:prstGeom>
        </p:spPr>
      </p:pic>
      <p:sp>
        <p:nvSpPr>
          <p:cNvPr id="9" name="Rectangle 8">
            <a:extLst>
              <a:ext uri="{FF2B5EF4-FFF2-40B4-BE49-F238E27FC236}">
                <a16:creationId xmlns:a16="http://schemas.microsoft.com/office/drawing/2014/main" id="{E49A4952-31BF-4DD3-93C4-817A1432DDD7}"/>
              </a:ext>
            </a:extLst>
          </p:cNvPr>
          <p:cNvSpPr/>
          <p:nvPr userDrawn="1"/>
        </p:nvSpPr>
        <p:spPr>
          <a:xfrm>
            <a:off x="188640" y="4765206"/>
            <a:ext cx="2448272" cy="207749"/>
          </a:xfrm>
          <a:prstGeom prst="rect">
            <a:avLst/>
          </a:prstGeom>
        </p:spPr>
        <p:txBody>
          <a:bodyPr wrap="square" lIns="0" tIns="0" rIns="0" bIns="0">
            <a:spAutoFit/>
          </a:bodyPr>
          <a:lstStyle/>
          <a:p>
            <a:pPr algn="l">
              <a:lnSpc>
                <a:spcPct val="90000"/>
              </a:lnSpc>
            </a:pPr>
            <a:r>
              <a:rPr lang="en-AU" sz="750" dirty="0">
                <a:solidFill>
                  <a:schemeClr val="accent3"/>
                </a:solidFill>
              </a:rPr>
              <a:t>Operated by CSIRO, Australia’s National Science Agency,</a:t>
            </a:r>
          </a:p>
          <a:p>
            <a:pPr algn="l">
              <a:lnSpc>
                <a:spcPct val="90000"/>
              </a:lnSpc>
            </a:pPr>
            <a:r>
              <a:rPr lang="en-AU" sz="750" dirty="0">
                <a:solidFill>
                  <a:schemeClr val="accent3"/>
                </a:solidFill>
              </a:rPr>
              <a:t>on behalf of the nation</a:t>
            </a:r>
          </a:p>
        </p:txBody>
      </p:sp>
    </p:spTree>
    <p:extLst>
      <p:ext uri="{BB962C8B-B14F-4D97-AF65-F5344CB8AC3E}">
        <p14:creationId xmlns:p14="http://schemas.microsoft.com/office/powerpoint/2010/main" val="4276246768"/>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guide id="3" pos="4202">
          <p15:clr>
            <a:srgbClr val="FBAE40"/>
          </p15:clr>
        </p15:guide>
        <p15:guide id="4" pos="11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4790515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9483757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1831170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641" y="1563638"/>
            <a:ext cx="6480719" cy="3168352"/>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196387" y="843558"/>
            <a:ext cx="6472973" cy="639900"/>
          </a:xfrm>
        </p:spPr>
        <p:txBody>
          <a:bodyPr>
            <a:normAutofit/>
          </a:bodyPr>
          <a:lstStyle>
            <a:lvl1pPr marL="0" indent="0">
              <a:lnSpc>
                <a:spcPct val="100000"/>
              </a:lnSpc>
              <a:spcBef>
                <a:spcPts val="0"/>
              </a:spcBef>
              <a:spcAft>
                <a:spcPts val="0"/>
              </a:spcAft>
              <a:buNone/>
              <a:defRPr sz="2100" b="0">
                <a:solidFill>
                  <a:schemeClr val="accent3"/>
                </a:solidFill>
              </a:defRPr>
            </a:lvl1pPr>
            <a:lvl2pPr marL="0" indent="0">
              <a:lnSpc>
                <a:spcPct val="80000"/>
              </a:lnSpc>
              <a:spcBef>
                <a:spcPts val="0"/>
              </a:spcBef>
              <a:buNone/>
              <a:defRPr sz="1650" b="0">
                <a:solidFill>
                  <a:schemeClr val="accent2"/>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00128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88640" y="1563638"/>
            <a:ext cx="3028950" cy="3168352"/>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3505721" y="1563638"/>
            <a:ext cx="3028950" cy="3168352"/>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6585872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title"/>
          </p:nvPr>
        </p:nvSpPr>
        <p:spPr>
          <a:xfrm>
            <a:off x="188640" y="805459"/>
            <a:ext cx="302895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188640" y="1665854"/>
            <a:ext cx="3028950" cy="3066136"/>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3629025" y="1665854"/>
            <a:ext cx="3028950" cy="3066136"/>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451028" y="4878250"/>
            <a:ext cx="276656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0967375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3429000" y="0"/>
            <a:ext cx="3429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title"/>
          </p:nvPr>
        </p:nvSpPr>
        <p:spPr>
          <a:xfrm>
            <a:off x="188640" y="805459"/>
            <a:ext cx="302895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188640" y="1665854"/>
            <a:ext cx="3028950" cy="3066136"/>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3629025" y="1665854"/>
            <a:ext cx="3028950" cy="3066136"/>
          </a:xfrm>
        </p:spPr>
        <p:txBody>
          <a:bodyPr/>
          <a:lstStyle>
            <a:lvl1pPr>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50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451028" y="4878250"/>
            <a:ext cx="276656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059191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3429000" y="0"/>
            <a:ext cx="3422972"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188641" y="1550788"/>
            <a:ext cx="3024335" cy="3181202"/>
          </a:xfrm>
        </p:spPr>
        <p:txBody>
          <a:bodyPr/>
          <a:lstStyle>
            <a:lvl1pPr>
              <a:defRPr sz="1800"/>
            </a:lvl1pPr>
            <a:lvl2pPr>
              <a:defRPr sz="1600"/>
            </a:lvl2pPr>
            <a:lvl3pPr>
              <a:defRPr sz="1600"/>
            </a:lvl3pPr>
            <a:lvl4pPr>
              <a:defRPr sz="16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a:xfrm>
            <a:off x="188640" y="805459"/>
            <a:ext cx="3024336"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451028" y="4878250"/>
            <a:ext cx="2761949"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13595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88640" y="1563638"/>
            <a:ext cx="3028950" cy="3168352"/>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3505721" y="1563638"/>
            <a:ext cx="3028950" cy="3168352"/>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047122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5140377" y="0"/>
            <a:ext cx="1711800"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188641" y="1550788"/>
            <a:ext cx="4752527" cy="3181202"/>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a:xfrm>
            <a:off x="188640" y="805459"/>
            <a:ext cx="4752528"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451028" y="4878250"/>
            <a:ext cx="449014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124321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3819367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1968859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581967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3429000" y="0"/>
            <a:ext cx="3422972" cy="51435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188640" y="1851670"/>
            <a:ext cx="2970330" cy="2525068"/>
          </a:xfrm>
        </p:spPr>
        <p:txBody>
          <a:bodyPr/>
          <a:lstStyle>
            <a:lvl1pPr marL="0" indent="0">
              <a:lnSpc>
                <a:spcPct val="85000"/>
              </a:lnSpc>
              <a:spcAft>
                <a:spcPts val="0"/>
              </a:spcAft>
              <a:buFontTx/>
              <a:buNone/>
              <a:defRPr sz="3000" b="0">
                <a:solidFill>
                  <a:schemeClr val="accent3"/>
                </a:solidFill>
              </a:defRPr>
            </a:lvl1pPr>
            <a:lvl2pPr marL="0" indent="0">
              <a:lnSpc>
                <a:spcPct val="85000"/>
              </a:lnSpc>
              <a:spcAft>
                <a:spcPts val="0"/>
              </a:spcAft>
              <a:buNone/>
              <a:defRPr sz="3000" b="0">
                <a:solidFill>
                  <a:schemeClr val="accent2"/>
                </a:solidFill>
              </a:defRPr>
            </a:lvl2pPr>
            <a:lvl3pPr marL="0" indent="0">
              <a:spcBef>
                <a:spcPts val="165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68486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188640" y="1275605"/>
            <a:ext cx="5292588" cy="2736305"/>
          </a:xfrm>
        </p:spPr>
        <p:txBody>
          <a:bodyPr anchor="b" anchorCtr="0"/>
          <a:lstStyle>
            <a:lvl1pPr marL="0" indent="0">
              <a:spcAft>
                <a:spcPts val="0"/>
              </a:spcAft>
              <a:buFontTx/>
              <a:buNone/>
              <a:defRPr sz="3300" b="0">
                <a:solidFill>
                  <a:schemeClr val="accent1"/>
                </a:solidFill>
              </a:defRPr>
            </a:lvl1pPr>
            <a:lvl2pPr marL="0" indent="0">
              <a:lnSpc>
                <a:spcPct val="75000"/>
              </a:lnSpc>
              <a:spcAft>
                <a:spcPts val="638"/>
              </a:spcAft>
              <a:buNone/>
              <a:defRPr sz="3300" b="0">
                <a:solidFill>
                  <a:schemeClr val="bg1"/>
                </a:solidFill>
              </a:defRPr>
            </a:lvl2pPr>
            <a:lvl3pPr marL="0" indent="0">
              <a:buNone/>
              <a:defRPr sz="165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902902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41E1FC9-3980-4E46-9312-DA7C029CDB0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8641" y="267494"/>
            <a:ext cx="2731179" cy="684000"/>
          </a:xfrm>
          <a:prstGeom prst="rect">
            <a:avLst/>
          </a:prstGeom>
        </p:spPr>
      </p:pic>
      <p:sp>
        <p:nvSpPr>
          <p:cNvPr id="3" name="Subtitle 2"/>
          <p:cNvSpPr>
            <a:spLocks noGrp="1"/>
          </p:cNvSpPr>
          <p:nvPr>
            <p:ph type="subTitle" idx="1" hasCustomPrompt="1"/>
          </p:nvPr>
        </p:nvSpPr>
        <p:spPr>
          <a:xfrm>
            <a:off x="188640" y="2571750"/>
            <a:ext cx="2700300" cy="2160240"/>
          </a:xfrm>
        </p:spPr>
        <p:txBody>
          <a:bodyPr numCol="2" spcCol="360000">
            <a:normAutofit/>
          </a:bodyPr>
          <a:lstStyle>
            <a:lvl1pPr marL="0" indent="0" algn="l">
              <a:lnSpc>
                <a:spcPct val="90000"/>
              </a:lnSpc>
              <a:spcBef>
                <a:spcPts val="2250"/>
              </a:spcBef>
              <a:buNone/>
              <a:tabLst/>
              <a:defRPr sz="1200" b="1">
                <a:solidFill>
                  <a:schemeClr val="tx1"/>
                </a:solidFill>
              </a:defRPr>
            </a:lvl1pPr>
            <a:lvl2pPr marL="0" indent="0" algn="l">
              <a:lnSpc>
                <a:spcPct val="90000"/>
              </a:lnSpc>
              <a:spcBef>
                <a:spcPts val="0"/>
              </a:spcBef>
              <a:spcAft>
                <a:spcPts val="422"/>
              </a:spcAft>
              <a:buNone/>
              <a:tabLst/>
              <a:defRPr sz="1200">
                <a:solidFill>
                  <a:schemeClr val="tx1"/>
                </a:solidFill>
              </a:defRPr>
            </a:lvl2pPr>
            <a:lvl3pPr marL="0" indent="0" algn="l">
              <a:lnSpc>
                <a:spcPct val="90000"/>
              </a:lnSpc>
              <a:spcBef>
                <a:spcPts val="0"/>
              </a:spcBef>
              <a:buNone/>
              <a:tabLst/>
              <a:defRPr sz="12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188641" y="915566"/>
            <a:ext cx="2700299" cy="1440160"/>
          </a:xfrm>
        </p:spPr>
        <p:txBody>
          <a:bodyPr anchor="b" anchorCtr="0">
            <a:noAutofit/>
          </a:bodyPr>
          <a:lstStyle>
            <a:lvl1pPr>
              <a:defRPr sz="2700">
                <a:solidFill>
                  <a:schemeClr val="accent3"/>
                </a:solidFill>
              </a:defRPr>
            </a:lvl1pPr>
          </a:lstStyle>
          <a:p>
            <a:r>
              <a:rPr lang="en-US" dirty="0"/>
              <a:t>Click to edit Master title style</a:t>
            </a:r>
            <a:endParaRPr lang="en-AU" dirty="0"/>
          </a:p>
        </p:txBody>
      </p:sp>
      <p:sp>
        <p:nvSpPr>
          <p:cNvPr id="27" name="Rectangle 26"/>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8" name="Rectangle 7">
            <a:extLst>
              <a:ext uri="{FF2B5EF4-FFF2-40B4-BE49-F238E27FC236}">
                <a16:creationId xmlns:a16="http://schemas.microsoft.com/office/drawing/2014/main" id="{62AE0A94-9062-4245-BCBD-B56F9FA274C9}"/>
              </a:ext>
            </a:extLst>
          </p:cNvPr>
          <p:cNvSpPr/>
          <p:nvPr userDrawn="1"/>
        </p:nvSpPr>
        <p:spPr>
          <a:xfrm>
            <a:off x="188640" y="4765206"/>
            <a:ext cx="2448272" cy="207749"/>
          </a:xfrm>
          <a:prstGeom prst="rect">
            <a:avLst/>
          </a:prstGeom>
        </p:spPr>
        <p:txBody>
          <a:bodyPr wrap="square" lIns="0" tIns="0" rIns="0" bIns="0">
            <a:spAutoFit/>
          </a:bodyPr>
          <a:lstStyle/>
          <a:p>
            <a:pPr algn="l">
              <a:lnSpc>
                <a:spcPct val="90000"/>
              </a:lnSpc>
            </a:pPr>
            <a:r>
              <a:rPr lang="en-AU" sz="750" dirty="0">
                <a:solidFill>
                  <a:schemeClr val="accent3"/>
                </a:solidFill>
              </a:rPr>
              <a:t>Operated by CSIRO, Australia’s National Science Agency,</a:t>
            </a:r>
          </a:p>
          <a:p>
            <a:pPr algn="l">
              <a:lnSpc>
                <a:spcPct val="90000"/>
              </a:lnSpc>
            </a:pPr>
            <a:r>
              <a:rPr lang="en-AU" sz="750" dirty="0">
                <a:solidFill>
                  <a:schemeClr val="accent3"/>
                </a:solidFill>
              </a:rPr>
              <a:t>on behalf of the nation</a:t>
            </a:r>
          </a:p>
        </p:txBody>
      </p:sp>
    </p:spTree>
    <p:extLst>
      <p:ext uri="{BB962C8B-B14F-4D97-AF65-F5344CB8AC3E}">
        <p14:creationId xmlns:p14="http://schemas.microsoft.com/office/powerpoint/2010/main" val="24225723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A831076-3BA3-46D6-A8FE-E55C804AB7E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8641" y="267494"/>
            <a:ext cx="2731179" cy="684000"/>
          </a:xfrm>
          <a:prstGeom prst="rect">
            <a:avLst/>
          </a:prstGeom>
        </p:spPr>
      </p:pic>
      <p:sp>
        <p:nvSpPr>
          <p:cNvPr id="3" name="Subtitle 2"/>
          <p:cNvSpPr>
            <a:spLocks noGrp="1"/>
          </p:cNvSpPr>
          <p:nvPr>
            <p:ph type="subTitle" idx="1" hasCustomPrompt="1"/>
          </p:nvPr>
        </p:nvSpPr>
        <p:spPr>
          <a:xfrm>
            <a:off x="188640" y="2031690"/>
            <a:ext cx="3060000" cy="2268000"/>
          </a:xfrm>
        </p:spPr>
        <p:txBody>
          <a:bodyPr numCol="2" spcCol="252000">
            <a:normAutofit/>
          </a:bodyPr>
          <a:lstStyle>
            <a:lvl1pPr marL="0" indent="0" algn="l">
              <a:lnSpc>
                <a:spcPct val="90000"/>
              </a:lnSpc>
              <a:spcBef>
                <a:spcPts val="2250"/>
              </a:spcBef>
              <a:buNone/>
              <a:tabLst/>
              <a:defRPr sz="900" b="1">
                <a:solidFill>
                  <a:schemeClr val="tx1"/>
                </a:solidFill>
              </a:defRPr>
            </a:lvl1pPr>
            <a:lvl2pPr marL="0" indent="0" algn="l">
              <a:lnSpc>
                <a:spcPct val="90000"/>
              </a:lnSpc>
              <a:spcBef>
                <a:spcPts val="0"/>
              </a:spcBef>
              <a:spcAft>
                <a:spcPts val="422"/>
              </a:spcAft>
              <a:buNone/>
              <a:tabLst/>
              <a:defRPr sz="900">
                <a:solidFill>
                  <a:schemeClr val="tx1"/>
                </a:solidFill>
              </a:defRPr>
            </a:lvl2pPr>
            <a:lvl3pPr marL="0" indent="0" algn="l">
              <a:lnSpc>
                <a:spcPct val="90000"/>
              </a:lnSpc>
              <a:spcBef>
                <a:spcPts val="0"/>
              </a:spcBef>
              <a:buNone/>
              <a:tabLst/>
              <a:defRPr sz="900">
                <a:solidFill>
                  <a:schemeClr val="tx1"/>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title"/>
          </p:nvPr>
        </p:nvSpPr>
        <p:spPr>
          <a:xfrm>
            <a:off x="188640" y="1284313"/>
            <a:ext cx="2754306" cy="639365"/>
          </a:xfrm>
        </p:spPr>
        <p:txBody>
          <a:bodyPr/>
          <a:lstStyle/>
          <a:p>
            <a:r>
              <a:rPr lang="en-US" dirty="0"/>
              <a:t>Click to edit Master title style</a:t>
            </a:r>
            <a:endParaRPr lang="en-AU" dirty="0"/>
          </a:p>
        </p:txBody>
      </p:sp>
      <p:sp>
        <p:nvSpPr>
          <p:cNvPr id="8" name="Rectangle 7">
            <a:extLst>
              <a:ext uri="{FF2B5EF4-FFF2-40B4-BE49-F238E27FC236}">
                <a16:creationId xmlns:a16="http://schemas.microsoft.com/office/drawing/2014/main" id="{6F925DB0-24CE-4FE9-814B-802A6C1163BC}"/>
              </a:ext>
            </a:extLst>
          </p:cNvPr>
          <p:cNvSpPr/>
          <p:nvPr userDrawn="1"/>
        </p:nvSpPr>
        <p:spPr>
          <a:xfrm>
            <a:off x="188640" y="4765206"/>
            <a:ext cx="2448272" cy="207749"/>
          </a:xfrm>
          <a:prstGeom prst="rect">
            <a:avLst/>
          </a:prstGeom>
        </p:spPr>
        <p:txBody>
          <a:bodyPr wrap="square" lIns="0" tIns="0" rIns="0" bIns="0">
            <a:spAutoFit/>
          </a:bodyPr>
          <a:lstStyle/>
          <a:p>
            <a:pPr algn="l">
              <a:lnSpc>
                <a:spcPct val="90000"/>
              </a:lnSpc>
            </a:pPr>
            <a:r>
              <a:rPr lang="en-AU" sz="750" dirty="0">
                <a:solidFill>
                  <a:schemeClr val="accent3"/>
                </a:solidFill>
              </a:rPr>
              <a:t>Operated by CSIRO, Australia’s National Science Agency,</a:t>
            </a:r>
          </a:p>
          <a:p>
            <a:pPr algn="l">
              <a:lnSpc>
                <a:spcPct val="90000"/>
              </a:lnSpc>
            </a:pPr>
            <a:r>
              <a:rPr lang="en-AU" sz="750" dirty="0">
                <a:solidFill>
                  <a:schemeClr val="accent3"/>
                </a:solidFill>
              </a:rPr>
              <a:t>on behalf of the nation</a:t>
            </a:r>
          </a:p>
        </p:txBody>
      </p:sp>
    </p:spTree>
    <p:extLst>
      <p:ext uri="{BB962C8B-B14F-4D97-AF65-F5344CB8AC3E}">
        <p14:creationId xmlns:p14="http://schemas.microsoft.com/office/powerpoint/2010/main" val="8635026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9915CB4-2D4D-4A5D-8BE1-3F957C88606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5045" y="4213358"/>
            <a:ext cx="2731179" cy="684000"/>
          </a:xfrm>
          <a:prstGeom prst="rect">
            <a:avLst/>
          </a:prstGeom>
        </p:spPr>
      </p:pic>
      <p:sp>
        <p:nvSpPr>
          <p:cNvPr id="4" name="Rectangle 3"/>
          <p:cNvSpPr/>
          <p:nvPr userDrawn="1"/>
        </p:nvSpPr>
        <p:spPr>
          <a:xfrm>
            <a:off x="0" y="-20538"/>
            <a:ext cx="6858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userDrawn="1">
            <p:ph type="ctrTitle"/>
          </p:nvPr>
        </p:nvSpPr>
        <p:spPr>
          <a:xfrm>
            <a:off x="188640" y="2859783"/>
            <a:ext cx="5947524" cy="1153507"/>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4096622"/>
            <a:ext cx="3456384" cy="273948"/>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188640" y="4850174"/>
            <a:ext cx="3528392" cy="103875"/>
          </a:xfrm>
          <a:prstGeom prst="rect">
            <a:avLst/>
          </a:prstGeom>
        </p:spPr>
        <p:txBody>
          <a:bodyPr wrap="square" lIns="0" tIns="0" rIns="0" bIns="0">
            <a:spAutoFit/>
          </a:bodyPr>
          <a:lstStyle/>
          <a:p>
            <a:pPr algn="l">
              <a:lnSpc>
                <a:spcPct val="90000"/>
              </a:lnSpc>
            </a:pPr>
            <a:r>
              <a:rPr lang="en-AU" sz="75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337461532"/>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88640" y="2859783"/>
            <a:ext cx="5947524" cy="1153507"/>
          </a:xfrm>
        </p:spPr>
        <p:txBody>
          <a:bodyPr anchor="b" anchorCtr="0">
            <a:normAutofit/>
          </a:bodyPr>
          <a:lstStyle>
            <a:lvl1pPr algn="l">
              <a:lnSpc>
                <a:spcPct val="90000"/>
              </a:lnSpc>
              <a:defRPr sz="27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4096622"/>
            <a:ext cx="3456384" cy="275328"/>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8" name="Picture Placeholder 5"/>
          <p:cNvSpPr>
            <a:spLocks noGrp="1"/>
          </p:cNvSpPr>
          <p:nvPr>
            <p:ph type="pic" sz="quarter" idx="10"/>
          </p:nvPr>
        </p:nvSpPr>
        <p:spPr>
          <a:xfrm>
            <a:off x="-1" y="0"/>
            <a:ext cx="6871500" cy="2577600"/>
          </a:xfrm>
          <a:solidFill>
            <a:schemeClr val="accent1"/>
          </a:solidFill>
          <a:ln>
            <a:noFill/>
          </a:ln>
        </p:spPr>
        <p:txBody>
          <a:bodyPr anchor="ctr" anchorCtr="0"/>
          <a:lstStyle>
            <a:lvl1pPr marL="0" indent="0" algn="ctr">
              <a:buNone/>
              <a:defRPr/>
            </a:lvl1pPr>
          </a:lstStyle>
          <a:p>
            <a:endParaRPr lang="en-AU" dirty="0"/>
          </a:p>
        </p:txBody>
      </p:sp>
      <p:pic>
        <p:nvPicPr>
          <p:cNvPr id="10" name="Graphic 9">
            <a:extLst>
              <a:ext uri="{FF2B5EF4-FFF2-40B4-BE49-F238E27FC236}">
                <a16:creationId xmlns:a16="http://schemas.microsoft.com/office/drawing/2014/main" id="{2B394176-8A14-4941-A69F-70CA5B95EA4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5045" y="4213358"/>
            <a:ext cx="2731179" cy="684000"/>
          </a:xfrm>
          <a:prstGeom prst="rect">
            <a:avLst/>
          </a:prstGeom>
        </p:spPr>
      </p:pic>
      <p:sp>
        <p:nvSpPr>
          <p:cNvPr id="11" name="Rectangle 10">
            <a:extLst>
              <a:ext uri="{FF2B5EF4-FFF2-40B4-BE49-F238E27FC236}">
                <a16:creationId xmlns:a16="http://schemas.microsoft.com/office/drawing/2014/main" id="{C3ED4E66-F915-4EC3-A42A-8292F590C600}"/>
              </a:ext>
            </a:extLst>
          </p:cNvPr>
          <p:cNvSpPr/>
          <p:nvPr userDrawn="1"/>
        </p:nvSpPr>
        <p:spPr>
          <a:xfrm>
            <a:off x="188640" y="4850174"/>
            <a:ext cx="3528392" cy="103875"/>
          </a:xfrm>
          <a:prstGeom prst="rect">
            <a:avLst/>
          </a:prstGeom>
        </p:spPr>
        <p:txBody>
          <a:bodyPr wrap="square" lIns="0" tIns="0" rIns="0" bIns="0">
            <a:spAutoFit/>
          </a:bodyPr>
          <a:lstStyle/>
          <a:p>
            <a:pPr algn="l">
              <a:lnSpc>
                <a:spcPct val="90000"/>
              </a:lnSpc>
            </a:pPr>
            <a:r>
              <a:rPr lang="en-AU" sz="75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3078097624"/>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3429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title"/>
          </p:nvPr>
        </p:nvSpPr>
        <p:spPr>
          <a:xfrm>
            <a:off x="188640" y="805459"/>
            <a:ext cx="3028950" cy="639365"/>
          </a:xfrm>
        </p:spPr>
        <p:txBody>
          <a:bodyPr/>
          <a:lstStyle/>
          <a:p>
            <a:r>
              <a:rPr lang="en-US"/>
              <a:t>Click to edit Master title style</a:t>
            </a:r>
            <a:endParaRPr lang="en-AU" dirty="0"/>
          </a:p>
        </p:txBody>
      </p:sp>
      <p:sp>
        <p:nvSpPr>
          <p:cNvPr id="3" name="Content Placeholder 2"/>
          <p:cNvSpPr>
            <a:spLocks noGrp="1"/>
          </p:cNvSpPr>
          <p:nvPr>
            <p:ph sz="half" idx="1"/>
          </p:nvPr>
        </p:nvSpPr>
        <p:spPr>
          <a:xfrm>
            <a:off x="188640" y="1665854"/>
            <a:ext cx="3028950" cy="3066136"/>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3629025" y="1665854"/>
            <a:ext cx="3028950" cy="3066136"/>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a:xfrm>
            <a:off x="451028" y="4878250"/>
            <a:ext cx="276656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619254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6858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userDrawn="1">
            <p:ph type="ctrTitle"/>
          </p:nvPr>
        </p:nvSpPr>
        <p:spPr>
          <a:xfrm>
            <a:off x="188640" y="1203599"/>
            <a:ext cx="5947524" cy="1153507"/>
          </a:xfrm>
        </p:spPr>
        <p:txBody>
          <a:bodyPr anchor="b" anchorCtr="0">
            <a:normAutofit/>
          </a:bodyPr>
          <a:lstStyle>
            <a:lvl1pPr algn="l">
              <a:lnSpc>
                <a:spcPct val="90000"/>
              </a:lnSpc>
              <a:defRPr sz="27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188640" y="2922403"/>
            <a:ext cx="5400600" cy="273948"/>
          </a:xfrm>
        </p:spPr>
        <p:txBody>
          <a:bodyPr>
            <a:normAutofit/>
          </a:bodyPr>
          <a:lstStyle>
            <a:lvl1pPr marL="0" indent="0" algn="l">
              <a:buNone/>
              <a:defRPr sz="1500" b="0">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4437112" y="487656"/>
            <a:ext cx="2239112" cy="207749"/>
          </a:xfrm>
          <a:prstGeom prst="rect">
            <a:avLst/>
          </a:prstGeom>
        </p:spPr>
        <p:txBody>
          <a:bodyPr wrap="square" lIns="0" tIns="0" rIns="0" bIns="0">
            <a:spAutoFit/>
          </a:bodyPr>
          <a:lstStyle/>
          <a:p>
            <a:pPr algn="r">
              <a:lnSpc>
                <a:spcPct val="90000"/>
              </a:lnSpc>
            </a:pPr>
            <a:r>
              <a:rPr lang="en-AU" sz="750" dirty="0">
                <a:solidFill>
                  <a:schemeClr val="bg1"/>
                </a:solidFill>
              </a:rPr>
              <a:t>Operated by CSIRO, Australia’s National Science Agency, </a:t>
            </a:r>
            <a:br>
              <a:rPr lang="en-AU" sz="750" dirty="0">
                <a:solidFill>
                  <a:schemeClr val="bg1"/>
                </a:solidFill>
              </a:rPr>
            </a:br>
            <a:r>
              <a:rPr lang="en-AU" sz="750" dirty="0">
                <a:solidFill>
                  <a:schemeClr val="bg1"/>
                </a:solidFill>
              </a:rPr>
              <a:t>on behalf of the nation</a:t>
            </a:r>
          </a:p>
        </p:txBody>
      </p:sp>
      <p:pic>
        <p:nvPicPr>
          <p:cNvPr id="10" name="Graphic 9">
            <a:extLst>
              <a:ext uri="{FF2B5EF4-FFF2-40B4-BE49-F238E27FC236}">
                <a16:creationId xmlns:a16="http://schemas.microsoft.com/office/drawing/2014/main" id="{92050165-7F48-4282-B851-83968557974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8641" y="267494"/>
            <a:ext cx="2731179" cy="684000"/>
          </a:xfrm>
          <a:prstGeom prst="rect">
            <a:avLst/>
          </a:prstGeom>
        </p:spPr>
      </p:pic>
    </p:spTree>
    <p:extLst>
      <p:ext uri="{BB962C8B-B14F-4D97-AF65-F5344CB8AC3E}">
        <p14:creationId xmlns:p14="http://schemas.microsoft.com/office/powerpoint/2010/main" val="1438037065"/>
      </p:ext>
    </p:extLst>
  </p:cSld>
  <p:clrMapOvr>
    <a:masterClrMapping/>
  </p:clrMapOvr>
  <p:extLst>
    <p:ext uri="{DCECCB84-F9BA-43D5-87BE-67443E8EF086}">
      <p15:sldGuideLst xmlns:p15="http://schemas.microsoft.com/office/powerpoint/2012/main">
        <p15:guide id="1" pos="2160">
          <p15:clr>
            <a:srgbClr val="FBAE40"/>
          </p15:clr>
        </p15:guide>
        <p15:guide id="2" orient="horz" pos="162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182223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9029818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117642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641" y="987574"/>
            <a:ext cx="6480719" cy="3456384"/>
          </a:xfrm>
        </p:spPr>
        <p:txBody>
          <a:bodyPr/>
          <a:lstStyle>
            <a:lvl1pPr>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196387" y="267494"/>
            <a:ext cx="6472973" cy="639900"/>
          </a:xfrm>
        </p:spPr>
        <p:txBody>
          <a:bodyPr>
            <a:normAutofit/>
          </a:bodyPr>
          <a:lstStyle>
            <a:lvl1pPr marL="0" indent="0">
              <a:lnSpc>
                <a:spcPct val="100000"/>
              </a:lnSpc>
              <a:spcBef>
                <a:spcPts val="0"/>
              </a:spcBef>
              <a:spcAft>
                <a:spcPts val="0"/>
              </a:spcAft>
              <a:buNone/>
              <a:defRPr sz="2100" b="0">
                <a:solidFill>
                  <a:schemeClr val="accent3"/>
                </a:solidFill>
              </a:defRPr>
            </a:lvl1pPr>
            <a:lvl2pPr marL="0" indent="0">
              <a:lnSpc>
                <a:spcPct val="80000"/>
              </a:lnSpc>
              <a:spcBef>
                <a:spcPts val="0"/>
              </a:spcBef>
              <a:buNone/>
              <a:defRPr sz="1650" b="0">
                <a:solidFill>
                  <a:schemeClr val="accent2"/>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3368672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88640" y="987574"/>
            <a:ext cx="3028950" cy="3456384"/>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3505721" y="987574"/>
            <a:ext cx="3028950" cy="3456384"/>
          </a:xfrm>
        </p:spPr>
        <p:txBody>
          <a:bodyPr/>
          <a:lstStyle>
            <a:lvl1pPr>
              <a:defRPr sz="1800"/>
            </a:lvl1pPr>
            <a:lvl2pPr>
              <a:defRPr sz="1600"/>
            </a:lvl2pPr>
            <a:lvl3pPr>
              <a:defRPr sz="1600"/>
            </a:lvl3pPr>
            <a:lvl4pPr>
              <a:defRPr sz="16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1125939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6701120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2998066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030142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68715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188640" y="2859782"/>
            <a:ext cx="5940660" cy="1584176"/>
          </a:xfrm>
        </p:spPr>
        <p:txBody>
          <a:bodyPr/>
          <a:lstStyle>
            <a:lvl1pPr>
              <a:lnSpc>
                <a:spcPct val="85000"/>
              </a:lnSpc>
              <a:spcAft>
                <a:spcPts val="0"/>
              </a:spcAft>
              <a:buFontTx/>
              <a:buNone/>
              <a:defRPr sz="3000" b="0">
                <a:solidFill>
                  <a:schemeClr val="accent3"/>
                </a:solidFill>
              </a:defRPr>
            </a:lvl1pPr>
            <a:lvl2pPr marL="0" indent="0">
              <a:lnSpc>
                <a:spcPct val="85000"/>
              </a:lnSpc>
              <a:spcAft>
                <a:spcPts val="0"/>
              </a:spcAft>
              <a:buNone/>
              <a:defRPr sz="3000" b="0">
                <a:solidFill>
                  <a:schemeClr val="accent2"/>
                </a:solidFill>
              </a:defRPr>
            </a:lvl2pPr>
            <a:lvl3pPr marL="0" indent="0">
              <a:spcBef>
                <a:spcPts val="165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66479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1.emf"/><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3.emf"/><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3.emf"/><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image" Target="../media/image5.png"/><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theme" Target="../theme/theme5.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image" Target="../media/image6.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image" Target="../media/image6.sv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image" Target="../media/image5.png"/><Relationship Id="rId2" Type="http://schemas.openxmlformats.org/officeDocument/2006/relationships/slideLayout" Target="../slideLayouts/slideLayout89.xml"/><Relationship Id="rId16" Type="http://schemas.openxmlformats.org/officeDocument/2006/relationships/theme" Target="../theme/theme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image" Target="../media/image8.emf"/><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theme" Target="../theme/theme7.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image" Target="../media/image8.emf"/><Relationship Id="rId2" Type="http://schemas.openxmlformats.org/officeDocument/2006/relationships/slideLayout" Target="../slideLayouts/slideLayout123.xml"/><Relationship Id="rId16" Type="http://schemas.openxmlformats.org/officeDocument/2006/relationships/theme" Target="../theme/theme8.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640" y="805459"/>
            <a:ext cx="6480720" cy="639365"/>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188641" y="1550788"/>
            <a:ext cx="6480719"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3"/>
          </p:nvPr>
        </p:nvSpPr>
        <p:spPr>
          <a:xfrm>
            <a:off x="451028" y="4878250"/>
            <a:ext cx="4562884" cy="93206"/>
          </a:xfrm>
          <a:prstGeom prst="rect">
            <a:avLst/>
          </a:prstGeom>
        </p:spPr>
        <p:txBody>
          <a:bodyPr vert="horz" lIns="0" tIns="0" rIns="0" bIns="0" rtlCol="0" anchor="ctr"/>
          <a:lstStyle>
            <a:lvl1pPr algn="l">
              <a:defRPr sz="675">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190183" y="4878250"/>
            <a:ext cx="216592" cy="95510"/>
          </a:xfrm>
          <a:prstGeom prst="rect">
            <a:avLst/>
          </a:prstGeom>
        </p:spPr>
        <p:txBody>
          <a:bodyPr vert="horz" lIns="0" tIns="0" rIns="0" bIns="0" rtlCol="0" anchor="ctr"/>
          <a:lstStyle>
            <a:lvl1pPr algn="r">
              <a:defRPr sz="675">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2384" y="2494957"/>
            <a:ext cx="6871097" cy="601265"/>
          </a:xfrm>
          <a:prstGeom prst="rect">
            <a:avLst/>
          </a:prstGeom>
          <a:noFill/>
          <a:ln>
            <a:noFill/>
          </a:ln>
        </p:spPr>
        <p:txBody>
          <a:bodyPr/>
          <a:lstStyle/>
          <a:p>
            <a:pPr>
              <a:defRPr/>
            </a:pPr>
            <a:endParaRPr lang="en-AU" sz="1350"/>
          </a:p>
        </p:txBody>
      </p:sp>
      <p:sp>
        <p:nvSpPr>
          <p:cNvPr id="38" name="Rectangle 7"/>
          <p:cNvSpPr>
            <a:spLocks noChangeArrowheads="1"/>
          </p:cNvSpPr>
          <p:nvPr userDrawn="1"/>
        </p:nvSpPr>
        <p:spPr bwMode="auto">
          <a:xfrm>
            <a:off x="9526" y="2728319"/>
            <a:ext cx="6856809" cy="367903"/>
          </a:xfrm>
          <a:prstGeom prst="rect">
            <a:avLst/>
          </a:prstGeom>
          <a:noFill/>
          <a:ln>
            <a:noFill/>
          </a:ln>
        </p:spPr>
        <p:txBody>
          <a:bodyPr/>
          <a:lstStyle/>
          <a:p>
            <a:pPr>
              <a:defRPr/>
            </a:pPr>
            <a:endParaRPr lang="en-AU" sz="1350"/>
          </a:p>
        </p:txBody>
      </p:sp>
      <p:sp>
        <p:nvSpPr>
          <p:cNvPr id="44" name="Rectangle 84"/>
          <p:cNvSpPr>
            <a:spLocks noChangeArrowheads="1"/>
          </p:cNvSpPr>
          <p:nvPr/>
        </p:nvSpPr>
        <p:spPr bwMode="auto">
          <a:xfrm>
            <a:off x="1194" y="2719985"/>
            <a:ext cx="6875860" cy="408385"/>
          </a:xfrm>
          <a:prstGeom prst="rect">
            <a:avLst/>
          </a:prstGeom>
          <a:noFill/>
          <a:ln w="9525">
            <a:noFill/>
            <a:miter lim="800000"/>
            <a:headEnd/>
            <a:tailEnd/>
          </a:ln>
        </p:spPr>
        <p:txBody>
          <a:bodyPr/>
          <a:lstStyle/>
          <a:p>
            <a:pPr>
              <a:defRPr/>
            </a:pPr>
            <a:endParaRPr lang="en-US" sz="1350"/>
          </a:p>
        </p:txBody>
      </p:sp>
      <p:pic>
        <p:nvPicPr>
          <p:cNvPr id="22" name="Picture 21"/>
          <p:cNvPicPr preferRelativeResize="0">
            <a:picLocks noChangeAspect="1"/>
          </p:cNvPicPr>
          <p:nvPr userDrawn="1"/>
        </p:nvPicPr>
        <p:blipFill>
          <a:blip r:embed="rId21"/>
          <a:stretch>
            <a:fillRect/>
          </a:stretch>
        </p:blipFill>
        <p:spPr>
          <a:xfrm>
            <a:off x="188640" y="195486"/>
            <a:ext cx="467737" cy="468000"/>
          </a:xfrm>
          <a:prstGeom prst="rect">
            <a:avLst/>
          </a:prstGeom>
        </p:spPr>
      </p:pic>
    </p:spTree>
    <p:extLst>
      <p:ext uri="{BB962C8B-B14F-4D97-AF65-F5344CB8AC3E}">
        <p14:creationId xmlns:p14="http://schemas.microsoft.com/office/powerpoint/2010/main" val="2723935421"/>
      </p:ext>
    </p:extLst>
  </p:cSld>
  <p:clrMap bg1="lt1" tx1="dk1" bg2="lt2" tx2="dk2" accent1="accent1" accent2="accent2" accent3="accent3" accent4="accent4" accent5="accent5" accent6="accent6" hlink="hlink" folHlink="folHlink"/>
  <p:sldLayoutIdLst>
    <p:sldLayoutId id="2147483651" r:id="rId1"/>
    <p:sldLayoutId id="2147483696" r:id="rId2"/>
    <p:sldLayoutId id="2147483703" r:id="rId3"/>
    <p:sldLayoutId id="2147483655" r:id="rId4"/>
    <p:sldLayoutId id="2147483704" r:id="rId5"/>
    <p:sldLayoutId id="2147483680" r:id="rId6"/>
    <p:sldLayoutId id="2147483679" r:id="rId7"/>
    <p:sldLayoutId id="2147483661" r:id="rId8"/>
    <p:sldLayoutId id="2147483702" r:id="rId9"/>
    <p:sldLayoutId id="2147483706" r:id="rId10"/>
    <p:sldLayoutId id="2147483698" r:id="rId11"/>
    <p:sldLayoutId id="2147483699" r:id="rId12"/>
    <p:sldLayoutId id="2147483663" r:id="rId13"/>
    <p:sldLayoutId id="2147483707" r:id="rId14"/>
    <p:sldLayoutId id="2147483664" r:id="rId15"/>
    <p:sldLayoutId id="2147483667" r:id="rId16"/>
    <p:sldLayoutId id="2147483665" r:id="rId17"/>
    <p:sldLayoutId id="2147483682" r:id="rId18"/>
    <p:sldLayoutId id="2147483681" r:id="rId19"/>
  </p:sldLayoutIdLst>
  <p:hf sldNum="0" hdr="0" ftr="0" dt="0"/>
  <p:txStyles>
    <p:titleStyle>
      <a:lvl1pPr algn="l" defTabSz="685800" rtl="0" eaLnBrk="1" latinLnBrk="0" hangingPunct="1">
        <a:spcBef>
          <a:spcPct val="0"/>
        </a:spcBef>
        <a:buNone/>
        <a:defRPr sz="2700" b="0" kern="1200">
          <a:solidFill>
            <a:schemeClr val="accent3"/>
          </a:solidFill>
          <a:latin typeface="+mj-lt"/>
          <a:ea typeface="+mj-ea"/>
          <a:cs typeface="+mj-cs"/>
        </a:defRPr>
      </a:lvl1pPr>
    </p:titleStyle>
    <p:bodyStyle>
      <a:lvl1pPr marL="162000" indent="-162000" algn="l" defTabSz="685800" rtl="0" eaLnBrk="1" latinLnBrk="0" hangingPunct="1">
        <a:lnSpc>
          <a:spcPct val="90000"/>
        </a:lnSpc>
        <a:spcBef>
          <a:spcPts val="450"/>
        </a:spcBef>
        <a:buFont typeface="Arial" pitchFamily="34" charset="0"/>
        <a:buChar char="•"/>
        <a:defRPr sz="2000" kern="1200">
          <a:solidFill>
            <a:schemeClr val="tx1"/>
          </a:solidFill>
          <a:latin typeface="+mn-lt"/>
          <a:ea typeface="+mn-ea"/>
          <a:cs typeface="+mn-cs"/>
        </a:defRPr>
      </a:lvl1pPr>
      <a:lvl2pPr marL="324000" indent="-162000" algn="l" defTabSz="685800" rtl="0" eaLnBrk="1" latinLnBrk="0" hangingPunct="1">
        <a:lnSpc>
          <a:spcPct val="90000"/>
        </a:lnSpc>
        <a:spcBef>
          <a:spcPts val="450"/>
        </a:spcBef>
        <a:buSzPct val="95000"/>
        <a:buFont typeface="Arial" panose="020B0604020202020204" pitchFamily="34" charset="0"/>
        <a:buChar char="•"/>
        <a:defRPr sz="1800" kern="1200">
          <a:solidFill>
            <a:schemeClr val="tx1"/>
          </a:solidFill>
          <a:latin typeface="+mn-lt"/>
          <a:ea typeface="+mn-ea"/>
          <a:cs typeface="+mn-cs"/>
        </a:defRPr>
      </a:lvl2pPr>
      <a:lvl3pPr marL="486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3pPr>
      <a:lvl4pPr marL="648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4pPr>
      <a:lvl5pPr marL="810000" indent="-162000" algn="l" defTabSz="685800" rtl="0" eaLnBrk="1" latinLnBrk="0" hangingPunct="1">
        <a:lnSpc>
          <a:spcPct val="90000"/>
        </a:lnSpc>
        <a:spcBef>
          <a:spcPts val="450"/>
        </a:spcBef>
        <a:buFont typeface="Calibri" pitchFamily="34" charset="0"/>
        <a:buChar char="•"/>
        <a:tabLst/>
        <a:defRPr sz="1600" kern="1200">
          <a:solidFill>
            <a:schemeClr val="accent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640" y="242244"/>
            <a:ext cx="648072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188641" y="987574"/>
            <a:ext cx="6480719"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451028" y="4878250"/>
            <a:ext cx="4562884" cy="93206"/>
          </a:xfrm>
          <a:prstGeom prst="rect">
            <a:avLst/>
          </a:prstGeom>
        </p:spPr>
        <p:txBody>
          <a:bodyPr vert="horz" lIns="0" tIns="0" rIns="0" bIns="0" rtlCol="0" anchor="ctr"/>
          <a:lstStyle>
            <a:lvl1pPr algn="l">
              <a:defRPr sz="675">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190183" y="4878250"/>
            <a:ext cx="216592" cy="95510"/>
          </a:xfrm>
          <a:prstGeom prst="rect">
            <a:avLst/>
          </a:prstGeom>
        </p:spPr>
        <p:txBody>
          <a:bodyPr vert="horz" lIns="0" tIns="0" rIns="0" bIns="0" rtlCol="0" anchor="ctr"/>
          <a:lstStyle>
            <a:lvl1pPr algn="r">
              <a:defRPr sz="675">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2384" y="2494957"/>
            <a:ext cx="6871097" cy="601265"/>
          </a:xfrm>
          <a:prstGeom prst="rect">
            <a:avLst/>
          </a:prstGeom>
          <a:noFill/>
          <a:ln>
            <a:noFill/>
          </a:ln>
        </p:spPr>
        <p:txBody>
          <a:bodyPr/>
          <a:lstStyle/>
          <a:p>
            <a:pPr>
              <a:defRPr/>
            </a:pPr>
            <a:endParaRPr lang="en-AU" sz="1350"/>
          </a:p>
        </p:txBody>
      </p:sp>
      <p:sp>
        <p:nvSpPr>
          <p:cNvPr id="38" name="Rectangle 7"/>
          <p:cNvSpPr>
            <a:spLocks noChangeArrowheads="1"/>
          </p:cNvSpPr>
          <p:nvPr userDrawn="1"/>
        </p:nvSpPr>
        <p:spPr bwMode="auto">
          <a:xfrm>
            <a:off x="9526" y="2728319"/>
            <a:ext cx="6856809" cy="367903"/>
          </a:xfrm>
          <a:prstGeom prst="rect">
            <a:avLst/>
          </a:prstGeom>
          <a:noFill/>
          <a:ln>
            <a:noFill/>
          </a:ln>
        </p:spPr>
        <p:txBody>
          <a:bodyPr/>
          <a:lstStyle/>
          <a:p>
            <a:pPr>
              <a:defRPr/>
            </a:pPr>
            <a:endParaRPr lang="en-AU" sz="1350"/>
          </a:p>
        </p:txBody>
      </p:sp>
      <p:sp>
        <p:nvSpPr>
          <p:cNvPr id="44" name="Rectangle 84"/>
          <p:cNvSpPr>
            <a:spLocks noChangeArrowheads="1"/>
          </p:cNvSpPr>
          <p:nvPr/>
        </p:nvSpPr>
        <p:spPr bwMode="auto">
          <a:xfrm>
            <a:off x="1194" y="2719985"/>
            <a:ext cx="6875860" cy="408385"/>
          </a:xfrm>
          <a:prstGeom prst="rect">
            <a:avLst/>
          </a:prstGeom>
          <a:noFill/>
          <a:ln w="9525">
            <a:noFill/>
            <a:miter lim="800000"/>
            <a:headEnd/>
            <a:tailEnd/>
          </a:ln>
        </p:spPr>
        <p:txBody>
          <a:bodyPr/>
          <a:lstStyle/>
          <a:p>
            <a:pPr>
              <a:defRPr/>
            </a:pPr>
            <a:endParaRPr lang="en-US" sz="1350"/>
          </a:p>
        </p:txBody>
      </p:sp>
      <p:pic>
        <p:nvPicPr>
          <p:cNvPr id="22" name="Picture 21"/>
          <p:cNvPicPr>
            <a:picLocks noChangeAspect="1"/>
          </p:cNvPicPr>
          <p:nvPr userDrawn="1"/>
        </p:nvPicPr>
        <p:blipFill>
          <a:blip r:embed="rId17"/>
          <a:stretch>
            <a:fillRect/>
          </a:stretch>
        </p:blipFill>
        <p:spPr>
          <a:xfrm>
            <a:off x="6269238" y="4561860"/>
            <a:ext cx="431759" cy="432000"/>
          </a:xfrm>
          <a:prstGeom prst="rect">
            <a:avLst/>
          </a:prstGeom>
        </p:spPr>
      </p:pic>
    </p:spTree>
    <p:extLst>
      <p:ext uri="{BB962C8B-B14F-4D97-AF65-F5344CB8AC3E}">
        <p14:creationId xmlns:p14="http://schemas.microsoft.com/office/powerpoint/2010/main" val="4022737140"/>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701" r:id="rId3"/>
    <p:sldLayoutId id="2147483685" r:id="rId4"/>
    <p:sldLayoutId id="2147483705" r:id="rId5"/>
    <p:sldLayoutId id="2147483686" r:id="rId6"/>
    <p:sldLayoutId id="2147483687" r:id="rId7"/>
    <p:sldLayoutId id="2147483688" r:id="rId8"/>
    <p:sldLayoutId id="2147483689" r:id="rId9"/>
    <p:sldLayoutId id="2147483708" r:id="rId10"/>
    <p:sldLayoutId id="2147483690" r:id="rId11"/>
    <p:sldLayoutId id="2147483691" r:id="rId12"/>
    <p:sldLayoutId id="2147483692" r:id="rId13"/>
    <p:sldLayoutId id="2147483693" r:id="rId14"/>
    <p:sldLayoutId id="2147483694" r:id="rId15"/>
  </p:sldLayoutIdLst>
  <p:hf sldNum="0" hdr="0" ftr="0" dt="0"/>
  <p:txStyles>
    <p:titleStyle>
      <a:lvl1pPr algn="l" defTabSz="685800" rtl="0" eaLnBrk="1" latinLnBrk="0" hangingPunct="1">
        <a:spcBef>
          <a:spcPct val="0"/>
        </a:spcBef>
        <a:buNone/>
        <a:defRPr sz="2700" b="0" kern="1200">
          <a:solidFill>
            <a:schemeClr val="accent3"/>
          </a:solidFill>
          <a:latin typeface="+mj-lt"/>
          <a:ea typeface="+mj-ea"/>
          <a:cs typeface="+mj-cs"/>
        </a:defRPr>
      </a:lvl1pPr>
    </p:titleStyle>
    <p:bodyStyle>
      <a:lvl1pPr marL="162000" indent="-162000" algn="l" defTabSz="685800" rtl="0" eaLnBrk="1" latinLnBrk="0" hangingPunct="1">
        <a:lnSpc>
          <a:spcPct val="90000"/>
        </a:lnSpc>
        <a:spcBef>
          <a:spcPts val="450"/>
        </a:spcBef>
        <a:buFont typeface="Arial" pitchFamily="34" charset="0"/>
        <a:buChar char="•"/>
        <a:defRPr sz="2000" kern="1200">
          <a:solidFill>
            <a:schemeClr val="tx1"/>
          </a:solidFill>
          <a:latin typeface="+mn-lt"/>
          <a:ea typeface="+mn-ea"/>
          <a:cs typeface="+mn-cs"/>
        </a:defRPr>
      </a:lvl1pPr>
      <a:lvl2pPr marL="324000" indent="-162000" algn="l" defTabSz="6858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2pPr>
      <a:lvl3pPr marL="486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3pPr>
      <a:lvl4pPr marL="648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4pPr>
      <a:lvl5pPr marL="810000" indent="-162000" algn="l" defTabSz="685800" rtl="0" eaLnBrk="1" latinLnBrk="0" hangingPunct="1">
        <a:lnSpc>
          <a:spcPct val="90000"/>
        </a:lnSpc>
        <a:spcBef>
          <a:spcPts val="450"/>
        </a:spcBef>
        <a:buFont typeface="Calibri" pitchFamily="34" charset="0"/>
        <a:buChar char="•"/>
        <a:tabLst/>
        <a:defRPr sz="1600" kern="1200">
          <a:solidFill>
            <a:schemeClr val="accent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640" y="805459"/>
            <a:ext cx="648072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188641" y="1550788"/>
            <a:ext cx="6480719" cy="318120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451028" y="4878250"/>
            <a:ext cx="4562884" cy="93206"/>
          </a:xfrm>
          <a:prstGeom prst="rect">
            <a:avLst/>
          </a:prstGeom>
        </p:spPr>
        <p:txBody>
          <a:bodyPr vert="horz" lIns="0" tIns="0" rIns="0" bIns="0" rtlCol="0" anchor="ctr"/>
          <a:lstStyle>
            <a:lvl1pPr algn="l">
              <a:defRPr sz="675">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190183" y="4878250"/>
            <a:ext cx="216592" cy="95510"/>
          </a:xfrm>
          <a:prstGeom prst="rect">
            <a:avLst/>
          </a:prstGeom>
        </p:spPr>
        <p:txBody>
          <a:bodyPr vert="horz" lIns="0" tIns="0" rIns="0" bIns="0" rtlCol="0" anchor="ctr"/>
          <a:lstStyle>
            <a:lvl1pPr algn="r">
              <a:defRPr sz="675">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2384" y="2494957"/>
            <a:ext cx="6871097" cy="601265"/>
          </a:xfrm>
          <a:prstGeom prst="rect">
            <a:avLst/>
          </a:prstGeom>
          <a:noFill/>
          <a:ln>
            <a:noFill/>
          </a:ln>
        </p:spPr>
        <p:txBody>
          <a:bodyPr/>
          <a:lstStyle/>
          <a:p>
            <a:pPr>
              <a:defRPr/>
            </a:pPr>
            <a:endParaRPr lang="en-AU" sz="1350"/>
          </a:p>
        </p:txBody>
      </p:sp>
      <p:sp>
        <p:nvSpPr>
          <p:cNvPr id="38" name="Rectangle 7"/>
          <p:cNvSpPr>
            <a:spLocks noChangeArrowheads="1"/>
          </p:cNvSpPr>
          <p:nvPr userDrawn="1"/>
        </p:nvSpPr>
        <p:spPr bwMode="auto">
          <a:xfrm>
            <a:off x="9526" y="2728319"/>
            <a:ext cx="6856809" cy="367903"/>
          </a:xfrm>
          <a:prstGeom prst="rect">
            <a:avLst/>
          </a:prstGeom>
          <a:noFill/>
          <a:ln>
            <a:noFill/>
          </a:ln>
        </p:spPr>
        <p:txBody>
          <a:bodyPr/>
          <a:lstStyle/>
          <a:p>
            <a:pPr>
              <a:defRPr/>
            </a:pPr>
            <a:endParaRPr lang="en-AU" sz="1350"/>
          </a:p>
        </p:txBody>
      </p:sp>
      <p:sp>
        <p:nvSpPr>
          <p:cNvPr id="44" name="Rectangle 84"/>
          <p:cNvSpPr>
            <a:spLocks noChangeArrowheads="1"/>
          </p:cNvSpPr>
          <p:nvPr/>
        </p:nvSpPr>
        <p:spPr bwMode="auto">
          <a:xfrm>
            <a:off x="1194" y="2719985"/>
            <a:ext cx="6875860" cy="408385"/>
          </a:xfrm>
          <a:prstGeom prst="rect">
            <a:avLst/>
          </a:prstGeom>
          <a:noFill/>
          <a:ln w="9525">
            <a:noFill/>
            <a:miter lim="800000"/>
            <a:headEnd/>
            <a:tailEnd/>
          </a:ln>
        </p:spPr>
        <p:txBody>
          <a:bodyPr/>
          <a:lstStyle/>
          <a:p>
            <a:pPr>
              <a:defRPr/>
            </a:pPr>
            <a:endParaRPr lang="en-US" sz="1350"/>
          </a:p>
        </p:txBody>
      </p:sp>
      <p:pic>
        <p:nvPicPr>
          <p:cNvPr id="11" name="Picture 10">
            <a:extLst>
              <a:ext uri="{FF2B5EF4-FFF2-40B4-BE49-F238E27FC236}">
                <a16:creationId xmlns:a16="http://schemas.microsoft.com/office/drawing/2014/main" id="{532F7BDC-06FA-464B-832D-07C6005225F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88640" y="195486"/>
            <a:ext cx="989784" cy="468000"/>
          </a:xfrm>
          <a:prstGeom prst="rect">
            <a:avLst/>
          </a:prstGeom>
        </p:spPr>
      </p:pic>
    </p:spTree>
    <p:extLst>
      <p:ext uri="{BB962C8B-B14F-4D97-AF65-F5344CB8AC3E}">
        <p14:creationId xmlns:p14="http://schemas.microsoft.com/office/powerpoint/2010/main" val="50312267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Lst>
  <p:hf sldNum="0" hdr="0" ftr="0" dt="0"/>
  <p:txStyles>
    <p:titleStyle>
      <a:lvl1pPr algn="l" defTabSz="685800" rtl="0" eaLnBrk="1" latinLnBrk="0" hangingPunct="1">
        <a:spcBef>
          <a:spcPct val="0"/>
        </a:spcBef>
        <a:buNone/>
        <a:defRPr sz="2700" b="0" kern="1200">
          <a:solidFill>
            <a:schemeClr val="accent3"/>
          </a:solidFill>
          <a:latin typeface="+mj-lt"/>
          <a:ea typeface="+mj-ea"/>
          <a:cs typeface="+mj-cs"/>
        </a:defRPr>
      </a:lvl1pPr>
    </p:titleStyle>
    <p:bodyStyle>
      <a:lvl1pPr marL="162000" indent="-162000" algn="l" defTabSz="685800" rtl="0" eaLnBrk="1" latinLnBrk="0" hangingPunct="1">
        <a:lnSpc>
          <a:spcPct val="90000"/>
        </a:lnSpc>
        <a:spcBef>
          <a:spcPts val="450"/>
        </a:spcBef>
        <a:buFont typeface="Arial" pitchFamily="34" charset="0"/>
        <a:buChar char="•"/>
        <a:defRPr sz="2000" kern="1200">
          <a:solidFill>
            <a:schemeClr val="tx1"/>
          </a:solidFill>
          <a:latin typeface="+mn-lt"/>
          <a:ea typeface="+mn-ea"/>
          <a:cs typeface="+mn-cs"/>
        </a:defRPr>
      </a:lvl1pPr>
      <a:lvl2pPr marL="324000" indent="-162000" algn="l" defTabSz="685800" rtl="0" eaLnBrk="1" latinLnBrk="0" hangingPunct="1">
        <a:lnSpc>
          <a:spcPct val="90000"/>
        </a:lnSpc>
        <a:spcBef>
          <a:spcPts val="450"/>
        </a:spcBef>
        <a:buSzPct val="95000"/>
        <a:buFont typeface="Arial" panose="020B0604020202020204" pitchFamily="34" charset="0"/>
        <a:buChar char="•"/>
        <a:defRPr sz="1800" kern="1200">
          <a:solidFill>
            <a:schemeClr val="tx1"/>
          </a:solidFill>
          <a:latin typeface="+mn-lt"/>
          <a:ea typeface="+mn-ea"/>
          <a:cs typeface="+mn-cs"/>
        </a:defRPr>
      </a:lvl2pPr>
      <a:lvl3pPr marL="486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3pPr>
      <a:lvl4pPr marL="648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4pPr>
      <a:lvl5pPr marL="810000" indent="-162000" algn="l" defTabSz="685800" rtl="0" eaLnBrk="1" latinLnBrk="0" hangingPunct="1">
        <a:lnSpc>
          <a:spcPct val="90000"/>
        </a:lnSpc>
        <a:spcBef>
          <a:spcPts val="450"/>
        </a:spcBef>
        <a:buFont typeface="Calibri" pitchFamily="34" charset="0"/>
        <a:buChar char="•"/>
        <a:tabLst/>
        <a:defRPr sz="1600" kern="1200">
          <a:solidFill>
            <a:schemeClr val="accent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640" y="242244"/>
            <a:ext cx="648072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188641" y="987574"/>
            <a:ext cx="6480719"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451028" y="4878250"/>
            <a:ext cx="4562884" cy="93206"/>
          </a:xfrm>
          <a:prstGeom prst="rect">
            <a:avLst/>
          </a:prstGeom>
        </p:spPr>
        <p:txBody>
          <a:bodyPr vert="horz" lIns="0" tIns="0" rIns="0" bIns="0" rtlCol="0" anchor="ctr"/>
          <a:lstStyle>
            <a:lvl1pPr algn="l">
              <a:defRPr sz="675">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190183" y="4878250"/>
            <a:ext cx="216592" cy="95510"/>
          </a:xfrm>
          <a:prstGeom prst="rect">
            <a:avLst/>
          </a:prstGeom>
        </p:spPr>
        <p:txBody>
          <a:bodyPr vert="horz" lIns="0" tIns="0" rIns="0" bIns="0" rtlCol="0" anchor="ctr"/>
          <a:lstStyle>
            <a:lvl1pPr algn="r">
              <a:defRPr sz="675">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2384" y="2494957"/>
            <a:ext cx="6871097" cy="601265"/>
          </a:xfrm>
          <a:prstGeom prst="rect">
            <a:avLst/>
          </a:prstGeom>
          <a:noFill/>
          <a:ln>
            <a:noFill/>
          </a:ln>
        </p:spPr>
        <p:txBody>
          <a:bodyPr/>
          <a:lstStyle/>
          <a:p>
            <a:pPr>
              <a:defRPr/>
            </a:pPr>
            <a:endParaRPr lang="en-AU" sz="1350"/>
          </a:p>
        </p:txBody>
      </p:sp>
      <p:sp>
        <p:nvSpPr>
          <p:cNvPr id="38" name="Rectangle 7"/>
          <p:cNvSpPr>
            <a:spLocks noChangeArrowheads="1"/>
          </p:cNvSpPr>
          <p:nvPr userDrawn="1"/>
        </p:nvSpPr>
        <p:spPr bwMode="auto">
          <a:xfrm>
            <a:off x="9526" y="2728319"/>
            <a:ext cx="6856809" cy="367903"/>
          </a:xfrm>
          <a:prstGeom prst="rect">
            <a:avLst/>
          </a:prstGeom>
          <a:noFill/>
          <a:ln>
            <a:noFill/>
          </a:ln>
        </p:spPr>
        <p:txBody>
          <a:bodyPr/>
          <a:lstStyle/>
          <a:p>
            <a:pPr>
              <a:defRPr/>
            </a:pPr>
            <a:endParaRPr lang="en-AU" sz="1350"/>
          </a:p>
        </p:txBody>
      </p:sp>
      <p:sp>
        <p:nvSpPr>
          <p:cNvPr id="44" name="Rectangle 84"/>
          <p:cNvSpPr>
            <a:spLocks noChangeArrowheads="1"/>
          </p:cNvSpPr>
          <p:nvPr/>
        </p:nvSpPr>
        <p:spPr bwMode="auto">
          <a:xfrm>
            <a:off x="1194" y="2719985"/>
            <a:ext cx="6875860" cy="408385"/>
          </a:xfrm>
          <a:prstGeom prst="rect">
            <a:avLst/>
          </a:prstGeom>
          <a:noFill/>
          <a:ln w="9525">
            <a:noFill/>
            <a:miter lim="800000"/>
            <a:headEnd/>
            <a:tailEnd/>
          </a:ln>
        </p:spPr>
        <p:txBody>
          <a:bodyPr/>
          <a:lstStyle/>
          <a:p>
            <a:pPr>
              <a:defRPr/>
            </a:pPr>
            <a:endParaRPr lang="en-US" sz="1350"/>
          </a:p>
        </p:txBody>
      </p:sp>
      <p:pic>
        <p:nvPicPr>
          <p:cNvPr id="11" name="Picture 10">
            <a:extLst>
              <a:ext uri="{FF2B5EF4-FFF2-40B4-BE49-F238E27FC236}">
                <a16:creationId xmlns:a16="http://schemas.microsoft.com/office/drawing/2014/main" id="{7FC70D06-DC3C-4DA8-BBFD-5AF197B5EA3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87350" y="4561860"/>
            <a:ext cx="913647" cy="432000"/>
          </a:xfrm>
          <a:prstGeom prst="rect">
            <a:avLst/>
          </a:prstGeom>
        </p:spPr>
      </p:pic>
    </p:spTree>
    <p:extLst>
      <p:ext uri="{BB962C8B-B14F-4D97-AF65-F5344CB8AC3E}">
        <p14:creationId xmlns:p14="http://schemas.microsoft.com/office/powerpoint/2010/main" val="95836377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sldNum="0" hdr="0" ftr="0" dt="0"/>
  <p:txStyles>
    <p:titleStyle>
      <a:lvl1pPr algn="l" defTabSz="685800" rtl="0" eaLnBrk="1" latinLnBrk="0" hangingPunct="1">
        <a:spcBef>
          <a:spcPct val="0"/>
        </a:spcBef>
        <a:buNone/>
        <a:defRPr sz="2700" b="0" kern="1200">
          <a:solidFill>
            <a:schemeClr val="accent3"/>
          </a:solidFill>
          <a:latin typeface="+mj-lt"/>
          <a:ea typeface="+mj-ea"/>
          <a:cs typeface="+mj-cs"/>
        </a:defRPr>
      </a:lvl1pPr>
    </p:titleStyle>
    <p:bodyStyle>
      <a:lvl1pPr marL="162000" indent="-162000" algn="l" defTabSz="685800" rtl="0" eaLnBrk="1" latinLnBrk="0" hangingPunct="1">
        <a:lnSpc>
          <a:spcPct val="90000"/>
        </a:lnSpc>
        <a:spcBef>
          <a:spcPts val="450"/>
        </a:spcBef>
        <a:buFont typeface="Arial" pitchFamily="34" charset="0"/>
        <a:buChar char="•"/>
        <a:defRPr sz="2000" kern="1200">
          <a:solidFill>
            <a:schemeClr val="tx1"/>
          </a:solidFill>
          <a:latin typeface="+mn-lt"/>
          <a:ea typeface="+mn-ea"/>
          <a:cs typeface="+mn-cs"/>
        </a:defRPr>
      </a:lvl1pPr>
      <a:lvl2pPr marL="324000" indent="-162000" algn="l" defTabSz="6858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2pPr>
      <a:lvl3pPr marL="486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3pPr>
      <a:lvl4pPr marL="648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4pPr>
      <a:lvl5pPr marL="810000" indent="-162000" algn="l" defTabSz="685800" rtl="0" eaLnBrk="1" latinLnBrk="0" hangingPunct="1">
        <a:lnSpc>
          <a:spcPct val="90000"/>
        </a:lnSpc>
        <a:spcBef>
          <a:spcPts val="450"/>
        </a:spcBef>
        <a:buFont typeface="Calibri" pitchFamily="34" charset="0"/>
        <a:buChar char="•"/>
        <a:tabLst/>
        <a:defRPr sz="1600" kern="1200">
          <a:solidFill>
            <a:schemeClr val="accent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1D5348A-FD50-4E9C-9150-8CFCFCD92F21}"/>
              </a:ext>
              <a:ext uri="{C183D7F6-B498-43B3-948B-1728B52AA6E4}">
                <adec:decorative xmlns:adec="http://schemas.microsoft.com/office/drawing/2017/decorative" val="1"/>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88640" y="195486"/>
            <a:ext cx="1868703" cy="468000"/>
          </a:xfrm>
          <a:prstGeom prst="rect">
            <a:avLst/>
          </a:prstGeom>
        </p:spPr>
      </p:pic>
      <p:sp>
        <p:nvSpPr>
          <p:cNvPr id="2" name="Title Placeholder 1"/>
          <p:cNvSpPr>
            <a:spLocks noGrp="1"/>
          </p:cNvSpPr>
          <p:nvPr>
            <p:ph type="title"/>
          </p:nvPr>
        </p:nvSpPr>
        <p:spPr>
          <a:xfrm>
            <a:off x="188640" y="805459"/>
            <a:ext cx="648072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188641" y="1550788"/>
            <a:ext cx="6480719" cy="318120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451028" y="4878250"/>
            <a:ext cx="4562884" cy="93206"/>
          </a:xfrm>
          <a:prstGeom prst="rect">
            <a:avLst/>
          </a:prstGeom>
        </p:spPr>
        <p:txBody>
          <a:bodyPr vert="horz" lIns="0" tIns="0" rIns="0" bIns="0" rtlCol="0" anchor="ctr"/>
          <a:lstStyle>
            <a:lvl1pPr algn="l">
              <a:defRPr sz="675">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190183" y="4878250"/>
            <a:ext cx="216592" cy="95510"/>
          </a:xfrm>
          <a:prstGeom prst="rect">
            <a:avLst/>
          </a:prstGeom>
        </p:spPr>
        <p:txBody>
          <a:bodyPr vert="horz" lIns="0" tIns="0" rIns="0" bIns="0" rtlCol="0" anchor="ctr"/>
          <a:lstStyle>
            <a:lvl1pPr algn="r">
              <a:defRPr sz="675">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2384" y="2494957"/>
            <a:ext cx="6871097" cy="601265"/>
          </a:xfrm>
          <a:prstGeom prst="rect">
            <a:avLst/>
          </a:prstGeom>
          <a:noFill/>
          <a:ln>
            <a:noFill/>
          </a:ln>
        </p:spPr>
        <p:txBody>
          <a:bodyPr/>
          <a:lstStyle/>
          <a:p>
            <a:pPr>
              <a:defRPr/>
            </a:pPr>
            <a:endParaRPr lang="en-AU" sz="1350"/>
          </a:p>
        </p:txBody>
      </p:sp>
      <p:sp>
        <p:nvSpPr>
          <p:cNvPr id="38" name="Rectangle 7"/>
          <p:cNvSpPr>
            <a:spLocks noChangeArrowheads="1"/>
          </p:cNvSpPr>
          <p:nvPr userDrawn="1"/>
        </p:nvSpPr>
        <p:spPr bwMode="auto">
          <a:xfrm>
            <a:off x="9526" y="2728319"/>
            <a:ext cx="6856809" cy="367903"/>
          </a:xfrm>
          <a:prstGeom prst="rect">
            <a:avLst/>
          </a:prstGeom>
          <a:noFill/>
          <a:ln>
            <a:noFill/>
          </a:ln>
        </p:spPr>
        <p:txBody>
          <a:bodyPr/>
          <a:lstStyle/>
          <a:p>
            <a:pPr>
              <a:defRPr/>
            </a:pPr>
            <a:endParaRPr lang="en-AU" sz="1350"/>
          </a:p>
        </p:txBody>
      </p:sp>
      <p:sp>
        <p:nvSpPr>
          <p:cNvPr id="44" name="Rectangle 84"/>
          <p:cNvSpPr>
            <a:spLocks noChangeArrowheads="1"/>
          </p:cNvSpPr>
          <p:nvPr/>
        </p:nvSpPr>
        <p:spPr bwMode="auto">
          <a:xfrm>
            <a:off x="1194" y="2719985"/>
            <a:ext cx="6875860" cy="408385"/>
          </a:xfrm>
          <a:prstGeom prst="rect">
            <a:avLst/>
          </a:prstGeom>
          <a:noFill/>
          <a:ln w="9525">
            <a:noFill/>
            <a:miter lim="800000"/>
            <a:headEnd/>
            <a:tailEnd/>
          </a:ln>
        </p:spPr>
        <p:txBody>
          <a:bodyPr/>
          <a:lstStyle/>
          <a:p>
            <a:pPr>
              <a:defRPr/>
            </a:pPr>
            <a:endParaRPr lang="en-US" sz="1350"/>
          </a:p>
        </p:txBody>
      </p:sp>
    </p:spTree>
    <p:extLst>
      <p:ext uri="{BB962C8B-B14F-4D97-AF65-F5344CB8AC3E}">
        <p14:creationId xmlns:p14="http://schemas.microsoft.com/office/powerpoint/2010/main" val="185904349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Lst>
  <p:hf sldNum="0" hdr="0" ftr="0" dt="0"/>
  <p:txStyles>
    <p:titleStyle>
      <a:lvl1pPr algn="l" defTabSz="685800" rtl="0" eaLnBrk="1" latinLnBrk="0" hangingPunct="1">
        <a:spcBef>
          <a:spcPct val="0"/>
        </a:spcBef>
        <a:buNone/>
        <a:defRPr sz="2700" b="0" kern="1200">
          <a:solidFill>
            <a:schemeClr val="accent3"/>
          </a:solidFill>
          <a:latin typeface="+mj-lt"/>
          <a:ea typeface="+mj-ea"/>
          <a:cs typeface="+mj-cs"/>
        </a:defRPr>
      </a:lvl1pPr>
    </p:titleStyle>
    <p:bodyStyle>
      <a:lvl1pPr marL="162000" indent="-162000" algn="l" defTabSz="685800" rtl="0" eaLnBrk="1" latinLnBrk="0" hangingPunct="1">
        <a:lnSpc>
          <a:spcPct val="90000"/>
        </a:lnSpc>
        <a:spcBef>
          <a:spcPts val="450"/>
        </a:spcBef>
        <a:buFont typeface="Arial" pitchFamily="34" charset="0"/>
        <a:buChar char="•"/>
        <a:defRPr sz="2000" kern="1200">
          <a:solidFill>
            <a:schemeClr val="tx1"/>
          </a:solidFill>
          <a:latin typeface="+mn-lt"/>
          <a:ea typeface="+mn-ea"/>
          <a:cs typeface="+mn-cs"/>
        </a:defRPr>
      </a:lvl1pPr>
      <a:lvl2pPr marL="324000" indent="-162000" algn="l" defTabSz="685800" rtl="0" eaLnBrk="1" latinLnBrk="0" hangingPunct="1">
        <a:lnSpc>
          <a:spcPct val="90000"/>
        </a:lnSpc>
        <a:spcBef>
          <a:spcPts val="450"/>
        </a:spcBef>
        <a:buSzPct val="95000"/>
        <a:buFont typeface="Arial" panose="020B0604020202020204" pitchFamily="34" charset="0"/>
        <a:buChar char="•"/>
        <a:defRPr sz="1800" kern="1200">
          <a:solidFill>
            <a:schemeClr val="tx1"/>
          </a:solidFill>
          <a:latin typeface="+mn-lt"/>
          <a:ea typeface="+mn-ea"/>
          <a:cs typeface="+mn-cs"/>
        </a:defRPr>
      </a:lvl2pPr>
      <a:lvl3pPr marL="486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3pPr>
      <a:lvl4pPr marL="648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4pPr>
      <a:lvl5pPr marL="810000" indent="-162000" algn="l" defTabSz="685800" rtl="0" eaLnBrk="1" latinLnBrk="0" hangingPunct="1">
        <a:lnSpc>
          <a:spcPct val="90000"/>
        </a:lnSpc>
        <a:spcBef>
          <a:spcPts val="450"/>
        </a:spcBef>
        <a:buFont typeface="Calibri" pitchFamily="34" charset="0"/>
        <a:buChar char="•"/>
        <a:tabLst/>
        <a:defRPr sz="1600" kern="1200">
          <a:solidFill>
            <a:schemeClr val="accent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5372B389-C58B-4A4E-9BD2-3AA5DDB7DA1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976040" y="4561860"/>
            <a:ext cx="1724957" cy="432000"/>
          </a:xfrm>
          <a:prstGeom prst="rect">
            <a:avLst/>
          </a:prstGeom>
        </p:spPr>
      </p:pic>
      <p:sp>
        <p:nvSpPr>
          <p:cNvPr id="2" name="Title Placeholder 1"/>
          <p:cNvSpPr>
            <a:spLocks noGrp="1"/>
          </p:cNvSpPr>
          <p:nvPr>
            <p:ph type="title"/>
          </p:nvPr>
        </p:nvSpPr>
        <p:spPr>
          <a:xfrm>
            <a:off x="188640" y="242244"/>
            <a:ext cx="648072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188641" y="987574"/>
            <a:ext cx="6480719"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451028" y="4878250"/>
            <a:ext cx="4346124" cy="115610"/>
          </a:xfrm>
          <a:prstGeom prst="rect">
            <a:avLst/>
          </a:prstGeom>
        </p:spPr>
        <p:txBody>
          <a:bodyPr vert="horz" lIns="0" tIns="0" rIns="0" bIns="0" rtlCol="0" anchor="ctr"/>
          <a:lstStyle>
            <a:lvl1pPr algn="l">
              <a:defRPr sz="675">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190183" y="4878250"/>
            <a:ext cx="216592" cy="95510"/>
          </a:xfrm>
          <a:prstGeom prst="rect">
            <a:avLst/>
          </a:prstGeom>
        </p:spPr>
        <p:txBody>
          <a:bodyPr vert="horz" lIns="0" tIns="0" rIns="0" bIns="0" rtlCol="0" anchor="ctr"/>
          <a:lstStyle>
            <a:lvl1pPr algn="r">
              <a:defRPr sz="675">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2384" y="2494957"/>
            <a:ext cx="6871097" cy="601265"/>
          </a:xfrm>
          <a:prstGeom prst="rect">
            <a:avLst/>
          </a:prstGeom>
          <a:noFill/>
          <a:ln>
            <a:noFill/>
          </a:ln>
        </p:spPr>
        <p:txBody>
          <a:bodyPr/>
          <a:lstStyle/>
          <a:p>
            <a:pPr>
              <a:defRPr/>
            </a:pPr>
            <a:endParaRPr lang="en-AU" sz="1350"/>
          </a:p>
        </p:txBody>
      </p:sp>
      <p:sp>
        <p:nvSpPr>
          <p:cNvPr id="38" name="Rectangle 7"/>
          <p:cNvSpPr>
            <a:spLocks noChangeArrowheads="1"/>
          </p:cNvSpPr>
          <p:nvPr userDrawn="1"/>
        </p:nvSpPr>
        <p:spPr bwMode="auto">
          <a:xfrm>
            <a:off x="9526" y="2728319"/>
            <a:ext cx="6856809" cy="367903"/>
          </a:xfrm>
          <a:prstGeom prst="rect">
            <a:avLst/>
          </a:prstGeom>
          <a:noFill/>
          <a:ln>
            <a:noFill/>
          </a:ln>
        </p:spPr>
        <p:txBody>
          <a:bodyPr/>
          <a:lstStyle/>
          <a:p>
            <a:pPr>
              <a:defRPr/>
            </a:pPr>
            <a:endParaRPr lang="en-AU" sz="1350"/>
          </a:p>
        </p:txBody>
      </p:sp>
      <p:sp>
        <p:nvSpPr>
          <p:cNvPr id="44" name="Rectangle 84"/>
          <p:cNvSpPr>
            <a:spLocks noChangeArrowheads="1"/>
          </p:cNvSpPr>
          <p:nvPr/>
        </p:nvSpPr>
        <p:spPr bwMode="auto">
          <a:xfrm>
            <a:off x="1194" y="2719985"/>
            <a:ext cx="6875860" cy="408385"/>
          </a:xfrm>
          <a:prstGeom prst="rect">
            <a:avLst/>
          </a:prstGeom>
          <a:noFill/>
          <a:ln w="9525">
            <a:noFill/>
            <a:miter lim="800000"/>
            <a:headEnd/>
            <a:tailEnd/>
          </a:ln>
        </p:spPr>
        <p:txBody>
          <a:bodyPr/>
          <a:lstStyle/>
          <a:p>
            <a:pPr>
              <a:defRPr/>
            </a:pPr>
            <a:endParaRPr lang="en-US" sz="1350"/>
          </a:p>
        </p:txBody>
      </p:sp>
    </p:spTree>
    <p:extLst>
      <p:ext uri="{BB962C8B-B14F-4D97-AF65-F5344CB8AC3E}">
        <p14:creationId xmlns:p14="http://schemas.microsoft.com/office/powerpoint/2010/main" val="372650038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hf sldNum="0" hdr="0" ftr="0" dt="0"/>
  <p:txStyles>
    <p:titleStyle>
      <a:lvl1pPr algn="l" defTabSz="685800" rtl="0" eaLnBrk="1" latinLnBrk="0" hangingPunct="1">
        <a:spcBef>
          <a:spcPct val="0"/>
        </a:spcBef>
        <a:buNone/>
        <a:defRPr sz="2700" b="0" kern="1200">
          <a:solidFill>
            <a:schemeClr val="accent3"/>
          </a:solidFill>
          <a:latin typeface="+mj-lt"/>
          <a:ea typeface="+mj-ea"/>
          <a:cs typeface="+mj-cs"/>
        </a:defRPr>
      </a:lvl1pPr>
    </p:titleStyle>
    <p:bodyStyle>
      <a:lvl1pPr marL="162000" indent="-162000" algn="l" defTabSz="685800" rtl="0" eaLnBrk="1" latinLnBrk="0" hangingPunct="1">
        <a:lnSpc>
          <a:spcPct val="90000"/>
        </a:lnSpc>
        <a:spcBef>
          <a:spcPts val="450"/>
        </a:spcBef>
        <a:buFont typeface="Arial" pitchFamily="34" charset="0"/>
        <a:buChar char="•"/>
        <a:defRPr sz="2000" kern="1200">
          <a:solidFill>
            <a:schemeClr val="tx1"/>
          </a:solidFill>
          <a:latin typeface="+mn-lt"/>
          <a:ea typeface="+mn-ea"/>
          <a:cs typeface="+mn-cs"/>
        </a:defRPr>
      </a:lvl1pPr>
      <a:lvl2pPr marL="324000" indent="-162000" algn="l" defTabSz="6858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2pPr>
      <a:lvl3pPr marL="486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3pPr>
      <a:lvl4pPr marL="648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4pPr>
      <a:lvl5pPr marL="810000" indent="-162000" algn="l" defTabSz="685800" rtl="0" eaLnBrk="1" latinLnBrk="0" hangingPunct="1">
        <a:lnSpc>
          <a:spcPct val="90000"/>
        </a:lnSpc>
        <a:spcBef>
          <a:spcPts val="450"/>
        </a:spcBef>
        <a:buFont typeface="Calibri" pitchFamily="34" charset="0"/>
        <a:buChar char="•"/>
        <a:tabLst/>
        <a:defRPr sz="1600" kern="1200">
          <a:solidFill>
            <a:schemeClr val="accent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640" y="805459"/>
            <a:ext cx="6480720" cy="639365"/>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188641" y="1550788"/>
            <a:ext cx="6480719"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3"/>
          </p:nvPr>
        </p:nvSpPr>
        <p:spPr>
          <a:xfrm>
            <a:off x="451028" y="4878250"/>
            <a:ext cx="4562884" cy="93206"/>
          </a:xfrm>
          <a:prstGeom prst="rect">
            <a:avLst/>
          </a:prstGeom>
        </p:spPr>
        <p:txBody>
          <a:bodyPr vert="horz" lIns="0" tIns="0" rIns="0" bIns="0" rtlCol="0" anchor="ctr"/>
          <a:lstStyle>
            <a:lvl1pPr algn="l">
              <a:defRPr sz="675">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190183" y="4878250"/>
            <a:ext cx="216592" cy="95510"/>
          </a:xfrm>
          <a:prstGeom prst="rect">
            <a:avLst/>
          </a:prstGeom>
        </p:spPr>
        <p:txBody>
          <a:bodyPr vert="horz" lIns="0" tIns="0" rIns="0" bIns="0" rtlCol="0" anchor="ctr"/>
          <a:lstStyle>
            <a:lvl1pPr algn="r">
              <a:defRPr sz="675">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2384" y="2494957"/>
            <a:ext cx="6871097" cy="601265"/>
          </a:xfrm>
          <a:prstGeom prst="rect">
            <a:avLst/>
          </a:prstGeom>
          <a:noFill/>
          <a:ln>
            <a:noFill/>
          </a:ln>
        </p:spPr>
        <p:txBody>
          <a:bodyPr/>
          <a:lstStyle/>
          <a:p>
            <a:pPr>
              <a:defRPr/>
            </a:pPr>
            <a:endParaRPr lang="en-AU" sz="1350"/>
          </a:p>
        </p:txBody>
      </p:sp>
      <p:sp>
        <p:nvSpPr>
          <p:cNvPr id="38" name="Rectangle 7"/>
          <p:cNvSpPr>
            <a:spLocks noChangeArrowheads="1"/>
          </p:cNvSpPr>
          <p:nvPr userDrawn="1"/>
        </p:nvSpPr>
        <p:spPr bwMode="auto">
          <a:xfrm>
            <a:off x="9526" y="2728319"/>
            <a:ext cx="6856809" cy="367903"/>
          </a:xfrm>
          <a:prstGeom prst="rect">
            <a:avLst/>
          </a:prstGeom>
          <a:noFill/>
          <a:ln>
            <a:noFill/>
          </a:ln>
        </p:spPr>
        <p:txBody>
          <a:bodyPr/>
          <a:lstStyle/>
          <a:p>
            <a:pPr>
              <a:defRPr/>
            </a:pPr>
            <a:endParaRPr lang="en-AU" sz="1350"/>
          </a:p>
        </p:txBody>
      </p:sp>
      <p:sp>
        <p:nvSpPr>
          <p:cNvPr id="44" name="Rectangle 84"/>
          <p:cNvSpPr>
            <a:spLocks noChangeArrowheads="1"/>
          </p:cNvSpPr>
          <p:nvPr/>
        </p:nvSpPr>
        <p:spPr bwMode="auto">
          <a:xfrm>
            <a:off x="1194" y="2719985"/>
            <a:ext cx="6875860" cy="408385"/>
          </a:xfrm>
          <a:prstGeom prst="rect">
            <a:avLst/>
          </a:prstGeom>
          <a:noFill/>
          <a:ln w="9525">
            <a:noFill/>
            <a:miter lim="800000"/>
            <a:headEnd/>
            <a:tailEnd/>
          </a:ln>
        </p:spPr>
        <p:txBody>
          <a:bodyPr/>
          <a:lstStyle/>
          <a:p>
            <a:pPr>
              <a:defRPr/>
            </a:pPr>
            <a:endParaRPr lang="en-US" sz="1350"/>
          </a:p>
        </p:txBody>
      </p:sp>
      <p:pic>
        <p:nvPicPr>
          <p:cNvPr id="11" name="Picture 10">
            <a:extLst>
              <a:ext uri="{FF2B5EF4-FFF2-40B4-BE49-F238E27FC236}">
                <a16:creationId xmlns:a16="http://schemas.microsoft.com/office/drawing/2014/main" id="{FF29D69D-38BD-4D68-9030-C24A87FA9C1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88640" y="245070"/>
            <a:ext cx="1010317" cy="232078"/>
          </a:xfrm>
          <a:prstGeom prst="rect">
            <a:avLst/>
          </a:prstGeom>
        </p:spPr>
      </p:pic>
    </p:spTree>
    <p:extLst>
      <p:ext uri="{BB962C8B-B14F-4D97-AF65-F5344CB8AC3E}">
        <p14:creationId xmlns:p14="http://schemas.microsoft.com/office/powerpoint/2010/main" val="356967928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Lst>
  <p:hf sldNum="0" hdr="0" ftr="0" dt="0"/>
  <p:txStyles>
    <p:titleStyle>
      <a:lvl1pPr algn="l" defTabSz="685800" rtl="0" eaLnBrk="1" latinLnBrk="0" hangingPunct="1">
        <a:spcBef>
          <a:spcPct val="0"/>
        </a:spcBef>
        <a:buNone/>
        <a:defRPr sz="2700" b="0" kern="1200">
          <a:solidFill>
            <a:schemeClr val="accent3"/>
          </a:solidFill>
          <a:latin typeface="+mj-lt"/>
          <a:ea typeface="+mj-ea"/>
          <a:cs typeface="+mj-cs"/>
        </a:defRPr>
      </a:lvl1pPr>
    </p:titleStyle>
    <p:bodyStyle>
      <a:lvl1pPr marL="162000" indent="-162000" algn="l" defTabSz="685800" rtl="0" eaLnBrk="1" latinLnBrk="0" hangingPunct="1">
        <a:lnSpc>
          <a:spcPct val="90000"/>
        </a:lnSpc>
        <a:spcBef>
          <a:spcPts val="450"/>
        </a:spcBef>
        <a:buFont typeface="Arial" pitchFamily="34" charset="0"/>
        <a:buChar char="•"/>
        <a:defRPr sz="2000" kern="1200">
          <a:solidFill>
            <a:schemeClr val="tx1"/>
          </a:solidFill>
          <a:latin typeface="+mn-lt"/>
          <a:ea typeface="+mn-ea"/>
          <a:cs typeface="+mn-cs"/>
        </a:defRPr>
      </a:lvl1pPr>
      <a:lvl2pPr marL="324000" indent="-162000" algn="l" defTabSz="685800" rtl="0" eaLnBrk="1" latinLnBrk="0" hangingPunct="1">
        <a:lnSpc>
          <a:spcPct val="90000"/>
        </a:lnSpc>
        <a:spcBef>
          <a:spcPts val="450"/>
        </a:spcBef>
        <a:buSzPct val="95000"/>
        <a:buFont typeface="Arial" panose="020B0604020202020204" pitchFamily="34" charset="0"/>
        <a:buChar char="•"/>
        <a:defRPr sz="1800" kern="1200">
          <a:solidFill>
            <a:schemeClr val="tx1"/>
          </a:solidFill>
          <a:latin typeface="+mn-lt"/>
          <a:ea typeface="+mn-ea"/>
          <a:cs typeface="+mn-cs"/>
        </a:defRPr>
      </a:lvl2pPr>
      <a:lvl3pPr marL="486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3pPr>
      <a:lvl4pPr marL="648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4pPr>
      <a:lvl5pPr marL="810000" indent="-162000" algn="l" defTabSz="685800" rtl="0" eaLnBrk="1" latinLnBrk="0" hangingPunct="1">
        <a:lnSpc>
          <a:spcPct val="90000"/>
        </a:lnSpc>
        <a:spcBef>
          <a:spcPts val="450"/>
        </a:spcBef>
        <a:buFont typeface="Calibri" pitchFamily="34" charset="0"/>
        <a:buChar char="•"/>
        <a:tabLst/>
        <a:defRPr sz="1600" kern="1200">
          <a:solidFill>
            <a:schemeClr val="accent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640" y="242244"/>
            <a:ext cx="648072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188641" y="987574"/>
            <a:ext cx="6480719"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451028" y="4878250"/>
            <a:ext cx="4562884" cy="93206"/>
          </a:xfrm>
          <a:prstGeom prst="rect">
            <a:avLst/>
          </a:prstGeom>
        </p:spPr>
        <p:txBody>
          <a:bodyPr vert="horz" lIns="0" tIns="0" rIns="0" bIns="0" rtlCol="0" anchor="ctr"/>
          <a:lstStyle>
            <a:lvl1pPr algn="l">
              <a:defRPr sz="675">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190183" y="4878250"/>
            <a:ext cx="216592" cy="95510"/>
          </a:xfrm>
          <a:prstGeom prst="rect">
            <a:avLst/>
          </a:prstGeom>
        </p:spPr>
        <p:txBody>
          <a:bodyPr vert="horz" lIns="0" tIns="0" rIns="0" bIns="0" rtlCol="0" anchor="ctr"/>
          <a:lstStyle>
            <a:lvl1pPr algn="r">
              <a:defRPr sz="675">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2384" y="2494957"/>
            <a:ext cx="6871097" cy="601265"/>
          </a:xfrm>
          <a:prstGeom prst="rect">
            <a:avLst/>
          </a:prstGeom>
          <a:noFill/>
          <a:ln>
            <a:noFill/>
          </a:ln>
        </p:spPr>
        <p:txBody>
          <a:bodyPr/>
          <a:lstStyle/>
          <a:p>
            <a:pPr>
              <a:defRPr/>
            </a:pPr>
            <a:endParaRPr lang="en-AU" sz="1350"/>
          </a:p>
        </p:txBody>
      </p:sp>
      <p:sp>
        <p:nvSpPr>
          <p:cNvPr id="38" name="Rectangle 7"/>
          <p:cNvSpPr>
            <a:spLocks noChangeArrowheads="1"/>
          </p:cNvSpPr>
          <p:nvPr userDrawn="1"/>
        </p:nvSpPr>
        <p:spPr bwMode="auto">
          <a:xfrm>
            <a:off x="9526" y="2728319"/>
            <a:ext cx="6856809" cy="367903"/>
          </a:xfrm>
          <a:prstGeom prst="rect">
            <a:avLst/>
          </a:prstGeom>
          <a:noFill/>
          <a:ln>
            <a:noFill/>
          </a:ln>
        </p:spPr>
        <p:txBody>
          <a:bodyPr/>
          <a:lstStyle/>
          <a:p>
            <a:pPr>
              <a:defRPr/>
            </a:pPr>
            <a:endParaRPr lang="en-AU" sz="1350"/>
          </a:p>
        </p:txBody>
      </p:sp>
      <p:sp>
        <p:nvSpPr>
          <p:cNvPr id="44" name="Rectangle 84"/>
          <p:cNvSpPr>
            <a:spLocks noChangeArrowheads="1"/>
          </p:cNvSpPr>
          <p:nvPr/>
        </p:nvSpPr>
        <p:spPr bwMode="auto">
          <a:xfrm>
            <a:off x="1194" y="2719985"/>
            <a:ext cx="6875860" cy="408385"/>
          </a:xfrm>
          <a:prstGeom prst="rect">
            <a:avLst/>
          </a:prstGeom>
          <a:noFill/>
          <a:ln w="9525">
            <a:noFill/>
            <a:miter lim="800000"/>
            <a:headEnd/>
            <a:tailEnd/>
          </a:ln>
        </p:spPr>
        <p:txBody>
          <a:bodyPr/>
          <a:lstStyle/>
          <a:p>
            <a:pPr>
              <a:defRPr/>
            </a:pPr>
            <a:endParaRPr lang="en-US" sz="1350"/>
          </a:p>
        </p:txBody>
      </p:sp>
      <p:pic>
        <p:nvPicPr>
          <p:cNvPr id="11" name="Picture 10">
            <a:extLst>
              <a:ext uri="{FF2B5EF4-FFF2-40B4-BE49-F238E27FC236}">
                <a16:creationId xmlns:a16="http://schemas.microsoft.com/office/drawing/2014/main" id="{36626BB0-421F-45FC-898B-98965B01538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666508" y="4762211"/>
            <a:ext cx="1010317" cy="232078"/>
          </a:xfrm>
          <a:prstGeom prst="rect">
            <a:avLst/>
          </a:prstGeom>
        </p:spPr>
      </p:pic>
    </p:spTree>
    <p:extLst>
      <p:ext uri="{BB962C8B-B14F-4D97-AF65-F5344CB8AC3E}">
        <p14:creationId xmlns:p14="http://schemas.microsoft.com/office/powerpoint/2010/main" val="21023953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hf sldNum="0" hdr="0" ftr="0" dt="0"/>
  <p:txStyles>
    <p:titleStyle>
      <a:lvl1pPr algn="l" defTabSz="685800" rtl="0" eaLnBrk="1" latinLnBrk="0" hangingPunct="1">
        <a:spcBef>
          <a:spcPct val="0"/>
        </a:spcBef>
        <a:buNone/>
        <a:defRPr sz="2700" b="0" kern="1200">
          <a:solidFill>
            <a:schemeClr val="accent3"/>
          </a:solidFill>
          <a:latin typeface="+mj-lt"/>
          <a:ea typeface="+mj-ea"/>
          <a:cs typeface="+mj-cs"/>
        </a:defRPr>
      </a:lvl1pPr>
    </p:titleStyle>
    <p:bodyStyle>
      <a:lvl1pPr marL="162000" indent="-162000" algn="l" defTabSz="685800" rtl="0" eaLnBrk="1" latinLnBrk="0" hangingPunct="1">
        <a:lnSpc>
          <a:spcPct val="90000"/>
        </a:lnSpc>
        <a:spcBef>
          <a:spcPts val="450"/>
        </a:spcBef>
        <a:buFont typeface="Arial" pitchFamily="34" charset="0"/>
        <a:buChar char="•"/>
        <a:defRPr sz="2000" kern="1200">
          <a:solidFill>
            <a:schemeClr val="tx1"/>
          </a:solidFill>
          <a:latin typeface="+mn-lt"/>
          <a:ea typeface="+mn-ea"/>
          <a:cs typeface="+mn-cs"/>
        </a:defRPr>
      </a:lvl1pPr>
      <a:lvl2pPr marL="324000" indent="-162000" algn="l" defTabSz="68580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2pPr>
      <a:lvl3pPr marL="486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3pPr>
      <a:lvl4pPr marL="648000" indent="-162000" algn="l" defTabSz="685800" rtl="0" eaLnBrk="1" latinLnBrk="0" hangingPunct="1">
        <a:lnSpc>
          <a:spcPct val="90000"/>
        </a:lnSpc>
        <a:spcBef>
          <a:spcPts val="450"/>
        </a:spcBef>
        <a:buFont typeface="Calibri" pitchFamily="34" charset="0"/>
        <a:buChar char="–"/>
        <a:defRPr sz="1800" kern="1200">
          <a:solidFill>
            <a:schemeClr val="tx1"/>
          </a:solidFill>
          <a:latin typeface="+mn-lt"/>
          <a:ea typeface="+mn-ea"/>
          <a:cs typeface="+mn-cs"/>
        </a:defRPr>
      </a:lvl4pPr>
      <a:lvl5pPr marL="810000" indent="-162000" algn="l" defTabSz="685800" rtl="0" eaLnBrk="1" latinLnBrk="0" hangingPunct="1">
        <a:lnSpc>
          <a:spcPct val="90000"/>
        </a:lnSpc>
        <a:spcBef>
          <a:spcPts val="450"/>
        </a:spcBef>
        <a:buFont typeface="Calibri" pitchFamily="34" charset="0"/>
        <a:buChar char="•"/>
        <a:tabLst/>
        <a:defRPr sz="1600" kern="1200">
          <a:solidFill>
            <a:schemeClr val="accent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simon.walker@csiro.a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BC00A9-E635-48DE-9CAC-B7947AFFF68E}"/>
              </a:ext>
            </a:extLst>
          </p:cNvPr>
          <p:cNvSpPr>
            <a:spLocks noGrp="1"/>
          </p:cNvSpPr>
          <p:nvPr>
            <p:ph type="ctrTitle"/>
          </p:nvPr>
        </p:nvSpPr>
        <p:spPr>
          <a:xfrm>
            <a:off x="172120" y="699542"/>
            <a:ext cx="5904656" cy="1728192"/>
          </a:xfrm>
        </p:spPr>
        <p:txBody>
          <a:bodyPr anchor="b">
            <a:normAutofit/>
          </a:bodyPr>
          <a:lstStyle/>
          <a:p>
            <a:r>
              <a:rPr lang="en-AU" dirty="0"/>
              <a:t>Optical and radar remote sensing improve DEM-based geomorphic change detection from multi-temporal lidar</a:t>
            </a:r>
          </a:p>
        </p:txBody>
      </p:sp>
      <p:sp>
        <p:nvSpPr>
          <p:cNvPr id="12" name="Subtitle 2">
            <a:extLst>
              <a:ext uri="{FF2B5EF4-FFF2-40B4-BE49-F238E27FC236}">
                <a16:creationId xmlns:a16="http://schemas.microsoft.com/office/drawing/2014/main" id="{638EF905-FE7E-BC88-65A7-A4CD998EA90C}"/>
              </a:ext>
            </a:extLst>
          </p:cNvPr>
          <p:cNvSpPr>
            <a:spLocks noGrp="1"/>
          </p:cNvSpPr>
          <p:nvPr>
            <p:ph type="subTitle" idx="1"/>
          </p:nvPr>
        </p:nvSpPr>
        <p:spPr>
          <a:xfrm>
            <a:off x="201531" y="3291830"/>
            <a:ext cx="2700300" cy="720080"/>
          </a:xfrm>
        </p:spPr>
        <p:txBody>
          <a:bodyPr>
            <a:noAutofit/>
          </a:bodyPr>
          <a:lstStyle/>
          <a:p>
            <a:r>
              <a:rPr lang="en-US" sz="1100" dirty="0"/>
              <a:t>Simon Walker</a:t>
            </a:r>
          </a:p>
          <a:p>
            <a:r>
              <a:rPr lang="en-US" sz="1100" dirty="0"/>
              <a:t>Postdoctoral Fellow (Erosion Hazard Modelling)</a:t>
            </a:r>
          </a:p>
          <a:p>
            <a:r>
              <a:rPr lang="en-US" sz="1100" dirty="0"/>
              <a:t>Terrain and Surface Processes</a:t>
            </a:r>
          </a:p>
          <a:p>
            <a:r>
              <a:rPr lang="en-US" sz="1100" dirty="0"/>
              <a:t>Commonwealth Scientific and Industrial Research </a:t>
            </a:r>
            <a:r>
              <a:rPr lang="en-US" sz="1100" dirty="0" err="1"/>
              <a:t>Organisation</a:t>
            </a:r>
            <a:endParaRPr lang="en-AU" sz="1100" dirty="0">
              <a:effectLst/>
              <a:ea typeface="Calibri" panose="020F0502020204030204" pitchFamily="34" charset="0"/>
              <a:cs typeface="Times New Roman" panose="02020603050405020304" pitchFamily="18" charset="0"/>
            </a:endParaRPr>
          </a:p>
          <a:p>
            <a:r>
              <a:rPr lang="en-AU" sz="1100" u="sng" dirty="0">
                <a:solidFill>
                  <a:srgbClr val="0563C1"/>
                </a:solidFill>
                <a:effectLst/>
                <a:ea typeface="Times New Roman" panose="02020603050405020304" pitchFamily="18" charset="0"/>
                <a:cs typeface="Calibri" panose="020F0502020204030204" pitchFamily="34" charset="0"/>
                <a:hlinkClick r:id="rId2"/>
              </a:rPr>
              <a:t>simon.walker@csiro.au</a:t>
            </a:r>
            <a:r>
              <a:rPr lang="en-AU" sz="1100" dirty="0">
                <a:solidFill>
                  <a:srgbClr val="000000"/>
                </a:solidFill>
                <a:effectLst/>
                <a:ea typeface="Times New Roman" panose="02020603050405020304" pitchFamily="18" charset="0"/>
                <a:cs typeface="Calibri" panose="020F0502020204030204" pitchFamily="34" charset="0"/>
              </a:rPr>
              <a:t> </a:t>
            </a:r>
            <a:endParaRPr lang="en-AU" sz="1100" dirty="0">
              <a:effectLst/>
              <a:ea typeface="Calibri" panose="020F0502020204030204" pitchFamily="34" charset="0"/>
              <a:cs typeface="Times New Roman" panose="02020603050405020304" pitchFamily="18" charset="0"/>
            </a:endParaRPr>
          </a:p>
          <a:p>
            <a:endParaRPr lang="en-US" sz="1100" dirty="0"/>
          </a:p>
        </p:txBody>
      </p:sp>
      <p:pic>
        <p:nvPicPr>
          <p:cNvPr id="7" name="Picture 6">
            <a:extLst>
              <a:ext uri="{FF2B5EF4-FFF2-40B4-BE49-F238E27FC236}">
                <a16:creationId xmlns:a16="http://schemas.microsoft.com/office/drawing/2014/main" id="{D80132E4-8B4E-4BA1-9BD3-75F9A7FF51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91" t="28471" r="17558" b="16748"/>
          <a:stretch/>
        </p:blipFill>
        <p:spPr>
          <a:xfrm>
            <a:off x="3356992" y="2586597"/>
            <a:ext cx="3422972" cy="2073385"/>
          </a:xfrm>
          <a:prstGeom prst="rect">
            <a:avLst/>
          </a:prstGeom>
          <a:no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7E2A1C50-85FE-8187-FDD1-55CB4B972CF3}"/>
              </a:ext>
            </a:extLst>
          </p:cNvPr>
          <p:cNvSpPr txBox="1"/>
          <p:nvPr/>
        </p:nvSpPr>
        <p:spPr>
          <a:xfrm>
            <a:off x="116632" y="2500903"/>
            <a:ext cx="5459717" cy="430887"/>
          </a:xfrm>
          <a:prstGeom prst="rect">
            <a:avLst/>
          </a:prstGeom>
          <a:noFill/>
        </p:spPr>
        <p:txBody>
          <a:bodyPr wrap="square">
            <a:spAutoFit/>
          </a:bodyPr>
          <a:lstStyle/>
          <a:p>
            <a:r>
              <a:rPr lang="en-AU" sz="1100" dirty="0">
                <a:solidFill>
                  <a:schemeClr val="accent3"/>
                </a:solidFill>
              </a:rPr>
              <a:t>Simon Walker, Scott Wilkinson, Tim McVicar, Pascal Castellazzi, Shaun Levick, Rebecca Bartley, Sana Khan, Anne Kinsey-Henderson</a:t>
            </a:r>
          </a:p>
        </p:txBody>
      </p:sp>
    </p:spTree>
    <p:extLst>
      <p:ext uri="{BB962C8B-B14F-4D97-AF65-F5344CB8AC3E}">
        <p14:creationId xmlns:p14="http://schemas.microsoft.com/office/powerpoint/2010/main" val="3818464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1796A9C2-E6F4-A941-5A40-56D978094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5122277"/>
          </a:xfrm>
          <a:prstGeom prst="rect">
            <a:avLst/>
          </a:prstGeom>
        </p:spPr>
      </p:pic>
      <p:sp>
        <p:nvSpPr>
          <p:cNvPr id="2" name="TextBox 1">
            <a:extLst>
              <a:ext uri="{FF2B5EF4-FFF2-40B4-BE49-F238E27FC236}">
                <a16:creationId xmlns:a16="http://schemas.microsoft.com/office/drawing/2014/main" id="{02B39E36-ADB1-4786-AF08-69631D42B938}"/>
              </a:ext>
            </a:extLst>
          </p:cNvPr>
          <p:cNvSpPr txBox="1"/>
          <p:nvPr/>
        </p:nvSpPr>
        <p:spPr>
          <a:xfrm>
            <a:off x="7572" y="21224"/>
            <a:ext cx="1981267" cy="400110"/>
          </a:xfrm>
          <a:prstGeom prst="rect">
            <a:avLst/>
          </a:prstGeom>
          <a:noFill/>
        </p:spPr>
        <p:txBody>
          <a:bodyPr wrap="square">
            <a:spAutoFit/>
          </a:bodyPr>
          <a:lstStyle/>
          <a:p>
            <a:pPr>
              <a:spcAft>
                <a:spcPts val="1000"/>
              </a:spcAft>
            </a:pPr>
            <a:r>
              <a:rPr lang="en-AU" sz="1000"/>
              <a:t>Figure </a:t>
            </a:r>
            <a:r>
              <a:rPr lang="en-AU" sz="1000" dirty="0"/>
              <a:t>7</a:t>
            </a:r>
            <a:r>
              <a:rPr lang="en-AU" sz="1000"/>
              <a:t>: </a:t>
            </a:r>
            <a:r>
              <a:rPr lang="en-AU" sz="1000" dirty="0"/>
              <a:t>Examples of small-scale change detection and erosion.</a:t>
            </a:r>
          </a:p>
        </p:txBody>
      </p:sp>
    </p:spTree>
    <p:extLst>
      <p:ext uri="{BB962C8B-B14F-4D97-AF65-F5344CB8AC3E}">
        <p14:creationId xmlns:p14="http://schemas.microsoft.com/office/powerpoint/2010/main" val="2235134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4AC862-5113-9979-444A-B62B7095A4B8}"/>
              </a:ext>
            </a:extLst>
          </p:cNvPr>
          <p:cNvSpPr>
            <a:spLocks noGrp="1"/>
          </p:cNvSpPr>
          <p:nvPr>
            <p:ph idx="1"/>
          </p:nvPr>
        </p:nvSpPr>
        <p:spPr>
          <a:xfrm>
            <a:off x="188640" y="1275606"/>
            <a:ext cx="6480718" cy="1080120"/>
          </a:xfrm>
        </p:spPr>
        <p:txBody>
          <a:bodyPr>
            <a:normAutofit fontScale="92500" lnSpcReduction="20000"/>
          </a:bodyPr>
          <a:lstStyle/>
          <a:p>
            <a:r>
              <a:rPr lang="en-AU" sz="1600" dirty="0"/>
              <a:t>Total suspended sediment (TSS) load monitoring estimates </a:t>
            </a:r>
            <a:r>
              <a:rPr lang="en-AU" sz="1600" b="1" dirty="0"/>
              <a:t>1.4 t·ha·y</a:t>
            </a:r>
            <a:r>
              <a:rPr lang="en-AU" sz="1600" b="1" baseline="30000" dirty="0"/>
              <a:t>-1</a:t>
            </a:r>
            <a:r>
              <a:rPr lang="en-AU" sz="1600" b="1" dirty="0"/>
              <a:t> </a:t>
            </a:r>
            <a:r>
              <a:rPr lang="en-AU" sz="1600" dirty="0"/>
              <a:t>(2000-2017)</a:t>
            </a:r>
          </a:p>
          <a:p>
            <a:r>
              <a:rPr lang="en-AU" sz="1600" dirty="0"/>
              <a:t>Rainfall-TSS model estimates </a:t>
            </a:r>
            <a:r>
              <a:rPr lang="en-AU" sz="1600" b="1" dirty="0"/>
              <a:t>1.55 t·ha·y</a:t>
            </a:r>
            <a:r>
              <a:rPr lang="en-AU" sz="1600" b="1" baseline="30000" dirty="0"/>
              <a:t>-1</a:t>
            </a:r>
            <a:r>
              <a:rPr lang="en-AU" sz="1600" b="1" dirty="0"/>
              <a:t>  </a:t>
            </a:r>
            <a:r>
              <a:rPr lang="en-AU" sz="1600" dirty="0"/>
              <a:t>(2017-2021)</a:t>
            </a:r>
          </a:p>
          <a:p>
            <a:r>
              <a:rPr lang="en-AU" sz="1600" dirty="0"/>
              <a:t>Soil erosion 1.54 t·m</a:t>
            </a:r>
            <a:r>
              <a:rPr lang="en-AU" sz="1600" baseline="30000" dirty="0"/>
              <a:t>-3</a:t>
            </a:r>
            <a:r>
              <a:rPr lang="en-AU" sz="1600" dirty="0"/>
              <a:t> and channel deposition 1.38 t·m</a:t>
            </a:r>
            <a:r>
              <a:rPr lang="en-AU" sz="1600" baseline="30000" dirty="0"/>
              <a:t>-3</a:t>
            </a:r>
            <a:r>
              <a:rPr lang="en-AU" sz="1600" dirty="0"/>
              <a:t> </a:t>
            </a:r>
          </a:p>
          <a:p>
            <a:r>
              <a:rPr lang="en-AU" sz="1600" dirty="0"/>
              <a:t>Initial fine sediment (&lt;63 </a:t>
            </a:r>
            <a:r>
              <a:rPr lang="el-GR" sz="1600" dirty="0"/>
              <a:t>μ</a:t>
            </a:r>
            <a:r>
              <a:rPr lang="en-AU" sz="1600" dirty="0"/>
              <a:t>m) fraction </a:t>
            </a:r>
            <a:r>
              <a:rPr lang="en-AU" sz="1600" b="1" dirty="0"/>
              <a:t>~30%</a:t>
            </a:r>
          </a:p>
          <a:p>
            <a:endParaRPr lang="en-AU" sz="1600" dirty="0"/>
          </a:p>
        </p:txBody>
      </p:sp>
      <p:sp>
        <p:nvSpPr>
          <p:cNvPr id="4" name="Title 3">
            <a:extLst>
              <a:ext uri="{FF2B5EF4-FFF2-40B4-BE49-F238E27FC236}">
                <a16:creationId xmlns:a16="http://schemas.microsoft.com/office/drawing/2014/main" id="{E02A7513-BE68-1C27-2D49-F1FD51B7B238}"/>
              </a:ext>
            </a:extLst>
          </p:cNvPr>
          <p:cNvSpPr>
            <a:spLocks noGrp="1"/>
          </p:cNvSpPr>
          <p:nvPr>
            <p:ph type="title"/>
          </p:nvPr>
        </p:nvSpPr>
        <p:spPr>
          <a:xfrm>
            <a:off x="188640" y="805459"/>
            <a:ext cx="5832648" cy="614163"/>
          </a:xfrm>
        </p:spPr>
        <p:txBody>
          <a:bodyPr>
            <a:normAutofit/>
          </a:bodyPr>
          <a:lstStyle/>
          <a:p>
            <a:r>
              <a:rPr lang="en-AU" dirty="0">
                <a:solidFill>
                  <a:schemeClr val="tx1"/>
                </a:solidFill>
              </a:rPr>
              <a:t>Comparison to sediment load monitoring</a:t>
            </a:r>
          </a:p>
        </p:txBody>
      </p:sp>
      <p:graphicFrame>
        <p:nvGraphicFramePr>
          <p:cNvPr id="7" name="Table 6">
            <a:extLst>
              <a:ext uri="{FF2B5EF4-FFF2-40B4-BE49-F238E27FC236}">
                <a16:creationId xmlns:a16="http://schemas.microsoft.com/office/drawing/2014/main" id="{0A6E3F23-51C2-0490-3743-B9F6EBDED11F}"/>
              </a:ext>
            </a:extLst>
          </p:cNvPr>
          <p:cNvGraphicFramePr>
            <a:graphicFrameLocks noGrp="1"/>
          </p:cNvGraphicFramePr>
          <p:nvPr>
            <p:extLst>
              <p:ext uri="{D42A27DB-BD31-4B8C-83A1-F6EECF244321}">
                <p14:modId xmlns:p14="http://schemas.microsoft.com/office/powerpoint/2010/main" val="2040497354"/>
              </p:ext>
            </p:extLst>
          </p:nvPr>
        </p:nvGraphicFramePr>
        <p:xfrm>
          <a:off x="404664" y="2643758"/>
          <a:ext cx="5976664" cy="2376262"/>
        </p:xfrm>
        <a:graphic>
          <a:graphicData uri="http://schemas.openxmlformats.org/drawingml/2006/table">
            <a:tbl>
              <a:tblPr firstRow="1" firstCol="1" bandRow="1">
                <a:tableStyleId>{5C22544A-7EE6-4342-B048-85BDC9FD1C3A}</a:tableStyleId>
              </a:tblPr>
              <a:tblGrid>
                <a:gridCol w="2390335">
                  <a:extLst>
                    <a:ext uri="{9D8B030D-6E8A-4147-A177-3AD203B41FA5}">
                      <a16:colId xmlns:a16="http://schemas.microsoft.com/office/drawing/2014/main" val="3420563392"/>
                    </a:ext>
                  </a:extLst>
                </a:gridCol>
                <a:gridCol w="1361416">
                  <a:extLst>
                    <a:ext uri="{9D8B030D-6E8A-4147-A177-3AD203B41FA5}">
                      <a16:colId xmlns:a16="http://schemas.microsoft.com/office/drawing/2014/main" val="702208714"/>
                    </a:ext>
                  </a:extLst>
                </a:gridCol>
                <a:gridCol w="934629">
                  <a:extLst>
                    <a:ext uri="{9D8B030D-6E8A-4147-A177-3AD203B41FA5}">
                      <a16:colId xmlns:a16="http://schemas.microsoft.com/office/drawing/2014/main" val="2942868839"/>
                    </a:ext>
                  </a:extLst>
                </a:gridCol>
                <a:gridCol w="1290284">
                  <a:extLst>
                    <a:ext uri="{9D8B030D-6E8A-4147-A177-3AD203B41FA5}">
                      <a16:colId xmlns:a16="http://schemas.microsoft.com/office/drawing/2014/main" val="1639856698"/>
                    </a:ext>
                  </a:extLst>
                </a:gridCol>
              </a:tblGrid>
              <a:tr h="239901">
                <a:tc>
                  <a:txBody>
                    <a:bodyPr/>
                    <a:lstStyle/>
                    <a:p>
                      <a:pPr>
                        <a:lnSpc>
                          <a:spcPct val="107000"/>
                        </a:lnSpc>
                        <a:spcAft>
                          <a:spcPts val="800"/>
                        </a:spcAft>
                      </a:pPr>
                      <a:r>
                        <a:rPr lang="en-AU" sz="1100">
                          <a:effectLst/>
                        </a:rPr>
                        <a:t>Confidence interval</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t = 0</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t = 1</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t = 1.96</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72179308"/>
                  </a:ext>
                </a:extLst>
              </a:tr>
              <a:tr h="239901">
                <a:tc>
                  <a:txBody>
                    <a:bodyPr/>
                    <a:lstStyle/>
                    <a:p>
                      <a:pPr>
                        <a:lnSpc>
                          <a:spcPct val="107000"/>
                        </a:lnSpc>
                        <a:spcAft>
                          <a:spcPts val="800"/>
                        </a:spcAft>
                      </a:pPr>
                      <a:r>
                        <a:rPr lang="en-AU" sz="1100">
                          <a:effectLst/>
                        </a:rPr>
                        <a:t>Erosion volume (m</a:t>
                      </a:r>
                      <a:r>
                        <a:rPr lang="en-AU" sz="1100" baseline="30000">
                          <a:effectLst/>
                        </a:rPr>
                        <a:t>3</a:t>
                      </a:r>
                      <a:r>
                        <a:rPr lang="en-AU" sz="1100">
                          <a:effectLst/>
                        </a:rPr>
                        <a:t>·ha</a:t>
                      </a:r>
                      <a:r>
                        <a:rPr lang="en-AU" sz="1100" baseline="30000">
                          <a:effectLst/>
                        </a:rPr>
                        <a:t>-1</a:t>
                      </a:r>
                      <a:r>
                        <a:rPr lang="en-AU" sz="1100">
                          <a:effectLst/>
                        </a:rPr>
                        <a:t>)</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9.31 ± 5.81</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7.61 ± 2.95</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dirty="0">
                          <a:effectLst/>
                        </a:rPr>
                        <a:t>5.08 ± 1.30</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54201889"/>
                  </a:ext>
                </a:extLst>
              </a:tr>
              <a:tr h="239901">
                <a:tc>
                  <a:txBody>
                    <a:bodyPr/>
                    <a:lstStyle/>
                    <a:p>
                      <a:pPr>
                        <a:lnSpc>
                          <a:spcPct val="107000"/>
                        </a:lnSpc>
                        <a:spcAft>
                          <a:spcPts val="800"/>
                        </a:spcAft>
                      </a:pPr>
                      <a:r>
                        <a:rPr lang="en-AU" sz="1100">
                          <a:effectLst/>
                        </a:rPr>
                        <a:t>Deposition volume (m</a:t>
                      </a:r>
                      <a:r>
                        <a:rPr lang="en-AU" sz="1100" baseline="30000">
                          <a:effectLst/>
                        </a:rPr>
                        <a:t>3</a:t>
                      </a:r>
                      <a:r>
                        <a:rPr lang="en-AU" sz="1100">
                          <a:effectLst/>
                        </a:rPr>
                        <a:t>·ha</a:t>
                      </a:r>
                      <a:r>
                        <a:rPr lang="en-AU" sz="1100" baseline="30000">
                          <a:effectLst/>
                        </a:rPr>
                        <a:t>-1</a:t>
                      </a:r>
                      <a:r>
                        <a:rPr lang="en-AU" sz="1100">
                          <a:effectLst/>
                        </a:rPr>
                        <a:t>)</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6.27 ± 2.97</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4.99 ± 1.28</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3.79 ± 0.66</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3926190"/>
                  </a:ext>
                </a:extLst>
              </a:tr>
              <a:tr h="457054">
                <a:tc>
                  <a:txBody>
                    <a:bodyPr/>
                    <a:lstStyle/>
                    <a:p>
                      <a:pPr>
                        <a:lnSpc>
                          <a:spcPct val="107000"/>
                        </a:lnSpc>
                        <a:spcAft>
                          <a:spcPts val="800"/>
                        </a:spcAft>
                      </a:pPr>
                      <a:r>
                        <a:rPr lang="en-AU" sz="1100" dirty="0">
                          <a:effectLst/>
                        </a:rPr>
                        <a:t>Erosion mass (t·ha·y</a:t>
                      </a:r>
                      <a:r>
                        <a:rPr lang="en-AU" sz="1100" baseline="30000" dirty="0">
                          <a:effectLst/>
                        </a:rPr>
                        <a:t>-1</a:t>
                      </a:r>
                      <a:r>
                        <a:rPr lang="en-AU" sz="1100" dirty="0">
                          <a:effectLst/>
                        </a:rPr>
                        <a:t>)</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14.34 ± 8.95</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dirty="0">
                          <a:effectLst/>
                        </a:rPr>
                        <a:t>11.71 ± 4.54</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7.82 ± 2.00</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0590174"/>
                  </a:ext>
                </a:extLst>
              </a:tr>
              <a:tr h="239901">
                <a:tc>
                  <a:txBody>
                    <a:bodyPr/>
                    <a:lstStyle/>
                    <a:p>
                      <a:pPr>
                        <a:lnSpc>
                          <a:spcPct val="107000"/>
                        </a:lnSpc>
                        <a:spcAft>
                          <a:spcPts val="800"/>
                        </a:spcAft>
                      </a:pPr>
                      <a:r>
                        <a:rPr lang="en-AU" sz="1100">
                          <a:effectLst/>
                        </a:rPr>
                        <a:t>Deposition mass (t·ha·y</a:t>
                      </a:r>
                      <a:r>
                        <a:rPr lang="en-AU" sz="1100" baseline="30000">
                          <a:effectLst/>
                        </a:rPr>
                        <a:t>-1</a:t>
                      </a:r>
                      <a:r>
                        <a:rPr lang="en-AU" sz="1100">
                          <a:effectLst/>
                        </a:rPr>
                        <a:t>)</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8.66 ± 4.09</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6.88 ± 1.77</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5.23 ± 0.91</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05229899"/>
                  </a:ext>
                </a:extLst>
              </a:tr>
              <a:tr h="239901">
                <a:tc>
                  <a:txBody>
                    <a:bodyPr/>
                    <a:lstStyle/>
                    <a:p>
                      <a:pPr>
                        <a:lnSpc>
                          <a:spcPct val="107000"/>
                        </a:lnSpc>
                        <a:spcAft>
                          <a:spcPts val="800"/>
                        </a:spcAft>
                      </a:pPr>
                      <a:r>
                        <a:rPr lang="en-AU" sz="1100">
                          <a:effectLst/>
                        </a:rPr>
                        <a:t>Erosion (RE)</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0.62</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0.39</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0.24</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5412614"/>
                  </a:ext>
                </a:extLst>
              </a:tr>
              <a:tr h="239901">
                <a:tc>
                  <a:txBody>
                    <a:bodyPr/>
                    <a:lstStyle/>
                    <a:p>
                      <a:pPr>
                        <a:lnSpc>
                          <a:spcPct val="107000"/>
                        </a:lnSpc>
                        <a:spcAft>
                          <a:spcPts val="800"/>
                        </a:spcAft>
                      </a:pPr>
                      <a:r>
                        <a:rPr lang="en-AU" sz="1100">
                          <a:effectLst/>
                        </a:rPr>
                        <a:t>Deposition (RE)</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0.47</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0.26</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dirty="0">
                          <a:effectLst/>
                        </a:rPr>
                        <a:t>0.17</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31552898"/>
                  </a:ext>
                </a:extLst>
              </a:tr>
              <a:tr h="239901">
                <a:tc>
                  <a:txBody>
                    <a:bodyPr/>
                    <a:lstStyle/>
                    <a:p>
                      <a:pPr>
                        <a:lnSpc>
                          <a:spcPct val="107000"/>
                        </a:lnSpc>
                        <a:spcAft>
                          <a:spcPts val="800"/>
                        </a:spcAft>
                      </a:pPr>
                      <a:r>
                        <a:rPr lang="en-AU" sz="1100">
                          <a:effectLst/>
                        </a:rPr>
                        <a:t>Export ratio (%)</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dirty="0">
                          <a:effectLst/>
                        </a:rPr>
                        <a:t>0.40</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dirty="0">
                          <a:effectLst/>
                        </a:rPr>
                        <a:t>0.41</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dirty="0">
                          <a:effectLst/>
                        </a:rPr>
                        <a:t>0.33</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62474437"/>
                  </a:ext>
                </a:extLst>
              </a:tr>
              <a:tr h="239901">
                <a:tc>
                  <a:txBody>
                    <a:bodyPr/>
                    <a:lstStyle/>
                    <a:p>
                      <a:pPr>
                        <a:lnSpc>
                          <a:spcPct val="107000"/>
                        </a:lnSpc>
                        <a:spcAft>
                          <a:spcPts val="800"/>
                        </a:spcAft>
                      </a:pPr>
                      <a:r>
                        <a:rPr lang="en-AU" sz="1100">
                          <a:effectLst/>
                        </a:rPr>
                        <a:t>Outlet mass (t·ha·y</a:t>
                      </a:r>
                      <a:r>
                        <a:rPr lang="en-AU" sz="1100" baseline="30000">
                          <a:effectLst/>
                        </a:rPr>
                        <a:t>-1</a:t>
                      </a:r>
                      <a:r>
                        <a:rPr lang="en-AU" sz="1100">
                          <a:effectLst/>
                        </a:rPr>
                        <a:t>)</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a:effectLst/>
                        </a:rPr>
                        <a:t>5.68 ± 3.12</a:t>
                      </a:r>
                      <a:endParaRPr lang="en-AU"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dirty="0">
                          <a:effectLst/>
                        </a:rPr>
                        <a:t>4.83 ± 1.56</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pPr>
                      <a:r>
                        <a:rPr lang="en-AU" sz="1100" dirty="0">
                          <a:effectLst/>
                        </a:rPr>
                        <a:t>2.58 ± 0.54</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4698399"/>
                  </a:ext>
                </a:extLst>
              </a:tr>
            </a:tbl>
          </a:graphicData>
        </a:graphic>
      </p:graphicFrame>
    </p:spTree>
    <p:extLst>
      <p:ext uri="{BB962C8B-B14F-4D97-AF65-F5344CB8AC3E}">
        <p14:creationId xmlns:p14="http://schemas.microsoft.com/office/powerpoint/2010/main" val="418214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C173C-6481-FF63-2ACA-DB0779CE9561}"/>
              </a:ext>
            </a:extLst>
          </p:cNvPr>
          <p:cNvSpPr>
            <a:spLocks noGrp="1"/>
          </p:cNvSpPr>
          <p:nvPr>
            <p:ph idx="1"/>
          </p:nvPr>
        </p:nvSpPr>
        <p:spPr>
          <a:xfrm>
            <a:off x="188641" y="1550788"/>
            <a:ext cx="6120679" cy="3181202"/>
          </a:xfrm>
        </p:spPr>
        <p:txBody>
          <a:bodyPr>
            <a:normAutofit lnSpcReduction="10000"/>
          </a:bodyPr>
          <a:lstStyle/>
          <a:p>
            <a:pPr marL="342900" indent="-342900">
              <a:buFont typeface="+mj-lt"/>
              <a:buAutoNum type="arabicPeriod"/>
            </a:pPr>
            <a:r>
              <a:rPr lang="en-AU" dirty="0"/>
              <a:t>Optical and radar remote sensing offer valuable approach to co-registering DEMs in semi-arid landscapes.</a:t>
            </a:r>
          </a:p>
          <a:p>
            <a:pPr marL="342900" indent="-342900">
              <a:buFont typeface="+mj-lt"/>
              <a:buAutoNum type="arabicPeriod"/>
            </a:pPr>
            <a:endParaRPr lang="en-AU" dirty="0"/>
          </a:p>
          <a:p>
            <a:pPr marL="342900" indent="-342900">
              <a:buFont typeface="+mj-lt"/>
              <a:buAutoNum type="arabicPeriod"/>
            </a:pPr>
            <a:r>
              <a:rPr lang="en-AU" dirty="0"/>
              <a:t>Cloud to cloud methods essential where most geomorphic change happens on steep surfaces.</a:t>
            </a:r>
          </a:p>
          <a:p>
            <a:pPr marL="342900" indent="-342900">
              <a:buFont typeface="+mj-lt"/>
              <a:buAutoNum type="arabicPeriod"/>
            </a:pPr>
            <a:endParaRPr lang="en-AU" dirty="0"/>
          </a:p>
          <a:p>
            <a:pPr marL="342900" indent="-342900">
              <a:buFont typeface="+mj-lt"/>
              <a:buAutoNum type="arabicPeriod"/>
            </a:pPr>
            <a:r>
              <a:rPr lang="en-AU" dirty="0"/>
              <a:t>Lidar-RGB can help to identify and remove error due to grass affecting lidar point classification.</a:t>
            </a:r>
          </a:p>
          <a:p>
            <a:pPr marL="342900" indent="-342900">
              <a:buFont typeface="+mj-lt"/>
              <a:buAutoNum type="arabicPeriod"/>
            </a:pPr>
            <a:endParaRPr lang="en-AU" dirty="0"/>
          </a:p>
          <a:p>
            <a:pPr marL="342900" indent="-342900">
              <a:buFont typeface="+mj-lt"/>
              <a:buAutoNum type="arabicPeriod"/>
            </a:pPr>
            <a:r>
              <a:rPr lang="en-AU" dirty="0"/>
              <a:t>Applying 1, 2 and 3 enables catchment-scale DEM-based GCD at sub-meter resolution, producing estimates that agree with field-based sediment monitoring.</a:t>
            </a:r>
          </a:p>
          <a:p>
            <a:endParaRPr lang="en-AU" dirty="0"/>
          </a:p>
        </p:txBody>
      </p:sp>
      <p:sp>
        <p:nvSpPr>
          <p:cNvPr id="4" name="Title 3">
            <a:extLst>
              <a:ext uri="{FF2B5EF4-FFF2-40B4-BE49-F238E27FC236}">
                <a16:creationId xmlns:a16="http://schemas.microsoft.com/office/drawing/2014/main" id="{A3055170-D9EC-1625-477F-B1CCB4F6C388}"/>
              </a:ext>
            </a:extLst>
          </p:cNvPr>
          <p:cNvSpPr>
            <a:spLocks noGrp="1"/>
          </p:cNvSpPr>
          <p:nvPr>
            <p:ph type="title"/>
          </p:nvPr>
        </p:nvSpPr>
        <p:spPr/>
        <p:txBody>
          <a:bodyPr/>
          <a:lstStyle/>
          <a:p>
            <a:r>
              <a:rPr lang="en-AU" dirty="0">
                <a:solidFill>
                  <a:schemeClr val="tx1"/>
                </a:solidFill>
              </a:rPr>
              <a:t>Conclusions</a:t>
            </a:r>
          </a:p>
        </p:txBody>
      </p:sp>
    </p:spTree>
    <p:extLst>
      <p:ext uri="{BB962C8B-B14F-4D97-AF65-F5344CB8AC3E}">
        <p14:creationId xmlns:p14="http://schemas.microsoft.com/office/powerpoint/2010/main" val="935669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spcCol="252000">
            <a:normAutofit/>
          </a:bodyPr>
          <a:lstStyle/>
          <a:p>
            <a:pPr>
              <a:spcAft>
                <a:spcPct val="0"/>
              </a:spcAft>
            </a:pPr>
            <a:r>
              <a:rPr lang="en-US" dirty="0"/>
              <a:t>Living Landscapes</a:t>
            </a:r>
            <a:endParaRPr lang="en-US" sz="900" dirty="0"/>
          </a:p>
          <a:p>
            <a:pPr lvl="1">
              <a:tabLst>
                <a:tab pos="266700" algn="l"/>
              </a:tabLst>
            </a:pPr>
            <a:r>
              <a:rPr lang="en-US" dirty="0"/>
              <a:t>Simon Walker</a:t>
            </a:r>
            <a:br>
              <a:rPr lang="en-US" sz="900" dirty="0"/>
            </a:br>
            <a:r>
              <a:rPr lang="en-US" sz="900" dirty="0"/>
              <a:t>Postdoctoral Research Fellow</a:t>
            </a:r>
          </a:p>
          <a:p>
            <a:pPr lvl="2">
              <a:spcAft>
                <a:spcPct val="0"/>
              </a:spcAft>
            </a:pPr>
            <a:r>
              <a:rPr lang="en-US" sz="900" dirty="0"/>
              <a:t>+61 2 </a:t>
            </a:r>
            <a:r>
              <a:rPr lang="en-US" dirty="0"/>
              <a:t>6218 3646</a:t>
            </a:r>
            <a:endParaRPr lang="en-US" sz="900" dirty="0"/>
          </a:p>
          <a:p>
            <a:pPr lvl="2">
              <a:spcAft>
                <a:spcPct val="0"/>
              </a:spcAft>
            </a:pPr>
            <a:r>
              <a:rPr lang="en-US" sz="900" dirty="0"/>
              <a:t>simon.walker@csiro.au</a:t>
            </a:r>
          </a:p>
        </p:txBody>
      </p:sp>
      <p:sp>
        <p:nvSpPr>
          <p:cNvPr id="38913" name="Title 3"/>
          <p:cNvSpPr>
            <a:spLocks noGrp="1"/>
          </p:cNvSpPr>
          <p:nvPr>
            <p:ph type="title"/>
          </p:nvPr>
        </p:nvSpPr>
        <p:spPr/>
        <p:txBody>
          <a:bodyPr/>
          <a:lstStyle/>
          <a:p>
            <a:pPr eaLnBrk="1" hangingPunct="1">
              <a:spcAft>
                <a:spcPct val="0"/>
              </a:spcAft>
            </a:pPr>
            <a:r>
              <a:rPr lang="en-US" dirty="0"/>
              <a:t>Thank you</a:t>
            </a:r>
          </a:p>
        </p:txBody>
      </p:sp>
    </p:spTree>
    <p:extLst>
      <p:ext uri="{BB962C8B-B14F-4D97-AF65-F5344CB8AC3E}">
        <p14:creationId xmlns:p14="http://schemas.microsoft.com/office/powerpoint/2010/main" val="3849442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C1E60F3-6307-4E13-95E3-D691C6FDA204}"/>
              </a:ext>
            </a:extLst>
          </p:cNvPr>
          <p:cNvSpPr>
            <a:spLocks noGrp="1"/>
          </p:cNvSpPr>
          <p:nvPr>
            <p:ph type="title"/>
          </p:nvPr>
        </p:nvSpPr>
        <p:spPr>
          <a:xfrm>
            <a:off x="188640" y="1275606"/>
            <a:ext cx="5836798" cy="600613"/>
          </a:xfrm>
        </p:spPr>
        <p:txBody>
          <a:bodyPr anchor="ctr">
            <a:normAutofit/>
          </a:bodyPr>
          <a:lstStyle/>
          <a:p>
            <a:r>
              <a:rPr lang="en-AU" dirty="0">
                <a:solidFill>
                  <a:schemeClr val="tx1"/>
                </a:solidFill>
              </a:rPr>
              <a:t>Objective</a:t>
            </a:r>
          </a:p>
        </p:txBody>
      </p:sp>
      <p:sp>
        <p:nvSpPr>
          <p:cNvPr id="4" name="Content Placeholder 2">
            <a:extLst>
              <a:ext uri="{FF2B5EF4-FFF2-40B4-BE49-F238E27FC236}">
                <a16:creationId xmlns:a16="http://schemas.microsoft.com/office/drawing/2014/main" id="{E96CD3BA-AB7C-829A-6BAB-54ACD69F1678}"/>
              </a:ext>
            </a:extLst>
          </p:cNvPr>
          <p:cNvSpPr txBox="1">
            <a:spLocks/>
          </p:cNvSpPr>
          <p:nvPr/>
        </p:nvSpPr>
        <p:spPr>
          <a:xfrm>
            <a:off x="141164" y="1999529"/>
            <a:ext cx="6456188" cy="1940373"/>
          </a:xfrm>
          <a:prstGeom prst="rect">
            <a:avLst/>
          </a:prstGeom>
        </p:spPr>
        <p:txBody>
          <a:bodyPr vert="horz" lIns="0" tIns="0" rIns="0" bIns="0" rtlCol="0">
            <a:normAutofit/>
          </a:bodyPr>
          <a:lstStyle>
            <a:lvl1pPr marL="0" indent="0" algn="l" defTabSz="685800" rtl="0" eaLnBrk="1" latinLnBrk="0" hangingPunct="1">
              <a:lnSpc>
                <a:spcPct val="90000"/>
              </a:lnSpc>
              <a:spcBef>
                <a:spcPts val="450"/>
              </a:spcBef>
              <a:buFont typeface="Arial" pitchFamily="34" charset="0"/>
              <a:buNone/>
              <a:defRPr sz="1500" b="0" kern="1200">
                <a:solidFill>
                  <a:schemeClr val="accent3"/>
                </a:solidFill>
                <a:latin typeface="+mn-lt"/>
                <a:ea typeface="+mn-ea"/>
                <a:cs typeface="+mn-cs"/>
              </a:defRPr>
            </a:lvl1pPr>
            <a:lvl2pPr marL="342900" indent="0" algn="ctr" defTabSz="685800" rtl="0" eaLnBrk="1" latinLnBrk="0" hangingPunct="1">
              <a:lnSpc>
                <a:spcPct val="90000"/>
              </a:lnSpc>
              <a:spcBef>
                <a:spcPts val="450"/>
              </a:spcBef>
              <a:buSzPct val="95000"/>
              <a:buFont typeface="Arial" panose="020B0604020202020204" pitchFamily="34" charset="0"/>
              <a:buNone/>
              <a:defRPr sz="1800" kern="1200">
                <a:solidFill>
                  <a:schemeClr val="tx1">
                    <a:tint val="75000"/>
                  </a:schemeClr>
                </a:solidFill>
                <a:latin typeface="+mn-lt"/>
                <a:ea typeface="+mn-ea"/>
                <a:cs typeface="+mn-cs"/>
              </a:defRPr>
            </a:lvl2pPr>
            <a:lvl3pPr marL="685800" indent="0" algn="ctr" defTabSz="685800" rtl="0" eaLnBrk="1" latinLnBrk="0" hangingPunct="1">
              <a:lnSpc>
                <a:spcPct val="90000"/>
              </a:lnSpc>
              <a:spcBef>
                <a:spcPts val="450"/>
              </a:spcBef>
              <a:buFont typeface="Calibri" pitchFamily="34" charset="0"/>
              <a:buNone/>
              <a:defRPr sz="1800" kern="1200">
                <a:solidFill>
                  <a:schemeClr val="tx1">
                    <a:tint val="75000"/>
                  </a:schemeClr>
                </a:solidFill>
                <a:latin typeface="+mn-lt"/>
                <a:ea typeface="+mn-ea"/>
                <a:cs typeface="+mn-cs"/>
              </a:defRPr>
            </a:lvl3pPr>
            <a:lvl4pPr marL="1028700" indent="0" algn="ctr" defTabSz="685800" rtl="0" eaLnBrk="1" latinLnBrk="0" hangingPunct="1">
              <a:lnSpc>
                <a:spcPct val="90000"/>
              </a:lnSpc>
              <a:spcBef>
                <a:spcPts val="450"/>
              </a:spcBef>
              <a:buFont typeface="Calibri" pitchFamily="34" charset="0"/>
              <a:buNone/>
              <a:defRPr sz="1800" kern="1200">
                <a:solidFill>
                  <a:schemeClr val="tx1">
                    <a:tint val="75000"/>
                  </a:schemeClr>
                </a:solidFill>
                <a:latin typeface="+mn-lt"/>
                <a:ea typeface="+mn-ea"/>
                <a:cs typeface="+mn-cs"/>
              </a:defRPr>
            </a:lvl4pPr>
            <a:lvl5pPr marL="1371600" indent="0" algn="ctr" defTabSz="685800" rtl="0" eaLnBrk="1" latinLnBrk="0" hangingPunct="1">
              <a:lnSpc>
                <a:spcPct val="90000"/>
              </a:lnSpc>
              <a:spcBef>
                <a:spcPts val="450"/>
              </a:spcBef>
              <a:buFont typeface="Calibri" pitchFamily="34" charset="0"/>
              <a:buNone/>
              <a:tabLst/>
              <a:defRPr sz="1600" kern="1200">
                <a:solidFill>
                  <a:schemeClr val="tx1">
                    <a:tint val="75000"/>
                  </a:schemeClr>
                </a:solidFill>
                <a:latin typeface="+mn-lt"/>
                <a:ea typeface="+mn-ea"/>
                <a:cs typeface="+mn-cs"/>
              </a:defRPr>
            </a:lvl5pPr>
            <a:lvl6pPr marL="17145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AU" sz="2400" dirty="0">
                <a:solidFill>
                  <a:srgbClr val="000000"/>
                </a:solidFill>
                <a:latin typeface="Calibri" panose="020F0502020204030204" pitchFamily="34" charset="0"/>
              </a:rPr>
              <a:t>Assess suitability of satellite </a:t>
            </a:r>
            <a:r>
              <a:rPr lang="en-AU" sz="2400" b="1" dirty="0">
                <a:solidFill>
                  <a:srgbClr val="000000"/>
                </a:solidFill>
                <a:latin typeface="Calibri" panose="020F0502020204030204" pitchFamily="34" charset="0"/>
              </a:rPr>
              <a:t>o</a:t>
            </a:r>
            <a:r>
              <a:rPr lang="en-AU" sz="2400" b="1" i="0" dirty="0">
                <a:solidFill>
                  <a:srgbClr val="000000"/>
                </a:solidFill>
                <a:effectLst/>
                <a:latin typeface="Calibri" panose="020F0502020204030204" pitchFamily="34" charset="0"/>
              </a:rPr>
              <a:t>ptical</a:t>
            </a:r>
            <a:r>
              <a:rPr lang="en-AU" sz="2400" b="0" i="0" dirty="0">
                <a:solidFill>
                  <a:srgbClr val="000000"/>
                </a:solidFill>
                <a:effectLst/>
                <a:latin typeface="Calibri" panose="020F0502020204030204" pitchFamily="34" charset="0"/>
              </a:rPr>
              <a:t> and </a:t>
            </a:r>
            <a:r>
              <a:rPr lang="en-AU" sz="2400" b="1" i="0" dirty="0">
                <a:solidFill>
                  <a:srgbClr val="000000"/>
                </a:solidFill>
                <a:effectLst/>
                <a:latin typeface="Calibri" panose="020F0502020204030204" pitchFamily="34" charset="0"/>
              </a:rPr>
              <a:t>radar</a:t>
            </a:r>
            <a:r>
              <a:rPr lang="en-AU" sz="2400" b="0" i="0" dirty="0">
                <a:solidFill>
                  <a:srgbClr val="000000"/>
                </a:solidFill>
                <a:effectLst/>
                <a:latin typeface="Calibri" panose="020F0502020204030204" pitchFamily="34" charset="0"/>
              </a:rPr>
              <a:t> remote sensing for addressing error in geomorphic change detection using high-resolution topography at relatively </a:t>
            </a:r>
            <a:r>
              <a:rPr lang="en-AU" sz="2400" b="1" i="0" dirty="0">
                <a:solidFill>
                  <a:srgbClr val="000000"/>
                </a:solidFill>
                <a:effectLst/>
                <a:latin typeface="Calibri" panose="020F0502020204030204" pitchFamily="34" charset="0"/>
              </a:rPr>
              <a:t>large scales (&gt;1 km</a:t>
            </a:r>
            <a:r>
              <a:rPr lang="en-AU" sz="2400" b="1" i="0" baseline="30000" dirty="0">
                <a:solidFill>
                  <a:srgbClr val="000000"/>
                </a:solidFill>
                <a:effectLst/>
                <a:latin typeface="Calibri" panose="020F0502020204030204" pitchFamily="34" charset="0"/>
              </a:rPr>
              <a:t>2</a:t>
            </a:r>
            <a:r>
              <a:rPr lang="en-AU" sz="2400" b="1" i="0" dirty="0">
                <a:solidFill>
                  <a:srgbClr val="000000"/>
                </a:solidFill>
                <a:effectLst/>
                <a:latin typeface="Calibri" panose="020F0502020204030204" pitchFamily="34" charset="0"/>
              </a:rPr>
              <a:t>)</a:t>
            </a:r>
          </a:p>
        </p:txBody>
      </p:sp>
    </p:spTree>
    <p:extLst>
      <p:ext uri="{BB962C8B-B14F-4D97-AF65-F5344CB8AC3E}">
        <p14:creationId xmlns:p14="http://schemas.microsoft.com/office/powerpoint/2010/main" val="2628362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B6B9A35-7540-40DB-9A33-E30A9F5F3BE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2979909" y="123478"/>
            <a:ext cx="3631171" cy="4460242"/>
          </a:xfrm>
          <a:prstGeom prst="rect">
            <a:avLst/>
          </a:prstGeom>
          <a:effectLst/>
        </p:spPr>
      </p:pic>
      <p:sp>
        <p:nvSpPr>
          <p:cNvPr id="7" name="Title 1">
            <a:extLst>
              <a:ext uri="{FF2B5EF4-FFF2-40B4-BE49-F238E27FC236}">
                <a16:creationId xmlns:a16="http://schemas.microsoft.com/office/drawing/2014/main" id="{4839B9C1-C7E8-492A-BC09-BA8DB91D3D28}"/>
              </a:ext>
            </a:extLst>
          </p:cNvPr>
          <p:cNvSpPr txBox="1">
            <a:spLocks/>
          </p:cNvSpPr>
          <p:nvPr/>
        </p:nvSpPr>
        <p:spPr>
          <a:xfrm>
            <a:off x="267168" y="987574"/>
            <a:ext cx="2700300" cy="504056"/>
          </a:xfrm>
          <a:prstGeom prst="rect">
            <a:avLst/>
          </a:prstGeom>
        </p:spPr>
        <p:txBody>
          <a:bodyPr vert="horz" lIns="0" tIns="0" rIns="0" bIns="0" rtlCol="0" anchor="t" anchorCtr="0">
            <a:normAutofit/>
          </a:bodyPr>
          <a:lstStyle>
            <a:lvl1pPr algn="l" defTabSz="685800" rtl="0" eaLnBrk="1" latinLnBrk="0" hangingPunct="1">
              <a:spcBef>
                <a:spcPct val="0"/>
              </a:spcBef>
              <a:buNone/>
              <a:defRPr sz="2700" b="0" kern="1200">
                <a:solidFill>
                  <a:schemeClr val="accent3"/>
                </a:solidFill>
                <a:latin typeface="+mj-lt"/>
                <a:ea typeface="+mj-ea"/>
                <a:cs typeface="+mj-cs"/>
              </a:defRPr>
            </a:lvl1pPr>
          </a:lstStyle>
          <a:p>
            <a:r>
              <a:rPr lang="en-AU" dirty="0">
                <a:solidFill>
                  <a:schemeClr val="tx1"/>
                </a:solidFill>
              </a:rPr>
              <a:t>Wheel Creek</a:t>
            </a:r>
          </a:p>
        </p:txBody>
      </p:sp>
      <p:sp>
        <p:nvSpPr>
          <p:cNvPr id="8" name="Content Placeholder 2">
            <a:extLst>
              <a:ext uri="{FF2B5EF4-FFF2-40B4-BE49-F238E27FC236}">
                <a16:creationId xmlns:a16="http://schemas.microsoft.com/office/drawing/2014/main" id="{CB33F5AC-7930-45C2-8664-B0E39B92F392}"/>
              </a:ext>
            </a:extLst>
          </p:cNvPr>
          <p:cNvSpPr txBox="1">
            <a:spLocks/>
          </p:cNvSpPr>
          <p:nvPr/>
        </p:nvSpPr>
        <p:spPr>
          <a:xfrm>
            <a:off x="141164" y="1737390"/>
            <a:ext cx="2135708" cy="1940373"/>
          </a:xfrm>
          <a:prstGeom prst="rect">
            <a:avLst/>
          </a:prstGeom>
        </p:spPr>
        <p:txBody>
          <a:bodyPr vert="horz" lIns="0" tIns="0" rIns="0" bIns="0" rtlCol="0">
            <a:normAutofit/>
          </a:bodyPr>
          <a:lstStyle>
            <a:lvl1pPr marL="0" indent="0" algn="l" defTabSz="685800" rtl="0" eaLnBrk="1" latinLnBrk="0" hangingPunct="1">
              <a:lnSpc>
                <a:spcPct val="90000"/>
              </a:lnSpc>
              <a:spcBef>
                <a:spcPts val="450"/>
              </a:spcBef>
              <a:buFont typeface="Arial" pitchFamily="34" charset="0"/>
              <a:buNone/>
              <a:defRPr sz="1500" b="0" kern="1200">
                <a:solidFill>
                  <a:schemeClr val="accent3"/>
                </a:solidFill>
                <a:latin typeface="+mn-lt"/>
                <a:ea typeface="+mn-ea"/>
                <a:cs typeface="+mn-cs"/>
              </a:defRPr>
            </a:lvl1pPr>
            <a:lvl2pPr marL="342900" indent="0" algn="ctr" defTabSz="685800" rtl="0" eaLnBrk="1" latinLnBrk="0" hangingPunct="1">
              <a:lnSpc>
                <a:spcPct val="90000"/>
              </a:lnSpc>
              <a:spcBef>
                <a:spcPts val="450"/>
              </a:spcBef>
              <a:buSzPct val="95000"/>
              <a:buFont typeface="Arial" panose="020B0604020202020204" pitchFamily="34" charset="0"/>
              <a:buNone/>
              <a:defRPr sz="1800" kern="1200">
                <a:solidFill>
                  <a:schemeClr val="tx1">
                    <a:tint val="75000"/>
                  </a:schemeClr>
                </a:solidFill>
                <a:latin typeface="+mn-lt"/>
                <a:ea typeface="+mn-ea"/>
                <a:cs typeface="+mn-cs"/>
              </a:defRPr>
            </a:lvl2pPr>
            <a:lvl3pPr marL="685800" indent="0" algn="ctr" defTabSz="685800" rtl="0" eaLnBrk="1" latinLnBrk="0" hangingPunct="1">
              <a:lnSpc>
                <a:spcPct val="90000"/>
              </a:lnSpc>
              <a:spcBef>
                <a:spcPts val="450"/>
              </a:spcBef>
              <a:buFont typeface="Calibri" pitchFamily="34" charset="0"/>
              <a:buNone/>
              <a:defRPr sz="1800" kern="1200">
                <a:solidFill>
                  <a:schemeClr val="tx1">
                    <a:tint val="75000"/>
                  </a:schemeClr>
                </a:solidFill>
                <a:latin typeface="+mn-lt"/>
                <a:ea typeface="+mn-ea"/>
                <a:cs typeface="+mn-cs"/>
              </a:defRPr>
            </a:lvl3pPr>
            <a:lvl4pPr marL="1028700" indent="0" algn="ctr" defTabSz="685800" rtl="0" eaLnBrk="1" latinLnBrk="0" hangingPunct="1">
              <a:lnSpc>
                <a:spcPct val="90000"/>
              </a:lnSpc>
              <a:spcBef>
                <a:spcPts val="450"/>
              </a:spcBef>
              <a:buFont typeface="Calibri" pitchFamily="34" charset="0"/>
              <a:buNone/>
              <a:defRPr sz="1800" kern="1200">
                <a:solidFill>
                  <a:schemeClr val="tx1">
                    <a:tint val="75000"/>
                  </a:schemeClr>
                </a:solidFill>
                <a:latin typeface="+mn-lt"/>
                <a:ea typeface="+mn-ea"/>
                <a:cs typeface="+mn-cs"/>
              </a:defRPr>
            </a:lvl4pPr>
            <a:lvl5pPr marL="1371600" indent="0" algn="ctr" defTabSz="685800" rtl="0" eaLnBrk="1" latinLnBrk="0" hangingPunct="1">
              <a:lnSpc>
                <a:spcPct val="90000"/>
              </a:lnSpc>
              <a:spcBef>
                <a:spcPts val="450"/>
              </a:spcBef>
              <a:buFont typeface="Calibri" pitchFamily="34" charset="0"/>
              <a:buNone/>
              <a:tabLst/>
              <a:defRPr sz="1600" kern="1200">
                <a:solidFill>
                  <a:schemeClr val="tx1">
                    <a:tint val="75000"/>
                  </a:schemeClr>
                </a:solidFill>
                <a:latin typeface="+mn-lt"/>
                <a:ea typeface="+mn-ea"/>
                <a:cs typeface="+mn-cs"/>
              </a:defRPr>
            </a:lvl5pPr>
            <a:lvl6pPr marL="17145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sz="1600" dirty="0">
                <a:solidFill>
                  <a:schemeClr val="tx1"/>
                </a:solidFill>
              </a:rPr>
              <a:t>Semi-arid savannah landscape in the Burdekin River basin</a:t>
            </a:r>
          </a:p>
          <a:p>
            <a:pPr marL="285750" indent="-285750">
              <a:buFont typeface="Arial" panose="020B0604020202020204" pitchFamily="34" charset="0"/>
              <a:buChar char="•"/>
            </a:pPr>
            <a:r>
              <a:rPr lang="en-US" sz="1600" dirty="0">
                <a:solidFill>
                  <a:schemeClr val="tx1"/>
                </a:solidFill>
              </a:rPr>
              <a:t>Repeat airborne-lidar (ALS) in 2013 and 2021</a:t>
            </a:r>
          </a:p>
        </p:txBody>
      </p:sp>
      <p:sp>
        <p:nvSpPr>
          <p:cNvPr id="13" name="TextBox 12">
            <a:extLst>
              <a:ext uri="{FF2B5EF4-FFF2-40B4-BE49-F238E27FC236}">
                <a16:creationId xmlns:a16="http://schemas.microsoft.com/office/drawing/2014/main" id="{9D5C87A1-E6F6-4D45-85BC-FA88447CF51A}"/>
              </a:ext>
            </a:extLst>
          </p:cNvPr>
          <p:cNvSpPr txBox="1"/>
          <p:nvPr/>
        </p:nvSpPr>
        <p:spPr>
          <a:xfrm>
            <a:off x="2967468" y="4583720"/>
            <a:ext cx="3168352" cy="400110"/>
          </a:xfrm>
          <a:prstGeom prst="rect">
            <a:avLst/>
          </a:prstGeom>
          <a:noFill/>
        </p:spPr>
        <p:txBody>
          <a:bodyPr wrap="square" rtlCol="0">
            <a:spAutoFit/>
          </a:bodyPr>
          <a:lstStyle/>
          <a:p>
            <a:pPr>
              <a:spcAft>
                <a:spcPts val="600"/>
              </a:spcAft>
            </a:pPr>
            <a:r>
              <a:rPr lang="en-AU" sz="1000" dirty="0"/>
              <a:t>Figure 1: Wheel Creek study catchment in the Burdekin River basin</a:t>
            </a:r>
          </a:p>
        </p:txBody>
      </p:sp>
    </p:spTree>
    <p:extLst>
      <p:ext uri="{BB962C8B-B14F-4D97-AF65-F5344CB8AC3E}">
        <p14:creationId xmlns:p14="http://schemas.microsoft.com/office/powerpoint/2010/main" val="2963158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07DD08A-10FB-DF04-3232-EA7BB69AC1F8}"/>
                  </a:ext>
                </a:extLst>
              </p:cNvPr>
              <p:cNvSpPr>
                <a:spLocks noGrp="1"/>
              </p:cNvSpPr>
              <p:nvPr>
                <p:ph idx="1"/>
              </p:nvPr>
            </p:nvSpPr>
            <p:spPr/>
            <p:txBody>
              <a:bodyPr>
                <a:normAutofit fontScale="92500" lnSpcReduction="10000"/>
              </a:bodyPr>
              <a:lstStyle/>
              <a:p>
                <a:r>
                  <a:rPr lang="en-AU" dirty="0"/>
                  <a:t>Random error assessed using </a:t>
                </a:r>
                <a:r>
                  <a:rPr lang="en-AU" b="1" dirty="0"/>
                  <a:t>Limit of Detection </a:t>
                </a:r>
                <a:r>
                  <a:rPr lang="en-AU" dirty="0"/>
                  <a:t>(</a:t>
                </a:r>
                <a:r>
                  <a:rPr lang="en-AU" dirty="0" err="1"/>
                  <a:t>LoD</a:t>
                </a:r>
                <a:r>
                  <a:rPr lang="en-AU" dirty="0"/>
                  <a:t>)</a:t>
                </a:r>
              </a:p>
              <a:p>
                <a:endParaRPr lang="en-AU" dirty="0"/>
              </a:p>
              <a:p>
                <a14:m>
                  <m:oMath xmlns:m="http://schemas.openxmlformats.org/officeDocument/2006/math">
                    <m:sSub>
                      <m:sSubPr>
                        <m:ctrlPr>
                          <a:rPr lang="en-AU" sz="1800" i="1" smtClean="0">
                            <a:effectLst/>
                            <a:latin typeface="Cambria Math" panose="02040503050406030204" pitchFamily="18" charset="0"/>
                            <a:ea typeface="Times New Roman" panose="02020603050405020304" pitchFamily="18" charset="0"/>
                            <a:cs typeface="Calibri" panose="020F0502020204030204" pitchFamily="34" charset="0"/>
                          </a:rPr>
                        </m:ctrlPr>
                      </m:sSubPr>
                      <m:e>
                        <m:r>
                          <a:rPr lang="en-AU" sz="1800" i="1">
                            <a:effectLst/>
                            <a:latin typeface="Cambria Math" panose="02040503050406030204" pitchFamily="18" charset="0"/>
                            <a:ea typeface="Times New Roman" panose="02020603050405020304" pitchFamily="18" charset="0"/>
                            <a:cs typeface="Calibri" panose="020F0502020204030204" pitchFamily="34" charset="0"/>
                          </a:rPr>
                          <m:t>𝜎</m:t>
                        </m:r>
                      </m:e>
                      <m:sub>
                        <m:r>
                          <a:rPr lang="en-AU" sz="1800" i="1">
                            <a:effectLst/>
                            <a:latin typeface="Cambria Math" panose="02040503050406030204" pitchFamily="18" charset="0"/>
                            <a:ea typeface="Times New Roman" panose="02020603050405020304" pitchFamily="18" charset="0"/>
                            <a:cs typeface="Calibri" panose="020F0502020204030204" pitchFamily="34" charset="0"/>
                          </a:rPr>
                          <m:t>𝑐</m:t>
                        </m:r>
                      </m:sub>
                    </m:sSub>
                    <m:r>
                      <a:rPr lang="en-AU" sz="1800" i="1">
                        <a:effectLst/>
                        <a:latin typeface="Cambria Math" panose="02040503050406030204" pitchFamily="18" charset="0"/>
                        <a:ea typeface="Times New Roman" panose="02020603050405020304" pitchFamily="18" charset="0"/>
                        <a:cs typeface="Calibri" panose="020F0502020204030204" pitchFamily="34" charset="0"/>
                      </a:rPr>
                      <m:t>= </m:t>
                    </m:r>
                    <m:r>
                      <a:rPr lang="en-AU" sz="1800" i="1">
                        <a:effectLst/>
                        <a:latin typeface="Cambria Math" panose="02040503050406030204" pitchFamily="18" charset="0"/>
                        <a:ea typeface="Times New Roman" panose="02020603050405020304" pitchFamily="18" charset="0"/>
                        <a:cs typeface="Calibri" panose="020F0502020204030204" pitchFamily="34" charset="0"/>
                      </a:rPr>
                      <m:t>𝑡</m:t>
                    </m:r>
                    <m:sSup>
                      <m:sSupPr>
                        <m:ctrlPr>
                          <a:rPr lang="en-AU" sz="1800" i="1" smtClean="0">
                            <a:effectLst/>
                            <a:latin typeface="Cambria Math" panose="02040503050406030204" pitchFamily="18" charset="0"/>
                            <a:ea typeface="Times New Roman" panose="02020603050405020304" pitchFamily="18" charset="0"/>
                            <a:cs typeface="Calibri" panose="020F0502020204030204" pitchFamily="34" charset="0"/>
                          </a:rPr>
                        </m:ctrlPr>
                      </m:sSupPr>
                      <m:e>
                        <m:d>
                          <m:dPr>
                            <m:ctrlPr>
                              <a:rPr lang="en-AU" sz="1800" i="1">
                                <a:effectLst/>
                                <a:latin typeface="Cambria Math" panose="02040503050406030204" pitchFamily="18" charset="0"/>
                                <a:ea typeface="Times New Roman" panose="02020603050405020304" pitchFamily="18" charset="0"/>
                                <a:cs typeface="Calibri" panose="020F0502020204030204" pitchFamily="34" charset="0"/>
                              </a:rPr>
                            </m:ctrlPr>
                          </m:dPr>
                          <m:e>
                            <m:sSubSup>
                              <m:sSubSupPr>
                                <m:ctrlPr>
                                  <a:rPr lang="en-AU" sz="1800" i="1">
                                    <a:effectLst/>
                                    <a:latin typeface="Cambria Math" panose="02040503050406030204" pitchFamily="18" charset="0"/>
                                    <a:ea typeface="Times New Roman" panose="02020603050405020304" pitchFamily="18" charset="0"/>
                                    <a:cs typeface="Calibri" panose="020F0502020204030204" pitchFamily="34" charset="0"/>
                                  </a:rPr>
                                </m:ctrlPr>
                              </m:sSubSupPr>
                              <m:e>
                                <m:r>
                                  <a:rPr lang="en-AU" sz="1800" i="1">
                                    <a:effectLst/>
                                    <a:latin typeface="Cambria Math" panose="02040503050406030204" pitchFamily="18" charset="0"/>
                                    <a:ea typeface="Times New Roman" panose="02020603050405020304" pitchFamily="18" charset="0"/>
                                    <a:cs typeface="Calibri" panose="020F0502020204030204" pitchFamily="34" charset="0"/>
                                  </a:rPr>
                                  <m:t>𝜎</m:t>
                                </m:r>
                              </m:e>
                              <m:sub>
                                <m:r>
                                  <a:rPr lang="en-AU" sz="1800" i="1">
                                    <a:effectLst/>
                                    <a:latin typeface="Cambria Math" panose="02040503050406030204" pitchFamily="18" charset="0"/>
                                    <a:ea typeface="Times New Roman" panose="02020603050405020304" pitchFamily="18" charset="0"/>
                                    <a:cs typeface="Calibri" panose="020F0502020204030204" pitchFamily="34" charset="0"/>
                                  </a:rPr>
                                  <m:t>𝑧</m:t>
                                </m:r>
                                <m:r>
                                  <a:rPr lang="en-AU" sz="1800" i="1">
                                    <a:effectLst/>
                                    <a:latin typeface="Cambria Math" panose="02040503050406030204" pitchFamily="18" charset="0"/>
                                    <a:ea typeface="Times New Roman" panose="02020603050405020304" pitchFamily="18" charset="0"/>
                                    <a:cs typeface="Calibri" panose="020F0502020204030204" pitchFamily="34" charset="0"/>
                                  </a:rPr>
                                  <m:t>1</m:t>
                                </m:r>
                              </m:sub>
                              <m:sup>
                                <m:r>
                                  <a:rPr lang="en-AU" sz="1800" i="1">
                                    <a:effectLst/>
                                    <a:latin typeface="Cambria Math" panose="02040503050406030204" pitchFamily="18" charset="0"/>
                                    <a:ea typeface="Times New Roman" panose="02020603050405020304" pitchFamily="18" charset="0"/>
                                    <a:cs typeface="Calibri" panose="020F0502020204030204" pitchFamily="34" charset="0"/>
                                  </a:rPr>
                                  <m:t>2</m:t>
                                </m:r>
                              </m:sup>
                            </m:sSubSup>
                            <m:r>
                              <a:rPr lang="en-AU" sz="1800" i="1">
                                <a:effectLst/>
                                <a:latin typeface="Cambria Math" panose="02040503050406030204" pitchFamily="18" charset="0"/>
                                <a:ea typeface="Times New Roman" panose="02020603050405020304" pitchFamily="18" charset="0"/>
                                <a:cs typeface="Calibri" panose="020F0502020204030204" pitchFamily="34" charset="0"/>
                              </a:rPr>
                              <m:t>+</m:t>
                            </m:r>
                            <m:sSubSup>
                              <m:sSubSupPr>
                                <m:ctrlPr>
                                  <a:rPr lang="en-AU" sz="1800" i="1">
                                    <a:effectLst/>
                                    <a:latin typeface="Cambria Math" panose="02040503050406030204" pitchFamily="18" charset="0"/>
                                    <a:ea typeface="Times New Roman" panose="02020603050405020304" pitchFamily="18" charset="0"/>
                                    <a:cs typeface="Calibri" panose="020F0502020204030204" pitchFamily="34" charset="0"/>
                                  </a:rPr>
                                </m:ctrlPr>
                              </m:sSubSupPr>
                              <m:e>
                                <m:r>
                                  <a:rPr lang="en-AU" sz="1800" i="1">
                                    <a:effectLst/>
                                    <a:latin typeface="Cambria Math" panose="02040503050406030204" pitchFamily="18" charset="0"/>
                                    <a:ea typeface="Times New Roman" panose="02020603050405020304" pitchFamily="18" charset="0"/>
                                    <a:cs typeface="Calibri" panose="020F0502020204030204" pitchFamily="34" charset="0"/>
                                  </a:rPr>
                                  <m:t>𝜎</m:t>
                                </m:r>
                              </m:e>
                              <m:sub>
                                <m:r>
                                  <a:rPr lang="en-AU" sz="1800" i="1">
                                    <a:effectLst/>
                                    <a:latin typeface="Cambria Math" panose="02040503050406030204" pitchFamily="18" charset="0"/>
                                    <a:ea typeface="Times New Roman" panose="02020603050405020304" pitchFamily="18" charset="0"/>
                                    <a:cs typeface="Calibri" panose="020F0502020204030204" pitchFamily="34" charset="0"/>
                                  </a:rPr>
                                  <m:t>𝑧</m:t>
                                </m:r>
                                <m:r>
                                  <a:rPr lang="en-AU" sz="1800" i="1">
                                    <a:effectLst/>
                                    <a:latin typeface="Cambria Math" panose="02040503050406030204" pitchFamily="18" charset="0"/>
                                    <a:ea typeface="Times New Roman" panose="02020603050405020304" pitchFamily="18" charset="0"/>
                                    <a:cs typeface="Calibri" panose="020F0502020204030204" pitchFamily="34" charset="0"/>
                                  </a:rPr>
                                  <m:t>2</m:t>
                                </m:r>
                              </m:sub>
                              <m:sup>
                                <m:r>
                                  <a:rPr lang="en-AU" sz="1800" i="1">
                                    <a:effectLst/>
                                    <a:latin typeface="Cambria Math" panose="02040503050406030204" pitchFamily="18" charset="0"/>
                                    <a:ea typeface="Times New Roman" panose="02020603050405020304" pitchFamily="18" charset="0"/>
                                    <a:cs typeface="Calibri" panose="020F0502020204030204" pitchFamily="34" charset="0"/>
                                  </a:rPr>
                                  <m:t>2</m:t>
                                </m:r>
                              </m:sup>
                            </m:sSubSup>
                          </m:e>
                        </m:d>
                      </m:e>
                      <m:sup>
                        <m:f>
                          <m:fPr>
                            <m:ctrlPr>
                              <a:rPr lang="en-AU"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en-AU" sz="1800" i="1">
                                <a:effectLst/>
                                <a:latin typeface="Cambria Math" panose="02040503050406030204" pitchFamily="18" charset="0"/>
                                <a:ea typeface="Times New Roman" panose="02020603050405020304" pitchFamily="18" charset="0"/>
                                <a:cs typeface="Calibri" panose="020F0502020204030204" pitchFamily="34" charset="0"/>
                              </a:rPr>
                              <m:t>1</m:t>
                            </m:r>
                          </m:num>
                          <m:den>
                            <m:r>
                              <a:rPr lang="en-AU" sz="1800" i="1">
                                <a:effectLst/>
                                <a:latin typeface="Cambria Math" panose="02040503050406030204" pitchFamily="18" charset="0"/>
                                <a:ea typeface="Times New Roman" panose="02020603050405020304" pitchFamily="18" charset="0"/>
                                <a:cs typeface="Calibri" panose="020F0502020204030204" pitchFamily="34" charset="0"/>
                              </a:rPr>
                              <m:t>2</m:t>
                            </m:r>
                          </m:den>
                        </m:f>
                      </m:sup>
                    </m:sSup>
                  </m:oMath>
                </a14:m>
                <a:endParaRPr lang="en-AU" dirty="0"/>
              </a:p>
              <a:p>
                <a:endParaRPr lang="en-AU" dirty="0"/>
              </a:p>
              <a:p>
                <a:r>
                  <a:rPr lang="en-AU" dirty="0"/>
                  <a:t>Systematic error assessed as mean elevation difference over </a:t>
                </a:r>
                <a:r>
                  <a:rPr lang="en-AU" b="1" dirty="0"/>
                  <a:t>control points </a:t>
                </a:r>
                <a:r>
                  <a:rPr lang="en-AU" dirty="0"/>
                  <a:t>or ‘</a:t>
                </a:r>
                <a:r>
                  <a:rPr lang="en-AU" b="1" dirty="0"/>
                  <a:t>stable features</a:t>
                </a:r>
                <a:r>
                  <a:rPr lang="en-AU" dirty="0"/>
                  <a:t>’ and referred to as ‘</a:t>
                </a:r>
                <a:r>
                  <a:rPr lang="en-AU" b="1" dirty="0"/>
                  <a:t>co-registration</a:t>
                </a:r>
                <a:r>
                  <a:rPr lang="en-AU" dirty="0"/>
                  <a:t>’</a:t>
                </a:r>
              </a:p>
              <a:p>
                <a:endParaRPr lang="en-AU" dirty="0"/>
              </a:p>
              <a:p>
                <a14:m>
                  <m:oMath xmlns:m="http://schemas.openxmlformats.org/officeDocument/2006/math">
                    <m:r>
                      <a:rPr lang="en-AU" sz="1800" i="1" smtClean="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AU" i="1">
                            <a:effectLst/>
                            <a:latin typeface="Cambria Math" panose="02040503050406030204" pitchFamily="18" charset="0"/>
                            <a:ea typeface="Cambria Math" panose="02040503050406030204" pitchFamily="18" charset="0"/>
                            <a:cs typeface="Cambria Math" panose="02040503050406030204" pitchFamily="18" charset="0"/>
                          </a:rPr>
                        </m:ctrlPr>
                      </m:accPr>
                      <m:e>
                        <m:r>
                          <a:rPr lang="en-AU" sz="1800" i="1">
                            <a:effectLst/>
                            <a:latin typeface="Cambria Math" panose="02040503050406030204" pitchFamily="18" charset="0"/>
                            <a:ea typeface="Cambria Math" panose="02040503050406030204" pitchFamily="18" charset="0"/>
                            <a:cs typeface="Cambria Math" panose="02040503050406030204" pitchFamily="18" charset="0"/>
                          </a:rPr>
                          <m:t>𝑧</m:t>
                        </m:r>
                      </m:e>
                    </m:acc>
                    <m:r>
                      <a:rPr lang="en-AU" sz="18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AU"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AU" sz="18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en-AU" sz="1800" i="1">
                            <a:effectLst/>
                            <a:latin typeface="Cambria Math" panose="02040503050406030204" pitchFamily="18" charset="0"/>
                            <a:ea typeface="Cambria Math" panose="02040503050406030204" pitchFamily="18" charset="0"/>
                            <a:cs typeface="Cambria Math" panose="02040503050406030204" pitchFamily="18" charset="0"/>
                          </a:rPr>
                          <m:t>𝑛</m:t>
                        </m:r>
                      </m:den>
                    </m:f>
                    <m:nary>
                      <m:naryPr>
                        <m:chr m:val="∑"/>
                        <m:grow m:val="on"/>
                        <m:ctrlPr>
                          <a:rPr lang="en-AU" i="1">
                            <a:effectLst/>
                            <a:latin typeface="Cambria Math" panose="02040503050406030204" pitchFamily="18" charset="0"/>
                          </a:rPr>
                        </m:ctrlPr>
                      </m:naryPr>
                      <m:sub>
                        <m:r>
                          <a:rPr lang="en-AU" sz="1800" i="1">
                            <a:effectLst/>
                            <a:latin typeface="Cambria Math" panose="02040503050406030204" pitchFamily="18" charset="0"/>
                            <a:ea typeface="Cambria Math" panose="02040503050406030204" pitchFamily="18" charset="0"/>
                            <a:cs typeface="Cambria Math" panose="02040503050406030204" pitchFamily="18" charset="0"/>
                          </a:rPr>
                          <m:t>𝑖</m:t>
                        </m:r>
                        <m:r>
                          <a:rPr lang="en-AU" sz="1800" i="1">
                            <a:effectLst/>
                            <a:latin typeface="Cambria Math" panose="02040503050406030204" pitchFamily="18" charset="0"/>
                            <a:ea typeface="Cambria Math" panose="02040503050406030204" pitchFamily="18" charset="0"/>
                            <a:cs typeface="Cambria Math" panose="02040503050406030204" pitchFamily="18" charset="0"/>
                          </a:rPr>
                          <m:t>=1 </m:t>
                        </m:r>
                      </m:sub>
                      <m:sup>
                        <m:r>
                          <a:rPr lang="en-AU" sz="1800" i="1">
                            <a:effectLst/>
                            <a:latin typeface="Cambria Math" panose="02040503050406030204" pitchFamily="18" charset="0"/>
                            <a:ea typeface="Cambria Math" panose="02040503050406030204" pitchFamily="18" charset="0"/>
                            <a:cs typeface="Cambria Math" panose="02040503050406030204" pitchFamily="18" charset="0"/>
                          </a:rPr>
                          <m:t>𝑛</m:t>
                        </m:r>
                      </m:sup>
                      <m:e>
                        <m:sSub>
                          <m:sSubPr>
                            <m:ctrlPr>
                              <a:rPr lang="en-AU" i="1">
                                <a:effectLst/>
                                <a:latin typeface="Cambria Math" panose="02040503050406030204" pitchFamily="18" charset="0"/>
                              </a:rPr>
                            </m:ctrlPr>
                          </m:sSubPr>
                          <m:e>
                            <m:acc>
                              <m:accPr>
                                <m:chr m:val="̃"/>
                                <m:ctrlPr>
                                  <a:rPr lang="en-AU" i="1">
                                    <a:effectLst/>
                                    <a:latin typeface="Cambria Math" panose="02040503050406030204" pitchFamily="18" charset="0"/>
                                  </a:rPr>
                                </m:ctrlPr>
                              </m:accPr>
                              <m:e>
                                <m:r>
                                  <a:rPr lang="en-AU" sz="1800" i="1">
                                    <a:effectLst/>
                                    <a:latin typeface="Cambria Math" panose="02040503050406030204" pitchFamily="18" charset="0"/>
                                    <a:ea typeface="Times New Roman" panose="02020603050405020304" pitchFamily="18" charset="0"/>
                                    <a:cs typeface="Times New Roman" panose="02020603050405020304" pitchFamily="18" charset="0"/>
                                  </a:rPr>
                                  <m:t>𝑜</m:t>
                                </m:r>
                              </m:e>
                            </m:acc>
                          </m:e>
                          <m:sub>
                            <m:r>
                              <a:rPr lang="en-AU"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AU" sz="1800"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AU" i="1">
                                <a:effectLst/>
                                <a:latin typeface="Cambria Math" panose="02040503050406030204" pitchFamily="18" charset="0"/>
                              </a:rPr>
                            </m:ctrlPr>
                          </m:sSubPr>
                          <m:e>
                            <m:acc>
                              <m:accPr>
                                <m:chr m:val="̃"/>
                                <m:ctrlPr>
                                  <a:rPr lang="en-AU" i="1">
                                    <a:effectLst/>
                                    <a:latin typeface="Cambria Math" panose="02040503050406030204" pitchFamily="18" charset="0"/>
                                  </a:rPr>
                                </m:ctrlPr>
                              </m:accPr>
                              <m:e>
                                <m:r>
                                  <a:rPr lang="en-AU" sz="1800" i="1">
                                    <a:effectLst/>
                                    <a:latin typeface="Cambria Math" panose="02040503050406030204" pitchFamily="18" charset="0"/>
                                    <a:ea typeface="Times New Roman" panose="02020603050405020304" pitchFamily="18" charset="0"/>
                                    <a:cs typeface="Times New Roman" panose="02020603050405020304" pitchFamily="18" charset="0"/>
                                  </a:rPr>
                                  <m:t>𝑛</m:t>
                                </m:r>
                              </m:e>
                            </m:acc>
                          </m:e>
                          <m:sub>
                            <m:r>
                              <a:rPr lang="en-AU" sz="18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e>
                    </m:nary>
                  </m:oMath>
                </a14:m>
                <a:endParaRPr lang="en-AU" dirty="0"/>
              </a:p>
              <a:p>
                <a:pPr marL="0" indent="0">
                  <a:buNone/>
                </a:pPr>
                <a:endParaRPr lang="en-AU" dirty="0"/>
              </a:p>
              <a:p>
                <a:r>
                  <a:rPr lang="en-AU" dirty="0"/>
                  <a:t>Both difficult with little or no </a:t>
                </a:r>
                <a:r>
                  <a:rPr lang="en-AU" b="1" dirty="0"/>
                  <a:t>local site information </a:t>
                </a:r>
                <a:r>
                  <a:rPr lang="en-AU" dirty="0"/>
                  <a:t>or </a:t>
                </a:r>
                <a:r>
                  <a:rPr lang="en-AU" b="1" dirty="0"/>
                  <a:t>ground control points</a:t>
                </a:r>
                <a:r>
                  <a:rPr lang="en-AU" dirty="0"/>
                  <a:t> </a:t>
                </a:r>
              </a:p>
            </p:txBody>
          </p:sp>
        </mc:Choice>
        <mc:Fallback xmlns="">
          <p:sp>
            <p:nvSpPr>
              <p:cNvPr id="2" name="Content Placeholder 1">
                <a:extLst>
                  <a:ext uri="{FF2B5EF4-FFF2-40B4-BE49-F238E27FC236}">
                    <a16:creationId xmlns:a16="http://schemas.microsoft.com/office/drawing/2014/main" id="{807DD08A-10FB-DF04-3232-EA7BB69AC1F8}"/>
                  </a:ext>
                </a:extLst>
              </p:cNvPr>
              <p:cNvSpPr>
                <a:spLocks noGrp="1" noRot="1" noChangeAspect="1" noMove="1" noResize="1" noEditPoints="1" noAdjustHandles="1" noChangeArrowheads="1" noChangeShapeType="1" noTextEdit="1"/>
              </p:cNvSpPr>
              <p:nvPr>
                <p:ph idx="1"/>
              </p:nvPr>
            </p:nvSpPr>
            <p:spPr>
              <a:blipFill>
                <a:blip r:embed="rId2"/>
                <a:stretch>
                  <a:fillRect l="-1881" t="-3448"/>
                </a:stretch>
              </a:blipFill>
            </p:spPr>
            <p:txBody>
              <a:bodyPr/>
              <a:lstStyle/>
              <a:p>
                <a:r>
                  <a:rPr lang="en-AU">
                    <a:noFill/>
                  </a:rPr>
                  <a:t> </a:t>
                </a:r>
              </a:p>
            </p:txBody>
          </p:sp>
        </mc:Fallback>
      </mc:AlternateContent>
      <p:sp>
        <p:nvSpPr>
          <p:cNvPr id="3" name="Title 2">
            <a:extLst>
              <a:ext uri="{FF2B5EF4-FFF2-40B4-BE49-F238E27FC236}">
                <a16:creationId xmlns:a16="http://schemas.microsoft.com/office/drawing/2014/main" id="{70B7CD7B-8999-A730-E54A-27F56F120AD4}"/>
              </a:ext>
            </a:extLst>
          </p:cNvPr>
          <p:cNvSpPr>
            <a:spLocks noGrp="1"/>
          </p:cNvSpPr>
          <p:nvPr>
            <p:ph type="title"/>
          </p:nvPr>
        </p:nvSpPr>
        <p:spPr/>
        <p:txBody>
          <a:bodyPr/>
          <a:lstStyle/>
          <a:p>
            <a:r>
              <a:rPr lang="en-AU" dirty="0">
                <a:solidFill>
                  <a:schemeClr val="tx1"/>
                </a:solidFill>
              </a:rPr>
              <a:t>Error in geomorphic change detection (GCD)</a:t>
            </a:r>
          </a:p>
        </p:txBody>
      </p:sp>
    </p:spTree>
    <p:extLst>
      <p:ext uri="{BB962C8B-B14F-4D97-AF65-F5344CB8AC3E}">
        <p14:creationId xmlns:p14="http://schemas.microsoft.com/office/powerpoint/2010/main" val="1771649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8640" y="805459"/>
            <a:ext cx="1944216" cy="1190227"/>
          </a:xfrm>
        </p:spPr>
        <p:txBody>
          <a:bodyPr>
            <a:normAutofit fontScale="90000"/>
          </a:bodyPr>
          <a:lstStyle/>
          <a:p>
            <a:r>
              <a:rPr lang="en-AU" dirty="0">
                <a:solidFill>
                  <a:schemeClr val="tx1"/>
                </a:solidFill>
              </a:rPr>
              <a:t>Co-registration using optical and radar remote sensing</a:t>
            </a:r>
          </a:p>
        </p:txBody>
      </p:sp>
      <p:pic>
        <p:nvPicPr>
          <p:cNvPr id="7" name="Picture 6">
            <a:extLst>
              <a:ext uri="{FF2B5EF4-FFF2-40B4-BE49-F238E27FC236}">
                <a16:creationId xmlns:a16="http://schemas.microsoft.com/office/drawing/2014/main" id="{019CA42B-484D-4F90-8483-F9024561A3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48880" y="40361"/>
            <a:ext cx="4281305" cy="4025640"/>
          </a:xfrm>
          <a:prstGeom prst="rect">
            <a:avLst/>
          </a:prstGeom>
        </p:spPr>
      </p:pic>
      <p:sp>
        <p:nvSpPr>
          <p:cNvPr id="8" name="Content Placeholder 2">
            <a:extLst>
              <a:ext uri="{FF2B5EF4-FFF2-40B4-BE49-F238E27FC236}">
                <a16:creationId xmlns:a16="http://schemas.microsoft.com/office/drawing/2014/main" id="{66225F9F-A1EB-48F9-9844-3B1FFD313425}"/>
              </a:ext>
            </a:extLst>
          </p:cNvPr>
          <p:cNvSpPr txBox="1">
            <a:spLocks/>
          </p:cNvSpPr>
          <p:nvPr/>
        </p:nvSpPr>
        <p:spPr>
          <a:xfrm>
            <a:off x="188640" y="2884983"/>
            <a:ext cx="1807170" cy="1486967"/>
          </a:xfrm>
          <a:prstGeom prst="rect">
            <a:avLst/>
          </a:prstGeom>
        </p:spPr>
        <p:txBody>
          <a:bodyPr vert="horz" lIns="0" tIns="0" rIns="0" bIns="0" rtlCol="0">
            <a:normAutofit lnSpcReduction="10000"/>
          </a:bodyPr>
          <a:lstStyle>
            <a:lvl1pPr marL="0" indent="0" algn="l" defTabSz="685800" rtl="0" eaLnBrk="1" latinLnBrk="0" hangingPunct="1">
              <a:lnSpc>
                <a:spcPct val="90000"/>
              </a:lnSpc>
              <a:spcBef>
                <a:spcPts val="450"/>
              </a:spcBef>
              <a:buFont typeface="Arial" pitchFamily="34" charset="0"/>
              <a:buNone/>
              <a:defRPr sz="1500" b="0" kern="1200">
                <a:solidFill>
                  <a:schemeClr val="accent3"/>
                </a:solidFill>
                <a:latin typeface="+mn-lt"/>
                <a:ea typeface="+mn-ea"/>
                <a:cs typeface="+mn-cs"/>
              </a:defRPr>
            </a:lvl1pPr>
            <a:lvl2pPr marL="342900" indent="0" algn="ctr" defTabSz="685800" rtl="0" eaLnBrk="1" latinLnBrk="0" hangingPunct="1">
              <a:lnSpc>
                <a:spcPct val="90000"/>
              </a:lnSpc>
              <a:spcBef>
                <a:spcPts val="450"/>
              </a:spcBef>
              <a:buSzPct val="95000"/>
              <a:buFont typeface="Arial" panose="020B0604020202020204" pitchFamily="34" charset="0"/>
              <a:buNone/>
              <a:defRPr sz="1800" kern="1200">
                <a:solidFill>
                  <a:schemeClr val="tx1">
                    <a:tint val="75000"/>
                  </a:schemeClr>
                </a:solidFill>
                <a:latin typeface="+mn-lt"/>
                <a:ea typeface="+mn-ea"/>
                <a:cs typeface="+mn-cs"/>
              </a:defRPr>
            </a:lvl2pPr>
            <a:lvl3pPr marL="685800" indent="0" algn="ctr" defTabSz="685800" rtl="0" eaLnBrk="1" latinLnBrk="0" hangingPunct="1">
              <a:lnSpc>
                <a:spcPct val="90000"/>
              </a:lnSpc>
              <a:spcBef>
                <a:spcPts val="450"/>
              </a:spcBef>
              <a:buFont typeface="Calibri" pitchFamily="34" charset="0"/>
              <a:buNone/>
              <a:defRPr sz="1800" kern="1200">
                <a:solidFill>
                  <a:schemeClr val="tx1">
                    <a:tint val="75000"/>
                  </a:schemeClr>
                </a:solidFill>
                <a:latin typeface="+mn-lt"/>
                <a:ea typeface="+mn-ea"/>
                <a:cs typeface="+mn-cs"/>
              </a:defRPr>
            </a:lvl3pPr>
            <a:lvl4pPr marL="1028700" indent="0" algn="ctr" defTabSz="685800" rtl="0" eaLnBrk="1" latinLnBrk="0" hangingPunct="1">
              <a:lnSpc>
                <a:spcPct val="90000"/>
              </a:lnSpc>
              <a:spcBef>
                <a:spcPts val="450"/>
              </a:spcBef>
              <a:buFont typeface="Calibri" pitchFamily="34" charset="0"/>
              <a:buNone/>
              <a:defRPr sz="1800" kern="1200">
                <a:solidFill>
                  <a:schemeClr val="tx1">
                    <a:tint val="75000"/>
                  </a:schemeClr>
                </a:solidFill>
                <a:latin typeface="+mn-lt"/>
                <a:ea typeface="+mn-ea"/>
                <a:cs typeface="+mn-cs"/>
              </a:defRPr>
            </a:lvl4pPr>
            <a:lvl5pPr marL="1371600" indent="0" algn="ctr" defTabSz="685800" rtl="0" eaLnBrk="1" latinLnBrk="0" hangingPunct="1">
              <a:lnSpc>
                <a:spcPct val="90000"/>
              </a:lnSpc>
              <a:spcBef>
                <a:spcPts val="450"/>
              </a:spcBef>
              <a:buFont typeface="Calibri" pitchFamily="34" charset="0"/>
              <a:buNone/>
              <a:tabLst/>
              <a:defRPr sz="1600" kern="1200">
                <a:solidFill>
                  <a:schemeClr val="tx1">
                    <a:tint val="75000"/>
                  </a:schemeClr>
                </a:solidFill>
                <a:latin typeface="+mn-lt"/>
                <a:ea typeface="+mn-ea"/>
                <a:cs typeface="+mn-cs"/>
              </a:defRPr>
            </a:lvl5pPr>
            <a:lvl6pPr marL="17145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sz="1600" dirty="0">
                <a:solidFill>
                  <a:schemeClr val="tx1"/>
                </a:solidFill>
              </a:rPr>
              <a:t>Locate </a:t>
            </a:r>
            <a:r>
              <a:rPr lang="en-US" sz="1600" b="1" dirty="0">
                <a:solidFill>
                  <a:schemeClr val="tx1"/>
                </a:solidFill>
              </a:rPr>
              <a:t>persistently bare </a:t>
            </a:r>
            <a:r>
              <a:rPr lang="en-US" sz="1600" dirty="0">
                <a:solidFill>
                  <a:schemeClr val="tx1"/>
                </a:solidFill>
              </a:rPr>
              <a:t>(optical) and geomorphically </a:t>
            </a:r>
            <a:r>
              <a:rPr lang="en-US" sz="1600" b="1" dirty="0">
                <a:solidFill>
                  <a:schemeClr val="tx1"/>
                </a:solidFill>
              </a:rPr>
              <a:t>stable </a:t>
            </a:r>
            <a:r>
              <a:rPr lang="en-US" sz="1600" dirty="0">
                <a:solidFill>
                  <a:schemeClr val="tx1"/>
                </a:solidFill>
              </a:rPr>
              <a:t>(radar) areas of the catchment</a:t>
            </a:r>
          </a:p>
        </p:txBody>
      </p:sp>
      <p:sp>
        <p:nvSpPr>
          <p:cNvPr id="9" name="TextBox 8">
            <a:extLst>
              <a:ext uri="{FF2B5EF4-FFF2-40B4-BE49-F238E27FC236}">
                <a16:creationId xmlns:a16="http://schemas.microsoft.com/office/drawing/2014/main" id="{F03163E2-9E6F-46E1-80A0-16B577F98BF1}"/>
              </a:ext>
            </a:extLst>
          </p:cNvPr>
          <p:cNvSpPr txBox="1"/>
          <p:nvPr/>
        </p:nvSpPr>
        <p:spPr>
          <a:xfrm>
            <a:off x="2460064" y="4011910"/>
            <a:ext cx="4281304" cy="1169551"/>
          </a:xfrm>
          <a:prstGeom prst="rect">
            <a:avLst/>
          </a:prstGeom>
          <a:noFill/>
        </p:spPr>
        <p:txBody>
          <a:bodyPr wrap="square" rtlCol="0">
            <a:spAutoFit/>
          </a:bodyPr>
          <a:lstStyle/>
          <a:p>
            <a:pPr>
              <a:spcAft>
                <a:spcPts val="600"/>
              </a:spcAft>
            </a:pPr>
            <a:r>
              <a:rPr lang="en-AU" sz="1000" dirty="0"/>
              <a:t>Figure 2: Combined satellite-based optical and radar analysis of persistently bare ground across Wheel Creek. Panel (a) false colour composite from Sentinel-2. Panel (b) radar coherence mapping of stable areas. Panels (c) and (d) standard deviation and mean of standardised NDVI from 2017-2021, respectively. Panel (e) proportion of area covered by setting NDVI threshold to &lt;0.005 and radar alpha to 0±1, and Panel (f) sensitivity of area covered to gradual increases in mean NDVI and radar coherence.</a:t>
            </a:r>
          </a:p>
        </p:txBody>
      </p:sp>
    </p:spTree>
    <p:extLst>
      <p:ext uri="{BB962C8B-B14F-4D97-AF65-F5344CB8AC3E}">
        <p14:creationId xmlns:p14="http://schemas.microsoft.com/office/powerpoint/2010/main" val="4170465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5736" y="771550"/>
            <a:ext cx="1512168" cy="758179"/>
          </a:xfrm>
        </p:spPr>
        <p:txBody>
          <a:bodyPr>
            <a:normAutofit fontScale="90000"/>
          </a:bodyPr>
          <a:lstStyle/>
          <a:p>
            <a:r>
              <a:rPr lang="en-AU" dirty="0">
                <a:solidFill>
                  <a:schemeClr val="tx1"/>
                </a:solidFill>
                <a:effectLst/>
              </a:rPr>
              <a:t>DEM co-registration</a:t>
            </a:r>
          </a:p>
        </p:txBody>
      </p:sp>
      <p:sp>
        <p:nvSpPr>
          <p:cNvPr id="57" name="Content Placeholder 2">
            <a:extLst>
              <a:ext uri="{FF2B5EF4-FFF2-40B4-BE49-F238E27FC236}">
                <a16:creationId xmlns:a16="http://schemas.microsoft.com/office/drawing/2014/main" id="{936D5751-A992-4F3C-8444-C53420791EF3}"/>
              </a:ext>
            </a:extLst>
          </p:cNvPr>
          <p:cNvSpPr txBox="1">
            <a:spLocks/>
          </p:cNvSpPr>
          <p:nvPr/>
        </p:nvSpPr>
        <p:spPr>
          <a:xfrm>
            <a:off x="235736" y="1851670"/>
            <a:ext cx="1897120" cy="3024336"/>
          </a:xfrm>
          <a:prstGeom prst="rect">
            <a:avLst/>
          </a:prstGeom>
        </p:spPr>
        <p:txBody>
          <a:bodyPr vert="horz" lIns="0" tIns="0" rIns="0" bIns="0" rtlCol="0">
            <a:normAutofit/>
          </a:bodyPr>
          <a:lstStyle>
            <a:lvl1pPr marL="0" indent="0" algn="l" defTabSz="685800" rtl="0" eaLnBrk="1" latinLnBrk="0" hangingPunct="1">
              <a:lnSpc>
                <a:spcPct val="90000"/>
              </a:lnSpc>
              <a:spcBef>
                <a:spcPts val="450"/>
              </a:spcBef>
              <a:buFont typeface="Arial" pitchFamily="34" charset="0"/>
              <a:buNone/>
              <a:defRPr sz="1500" b="0" kern="1200">
                <a:solidFill>
                  <a:schemeClr val="accent3"/>
                </a:solidFill>
                <a:latin typeface="+mn-lt"/>
                <a:ea typeface="+mn-ea"/>
                <a:cs typeface="+mn-cs"/>
              </a:defRPr>
            </a:lvl1pPr>
            <a:lvl2pPr marL="342900" indent="0" algn="ctr" defTabSz="685800" rtl="0" eaLnBrk="1" latinLnBrk="0" hangingPunct="1">
              <a:lnSpc>
                <a:spcPct val="90000"/>
              </a:lnSpc>
              <a:spcBef>
                <a:spcPts val="450"/>
              </a:spcBef>
              <a:buSzPct val="95000"/>
              <a:buFont typeface="Arial" panose="020B0604020202020204" pitchFamily="34" charset="0"/>
              <a:buNone/>
              <a:defRPr sz="1800" kern="1200">
                <a:solidFill>
                  <a:schemeClr val="tx1">
                    <a:tint val="75000"/>
                  </a:schemeClr>
                </a:solidFill>
                <a:latin typeface="+mn-lt"/>
                <a:ea typeface="+mn-ea"/>
                <a:cs typeface="+mn-cs"/>
              </a:defRPr>
            </a:lvl2pPr>
            <a:lvl3pPr marL="685800" indent="0" algn="ctr" defTabSz="685800" rtl="0" eaLnBrk="1" latinLnBrk="0" hangingPunct="1">
              <a:lnSpc>
                <a:spcPct val="90000"/>
              </a:lnSpc>
              <a:spcBef>
                <a:spcPts val="450"/>
              </a:spcBef>
              <a:buFont typeface="Calibri" pitchFamily="34" charset="0"/>
              <a:buNone/>
              <a:defRPr sz="1800" kern="1200">
                <a:solidFill>
                  <a:schemeClr val="tx1">
                    <a:tint val="75000"/>
                  </a:schemeClr>
                </a:solidFill>
                <a:latin typeface="+mn-lt"/>
                <a:ea typeface="+mn-ea"/>
                <a:cs typeface="+mn-cs"/>
              </a:defRPr>
            </a:lvl3pPr>
            <a:lvl4pPr marL="1028700" indent="0" algn="ctr" defTabSz="685800" rtl="0" eaLnBrk="1" latinLnBrk="0" hangingPunct="1">
              <a:lnSpc>
                <a:spcPct val="90000"/>
              </a:lnSpc>
              <a:spcBef>
                <a:spcPts val="450"/>
              </a:spcBef>
              <a:buFont typeface="Calibri" pitchFamily="34" charset="0"/>
              <a:buNone/>
              <a:defRPr sz="1800" kern="1200">
                <a:solidFill>
                  <a:schemeClr val="tx1">
                    <a:tint val="75000"/>
                  </a:schemeClr>
                </a:solidFill>
                <a:latin typeface="+mn-lt"/>
                <a:ea typeface="+mn-ea"/>
                <a:cs typeface="+mn-cs"/>
              </a:defRPr>
            </a:lvl4pPr>
            <a:lvl5pPr marL="1371600" indent="0" algn="ctr" defTabSz="685800" rtl="0" eaLnBrk="1" latinLnBrk="0" hangingPunct="1">
              <a:lnSpc>
                <a:spcPct val="90000"/>
              </a:lnSpc>
              <a:spcBef>
                <a:spcPts val="450"/>
              </a:spcBef>
              <a:buFont typeface="Calibri" pitchFamily="34" charset="0"/>
              <a:buNone/>
              <a:tabLst/>
              <a:defRPr sz="1600" kern="1200">
                <a:solidFill>
                  <a:schemeClr val="tx1">
                    <a:tint val="75000"/>
                  </a:schemeClr>
                </a:solidFill>
                <a:latin typeface="+mn-lt"/>
                <a:ea typeface="+mn-ea"/>
                <a:cs typeface="+mn-cs"/>
              </a:defRPr>
            </a:lvl5pPr>
            <a:lvl6pPr marL="17145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sz="1600" dirty="0">
                <a:solidFill>
                  <a:schemeClr val="tx1"/>
                </a:solidFill>
              </a:rPr>
              <a:t>For </a:t>
            </a:r>
            <a:r>
              <a:rPr lang="en-US" sz="1600" b="1" dirty="0">
                <a:solidFill>
                  <a:schemeClr val="tx1"/>
                </a:solidFill>
              </a:rPr>
              <a:t>low surface variation</a:t>
            </a:r>
            <a:r>
              <a:rPr lang="en-US" sz="1600" dirty="0">
                <a:solidFill>
                  <a:schemeClr val="tx1"/>
                </a:solidFill>
              </a:rPr>
              <a:t>, the modelled error </a:t>
            </a:r>
            <a:r>
              <a:rPr lang="en-US" sz="1600" b="1" dirty="0">
                <a:solidFill>
                  <a:schemeClr val="tx1"/>
                </a:solidFill>
              </a:rPr>
              <a:t>under predicts </a:t>
            </a:r>
            <a:r>
              <a:rPr lang="en-US" sz="1600" dirty="0">
                <a:solidFill>
                  <a:schemeClr val="tx1"/>
                </a:solidFill>
              </a:rPr>
              <a:t>measured </a:t>
            </a:r>
          </a:p>
          <a:p>
            <a:pPr marL="285750" indent="-285750">
              <a:buFont typeface="Arial" panose="020B0604020202020204" pitchFamily="34" charset="0"/>
              <a:buChar char="•"/>
            </a:pPr>
            <a:r>
              <a:rPr lang="en-US" sz="1600" dirty="0">
                <a:solidFill>
                  <a:schemeClr val="tx1"/>
                </a:solidFill>
              </a:rPr>
              <a:t>For areas with </a:t>
            </a:r>
            <a:r>
              <a:rPr lang="en-US" sz="1600" b="1" dirty="0">
                <a:solidFill>
                  <a:schemeClr val="tx1"/>
                </a:solidFill>
              </a:rPr>
              <a:t>high surface variation </a:t>
            </a:r>
            <a:r>
              <a:rPr lang="en-US" sz="1600" dirty="0">
                <a:solidFill>
                  <a:schemeClr val="tx1"/>
                </a:solidFill>
              </a:rPr>
              <a:t>the modelled error </a:t>
            </a:r>
            <a:r>
              <a:rPr lang="en-US" sz="1600" b="1" dirty="0">
                <a:solidFill>
                  <a:schemeClr val="tx1"/>
                </a:solidFill>
              </a:rPr>
              <a:t>over predicts </a:t>
            </a:r>
            <a:r>
              <a:rPr lang="en-US" sz="1600" dirty="0">
                <a:solidFill>
                  <a:schemeClr val="tx1"/>
                </a:solidFill>
              </a:rPr>
              <a:t>error</a:t>
            </a: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p:txBody>
      </p:sp>
      <p:sp>
        <p:nvSpPr>
          <p:cNvPr id="59" name="TextBox 58">
            <a:extLst>
              <a:ext uri="{FF2B5EF4-FFF2-40B4-BE49-F238E27FC236}">
                <a16:creationId xmlns:a16="http://schemas.microsoft.com/office/drawing/2014/main" id="{5BD730DE-8CE2-4F86-A2D2-949A2F2D3EA5}"/>
              </a:ext>
            </a:extLst>
          </p:cNvPr>
          <p:cNvSpPr txBox="1"/>
          <p:nvPr/>
        </p:nvSpPr>
        <p:spPr>
          <a:xfrm>
            <a:off x="2636912" y="4443958"/>
            <a:ext cx="4176464" cy="707886"/>
          </a:xfrm>
          <a:prstGeom prst="rect">
            <a:avLst/>
          </a:prstGeom>
          <a:noFill/>
        </p:spPr>
        <p:txBody>
          <a:bodyPr wrap="square" rtlCol="0">
            <a:spAutoFit/>
          </a:bodyPr>
          <a:lstStyle/>
          <a:p>
            <a:pPr>
              <a:spcAft>
                <a:spcPts val="600"/>
              </a:spcAft>
            </a:pPr>
            <a:r>
              <a:rPr lang="en-AU" sz="1000" dirty="0"/>
              <a:t>Figure 3: Using stable persistently bare areas to co-register DEMs and assess expected error. Panel (a) shows modelled error (x-axis) against measured error (y-axis) over bare stable areas. Panel (b) shows distribution of DoD values over bare stable areas (taken to be error) after DEM co-registration</a:t>
            </a:r>
          </a:p>
        </p:txBody>
      </p:sp>
      <p:pic>
        <p:nvPicPr>
          <p:cNvPr id="4" name="Picture 3" descr="A graph of a graph of a graph of a graph of a graph of a graph of a graph of a graph of a graph of a graph of a graph of a graph of a graph of&#10;&#10;Description automatically generated with low confidence">
            <a:extLst>
              <a:ext uri="{FF2B5EF4-FFF2-40B4-BE49-F238E27FC236}">
                <a16:creationId xmlns:a16="http://schemas.microsoft.com/office/drawing/2014/main" id="{06BBAAE2-4074-39A5-3B12-8C175B557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983" y="670"/>
            <a:ext cx="4064369" cy="4515966"/>
          </a:xfrm>
          <a:prstGeom prst="rect">
            <a:avLst/>
          </a:prstGeom>
        </p:spPr>
      </p:pic>
    </p:spTree>
    <p:extLst>
      <p:ext uri="{BB962C8B-B14F-4D97-AF65-F5344CB8AC3E}">
        <p14:creationId xmlns:p14="http://schemas.microsoft.com/office/powerpoint/2010/main" val="4027710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589C87-AE75-4471-A1E6-8AFCEDA5C8BB}"/>
              </a:ext>
            </a:extLst>
          </p:cNvPr>
          <p:cNvSpPr>
            <a:spLocks noGrp="1"/>
          </p:cNvSpPr>
          <p:nvPr>
            <p:ph type="title"/>
          </p:nvPr>
        </p:nvSpPr>
        <p:spPr>
          <a:xfrm>
            <a:off x="944724" y="210985"/>
            <a:ext cx="4392488" cy="639365"/>
          </a:xfrm>
        </p:spPr>
        <p:txBody>
          <a:bodyPr>
            <a:normAutofit/>
          </a:bodyPr>
          <a:lstStyle/>
          <a:p>
            <a:r>
              <a:rPr lang="en-AU" dirty="0">
                <a:solidFill>
                  <a:schemeClr val="tx1"/>
                </a:solidFill>
              </a:rPr>
              <a:t>Lidar-RGB for vegetation error</a:t>
            </a:r>
          </a:p>
        </p:txBody>
      </p:sp>
      <p:sp>
        <p:nvSpPr>
          <p:cNvPr id="7" name="Content Placeholder 2">
            <a:extLst>
              <a:ext uri="{FF2B5EF4-FFF2-40B4-BE49-F238E27FC236}">
                <a16:creationId xmlns:a16="http://schemas.microsoft.com/office/drawing/2014/main" id="{56C6DD35-F5B1-4F37-8633-BD1AE191B576}"/>
              </a:ext>
            </a:extLst>
          </p:cNvPr>
          <p:cNvSpPr txBox="1">
            <a:spLocks/>
          </p:cNvSpPr>
          <p:nvPr/>
        </p:nvSpPr>
        <p:spPr>
          <a:xfrm>
            <a:off x="116631" y="987574"/>
            <a:ext cx="1534409" cy="2952328"/>
          </a:xfrm>
          <a:prstGeom prst="rect">
            <a:avLst/>
          </a:prstGeom>
        </p:spPr>
        <p:txBody>
          <a:bodyPr vert="horz" lIns="0" tIns="0" rIns="0" bIns="0" rtlCol="0">
            <a:normAutofit fontScale="92500" lnSpcReduction="10000"/>
          </a:bodyPr>
          <a:lstStyle>
            <a:lvl1pPr marL="0" indent="0" algn="l" defTabSz="685800" rtl="0" eaLnBrk="1" latinLnBrk="0" hangingPunct="1">
              <a:lnSpc>
                <a:spcPct val="90000"/>
              </a:lnSpc>
              <a:spcBef>
                <a:spcPts val="450"/>
              </a:spcBef>
              <a:buFont typeface="Arial" pitchFamily="34" charset="0"/>
              <a:buNone/>
              <a:defRPr sz="1500" b="0" kern="1200">
                <a:solidFill>
                  <a:schemeClr val="accent3"/>
                </a:solidFill>
                <a:latin typeface="+mn-lt"/>
                <a:ea typeface="+mn-ea"/>
                <a:cs typeface="+mn-cs"/>
              </a:defRPr>
            </a:lvl1pPr>
            <a:lvl2pPr marL="342900" indent="0" algn="ctr" defTabSz="685800" rtl="0" eaLnBrk="1" latinLnBrk="0" hangingPunct="1">
              <a:lnSpc>
                <a:spcPct val="90000"/>
              </a:lnSpc>
              <a:spcBef>
                <a:spcPts val="450"/>
              </a:spcBef>
              <a:buSzPct val="95000"/>
              <a:buFont typeface="Arial" panose="020B0604020202020204" pitchFamily="34" charset="0"/>
              <a:buNone/>
              <a:defRPr sz="1800" kern="1200">
                <a:solidFill>
                  <a:schemeClr val="tx1">
                    <a:tint val="75000"/>
                  </a:schemeClr>
                </a:solidFill>
                <a:latin typeface="+mn-lt"/>
                <a:ea typeface="+mn-ea"/>
                <a:cs typeface="+mn-cs"/>
              </a:defRPr>
            </a:lvl2pPr>
            <a:lvl3pPr marL="685800" indent="0" algn="ctr" defTabSz="685800" rtl="0" eaLnBrk="1" latinLnBrk="0" hangingPunct="1">
              <a:lnSpc>
                <a:spcPct val="90000"/>
              </a:lnSpc>
              <a:spcBef>
                <a:spcPts val="450"/>
              </a:spcBef>
              <a:buFont typeface="Calibri" pitchFamily="34" charset="0"/>
              <a:buNone/>
              <a:defRPr sz="1800" kern="1200">
                <a:solidFill>
                  <a:schemeClr val="tx1">
                    <a:tint val="75000"/>
                  </a:schemeClr>
                </a:solidFill>
                <a:latin typeface="+mn-lt"/>
                <a:ea typeface="+mn-ea"/>
                <a:cs typeface="+mn-cs"/>
              </a:defRPr>
            </a:lvl3pPr>
            <a:lvl4pPr marL="1028700" indent="0" algn="ctr" defTabSz="685800" rtl="0" eaLnBrk="1" latinLnBrk="0" hangingPunct="1">
              <a:lnSpc>
                <a:spcPct val="90000"/>
              </a:lnSpc>
              <a:spcBef>
                <a:spcPts val="450"/>
              </a:spcBef>
              <a:buFont typeface="Calibri" pitchFamily="34" charset="0"/>
              <a:buNone/>
              <a:defRPr sz="1800" kern="1200">
                <a:solidFill>
                  <a:schemeClr val="tx1">
                    <a:tint val="75000"/>
                  </a:schemeClr>
                </a:solidFill>
                <a:latin typeface="+mn-lt"/>
                <a:ea typeface="+mn-ea"/>
                <a:cs typeface="+mn-cs"/>
              </a:defRPr>
            </a:lvl4pPr>
            <a:lvl5pPr marL="1371600" indent="0" algn="ctr" defTabSz="685800" rtl="0" eaLnBrk="1" latinLnBrk="0" hangingPunct="1">
              <a:lnSpc>
                <a:spcPct val="90000"/>
              </a:lnSpc>
              <a:spcBef>
                <a:spcPts val="450"/>
              </a:spcBef>
              <a:buFont typeface="Calibri" pitchFamily="34" charset="0"/>
              <a:buNone/>
              <a:tabLst/>
              <a:defRPr sz="1600" kern="1200">
                <a:solidFill>
                  <a:schemeClr val="tx1">
                    <a:tint val="75000"/>
                  </a:schemeClr>
                </a:solidFill>
                <a:latin typeface="+mn-lt"/>
                <a:ea typeface="+mn-ea"/>
                <a:cs typeface="+mn-cs"/>
              </a:defRPr>
            </a:lvl5pPr>
            <a:lvl6pPr marL="17145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sz="1600" dirty="0">
                <a:solidFill>
                  <a:schemeClr val="tx1"/>
                </a:solidFill>
              </a:rPr>
              <a:t>Point cloud </a:t>
            </a:r>
            <a:r>
              <a:rPr lang="en-US" sz="1600" b="1" dirty="0">
                <a:solidFill>
                  <a:schemeClr val="tx1"/>
                </a:solidFill>
              </a:rPr>
              <a:t>variance</a:t>
            </a:r>
            <a:r>
              <a:rPr lang="en-US" sz="1600" dirty="0">
                <a:solidFill>
                  <a:schemeClr val="tx1"/>
                </a:solidFill>
              </a:rPr>
              <a:t> identifies trees and shrubs </a:t>
            </a:r>
          </a:p>
          <a:p>
            <a:pPr marL="285750" indent="-285750">
              <a:buFont typeface="Arial" panose="020B0604020202020204" pitchFamily="34" charset="0"/>
              <a:buChar char="•"/>
            </a:pPr>
            <a:r>
              <a:rPr lang="en-US" sz="1600" b="1" dirty="0">
                <a:solidFill>
                  <a:schemeClr val="tx1"/>
                </a:solidFill>
              </a:rPr>
              <a:t>Intensity</a:t>
            </a:r>
            <a:r>
              <a:rPr lang="en-US" sz="1600" dirty="0">
                <a:solidFill>
                  <a:schemeClr val="tx1"/>
                </a:solidFill>
              </a:rPr>
              <a:t> discriminates bare and vegetated surfaces</a:t>
            </a:r>
          </a:p>
          <a:p>
            <a:pPr marL="285750" indent="-285750">
              <a:buFont typeface="Arial" panose="020B0604020202020204" pitchFamily="34" charset="0"/>
              <a:buChar char="•"/>
            </a:pPr>
            <a:r>
              <a:rPr lang="en-US" sz="1600" b="1" dirty="0">
                <a:solidFill>
                  <a:schemeClr val="tx1"/>
                </a:solidFill>
              </a:rPr>
              <a:t>Geomorphic change </a:t>
            </a:r>
            <a:r>
              <a:rPr lang="en-US" sz="1600" dirty="0">
                <a:solidFill>
                  <a:schemeClr val="tx1"/>
                </a:solidFill>
              </a:rPr>
              <a:t>separates depositional and erosional surfaces</a:t>
            </a:r>
          </a:p>
          <a:p>
            <a:pPr marL="285750" indent="-285750">
              <a:buFont typeface="Arial" panose="020B0604020202020204" pitchFamily="34" charset="0"/>
              <a:buChar char="•"/>
            </a:pPr>
            <a:endParaRPr lang="en-US" sz="1600" dirty="0"/>
          </a:p>
        </p:txBody>
      </p:sp>
      <p:sp>
        <p:nvSpPr>
          <p:cNvPr id="9" name="TextBox 8">
            <a:extLst>
              <a:ext uri="{FF2B5EF4-FFF2-40B4-BE49-F238E27FC236}">
                <a16:creationId xmlns:a16="http://schemas.microsoft.com/office/drawing/2014/main" id="{60B50EED-F0CF-42CA-89F6-69D549CBC273}"/>
              </a:ext>
            </a:extLst>
          </p:cNvPr>
          <p:cNvSpPr txBox="1"/>
          <p:nvPr/>
        </p:nvSpPr>
        <p:spPr>
          <a:xfrm>
            <a:off x="1723049" y="4443958"/>
            <a:ext cx="5090327" cy="707886"/>
          </a:xfrm>
          <a:prstGeom prst="rect">
            <a:avLst/>
          </a:prstGeom>
          <a:noFill/>
        </p:spPr>
        <p:txBody>
          <a:bodyPr wrap="square" rtlCol="0">
            <a:spAutoFit/>
          </a:bodyPr>
          <a:lstStyle/>
          <a:p>
            <a:pPr>
              <a:spcAft>
                <a:spcPts val="1000"/>
              </a:spcAft>
            </a:pPr>
            <a:r>
              <a:rPr lang="en-AU" sz="1000" dirty="0"/>
              <a:t>Figure 4: Creation of lidar-RGB used to discriminate land cover classes. The standard deviation of all points, Panel (a), identifies tree canopies. Lidar intensity, Panel (b), helps to distinguish bare bright surface from vegetation surfaces. An initial uncorrected DoD, Panel (c), clearly identifies channel banks, depositional zones, and grassed roadsides. </a:t>
            </a:r>
          </a:p>
        </p:txBody>
      </p:sp>
      <p:pic>
        <p:nvPicPr>
          <p:cNvPr id="8" name="Picture 7" descr="Graphical user interface, map&#10;&#10;Description automatically generated">
            <a:extLst>
              <a:ext uri="{FF2B5EF4-FFF2-40B4-BE49-F238E27FC236}">
                <a16:creationId xmlns:a16="http://schemas.microsoft.com/office/drawing/2014/main" id="{FD0D17A1-F875-EA90-AEB0-C8F064D152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3049" y="699542"/>
            <a:ext cx="5090327" cy="3750767"/>
          </a:xfrm>
          <a:prstGeom prst="rect">
            <a:avLst/>
          </a:prstGeom>
        </p:spPr>
      </p:pic>
    </p:spTree>
    <p:extLst>
      <p:ext uri="{BB962C8B-B14F-4D97-AF65-F5344CB8AC3E}">
        <p14:creationId xmlns:p14="http://schemas.microsoft.com/office/powerpoint/2010/main" val="1508788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2A8067-065E-A937-68A6-4B4AA7FDBCF1}"/>
                  </a:ext>
                </a:extLst>
              </p:cNvPr>
              <p:cNvSpPr>
                <a:spLocks noGrp="1"/>
              </p:cNvSpPr>
              <p:nvPr>
                <p:ph idx="1"/>
              </p:nvPr>
            </p:nvSpPr>
            <p:spPr>
              <a:xfrm>
                <a:off x="3645024" y="987574"/>
                <a:ext cx="3024335" cy="3181202"/>
              </a:xfrm>
            </p:spPr>
            <p:txBody>
              <a:bodyPr>
                <a:normAutofit lnSpcReduction="10000"/>
              </a:bodyPr>
              <a:lstStyle/>
              <a:p>
                <a:r>
                  <a:rPr lang="en-AU" dirty="0"/>
                  <a:t>Grass is a major challenge for </a:t>
                </a:r>
                <a:r>
                  <a:rPr lang="en-AU" b="1" dirty="0"/>
                  <a:t>point classification </a:t>
                </a:r>
                <a:r>
                  <a:rPr lang="en-AU" dirty="0"/>
                  <a:t>algorithms</a:t>
                </a:r>
              </a:p>
              <a:p>
                <a:endParaRPr lang="en-AU" dirty="0"/>
              </a:p>
              <a:p>
                <a:r>
                  <a:rPr lang="en-AU" b="1" dirty="0"/>
                  <a:t>Landcover classification </a:t>
                </a:r>
                <a:r>
                  <a:rPr lang="en-AU" dirty="0"/>
                  <a:t>helps to identify grass and assess error</a:t>
                </a:r>
              </a:p>
              <a:p>
                <a:endParaRPr lang="en-AU" dirty="0"/>
              </a:p>
              <a:p>
                <a:r>
                  <a:rPr lang="en-AU" dirty="0"/>
                  <a:t>Lidar-RGB classifies landcover at the </a:t>
                </a:r>
                <a:r>
                  <a:rPr lang="en-AU" b="1" dirty="0"/>
                  <a:t>resolution of the lidar</a:t>
                </a:r>
              </a:p>
              <a:p>
                <a:endParaRPr lang="en-AU" b="1" dirty="0"/>
              </a:p>
              <a:p>
                <a14:m>
                  <m:oMath xmlns:m="http://schemas.openxmlformats.org/officeDocument/2006/math">
                    <m:sSub>
                      <m:sSubPr>
                        <m:ctrlPr>
                          <a:rPr lang="en-AU" sz="1800" i="1" smtClean="0">
                            <a:effectLst/>
                            <a:latin typeface="Cambria Math" panose="02040503050406030204" pitchFamily="18" charset="0"/>
                            <a:ea typeface="Times New Roman" panose="02020603050405020304" pitchFamily="18" charset="0"/>
                            <a:cs typeface="Calibri" panose="020F0502020204030204" pitchFamily="34" charset="0"/>
                          </a:rPr>
                        </m:ctrlPr>
                      </m:sSubPr>
                      <m:e>
                        <m:r>
                          <a:rPr lang="en-AU" sz="1800" i="1">
                            <a:effectLst/>
                            <a:latin typeface="Cambria Math" panose="02040503050406030204" pitchFamily="18" charset="0"/>
                            <a:ea typeface="Times New Roman" panose="02020603050405020304" pitchFamily="18" charset="0"/>
                            <a:cs typeface="Calibri" panose="020F0502020204030204" pitchFamily="34" charset="0"/>
                          </a:rPr>
                          <m:t>𝜎</m:t>
                        </m:r>
                      </m:e>
                      <m:sub>
                        <m:r>
                          <a:rPr lang="en-AU" sz="1800" i="1">
                            <a:effectLst/>
                            <a:latin typeface="Cambria Math" panose="02040503050406030204" pitchFamily="18" charset="0"/>
                            <a:ea typeface="Times New Roman" panose="02020603050405020304" pitchFamily="18" charset="0"/>
                            <a:cs typeface="Calibri" panose="020F0502020204030204" pitchFamily="34" charset="0"/>
                          </a:rPr>
                          <m:t>𝑐</m:t>
                        </m:r>
                      </m:sub>
                    </m:sSub>
                    <m:r>
                      <a:rPr lang="en-AU" sz="1800" i="1">
                        <a:effectLst/>
                        <a:latin typeface="Cambria Math" panose="02040503050406030204" pitchFamily="18" charset="0"/>
                        <a:ea typeface="Times New Roman" panose="02020603050405020304" pitchFamily="18" charset="0"/>
                        <a:cs typeface="Calibri" panose="020F0502020204030204" pitchFamily="34" charset="0"/>
                      </a:rPr>
                      <m:t>= </m:t>
                    </m:r>
                    <m:r>
                      <a:rPr lang="en-AU" sz="1800" i="1">
                        <a:effectLst/>
                        <a:latin typeface="Cambria Math" panose="02040503050406030204" pitchFamily="18" charset="0"/>
                        <a:ea typeface="Times New Roman" panose="02020603050405020304" pitchFamily="18" charset="0"/>
                        <a:cs typeface="Calibri" panose="020F0502020204030204" pitchFamily="34" charset="0"/>
                      </a:rPr>
                      <m:t>𝑡</m:t>
                    </m:r>
                    <m:sSup>
                      <m:sSupPr>
                        <m:ctrlPr>
                          <a:rPr lang="en-AU" sz="1800" i="1">
                            <a:effectLst/>
                            <a:latin typeface="Cambria Math" panose="02040503050406030204" pitchFamily="18" charset="0"/>
                            <a:ea typeface="Times New Roman" panose="02020603050405020304" pitchFamily="18" charset="0"/>
                            <a:cs typeface="Calibri" panose="020F0502020204030204" pitchFamily="34" charset="0"/>
                          </a:rPr>
                        </m:ctrlPr>
                      </m:sSupPr>
                      <m:e>
                        <m:d>
                          <m:dPr>
                            <m:ctrlPr>
                              <a:rPr lang="en-AU" sz="1800" i="1">
                                <a:effectLst/>
                                <a:latin typeface="Cambria Math" panose="02040503050406030204" pitchFamily="18" charset="0"/>
                                <a:ea typeface="Times New Roman" panose="02020603050405020304" pitchFamily="18" charset="0"/>
                                <a:cs typeface="Calibri" panose="020F0502020204030204" pitchFamily="34" charset="0"/>
                              </a:rPr>
                            </m:ctrlPr>
                          </m:dPr>
                          <m:e>
                            <m:sSubSup>
                              <m:sSubSupPr>
                                <m:ctrlPr>
                                  <a:rPr lang="en-AU" sz="1800" i="1">
                                    <a:effectLst/>
                                    <a:latin typeface="Cambria Math" panose="02040503050406030204" pitchFamily="18" charset="0"/>
                                    <a:ea typeface="Times New Roman" panose="02020603050405020304" pitchFamily="18" charset="0"/>
                                    <a:cs typeface="Calibri" panose="020F0502020204030204" pitchFamily="34" charset="0"/>
                                  </a:rPr>
                                </m:ctrlPr>
                              </m:sSubSupPr>
                              <m:e>
                                <m:r>
                                  <a:rPr lang="en-AU" sz="1800" i="1">
                                    <a:effectLst/>
                                    <a:latin typeface="Cambria Math" panose="02040503050406030204" pitchFamily="18" charset="0"/>
                                    <a:ea typeface="Times New Roman" panose="02020603050405020304" pitchFamily="18" charset="0"/>
                                    <a:cs typeface="Calibri" panose="020F0502020204030204" pitchFamily="34" charset="0"/>
                                  </a:rPr>
                                  <m:t>𝜎</m:t>
                                </m:r>
                              </m:e>
                              <m:sub>
                                <m:r>
                                  <a:rPr lang="en-AU" sz="1800" i="1">
                                    <a:effectLst/>
                                    <a:latin typeface="Cambria Math" panose="02040503050406030204" pitchFamily="18" charset="0"/>
                                    <a:ea typeface="Times New Roman" panose="02020603050405020304" pitchFamily="18" charset="0"/>
                                    <a:cs typeface="Calibri" panose="020F0502020204030204" pitchFamily="34" charset="0"/>
                                  </a:rPr>
                                  <m:t>𝑧</m:t>
                                </m:r>
                                <m:r>
                                  <a:rPr lang="en-AU" sz="1800" i="1">
                                    <a:effectLst/>
                                    <a:latin typeface="Cambria Math" panose="02040503050406030204" pitchFamily="18" charset="0"/>
                                    <a:ea typeface="Times New Roman" panose="02020603050405020304" pitchFamily="18" charset="0"/>
                                    <a:cs typeface="Calibri" panose="020F0502020204030204" pitchFamily="34" charset="0"/>
                                  </a:rPr>
                                  <m:t>1</m:t>
                                </m:r>
                              </m:sub>
                              <m:sup>
                                <m:r>
                                  <a:rPr lang="en-AU" sz="1800" i="1">
                                    <a:effectLst/>
                                    <a:latin typeface="Cambria Math" panose="02040503050406030204" pitchFamily="18" charset="0"/>
                                    <a:ea typeface="Times New Roman" panose="02020603050405020304" pitchFamily="18" charset="0"/>
                                    <a:cs typeface="Calibri" panose="020F0502020204030204" pitchFamily="34" charset="0"/>
                                  </a:rPr>
                                  <m:t>2</m:t>
                                </m:r>
                              </m:sup>
                            </m:sSubSup>
                            <m:r>
                              <a:rPr lang="en-AU" sz="1800" i="1">
                                <a:effectLst/>
                                <a:latin typeface="Cambria Math" panose="02040503050406030204" pitchFamily="18" charset="0"/>
                                <a:ea typeface="Times New Roman" panose="02020603050405020304" pitchFamily="18" charset="0"/>
                                <a:cs typeface="Calibri" panose="020F0502020204030204" pitchFamily="34" charset="0"/>
                              </a:rPr>
                              <m:t>+</m:t>
                            </m:r>
                            <m:sSubSup>
                              <m:sSubSupPr>
                                <m:ctrlPr>
                                  <a:rPr lang="en-AU" sz="1800" i="1">
                                    <a:effectLst/>
                                    <a:latin typeface="Cambria Math" panose="02040503050406030204" pitchFamily="18" charset="0"/>
                                    <a:ea typeface="Times New Roman" panose="02020603050405020304" pitchFamily="18" charset="0"/>
                                    <a:cs typeface="Calibri" panose="020F0502020204030204" pitchFamily="34" charset="0"/>
                                  </a:rPr>
                                </m:ctrlPr>
                              </m:sSubSupPr>
                              <m:e>
                                <m:r>
                                  <a:rPr lang="en-AU" sz="1800" i="1">
                                    <a:effectLst/>
                                    <a:latin typeface="Cambria Math" panose="02040503050406030204" pitchFamily="18" charset="0"/>
                                    <a:ea typeface="Times New Roman" panose="02020603050405020304" pitchFamily="18" charset="0"/>
                                    <a:cs typeface="Calibri" panose="020F0502020204030204" pitchFamily="34" charset="0"/>
                                  </a:rPr>
                                  <m:t>𝜎</m:t>
                                </m:r>
                              </m:e>
                              <m:sub>
                                <m:r>
                                  <a:rPr lang="en-AU" sz="1800" i="1">
                                    <a:effectLst/>
                                    <a:latin typeface="Cambria Math" panose="02040503050406030204" pitchFamily="18" charset="0"/>
                                    <a:ea typeface="Times New Roman" panose="02020603050405020304" pitchFamily="18" charset="0"/>
                                    <a:cs typeface="Calibri" panose="020F0502020204030204" pitchFamily="34" charset="0"/>
                                  </a:rPr>
                                  <m:t>𝑧</m:t>
                                </m:r>
                                <m:r>
                                  <a:rPr lang="en-AU" sz="1800" i="1">
                                    <a:effectLst/>
                                    <a:latin typeface="Cambria Math" panose="02040503050406030204" pitchFamily="18" charset="0"/>
                                    <a:ea typeface="Times New Roman" panose="02020603050405020304" pitchFamily="18" charset="0"/>
                                    <a:cs typeface="Calibri" panose="020F0502020204030204" pitchFamily="34" charset="0"/>
                                  </a:rPr>
                                  <m:t>2</m:t>
                                </m:r>
                              </m:sub>
                              <m:sup>
                                <m:r>
                                  <a:rPr lang="en-AU" sz="1800" i="1">
                                    <a:effectLst/>
                                    <a:latin typeface="Cambria Math" panose="02040503050406030204" pitchFamily="18" charset="0"/>
                                    <a:ea typeface="Times New Roman" panose="02020603050405020304" pitchFamily="18" charset="0"/>
                                    <a:cs typeface="Calibri" panose="020F0502020204030204" pitchFamily="34" charset="0"/>
                                  </a:rPr>
                                  <m:t>2</m:t>
                                </m:r>
                              </m:sup>
                            </m:sSubSup>
                          </m:e>
                        </m:d>
                      </m:e>
                      <m:sup>
                        <m:f>
                          <m:fPr>
                            <m:ctrlPr>
                              <a:rPr lang="en-AU"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en-AU" sz="1800" i="1">
                                <a:effectLst/>
                                <a:latin typeface="Cambria Math" panose="02040503050406030204" pitchFamily="18" charset="0"/>
                                <a:ea typeface="Times New Roman" panose="02020603050405020304" pitchFamily="18" charset="0"/>
                                <a:cs typeface="Calibri" panose="020F0502020204030204" pitchFamily="34" charset="0"/>
                              </a:rPr>
                              <m:t>1</m:t>
                            </m:r>
                          </m:num>
                          <m:den>
                            <m:r>
                              <a:rPr lang="en-AU" sz="1800" i="1">
                                <a:effectLst/>
                                <a:latin typeface="Cambria Math" panose="02040503050406030204" pitchFamily="18" charset="0"/>
                                <a:ea typeface="Times New Roman" panose="02020603050405020304" pitchFamily="18" charset="0"/>
                                <a:cs typeface="Calibri" panose="020F0502020204030204" pitchFamily="34" charset="0"/>
                              </a:rPr>
                              <m:t>2</m:t>
                            </m:r>
                          </m:den>
                        </m:f>
                      </m:sup>
                    </m:sSup>
                    <m:r>
                      <a:rPr lang="en-AU" sz="1800" i="1">
                        <a:effectLst/>
                        <a:latin typeface="Cambria Math" panose="02040503050406030204" pitchFamily="18" charset="0"/>
                        <a:ea typeface="Times New Roman" panose="02020603050405020304" pitchFamily="18" charset="0"/>
                        <a:cs typeface="Calibri" panose="020F0502020204030204" pitchFamily="34" charset="0"/>
                      </a:rPr>
                      <m:t> </m:t>
                    </m:r>
                    <m:sSub>
                      <m:sSubPr>
                        <m:ctrlPr>
                          <a:rPr lang="en-AU" sz="1800" i="1">
                            <a:effectLst/>
                            <a:latin typeface="Cambria Math" panose="02040503050406030204" pitchFamily="18" charset="0"/>
                            <a:ea typeface="Times New Roman" panose="02020603050405020304" pitchFamily="18" charset="0"/>
                            <a:cs typeface="Calibri" panose="020F0502020204030204" pitchFamily="34" charset="0"/>
                          </a:rPr>
                        </m:ctrlPr>
                      </m:sSubPr>
                      <m:e>
                        <m:r>
                          <a:rPr lang="en-AU" sz="1800" i="1">
                            <a:effectLst/>
                            <a:latin typeface="Cambria Math" panose="02040503050406030204" pitchFamily="18" charset="0"/>
                            <a:ea typeface="Times New Roman" panose="02020603050405020304" pitchFamily="18" charset="0"/>
                            <a:cs typeface="Calibri" panose="020F0502020204030204" pitchFamily="34" charset="0"/>
                          </a:rPr>
                          <m:t>+ </m:t>
                        </m:r>
                        <m:r>
                          <a:rPr lang="en-AU" sz="1800" i="1">
                            <a:effectLst/>
                            <a:latin typeface="Cambria Math" panose="02040503050406030204" pitchFamily="18" charset="0"/>
                            <a:ea typeface="Times New Roman" panose="02020603050405020304" pitchFamily="18" charset="0"/>
                            <a:cs typeface="Calibri" panose="020F0502020204030204" pitchFamily="34" charset="0"/>
                          </a:rPr>
                          <m:t>𝛿</m:t>
                        </m:r>
                      </m:e>
                      <m:sub>
                        <m:r>
                          <a:rPr lang="en-AU" sz="1800" i="1">
                            <a:effectLst/>
                            <a:latin typeface="Cambria Math" panose="02040503050406030204" pitchFamily="18" charset="0"/>
                            <a:ea typeface="Times New Roman" panose="02020603050405020304" pitchFamily="18" charset="0"/>
                            <a:cs typeface="Calibri" panose="020F0502020204030204" pitchFamily="34" charset="0"/>
                          </a:rPr>
                          <m:t>𝑣𝑒𝑔</m:t>
                        </m:r>
                      </m:sub>
                    </m:sSub>
                  </m:oMath>
                </a14:m>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b="1" dirty="0"/>
              </a:p>
              <a:p>
                <a:pPr marL="0" indent="0">
                  <a:buNone/>
                </a:pPr>
                <a:endParaRPr lang="en-AU" dirty="0"/>
              </a:p>
            </p:txBody>
          </p:sp>
        </mc:Choice>
        <mc:Fallback xmlns="">
          <p:sp>
            <p:nvSpPr>
              <p:cNvPr id="3" name="Content Placeholder 2">
                <a:extLst>
                  <a:ext uri="{FF2B5EF4-FFF2-40B4-BE49-F238E27FC236}">
                    <a16:creationId xmlns:a16="http://schemas.microsoft.com/office/drawing/2014/main" id="{4E2A8067-065E-A937-68A6-4B4AA7FDBCF1}"/>
                  </a:ext>
                </a:extLst>
              </p:cNvPr>
              <p:cNvSpPr>
                <a:spLocks noGrp="1" noRot="1" noChangeAspect="1" noMove="1" noResize="1" noEditPoints="1" noAdjustHandles="1" noChangeArrowheads="1" noChangeShapeType="1" noTextEdit="1"/>
              </p:cNvSpPr>
              <p:nvPr>
                <p:ph idx="1"/>
              </p:nvPr>
            </p:nvSpPr>
            <p:spPr>
              <a:xfrm>
                <a:off x="3645024" y="987574"/>
                <a:ext cx="3024335" cy="3181202"/>
              </a:xfrm>
              <a:blipFill>
                <a:blip r:embed="rId2"/>
                <a:stretch>
                  <a:fillRect l="-4435" t="-4023" r="-3831"/>
                </a:stretch>
              </a:blipFill>
            </p:spPr>
            <p:txBody>
              <a:bodyPr/>
              <a:lstStyle/>
              <a:p>
                <a:r>
                  <a:rPr lang="en-AU">
                    <a:noFill/>
                  </a:rPr>
                  <a:t> </a:t>
                </a:r>
              </a:p>
            </p:txBody>
          </p:sp>
        </mc:Fallback>
      </mc:AlternateContent>
      <p:sp>
        <p:nvSpPr>
          <p:cNvPr id="4" name="Title 3">
            <a:extLst>
              <a:ext uri="{FF2B5EF4-FFF2-40B4-BE49-F238E27FC236}">
                <a16:creationId xmlns:a16="http://schemas.microsoft.com/office/drawing/2014/main" id="{851924A1-7CE4-E775-E67F-59C6E01B6F59}"/>
              </a:ext>
            </a:extLst>
          </p:cNvPr>
          <p:cNvSpPr>
            <a:spLocks noGrp="1"/>
          </p:cNvSpPr>
          <p:nvPr>
            <p:ph type="title"/>
          </p:nvPr>
        </p:nvSpPr>
        <p:spPr>
          <a:xfrm>
            <a:off x="3717032" y="14256"/>
            <a:ext cx="3024336" cy="639365"/>
          </a:xfrm>
        </p:spPr>
        <p:txBody>
          <a:bodyPr>
            <a:normAutofit fontScale="90000"/>
          </a:bodyPr>
          <a:lstStyle/>
          <a:p>
            <a:r>
              <a:rPr lang="en-AU" dirty="0">
                <a:solidFill>
                  <a:schemeClr val="tx1"/>
                </a:solidFill>
              </a:rPr>
              <a:t>Landcover classification</a:t>
            </a:r>
          </a:p>
        </p:txBody>
      </p:sp>
      <p:pic>
        <p:nvPicPr>
          <p:cNvPr id="10" name="Picture 9" descr="Map&#10;&#10;Description automatically generated with medium confidence">
            <a:extLst>
              <a:ext uri="{FF2B5EF4-FFF2-40B4-BE49-F238E27FC236}">
                <a16:creationId xmlns:a16="http://schemas.microsoft.com/office/drawing/2014/main" id="{BBD9FCDA-5465-4B0A-0670-212442DBA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00"/>
            <a:ext cx="3345681" cy="4731990"/>
          </a:xfrm>
          <a:prstGeom prst="rect">
            <a:avLst/>
          </a:prstGeom>
        </p:spPr>
      </p:pic>
      <p:sp>
        <p:nvSpPr>
          <p:cNvPr id="5" name="TextBox 4">
            <a:extLst>
              <a:ext uri="{FF2B5EF4-FFF2-40B4-BE49-F238E27FC236}">
                <a16:creationId xmlns:a16="http://schemas.microsoft.com/office/drawing/2014/main" id="{B320296C-8A1F-5265-A145-632034920EF8}"/>
              </a:ext>
            </a:extLst>
          </p:cNvPr>
          <p:cNvSpPr txBox="1"/>
          <p:nvPr/>
        </p:nvSpPr>
        <p:spPr>
          <a:xfrm>
            <a:off x="44624" y="4731990"/>
            <a:ext cx="6408712" cy="400110"/>
          </a:xfrm>
          <a:prstGeom prst="rect">
            <a:avLst/>
          </a:prstGeom>
          <a:noFill/>
        </p:spPr>
        <p:txBody>
          <a:bodyPr wrap="square">
            <a:spAutoFit/>
          </a:bodyPr>
          <a:lstStyle/>
          <a:p>
            <a:pPr>
              <a:spcAft>
                <a:spcPts val="1000"/>
              </a:spcAft>
            </a:pPr>
            <a:r>
              <a:rPr lang="en-AU" sz="1000" dirty="0"/>
              <a:t>Figure 5: Landcover classification from the lidar RGB'. Panel (a) shows seven land cover types classified using a maximum likelihood estimator trained on high-resolution (~10 cm) optical imagery of the catchment shown in Panel (b). </a:t>
            </a:r>
          </a:p>
        </p:txBody>
      </p:sp>
    </p:spTree>
    <p:extLst>
      <p:ext uri="{BB962C8B-B14F-4D97-AF65-F5344CB8AC3E}">
        <p14:creationId xmlns:p14="http://schemas.microsoft.com/office/powerpoint/2010/main" val="2768331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8DAAB3-9A07-E045-B3BB-BCBEBADC54C9}"/>
              </a:ext>
            </a:extLst>
          </p:cNvPr>
          <p:cNvSpPr>
            <a:spLocks noGrp="1"/>
          </p:cNvSpPr>
          <p:nvPr>
            <p:ph idx="1"/>
          </p:nvPr>
        </p:nvSpPr>
        <p:spPr>
          <a:xfrm>
            <a:off x="188641" y="1923678"/>
            <a:ext cx="3024335" cy="2808312"/>
          </a:xfrm>
        </p:spPr>
        <p:txBody>
          <a:bodyPr/>
          <a:lstStyle/>
          <a:p>
            <a:r>
              <a:rPr lang="en-AU" dirty="0"/>
              <a:t>Detects </a:t>
            </a:r>
            <a:r>
              <a:rPr lang="en-AU" b="1" dirty="0"/>
              <a:t>erosion</a:t>
            </a:r>
            <a:r>
              <a:rPr lang="en-AU" dirty="0"/>
              <a:t> on </a:t>
            </a:r>
            <a:r>
              <a:rPr lang="en-AU" b="1" dirty="0"/>
              <a:t>cutbanks</a:t>
            </a:r>
            <a:r>
              <a:rPr lang="en-AU" dirty="0"/>
              <a:t> and </a:t>
            </a:r>
            <a:r>
              <a:rPr lang="en-AU" b="1" dirty="0"/>
              <a:t>deposition</a:t>
            </a:r>
            <a:r>
              <a:rPr lang="en-AU" dirty="0"/>
              <a:t> on </a:t>
            </a:r>
            <a:r>
              <a:rPr lang="en-AU" b="1" dirty="0"/>
              <a:t>point bars</a:t>
            </a:r>
          </a:p>
          <a:p>
            <a:endParaRPr lang="en-AU" b="1" dirty="0"/>
          </a:p>
          <a:p>
            <a:r>
              <a:rPr lang="en-AU" dirty="0"/>
              <a:t>Applying </a:t>
            </a:r>
            <a:r>
              <a:rPr lang="en-AU" b="1" dirty="0"/>
              <a:t>spatially variable error </a:t>
            </a:r>
            <a:r>
              <a:rPr lang="en-AU" dirty="0"/>
              <a:t>assessment removes noise on hillslopes while retaining changes in gullies and streambanks</a:t>
            </a:r>
          </a:p>
          <a:p>
            <a:endParaRPr lang="en-AU" dirty="0"/>
          </a:p>
          <a:p>
            <a:pPr marL="0" indent="0">
              <a:buNone/>
            </a:pPr>
            <a:endParaRPr lang="en-AU" b="1" dirty="0"/>
          </a:p>
        </p:txBody>
      </p:sp>
      <p:sp>
        <p:nvSpPr>
          <p:cNvPr id="4" name="Title 3">
            <a:extLst>
              <a:ext uri="{FF2B5EF4-FFF2-40B4-BE49-F238E27FC236}">
                <a16:creationId xmlns:a16="http://schemas.microsoft.com/office/drawing/2014/main" id="{D09FFB5D-E627-444C-74EC-B94B502EB785}"/>
              </a:ext>
            </a:extLst>
          </p:cNvPr>
          <p:cNvSpPr>
            <a:spLocks noGrp="1"/>
          </p:cNvSpPr>
          <p:nvPr>
            <p:ph type="title"/>
          </p:nvPr>
        </p:nvSpPr>
        <p:spPr/>
        <p:txBody>
          <a:bodyPr>
            <a:normAutofit fontScale="90000"/>
          </a:bodyPr>
          <a:lstStyle/>
          <a:p>
            <a:r>
              <a:rPr lang="en-AU" dirty="0">
                <a:solidFill>
                  <a:schemeClr val="tx1"/>
                </a:solidFill>
              </a:rPr>
              <a:t>Geomorphic change detection</a:t>
            </a:r>
          </a:p>
        </p:txBody>
      </p:sp>
      <p:pic>
        <p:nvPicPr>
          <p:cNvPr id="6" name="Picture 5" descr="Text&#10;&#10;Description automatically generated">
            <a:extLst>
              <a:ext uri="{FF2B5EF4-FFF2-40B4-BE49-F238E27FC236}">
                <a16:creationId xmlns:a16="http://schemas.microsoft.com/office/drawing/2014/main" id="{461E7E18-EAD5-D4C4-FA50-0E0A9653AE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1008" y="51470"/>
            <a:ext cx="3240360" cy="5027862"/>
          </a:xfrm>
          <a:prstGeom prst="rect">
            <a:avLst/>
          </a:prstGeom>
        </p:spPr>
      </p:pic>
      <p:sp>
        <p:nvSpPr>
          <p:cNvPr id="2" name="TextBox 1">
            <a:extLst>
              <a:ext uri="{FF2B5EF4-FFF2-40B4-BE49-F238E27FC236}">
                <a16:creationId xmlns:a16="http://schemas.microsoft.com/office/drawing/2014/main" id="{B08C6581-B8C8-9F6A-0258-E2C3A27BB024}"/>
              </a:ext>
            </a:extLst>
          </p:cNvPr>
          <p:cNvSpPr txBox="1"/>
          <p:nvPr/>
        </p:nvSpPr>
        <p:spPr>
          <a:xfrm>
            <a:off x="4581128" y="4743390"/>
            <a:ext cx="2232248" cy="400110"/>
          </a:xfrm>
          <a:prstGeom prst="rect">
            <a:avLst/>
          </a:prstGeom>
          <a:noFill/>
        </p:spPr>
        <p:txBody>
          <a:bodyPr wrap="square">
            <a:spAutoFit/>
          </a:bodyPr>
          <a:lstStyle/>
          <a:p>
            <a:pPr>
              <a:spcAft>
                <a:spcPts val="1000"/>
              </a:spcAft>
            </a:pPr>
            <a:r>
              <a:rPr lang="en-AU" sz="1000" dirty="0"/>
              <a:t>Figure 6: DEM of Difference before and after applying Limit of Detection.</a:t>
            </a:r>
          </a:p>
        </p:txBody>
      </p:sp>
    </p:spTree>
    <p:extLst>
      <p:ext uri="{BB962C8B-B14F-4D97-AF65-F5344CB8AC3E}">
        <p14:creationId xmlns:p14="http://schemas.microsoft.com/office/powerpoint/2010/main" val="2444718829"/>
      </p:ext>
    </p:extLst>
  </p:cSld>
  <p:clrMapOvr>
    <a:masterClrMapping/>
  </p:clrMapOvr>
</p:sld>
</file>

<file path=ppt/theme/theme1.xml><?xml version="1.0" encoding="utf-8"?>
<a:theme xmlns:a="http://schemas.openxmlformats.org/drawingml/2006/main" name="CSIRO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Standard.potx" id="{59F51A15-65FC-4813-8CF8-C7471B1944D0}" vid="{6B90C4CF-B0F5-4209-BE14-051D5664A28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Standard.potx" id="{59F51A15-65FC-4813-8CF8-C7471B1944D0}" vid="{408BDADB-6D93-4A13-AF72-C46E5440ED17}"/>
    </a:ext>
  </a:extLst>
</a:theme>
</file>

<file path=ppt/theme/theme3.xml><?xml version="1.0" encoding="utf-8"?>
<a:theme xmlns:a="http://schemas.openxmlformats.org/drawingml/2006/main" name="Data61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Standard.potx" id="{59F51A15-65FC-4813-8CF8-C7471B1944D0}" vid="{5CE4639B-3A2D-449B-AB61-7D12D1ACE1C8}"/>
    </a:ext>
  </a:extLst>
</a:theme>
</file>

<file path=ppt/theme/theme4.xml><?xml version="1.0" encoding="utf-8"?>
<a:theme xmlns:a="http://schemas.openxmlformats.org/drawingml/2006/main" name="Data61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Standard.potx" id="{59F51A15-65FC-4813-8CF8-C7471B1944D0}" vid="{405694E4-E1A9-4199-ADF1-7D36E7CCD99F}"/>
    </a:ext>
  </a:extLst>
</a:theme>
</file>

<file path=ppt/theme/theme5.xml><?xml version="1.0" encoding="utf-8"?>
<a:theme xmlns:a="http://schemas.openxmlformats.org/drawingml/2006/main" name="MNF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Standard.potx" id="{59F51A15-65FC-4813-8CF8-C7471B1944D0}" vid="{9BFB3A13-B0BA-469A-8174-381BAA559A3C}"/>
    </a:ext>
  </a:extLst>
</a:theme>
</file>

<file path=ppt/theme/theme6.xml><?xml version="1.0" encoding="utf-8"?>
<a:theme xmlns:a="http://schemas.openxmlformats.org/drawingml/2006/main" name="MNF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Standard.potx" id="{59F51A15-65FC-4813-8CF8-C7471B1944D0}" vid="{024568F6-A39F-42B5-877A-C19ADA39AE44}"/>
    </a:ext>
  </a:extLst>
</a:theme>
</file>

<file path=ppt/theme/theme7.xml><?xml version="1.0" encoding="utf-8"?>
<a:theme xmlns:a="http://schemas.openxmlformats.org/drawingml/2006/main" name="Wordmark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Standard.potx" id="{59F51A15-65FC-4813-8CF8-C7471B1944D0}" vid="{810C8F8A-A1AA-48F5-8FFE-2D49E38A1277}"/>
    </a:ext>
  </a:extLst>
</a:theme>
</file>

<file path=ppt/theme/theme8.xml><?xml version="1.0" encoding="utf-8"?>
<a:theme xmlns:a="http://schemas.openxmlformats.org/drawingml/2006/main" name="Wordmark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Standard.potx" id="{59F51A15-65FC-4813-8CF8-C7471B1944D0}" vid="{80B7DC6D-52C7-425A-87E6-F61D869AA87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Standard</Template>
  <TotalTime>794</TotalTime>
  <Words>876</Words>
  <Application>Microsoft Office PowerPoint</Application>
  <PresentationFormat>Custom</PresentationFormat>
  <Paragraphs>104</Paragraphs>
  <Slides>13</Slides>
  <Notes>0</Notes>
  <HiddenSlides>0</HiddenSlides>
  <MMClips>0</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13</vt:i4>
      </vt:variant>
    </vt:vector>
  </HeadingPairs>
  <TitlesOfParts>
    <vt:vector size="24" baseType="lpstr">
      <vt:lpstr>Arial</vt:lpstr>
      <vt:lpstr>Calibri</vt:lpstr>
      <vt:lpstr>Cambria Math</vt:lpstr>
      <vt:lpstr>CSIRO vertical</vt:lpstr>
      <vt:lpstr>CSIRO horizontal</vt:lpstr>
      <vt:lpstr>Data61 vertical</vt:lpstr>
      <vt:lpstr>Data61 horizontal</vt:lpstr>
      <vt:lpstr>MNF vertical</vt:lpstr>
      <vt:lpstr>MNF horizontal</vt:lpstr>
      <vt:lpstr>Wordmark vertical</vt:lpstr>
      <vt:lpstr>Wordmark horizontal</vt:lpstr>
      <vt:lpstr>Optical and radar remote sensing improve DEM-based geomorphic change detection from multi-temporal lidar</vt:lpstr>
      <vt:lpstr>Objective</vt:lpstr>
      <vt:lpstr>PowerPoint Presentation</vt:lpstr>
      <vt:lpstr>Error in geomorphic change detection (GCD)</vt:lpstr>
      <vt:lpstr>Co-registration using optical and radar remote sensing</vt:lpstr>
      <vt:lpstr>DEM co-registration</vt:lpstr>
      <vt:lpstr>Lidar-RGB for vegetation error</vt:lpstr>
      <vt:lpstr>Landcover classification</vt:lpstr>
      <vt:lpstr>Geomorphic change detection</vt:lpstr>
      <vt:lpstr>PowerPoint Presentation</vt:lpstr>
      <vt:lpstr>Comparison to sediment load monitoring</vt:lpstr>
      <vt:lpstr>Conclusions</vt:lpstr>
      <vt:lpstr>Thank you</vt:lpstr>
    </vt:vector>
  </TitlesOfParts>
  <Company>CSIRO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gullies and areas at risk of future incision</dc:title>
  <dc:creator>Walker, Simon (L&amp;W, Black Mountain)</dc:creator>
  <cp:lastModifiedBy>Walker, Simon (Environment, Black Mountain)</cp:lastModifiedBy>
  <cp:revision>5</cp:revision>
  <dcterms:created xsi:type="dcterms:W3CDTF">2022-03-14T01:12:31Z</dcterms:created>
  <dcterms:modified xsi:type="dcterms:W3CDTF">2023-04-24T08:53:11Z</dcterms:modified>
</cp:coreProperties>
</file>