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50399950" cy="2880042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C4B9"/>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2" autoAdjust="0"/>
    <p:restoredTop sz="94660"/>
  </p:normalViewPr>
  <p:slideViewPr>
    <p:cSldViewPr snapToGrid="0">
      <p:cViewPr>
        <p:scale>
          <a:sx n="25" d="100"/>
          <a:sy n="25" d="100"/>
        </p:scale>
        <p:origin x="57"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299994" y="4713405"/>
            <a:ext cx="37799963" cy="10026815"/>
          </a:xfrm>
        </p:spPr>
        <p:txBody>
          <a:bodyPr anchor="b"/>
          <a:lstStyle>
            <a:lvl1pPr algn="ctr">
              <a:defRPr sz="24803"/>
            </a:lvl1pPr>
          </a:lstStyle>
          <a:p>
            <a:r>
              <a:rPr lang="de-DE"/>
              <a:t>Mastertitelformat bearbeiten</a:t>
            </a:r>
            <a:endParaRPr lang="en-US" dirty="0"/>
          </a:p>
        </p:txBody>
      </p:sp>
      <p:sp>
        <p:nvSpPr>
          <p:cNvPr id="3" name="Subtitle 2"/>
          <p:cNvSpPr>
            <a:spLocks noGrp="1"/>
          </p:cNvSpPr>
          <p:nvPr>
            <p:ph type="subTitle" idx="1"/>
          </p:nvPr>
        </p:nvSpPr>
        <p:spPr>
          <a:xfrm>
            <a:off x="6299994" y="15126892"/>
            <a:ext cx="37799963" cy="6953434"/>
          </a:xfrm>
        </p:spPr>
        <p:txBody>
          <a:bodyPr/>
          <a:lstStyle>
            <a:lvl1pPr marL="0" indent="0" algn="ctr">
              <a:buNone/>
              <a:defRPr sz="9921"/>
            </a:lvl1pPr>
            <a:lvl2pPr marL="1890019" indent="0" algn="ctr">
              <a:buNone/>
              <a:defRPr sz="8268"/>
            </a:lvl2pPr>
            <a:lvl3pPr marL="3780038" indent="0" algn="ctr">
              <a:buNone/>
              <a:defRPr sz="7441"/>
            </a:lvl3pPr>
            <a:lvl4pPr marL="5670057" indent="0" algn="ctr">
              <a:buNone/>
              <a:defRPr sz="6614"/>
            </a:lvl4pPr>
            <a:lvl5pPr marL="7560076" indent="0" algn="ctr">
              <a:buNone/>
              <a:defRPr sz="6614"/>
            </a:lvl5pPr>
            <a:lvl6pPr marL="9450095" indent="0" algn="ctr">
              <a:buNone/>
              <a:defRPr sz="6614"/>
            </a:lvl6pPr>
            <a:lvl7pPr marL="11340114" indent="0" algn="ctr">
              <a:buNone/>
              <a:defRPr sz="6614"/>
            </a:lvl7pPr>
            <a:lvl8pPr marL="13230134" indent="0" algn="ctr">
              <a:buNone/>
              <a:defRPr sz="6614"/>
            </a:lvl8pPr>
            <a:lvl9pPr marL="15120153" indent="0" algn="ctr">
              <a:buNone/>
              <a:defRPr sz="6614"/>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658141F2-4F57-44B3-A9DF-ECFDC303455B}" type="datetimeFigureOut">
              <a:rPr lang="en-AT" smtClean="0"/>
              <a:t>04/27/2023</a:t>
            </a:fld>
            <a:endParaRPr lang="en-AT"/>
          </a:p>
        </p:txBody>
      </p:sp>
      <p:sp>
        <p:nvSpPr>
          <p:cNvPr id="5" name="Footer Placeholder 4"/>
          <p:cNvSpPr>
            <a:spLocks noGrp="1"/>
          </p:cNvSpPr>
          <p:nvPr>
            <p:ph type="ftr" sz="quarter" idx="11"/>
          </p:nvPr>
        </p:nvSpPr>
        <p:spPr/>
        <p:txBody>
          <a:bodyPr/>
          <a:lstStyle/>
          <a:p>
            <a:endParaRPr lang="en-AT"/>
          </a:p>
        </p:txBody>
      </p:sp>
      <p:sp>
        <p:nvSpPr>
          <p:cNvPr id="6" name="Slide Number Placeholder 5"/>
          <p:cNvSpPr>
            <a:spLocks noGrp="1"/>
          </p:cNvSpPr>
          <p:nvPr>
            <p:ph type="sldNum" sz="quarter" idx="12"/>
          </p:nvPr>
        </p:nvSpPr>
        <p:spPr/>
        <p:txBody>
          <a:bodyPr/>
          <a:lstStyle/>
          <a:p>
            <a:fld id="{75071908-CEEC-4519-B7F7-1601E1E7E938}" type="slidenum">
              <a:rPr lang="en-AT" smtClean="0"/>
              <a:t>‹#›</a:t>
            </a:fld>
            <a:endParaRPr lang="en-AT"/>
          </a:p>
        </p:txBody>
      </p:sp>
    </p:spTree>
    <p:extLst>
      <p:ext uri="{BB962C8B-B14F-4D97-AF65-F5344CB8AC3E}">
        <p14:creationId xmlns:p14="http://schemas.microsoft.com/office/powerpoint/2010/main" val="1149511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658141F2-4F57-44B3-A9DF-ECFDC303455B}" type="datetimeFigureOut">
              <a:rPr lang="en-AT" smtClean="0"/>
              <a:t>04/27/2023</a:t>
            </a:fld>
            <a:endParaRPr lang="en-AT"/>
          </a:p>
        </p:txBody>
      </p:sp>
      <p:sp>
        <p:nvSpPr>
          <p:cNvPr id="5" name="Footer Placeholder 4"/>
          <p:cNvSpPr>
            <a:spLocks noGrp="1"/>
          </p:cNvSpPr>
          <p:nvPr>
            <p:ph type="ftr" sz="quarter" idx="11"/>
          </p:nvPr>
        </p:nvSpPr>
        <p:spPr/>
        <p:txBody>
          <a:bodyPr/>
          <a:lstStyle/>
          <a:p>
            <a:endParaRPr lang="en-AT"/>
          </a:p>
        </p:txBody>
      </p:sp>
      <p:sp>
        <p:nvSpPr>
          <p:cNvPr id="6" name="Slide Number Placeholder 5"/>
          <p:cNvSpPr>
            <a:spLocks noGrp="1"/>
          </p:cNvSpPr>
          <p:nvPr>
            <p:ph type="sldNum" sz="quarter" idx="12"/>
          </p:nvPr>
        </p:nvSpPr>
        <p:spPr/>
        <p:txBody>
          <a:bodyPr/>
          <a:lstStyle/>
          <a:p>
            <a:fld id="{75071908-CEEC-4519-B7F7-1601E1E7E938}" type="slidenum">
              <a:rPr lang="en-AT" smtClean="0"/>
              <a:t>‹#›</a:t>
            </a:fld>
            <a:endParaRPr lang="en-AT"/>
          </a:p>
        </p:txBody>
      </p:sp>
    </p:spTree>
    <p:extLst>
      <p:ext uri="{BB962C8B-B14F-4D97-AF65-F5344CB8AC3E}">
        <p14:creationId xmlns:p14="http://schemas.microsoft.com/office/powerpoint/2010/main" val="885790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067464" y="1533356"/>
            <a:ext cx="10867489" cy="24407029"/>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3464997" y="1533356"/>
            <a:ext cx="31972468" cy="24407029"/>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658141F2-4F57-44B3-A9DF-ECFDC303455B}" type="datetimeFigureOut">
              <a:rPr lang="en-AT" smtClean="0"/>
              <a:t>04/27/2023</a:t>
            </a:fld>
            <a:endParaRPr lang="en-AT"/>
          </a:p>
        </p:txBody>
      </p:sp>
      <p:sp>
        <p:nvSpPr>
          <p:cNvPr id="5" name="Footer Placeholder 4"/>
          <p:cNvSpPr>
            <a:spLocks noGrp="1"/>
          </p:cNvSpPr>
          <p:nvPr>
            <p:ph type="ftr" sz="quarter" idx="11"/>
          </p:nvPr>
        </p:nvSpPr>
        <p:spPr/>
        <p:txBody>
          <a:bodyPr/>
          <a:lstStyle/>
          <a:p>
            <a:endParaRPr lang="en-AT"/>
          </a:p>
        </p:txBody>
      </p:sp>
      <p:sp>
        <p:nvSpPr>
          <p:cNvPr id="6" name="Slide Number Placeholder 5"/>
          <p:cNvSpPr>
            <a:spLocks noGrp="1"/>
          </p:cNvSpPr>
          <p:nvPr>
            <p:ph type="sldNum" sz="quarter" idx="12"/>
          </p:nvPr>
        </p:nvSpPr>
        <p:spPr/>
        <p:txBody>
          <a:bodyPr/>
          <a:lstStyle/>
          <a:p>
            <a:fld id="{75071908-CEEC-4519-B7F7-1601E1E7E938}" type="slidenum">
              <a:rPr lang="en-AT" smtClean="0"/>
              <a:t>‹#›</a:t>
            </a:fld>
            <a:endParaRPr lang="en-AT"/>
          </a:p>
        </p:txBody>
      </p:sp>
    </p:spTree>
    <p:extLst>
      <p:ext uri="{BB962C8B-B14F-4D97-AF65-F5344CB8AC3E}">
        <p14:creationId xmlns:p14="http://schemas.microsoft.com/office/powerpoint/2010/main" val="2935500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658141F2-4F57-44B3-A9DF-ECFDC303455B}" type="datetimeFigureOut">
              <a:rPr lang="en-AT" smtClean="0"/>
              <a:t>04/27/2023</a:t>
            </a:fld>
            <a:endParaRPr lang="en-AT"/>
          </a:p>
        </p:txBody>
      </p:sp>
      <p:sp>
        <p:nvSpPr>
          <p:cNvPr id="5" name="Footer Placeholder 4"/>
          <p:cNvSpPr>
            <a:spLocks noGrp="1"/>
          </p:cNvSpPr>
          <p:nvPr>
            <p:ph type="ftr" sz="quarter" idx="11"/>
          </p:nvPr>
        </p:nvSpPr>
        <p:spPr/>
        <p:txBody>
          <a:bodyPr/>
          <a:lstStyle/>
          <a:p>
            <a:endParaRPr lang="en-AT"/>
          </a:p>
        </p:txBody>
      </p:sp>
      <p:sp>
        <p:nvSpPr>
          <p:cNvPr id="6" name="Slide Number Placeholder 5"/>
          <p:cNvSpPr>
            <a:spLocks noGrp="1"/>
          </p:cNvSpPr>
          <p:nvPr>
            <p:ph type="sldNum" sz="quarter" idx="12"/>
          </p:nvPr>
        </p:nvSpPr>
        <p:spPr/>
        <p:txBody>
          <a:bodyPr/>
          <a:lstStyle/>
          <a:p>
            <a:fld id="{75071908-CEEC-4519-B7F7-1601E1E7E938}" type="slidenum">
              <a:rPr lang="en-AT" smtClean="0"/>
              <a:t>‹#›</a:t>
            </a:fld>
            <a:endParaRPr lang="en-AT"/>
          </a:p>
        </p:txBody>
      </p:sp>
    </p:spTree>
    <p:extLst>
      <p:ext uri="{BB962C8B-B14F-4D97-AF65-F5344CB8AC3E}">
        <p14:creationId xmlns:p14="http://schemas.microsoft.com/office/powerpoint/2010/main" val="3560979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3438747" y="7180110"/>
            <a:ext cx="43469957" cy="11980175"/>
          </a:xfrm>
        </p:spPr>
        <p:txBody>
          <a:bodyPr anchor="b"/>
          <a:lstStyle>
            <a:lvl1pPr>
              <a:defRPr sz="24803"/>
            </a:lvl1pPr>
          </a:lstStyle>
          <a:p>
            <a:r>
              <a:rPr lang="de-DE"/>
              <a:t>Mastertitelformat bearbeiten</a:t>
            </a:r>
            <a:endParaRPr lang="en-US" dirty="0"/>
          </a:p>
        </p:txBody>
      </p:sp>
      <p:sp>
        <p:nvSpPr>
          <p:cNvPr id="3" name="Text Placeholder 2"/>
          <p:cNvSpPr>
            <a:spLocks noGrp="1"/>
          </p:cNvSpPr>
          <p:nvPr>
            <p:ph type="body" idx="1"/>
          </p:nvPr>
        </p:nvSpPr>
        <p:spPr>
          <a:xfrm>
            <a:off x="3438747" y="19273622"/>
            <a:ext cx="43469957" cy="6300091"/>
          </a:xfrm>
        </p:spPr>
        <p:txBody>
          <a:bodyPr/>
          <a:lstStyle>
            <a:lvl1pPr marL="0" indent="0">
              <a:buNone/>
              <a:defRPr sz="9921">
                <a:solidFill>
                  <a:schemeClr val="tx1">
                    <a:tint val="75000"/>
                  </a:schemeClr>
                </a:solidFill>
              </a:defRPr>
            </a:lvl1pPr>
            <a:lvl2pPr marL="1890019" indent="0">
              <a:buNone/>
              <a:defRPr sz="8268">
                <a:solidFill>
                  <a:schemeClr val="tx1">
                    <a:tint val="75000"/>
                  </a:schemeClr>
                </a:solidFill>
              </a:defRPr>
            </a:lvl2pPr>
            <a:lvl3pPr marL="3780038" indent="0">
              <a:buNone/>
              <a:defRPr sz="7441">
                <a:solidFill>
                  <a:schemeClr val="tx1">
                    <a:tint val="75000"/>
                  </a:schemeClr>
                </a:solidFill>
              </a:defRPr>
            </a:lvl3pPr>
            <a:lvl4pPr marL="5670057" indent="0">
              <a:buNone/>
              <a:defRPr sz="6614">
                <a:solidFill>
                  <a:schemeClr val="tx1">
                    <a:tint val="75000"/>
                  </a:schemeClr>
                </a:solidFill>
              </a:defRPr>
            </a:lvl4pPr>
            <a:lvl5pPr marL="7560076" indent="0">
              <a:buNone/>
              <a:defRPr sz="6614">
                <a:solidFill>
                  <a:schemeClr val="tx1">
                    <a:tint val="75000"/>
                  </a:schemeClr>
                </a:solidFill>
              </a:defRPr>
            </a:lvl5pPr>
            <a:lvl6pPr marL="9450095" indent="0">
              <a:buNone/>
              <a:defRPr sz="6614">
                <a:solidFill>
                  <a:schemeClr val="tx1">
                    <a:tint val="75000"/>
                  </a:schemeClr>
                </a:solidFill>
              </a:defRPr>
            </a:lvl6pPr>
            <a:lvl7pPr marL="11340114" indent="0">
              <a:buNone/>
              <a:defRPr sz="6614">
                <a:solidFill>
                  <a:schemeClr val="tx1">
                    <a:tint val="75000"/>
                  </a:schemeClr>
                </a:solidFill>
              </a:defRPr>
            </a:lvl7pPr>
            <a:lvl8pPr marL="13230134" indent="0">
              <a:buNone/>
              <a:defRPr sz="6614">
                <a:solidFill>
                  <a:schemeClr val="tx1">
                    <a:tint val="75000"/>
                  </a:schemeClr>
                </a:solidFill>
              </a:defRPr>
            </a:lvl8pPr>
            <a:lvl9pPr marL="15120153" indent="0">
              <a:buNone/>
              <a:defRPr sz="6614">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658141F2-4F57-44B3-A9DF-ECFDC303455B}" type="datetimeFigureOut">
              <a:rPr lang="en-AT" smtClean="0"/>
              <a:t>04/27/2023</a:t>
            </a:fld>
            <a:endParaRPr lang="en-AT"/>
          </a:p>
        </p:txBody>
      </p:sp>
      <p:sp>
        <p:nvSpPr>
          <p:cNvPr id="5" name="Footer Placeholder 4"/>
          <p:cNvSpPr>
            <a:spLocks noGrp="1"/>
          </p:cNvSpPr>
          <p:nvPr>
            <p:ph type="ftr" sz="quarter" idx="11"/>
          </p:nvPr>
        </p:nvSpPr>
        <p:spPr/>
        <p:txBody>
          <a:bodyPr/>
          <a:lstStyle/>
          <a:p>
            <a:endParaRPr lang="en-AT"/>
          </a:p>
        </p:txBody>
      </p:sp>
      <p:sp>
        <p:nvSpPr>
          <p:cNvPr id="6" name="Slide Number Placeholder 5"/>
          <p:cNvSpPr>
            <a:spLocks noGrp="1"/>
          </p:cNvSpPr>
          <p:nvPr>
            <p:ph type="sldNum" sz="quarter" idx="12"/>
          </p:nvPr>
        </p:nvSpPr>
        <p:spPr/>
        <p:txBody>
          <a:bodyPr/>
          <a:lstStyle/>
          <a:p>
            <a:fld id="{75071908-CEEC-4519-B7F7-1601E1E7E938}" type="slidenum">
              <a:rPr lang="en-AT" smtClean="0"/>
              <a:t>‹#›</a:t>
            </a:fld>
            <a:endParaRPr lang="en-AT"/>
          </a:p>
        </p:txBody>
      </p:sp>
    </p:spTree>
    <p:extLst>
      <p:ext uri="{BB962C8B-B14F-4D97-AF65-F5344CB8AC3E}">
        <p14:creationId xmlns:p14="http://schemas.microsoft.com/office/powerpoint/2010/main" val="726289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3464996" y="7666780"/>
            <a:ext cx="21419979" cy="1827360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25514975" y="7666780"/>
            <a:ext cx="21419979" cy="1827360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658141F2-4F57-44B3-A9DF-ECFDC303455B}" type="datetimeFigureOut">
              <a:rPr lang="en-AT" smtClean="0"/>
              <a:t>04/27/2023</a:t>
            </a:fld>
            <a:endParaRPr lang="en-AT"/>
          </a:p>
        </p:txBody>
      </p:sp>
      <p:sp>
        <p:nvSpPr>
          <p:cNvPr id="6" name="Footer Placeholder 5"/>
          <p:cNvSpPr>
            <a:spLocks noGrp="1"/>
          </p:cNvSpPr>
          <p:nvPr>
            <p:ph type="ftr" sz="quarter" idx="11"/>
          </p:nvPr>
        </p:nvSpPr>
        <p:spPr/>
        <p:txBody>
          <a:bodyPr/>
          <a:lstStyle/>
          <a:p>
            <a:endParaRPr lang="en-AT"/>
          </a:p>
        </p:txBody>
      </p:sp>
      <p:sp>
        <p:nvSpPr>
          <p:cNvPr id="7" name="Slide Number Placeholder 6"/>
          <p:cNvSpPr>
            <a:spLocks noGrp="1"/>
          </p:cNvSpPr>
          <p:nvPr>
            <p:ph type="sldNum" sz="quarter" idx="12"/>
          </p:nvPr>
        </p:nvSpPr>
        <p:spPr/>
        <p:txBody>
          <a:bodyPr/>
          <a:lstStyle/>
          <a:p>
            <a:fld id="{75071908-CEEC-4519-B7F7-1601E1E7E938}" type="slidenum">
              <a:rPr lang="en-AT" smtClean="0"/>
              <a:t>‹#›</a:t>
            </a:fld>
            <a:endParaRPr lang="en-AT"/>
          </a:p>
        </p:txBody>
      </p:sp>
    </p:spTree>
    <p:extLst>
      <p:ext uri="{BB962C8B-B14F-4D97-AF65-F5344CB8AC3E}">
        <p14:creationId xmlns:p14="http://schemas.microsoft.com/office/powerpoint/2010/main" val="2972598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3471561" y="1533358"/>
            <a:ext cx="43469957" cy="5566751"/>
          </a:xfrm>
        </p:spPr>
        <p:txBody>
          <a:bodyPr/>
          <a:lstStyle/>
          <a:p>
            <a:r>
              <a:rPr lang="de-DE"/>
              <a:t>Mastertitelformat bearbeiten</a:t>
            </a:r>
            <a:endParaRPr lang="en-US" dirty="0"/>
          </a:p>
        </p:txBody>
      </p:sp>
      <p:sp>
        <p:nvSpPr>
          <p:cNvPr id="3" name="Text Placeholder 2"/>
          <p:cNvSpPr>
            <a:spLocks noGrp="1"/>
          </p:cNvSpPr>
          <p:nvPr>
            <p:ph type="body" idx="1"/>
          </p:nvPr>
        </p:nvSpPr>
        <p:spPr>
          <a:xfrm>
            <a:off x="3471563" y="7060106"/>
            <a:ext cx="21321539" cy="3460049"/>
          </a:xfrm>
        </p:spPr>
        <p:txBody>
          <a:bodyPr anchor="b"/>
          <a:lstStyle>
            <a:lvl1pPr marL="0" indent="0">
              <a:buNone/>
              <a:defRPr sz="9921" b="1"/>
            </a:lvl1pPr>
            <a:lvl2pPr marL="1890019" indent="0">
              <a:buNone/>
              <a:defRPr sz="8268" b="1"/>
            </a:lvl2pPr>
            <a:lvl3pPr marL="3780038" indent="0">
              <a:buNone/>
              <a:defRPr sz="7441" b="1"/>
            </a:lvl3pPr>
            <a:lvl4pPr marL="5670057" indent="0">
              <a:buNone/>
              <a:defRPr sz="6614" b="1"/>
            </a:lvl4pPr>
            <a:lvl5pPr marL="7560076" indent="0">
              <a:buNone/>
              <a:defRPr sz="6614" b="1"/>
            </a:lvl5pPr>
            <a:lvl6pPr marL="9450095" indent="0">
              <a:buNone/>
              <a:defRPr sz="6614" b="1"/>
            </a:lvl6pPr>
            <a:lvl7pPr marL="11340114" indent="0">
              <a:buNone/>
              <a:defRPr sz="6614" b="1"/>
            </a:lvl7pPr>
            <a:lvl8pPr marL="13230134" indent="0">
              <a:buNone/>
              <a:defRPr sz="6614" b="1"/>
            </a:lvl8pPr>
            <a:lvl9pPr marL="15120153" indent="0">
              <a:buNone/>
              <a:defRPr sz="6614" b="1"/>
            </a:lvl9pPr>
          </a:lstStyle>
          <a:p>
            <a:pPr lvl="0"/>
            <a:r>
              <a:rPr lang="de-DE"/>
              <a:t>Mastertextformat bearbeiten</a:t>
            </a:r>
          </a:p>
        </p:txBody>
      </p:sp>
      <p:sp>
        <p:nvSpPr>
          <p:cNvPr id="4" name="Content Placeholder 3"/>
          <p:cNvSpPr>
            <a:spLocks noGrp="1"/>
          </p:cNvSpPr>
          <p:nvPr>
            <p:ph sz="half" idx="2"/>
          </p:nvPr>
        </p:nvSpPr>
        <p:spPr>
          <a:xfrm>
            <a:off x="3471563" y="10520155"/>
            <a:ext cx="21321539" cy="1547356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25514975" y="7060106"/>
            <a:ext cx="21426543" cy="3460049"/>
          </a:xfrm>
        </p:spPr>
        <p:txBody>
          <a:bodyPr anchor="b"/>
          <a:lstStyle>
            <a:lvl1pPr marL="0" indent="0">
              <a:buNone/>
              <a:defRPr sz="9921" b="1"/>
            </a:lvl1pPr>
            <a:lvl2pPr marL="1890019" indent="0">
              <a:buNone/>
              <a:defRPr sz="8268" b="1"/>
            </a:lvl2pPr>
            <a:lvl3pPr marL="3780038" indent="0">
              <a:buNone/>
              <a:defRPr sz="7441" b="1"/>
            </a:lvl3pPr>
            <a:lvl4pPr marL="5670057" indent="0">
              <a:buNone/>
              <a:defRPr sz="6614" b="1"/>
            </a:lvl4pPr>
            <a:lvl5pPr marL="7560076" indent="0">
              <a:buNone/>
              <a:defRPr sz="6614" b="1"/>
            </a:lvl5pPr>
            <a:lvl6pPr marL="9450095" indent="0">
              <a:buNone/>
              <a:defRPr sz="6614" b="1"/>
            </a:lvl6pPr>
            <a:lvl7pPr marL="11340114" indent="0">
              <a:buNone/>
              <a:defRPr sz="6614" b="1"/>
            </a:lvl7pPr>
            <a:lvl8pPr marL="13230134" indent="0">
              <a:buNone/>
              <a:defRPr sz="6614" b="1"/>
            </a:lvl8pPr>
            <a:lvl9pPr marL="15120153" indent="0">
              <a:buNone/>
              <a:defRPr sz="6614" b="1"/>
            </a:lvl9pPr>
          </a:lstStyle>
          <a:p>
            <a:pPr lvl="0"/>
            <a:r>
              <a:rPr lang="de-DE"/>
              <a:t>Mastertextformat bearbeiten</a:t>
            </a:r>
          </a:p>
        </p:txBody>
      </p:sp>
      <p:sp>
        <p:nvSpPr>
          <p:cNvPr id="6" name="Content Placeholder 5"/>
          <p:cNvSpPr>
            <a:spLocks noGrp="1"/>
          </p:cNvSpPr>
          <p:nvPr>
            <p:ph sz="quarter" idx="4"/>
          </p:nvPr>
        </p:nvSpPr>
        <p:spPr>
          <a:xfrm>
            <a:off x="25514975" y="10520155"/>
            <a:ext cx="21426543" cy="1547356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658141F2-4F57-44B3-A9DF-ECFDC303455B}" type="datetimeFigureOut">
              <a:rPr lang="en-AT" smtClean="0"/>
              <a:t>04/27/2023</a:t>
            </a:fld>
            <a:endParaRPr lang="en-AT"/>
          </a:p>
        </p:txBody>
      </p:sp>
      <p:sp>
        <p:nvSpPr>
          <p:cNvPr id="8" name="Footer Placeholder 7"/>
          <p:cNvSpPr>
            <a:spLocks noGrp="1"/>
          </p:cNvSpPr>
          <p:nvPr>
            <p:ph type="ftr" sz="quarter" idx="11"/>
          </p:nvPr>
        </p:nvSpPr>
        <p:spPr/>
        <p:txBody>
          <a:bodyPr/>
          <a:lstStyle/>
          <a:p>
            <a:endParaRPr lang="en-AT"/>
          </a:p>
        </p:txBody>
      </p:sp>
      <p:sp>
        <p:nvSpPr>
          <p:cNvPr id="9" name="Slide Number Placeholder 8"/>
          <p:cNvSpPr>
            <a:spLocks noGrp="1"/>
          </p:cNvSpPr>
          <p:nvPr>
            <p:ph type="sldNum" sz="quarter" idx="12"/>
          </p:nvPr>
        </p:nvSpPr>
        <p:spPr/>
        <p:txBody>
          <a:bodyPr/>
          <a:lstStyle/>
          <a:p>
            <a:fld id="{75071908-CEEC-4519-B7F7-1601E1E7E938}" type="slidenum">
              <a:rPr lang="en-AT" smtClean="0"/>
              <a:t>‹#›</a:t>
            </a:fld>
            <a:endParaRPr lang="en-AT"/>
          </a:p>
        </p:txBody>
      </p:sp>
    </p:spTree>
    <p:extLst>
      <p:ext uri="{BB962C8B-B14F-4D97-AF65-F5344CB8AC3E}">
        <p14:creationId xmlns:p14="http://schemas.microsoft.com/office/powerpoint/2010/main" val="2465851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658141F2-4F57-44B3-A9DF-ECFDC303455B}" type="datetimeFigureOut">
              <a:rPr lang="en-AT" smtClean="0"/>
              <a:t>04/27/2023</a:t>
            </a:fld>
            <a:endParaRPr lang="en-AT"/>
          </a:p>
        </p:txBody>
      </p:sp>
      <p:sp>
        <p:nvSpPr>
          <p:cNvPr id="4" name="Footer Placeholder 3"/>
          <p:cNvSpPr>
            <a:spLocks noGrp="1"/>
          </p:cNvSpPr>
          <p:nvPr>
            <p:ph type="ftr" sz="quarter" idx="11"/>
          </p:nvPr>
        </p:nvSpPr>
        <p:spPr/>
        <p:txBody>
          <a:bodyPr/>
          <a:lstStyle/>
          <a:p>
            <a:endParaRPr lang="en-AT"/>
          </a:p>
        </p:txBody>
      </p:sp>
      <p:sp>
        <p:nvSpPr>
          <p:cNvPr id="5" name="Slide Number Placeholder 4"/>
          <p:cNvSpPr>
            <a:spLocks noGrp="1"/>
          </p:cNvSpPr>
          <p:nvPr>
            <p:ph type="sldNum" sz="quarter" idx="12"/>
          </p:nvPr>
        </p:nvSpPr>
        <p:spPr/>
        <p:txBody>
          <a:bodyPr/>
          <a:lstStyle/>
          <a:p>
            <a:fld id="{75071908-CEEC-4519-B7F7-1601E1E7E938}" type="slidenum">
              <a:rPr lang="en-AT" smtClean="0"/>
              <a:t>‹#›</a:t>
            </a:fld>
            <a:endParaRPr lang="en-AT"/>
          </a:p>
        </p:txBody>
      </p:sp>
    </p:spTree>
    <p:extLst>
      <p:ext uri="{BB962C8B-B14F-4D97-AF65-F5344CB8AC3E}">
        <p14:creationId xmlns:p14="http://schemas.microsoft.com/office/powerpoint/2010/main" val="3565384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8141F2-4F57-44B3-A9DF-ECFDC303455B}" type="datetimeFigureOut">
              <a:rPr lang="en-AT" smtClean="0"/>
              <a:t>04/27/2023</a:t>
            </a:fld>
            <a:endParaRPr lang="en-AT"/>
          </a:p>
        </p:txBody>
      </p:sp>
      <p:sp>
        <p:nvSpPr>
          <p:cNvPr id="3" name="Footer Placeholder 2"/>
          <p:cNvSpPr>
            <a:spLocks noGrp="1"/>
          </p:cNvSpPr>
          <p:nvPr>
            <p:ph type="ftr" sz="quarter" idx="11"/>
          </p:nvPr>
        </p:nvSpPr>
        <p:spPr/>
        <p:txBody>
          <a:bodyPr/>
          <a:lstStyle/>
          <a:p>
            <a:endParaRPr lang="en-AT"/>
          </a:p>
        </p:txBody>
      </p:sp>
      <p:sp>
        <p:nvSpPr>
          <p:cNvPr id="4" name="Slide Number Placeholder 3"/>
          <p:cNvSpPr>
            <a:spLocks noGrp="1"/>
          </p:cNvSpPr>
          <p:nvPr>
            <p:ph type="sldNum" sz="quarter" idx="12"/>
          </p:nvPr>
        </p:nvSpPr>
        <p:spPr/>
        <p:txBody>
          <a:bodyPr/>
          <a:lstStyle/>
          <a:p>
            <a:fld id="{75071908-CEEC-4519-B7F7-1601E1E7E938}" type="slidenum">
              <a:rPr lang="en-AT" smtClean="0"/>
              <a:t>‹#›</a:t>
            </a:fld>
            <a:endParaRPr lang="en-AT"/>
          </a:p>
        </p:txBody>
      </p:sp>
    </p:spTree>
    <p:extLst>
      <p:ext uri="{BB962C8B-B14F-4D97-AF65-F5344CB8AC3E}">
        <p14:creationId xmlns:p14="http://schemas.microsoft.com/office/powerpoint/2010/main" val="1889894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3471563" y="1920028"/>
            <a:ext cx="16255294" cy="6720099"/>
          </a:xfrm>
        </p:spPr>
        <p:txBody>
          <a:bodyPr anchor="b"/>
          <a:lstStyle>
            <a:lvl1pPr>
              <a:defRPr sz="13228"/>
            </a:lvl1pPr>
          </a:lstStyle>
          <a:p>
            <a:r>
              <a:rPr lang="de-DE"/>
              <a:t>Mastertitelformat bearbeiten</a:t>
            </a:r>
            <a:endParaRPr lang="en-US" dirty="0"/>
          </a:p>
        </p:txBody>
      </p:sp>
      <p:sp>
        <p:nvSpPr>
          <p:cNvPr id="3" name="Content Placeholder 2"/>
          <p:cNvSpPr>
            <a:spLocks noGrp="1"/>
          </p:cNvSpPr>
          <p:nvPr>
            <p:ph idx="1"/>
          </p:nvPr>
        </p:nvSpPr>
        <p:spPr>
          <a:xfrm>
            <a:off x="21426543" y="4146730"/>
            <a:ext cx="25514975" cy="20466969"/>
          </a:xfrm>
        </p:spPr>
        <p:txBody>
          <a:bodyPr/>
          <a:lstStyle>
            <a:lvl1pPr>
              <a:defRPr sz="13228"/>
            </a:lvl1pPr>
            <a:lvl2pPr>
              <a:defRPr sz="11575"/>
            </a:lvl2pPr>
            <a:lvl3pPr>
              <a:defRPr sz="9921"/>
            </a:lvl3pPr>
            <a:lvl4pPr>
              <a:defRPr sz="8268"/>
            </a:lvl4pPr>
            <a:lvl5pPr>
              <a:defRPr sz="8268"/>
            </a:lvl5pPr>
            <a:lvl6pPr>
              <a:defRPr sz="8268"/>
            </a:lvl6pPr>
            <a:lvl7pPr>
              <a:defRPr sz="8268"/>
            </a:lvl7pPr>
            <a:lvl8pPr>
              <a:defRPr sz="8268"/>
            </a:lvl8pPr>
            <a:lvl9pPr>
              <a:defRPr sz="8268"/>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3471563" y="8640127"/>
            <a:ext cx="16255294" cy="16006905"/>
          </a:xfrm>
        </p:spPr>
        <p:txBody>
          <a:bodyPr/>
          <a:lstStyle>
            <a:lvl1pPr marL="0" indent="0">
              <a:buNone/>
              <a:defRPr sz="6614"/>
            </a:lvl1pPr>
            <a:lvl2pPr marL="1890019" indent="0">
              <a:buNone/>
              <a:defRPr sz="5787"/>
            </a:lvl2pPr>
            <a:lvl3pPr marL="3780038" indent="0">
              <a:buNone/>
              <a:defRPr sz="4961"/>
            </a:lvl3pPr>
            <a:lvl4pPr marL="5670057" indent="0">
              <a:buNone/>
              <a:defRPr sz="4134"/>
            </a:lvl4pPr>
            <a:lvl5pPr marL="7560076" indent="0">
              <a:buNone/>
              <a:defRPr sz="4134"/>
            </a:lvl5pPr>
            <a:lvl6pPr marL="9450095" indent="0">
              <a:buNone/>
              <a:defRPr sz="4134"/>
            </a:lvl6pPr>
            <a:lvl7pPr marL="11340114" indent="0">
              <a:buNone/>
              <a:defRPr sz="4134"/>
            </a:lvl7pPr>
            <a:lvl8pPr marL="13230134" indent="0">
              <a:buNone/>
              <a:defRPr sz="4134"/>
            </a:lvl8pPr>
            <a:lvl9pPr marL="15120153" indent="0">
              <a:buNone/>
              <a:defRPr sz="4134"/>
            </a:lvl9pPr>
          </a:lstStyle>
          <a:p>
            <a:pPr lvl="0"/>
            <a:r>
              <a:rPr lang="de-DE"/>
              <a:t>Mastertextformat bearbeiten</a:t>
            </a:r>
          </a:p>
        </p:txBody>
      </p:sp>
      <p:sp>
        <p:nvSpPr>
          <p:cNvPr id="5" name="Date Placeholder 4"/>
          <p:cNvSpPr>
            <a:spLocks noGrp="1"/>
          </p:cNvSpPr>
          <p:nvPr>
            <p:ph type="dt" sz="half" idx="10"/>
          </p:nvPr>
        </p:nvSpPr>
        <p:spPr/>
        <p:txBody>
          <a:bodyPr/>
          <a:lstStyle/>
          <a:p>
            <a:fld id="{658141F2-4F57-44B3-A9DF-ECFDC303455B}" type="datetimeFigureOut">
              <a:rPr lang="en-AT" smtClean="0"/>
              <a:t>04/27/2023</a:t>
            </a:fld>
            <a:endParaRPr lang="en-AT"/>
          </a:p>
        </p:txBody>
      </p:sp>
      <p:sp>
        <p:nvSpPr>
          <p:cNvPr id="6" name="Footer Placeholder 5"/>
          <p:cNvSpPr>
            <a:spLocks noGrp="1"/>
          </p:cNvSpPr>
          <p:nvPr>
            <p:ph type="ftr" sz="quarter" idx="11"/>
          </p:nvPr>
        </p:nvSpPr>
        <p:spPr/>
        <p:txBody>
          <a:bodyPr/>
          <a:lstStyle/>
          <a:p>
            <a:endParaRPr lang="en-AT"/>
          </a:p>
        </p:txBody>
      </p:sp>
      <p:sp>
        <p:nvSpPr>
          <p:cNvPr id="7" name="Slide Number Placeholder 6"/>
          <p:cNvSpPr>
            <a:spLocks noGrp="1"/>
          </p:cNvSpPr>
          <p:nvPr>
            <p:ph type="sldNum" sz="quarter" idx="12"/>
          </p:nvPr>
        </p:nvSpPr>
        <p:spPr/>
        <p:txBody>
          <a:bodyPr/>
          <a:lstStyle/>
          <a:p>
            <a:fld id="{75071908-CEEC-4519-B7F7-1601E1E7E938}" type="slidenum">
              <a:rPr lang="en-AT" smtClean="0"/>
              <a:t>‹#›</a:t>
            </a:fld>
            <a:endParaRPr lang="en-AT"/>
          </a:p>
        </p:txBody>
      </p:sp>
    </p:spTree>
    <p:extLst>
      <p:ext uri="{BB962C8B-B14F-4D97-AF65-F5344CB8AC3E}">
        <p14:creationId xmlns:p14="http://schemas.microsoft.com/office/powerpoint/2010/main" val="249526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3471563" y="1920028"/>
            <a:ext cx="16255294" cy="6720099"/>
          </a:xfrm>
        </p:spPr>
        <p:txBody>
          <a:bodyPr anchor="b"/>
          <a:lstStyle>
            <a:lvl1pPr>
              <a:defRPr sz="13228"/>
            </a:lvl1pPr>
          </a:lstStyle>
          <a:p>
            <a:r>
              <a:rPr lang="de-DE"/>
              <a:t>Mastertitelformat bearbeiten</a:t>
            </a:r>
            <a:endParaRPr lang="en-US" dirty="0"/>
          </a:p>
        </p:txBody>
      </p:sp>
      <p:sp>
        <p:nvSpPr>
          <p:cNvPr id="3" name="Picture Placeholder 2"/>
          <p:cNvSpPr>
            <a:spLocks noGrp="1" noChangeAspect="1"/>
          </p:cNvSpPr>
          <p:nvPr>
            <p:ph type="pic" idx="1"/>
          </p:nvPr>
        </p:nvSpPr>
        <p:spPr>
          <a:xfrm>
            <a:off x="21426543" y="4146730"/>
            <a:ext cx="25514975" cy="20466969"/>
          </a:xfrm>
        </p:spPr>
        <p:txBody>
          <a:bodyPr anchor="t"/>
          <a:lstStyle>
            <a:lvl1pPr marL="0" indent="0">
              <a:buNone/>
              <a:defRPr sz="13228"/>
            </a:lvl1pPr>
            <a:lvl2pPr marL="1890019" indent="0">
              <a:buNone/>
              <a:defRPr sz="11575"/>
            </a:lvl2pPr>
            <a:lvl3pPr marL="3780038" indent="0">
              <a:buNone/>
              <a:defRPr sz="9921"/>
            </a:lvl3pPr>
            <a:lvl4pPr marL="5670057" indent="0">
              <a:buNone/>
              <a:defRPr sz="8268"/>
            </a:lvl4pPr>
            <a:lvl5pPr marL="7560076" indent="0">
              <a:buNone/>
              <a:defRPr sz="8268"/>
            </a:lvl5pPr>
            <a:lvl6pPr marL="9450095" indent="0">
              <a:buNone/>
              <a:defRPr sz="8268"/>
            </a:lvl6pPr>
            <a:lvl7pPr marL="11340114" indent="0">
              <a:buNone/>
              <a:defRPr sz="8268"/>
            </a:lvl7pPr>
            <a:lvl8pPr marL="13230134" indent="0">
              <a:buNone/>
              <a:defRPr sz="8268"/>
            </a:lvl8pPr>
            <a:lvl9pPr marL="15120153" indent="0">
              <a:buNone/>
              <a:defRPr sz="8268"/>
            </a:lvl9pPr>
          </a:lstStyle>
          <a:p>
            <a:r>
              <a:rPr lang="de-DE"/>
              <a:t>Bild durch Klicken auf Symbol hinzufügen</a:t>
            </a:r>
            <a:endParaRPr lang="en-US" dirty="0"/>
          </a:p>
        </p:txBody>
      </p:sp>
      <p:sp>
        <p:nvSpPr>
          <p:cNvPr id="4" name="Text Placeholder 3"/>
          <p:cNvSpPr>
            <a:spLocks noGrp="1"/>
          </p:cNvSpPr>
          <p:nvPr>
            <p:ph type="body" sz="half" idx="2"/>
          </p:nvPr>
        </p:nvSpPr>
        <p:spPr>
          <a:xfrm>
            <a:off x="3471563" y="8640127"/>
            <a:ext cx="16255294" cy="16006905"/>
          </a:xfrm>
        </p:spPr>
        <p:txBody>
          <a:bodyPr/>
          <a:lstStyle>
            <a:lvl1pPr marL="0" indent="0">
              <a:buNone/>
              <a:defRPr sz="6614"/>
            </a:lvl1pPr>
            <a:lvl2pPr marL="1890019" indent="0">
              <a:buNone/>
              <a:defRPr sz="5787"/>
            </a:lvl2pPr>
            <a:lvl3pPr marL="3780038" indent="0">
              <a:buNone/>
              <a:defRPr sz="4961"/>
            </a:lvl3pPr>
            <a:lvl4pPr marL="5670057" indent="0">
              <a:buNone/>
              <a:defRPr sz="4134"/>
            </a:lvl4pPr>
            <a:lvl5pPr marL="7560076" indent="0">
              <a:buNone/>
              <a:defRPr sz="4134"/>
            </a:lvl5pPr>
            <a:lvl6pPr marL="9450095" indent="0">
              <a:buNone/>
              <a:defRPr sz="4134"/>
            </a:lvl6pPr>
            <a:lvl7pPr marL="11340114" indent="0">
              <a:buNone/>
              <a:defRPr sz="4134"/>
            </a:lvl7pPr>
            <a:lvl8pPr marL="13230134" indent="0">
              <a:buNone/>
              <a:defRPr sz="4134"/>
            </a:lvl8pPr>
            <a:lvl9pPr marL="15120153" indent="0">
              <a:buNone/>
              <a:defRPr sz="4134"/>
            </a:lvl9pPr>
          </a:lstStyle>
          <a:p>
            <a:pPr lvl="0"/>
            <a:r>
              <a:rPr lang="de-DE"/>
              <a:t>Mastertextformat bearbeiten</a:t>
            </a:r>
          </a:p>
        </p:txBody>
      </p:sp>
      <p:sp>
        <p:nvSpPr>
          <p:cNvPr id="5" name="Date Placeholder 4"/>
          <p:cNvSpPr>
            <a:spLocks noGrp="1"/>
          </p:cNvSpPr>
          <p:nvPr>
            <p:ph type="dt" sz="half" idx="10"/>
          </p:nvPr>
        </p:nvSpPr>
        <p:spPr/>
        <p:txBody>
          <a:bodyPr/>
          <a:lstStyle/>
          <a:p>
            <a:fld id="{658141F2-4F57-44B3-A9DF-ECFDC303455B}" type="datetimeFigureOut">
              <a:rPr lang="en-AT" smtClean="0"/>
              <a:t>04/27/2023</a:t>
            </a:fld>
            <a:endParaRPr lang="en-AT"/>
          </a:p>
        </p:txBody>
      </p:sp>
      <p:sp>
        <p:nvSpPr>
          <p:cNvPr id="6" name="Footer Placeholder 5"/>
          <p:cNvSpPr>
            <a:spLocks noGrp="1"/>
          </p:cNvSpPr>
          <p:nvPr>
            <p:ph type="ftr" sz="quarter" idx="11"/>
          </p:nvPr>
        </p:nvSpPr>
        <p:spPr/>
        <p:txBody>
          <a:bodyPr/>
          <a:lstStyle/>
          <a:p>
            <a:endParaRPr lang="en-AT"/>
          </a:p>
        </p:txBody>
      </p:sp>
      <p:sp>
        <p:nvSpPr>
          <p:cNvPr id="7" name="Slide Number Placeholder 6"/>
          <p:cNvSpPr>
            <a:spLocks noGrp="1"/>
          </p:cNvSpPr>
          <p:nvPr>
            <p:ph type="sldNum" sz="quarter" idx="12"/>
          </p:nvPr>
        </p:nvSpPr>
        <p:spPr/>
        <p:txBody>
          <a:bodyPr/>
          <a:lstStyle/>
          <a:p>
            <a:fld id="{75071908-CEEC-4519-B7F7-1601E1E7E938}" type="slidenum">
              <a:rPr lang="en-AT" smtClean="0"/>
              <a:t>‹#›</a:t>
            </a:fld>
            <a:endParaRPr lang="en-AT"/>
          </a:p>
        </p:txBody>
      </p:sp>
    </p:spTree>
    <p:extLst>
      <p:ext uri="{BB962C8B-B14F-4D97-AF65-F5344CB8AC3E}">
        <p14:creationId xmlns:p14="http://schemas.microsoft.com/office/powerpoint/2010/main" val="983377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64997" y="1533358"/>
            <a:ext cx="43469957" cy="5566751"/>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3464997" y="7666780"/>
            <a:ext cx="43469957" cy="18273605"/>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3464996" y="26693729"/>
            <a:ext cx="11339989" cy="1533356"/>
          </a:xfrm>
          <a:prstGeom prst="rect">
            <a:avLst/>
          </a:prstGeom>
        </p:spPr>
        <p:txBody>
          <a:bodyPr vert="horz" lIns="91440" tIns="45720" rIns="91440" bIns="45720" rtlCol="0" anchor="ctr"/>
          <a:lstStyle>
            <a:lvl1pPr algn="l">
              <a:defRPr sz="4961">
                <a:solidFill>
                  <a:schemeClr val="tx1">
                    <a:tint val="75000"/>
                  </a:schemeClr>
                </a:solidFill>
              </a:defRPr>
            </a:lvl1pPr>
          </a:lstStyle>
          <a:p>
            <a:fld id="{658141F2-4F57-44B3-A9DF-ECFDC303455B}" type="datetimeFigureOut">
              <a:rPr lang="en-AT" smtClean="0"/>
              <a:t>04/27/2023</a:t>
            </a:fld>
            <a:endParaRPr lang="en-AT"/>
          </a:p>
        </p:txBody>
      </p:sp>
      <p:sp>
        <p:nvSpPr>
          <p:cNvPr id="5" name="Footer Placeholder 4"/>
          <p:cNvSpPr>
            <a:spLocks noGrp="1"/>
          </p:cNvSpPr>
          <p:nvPr>
            <p:ph type="ftr" sz="quarter" idx="3"/>
          </p:nvPr>
        </p:nvSpPr>
        <p:spPr>
          <a:xfrm>
            <a:off x="16694984" y="26693729"/>
            <a:ext cx="17009983" cy="1533356"/>
          </a:xfrm>
          <a:prstGeom prst="rect">
            <a:avLst/>
          </a:prstGeom>
        </p:spPr>
        <p:txBody>
          <a:bodyPr vert="horz" lIns="91440" tIns="45720" rIns="91440" bIns="45720" rtlCol="0" anchor="ctr"/>
          <a:lstStyle>
            <a:lvl1pPr algn="ctr">
              <a:defRPr sz="4961">
                <a:solidFill>
                  <a:schemeClr val="tx1">
                    <a:tint val="75000"/>
                  </a:schemeClr>
                </a:solidFill>
              </a:defRPr>
            </a:lvl1pPr>
          </a:lstStyle>
          <a:p>
            <a:endParaRPr lang="en-AT"/>
          </a:p>
        </p:txBody>
      </p:sp>
      <p:sp>
        <p:nvSpPr>
          <p:cNvPr id="6" name="Slide Number Placeholder 5"/>
          <p:cNvSpPr>
            <a:spLocks noGrp="1"/>
          </p:cNvSpPr>
          <p:nvPr>
            <p:ph type="sldNum" sz="quarter" idx="4"/>
          </p:nvPr>
        </p:nvSpPr>
        <p:spPr>
          <a:xfrm>
            <a:off x="35594965" y="26693729"/>
            <a:ext cx="11339989" cy="1533356"/>
          </a:xfrm>
          <a:prstGeom prst="rect">
            <a:avLst/>
          </a:prstGeom>
        </p:spPr>
        <p:txBody>
          <a:bodyPr vert="horz" lIns="91440" tIns="45720" rIns="91440" bIns="45720" rtlCol="0" anchor="ctr"/>
          <a:lstStyle>
            <a:lvl1pPr algn="r">
              <a:defRPr sz="4961">
                <a:solidFill>
                  <a:schemeClr val="tx1">
                    <a:tint val="75000"/>
                  </a:schemeClr>
                </a:solidFill>
              </a:defRPr>
            </a:lvl1pPr>
          </a:lstStyle>
          <a:p>
            <a:fld id="{75071908-CEEC-4519-B7F7-1601E1E7E938}" type="slidenum">
              <a:rPr lang="en-AT" smtClean="0"/>
              <a:t>‹#›</a:t>
            </a:fld>
            <a:endParaRPr lang="en-AT"/>
          </a:p>
        </p:txBody>
      </p:sp>
    </p:spTree>
    <p:extLst>
      <p:ext uri="{BB962C8B-B14F-4D97-AF65-F5344CB8AC3E}">
        <p14:creationId xmlns:p14="http://schemas.microsoft.com/office/powerpoint/2010/main" val="311151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3780038" rtl="0" eaLnBrk="1" latinLnBrk="0" hangingPunct="1">
        <a:lnSpc>
          <a:spcPct val="90000"/>
        </a:lnSpc>
        <a:spcBef>
          <a:spcPct val="0"/>
        </a:spcBef>
        <a:buNone/>
        <a:defRPr sz="18189" kern="1200">
          <a:solidFill>
            <a:schemeClr val="tx1"/>
          </a:solidFill>
          <a:latin typeface="+mj-lt"/>
          <a:ea typeface="+mj-ea"/>
          <a:cs typeface="+mj-cs"/>
        </a:defRPr>
      </a:lvl1pPr>
    </p:titleStyle>
    <p:bodyStyle>
      <a:lvl1pPr marL="945010" indent="-945010" algn="l" defTabSz="3780038" rtl="0" eaLnBrk="1" latinLnBrk="0" hangingPunct="1">
        <a:lnSpc>
          <a:spcPct val="90000"/>
        </a:lnSpc>
        <a:spcBef>
          <a:spcPts val="4134"/>
        </a:spcBef>
        <a:buFont typeface="Arial" panose="020B0604020202020204" pitchFamily="34" charset="0"/>
        <a:buChar char="•"/>
        <a:defRPr sz="11575" kern="1200">
          <a:solidFill>
            <a:schemeClr val="tx1"/>
          </a:solidFill>
          <a:latin typeface="+mn-lt"/>
          <a:ea typeface="+mn-ea"/>
          <a:cs typeface="+mn-cs"/>
        </a:defRPr>
      </a:lvl1pPr>
      <a:lvl2pPr marL="2835029" indent="-945010" algn="l" defTabSz="3780038" rtl="0" eaLnBrk="1" latinLnBrk="0" hangingPunct="1">
        <a:lnSpc>
          <a:spcPct val="90000"/>
        </a:lnSpc>
        <a:spcBef>
          <a:spcPts val="2067"/>
        </a:spcBef>
        <a:buFont typeface="Arial" panose="020B0604020202020204" pitchFamily="34" charset="0"/>
        <a:buChar char="•"/>
        <a:defRPr sz="9921" kern="1200">
          <a:solidFill>
            <a:schemeClr val="tx1"/>
          </a:solidFill>
          <a:latin typeface="+mn-lt"/>
          <a:ea typeface="+mn-ea"/>
          <a:cs typeface="+mn-cs"/>
        </a:defRPr>
      </a:lvl2pPr>
      <a:lvl3pPr marL="4725048" indent="-945010" algn="l" defTabSz="3780038" rtl="0" eaLnBrk="1" latinLnBrk="0" hangingPunct="1">
        <a:lnSpc>
          <a:spcPct val="90000"/>
        </a:lnSpc>
        <a:spcBef>
          <a:spcPts val="2067"/>
        </a:spcBef>
        <a:buFont typeface="Arial" panose="020B0604020202020204" pitchFamily="34" charset="0"/>
        <a:buChar char="•"/>
        <a:defRPr sz="8268" kern="1200">
          <a:solidFill>
            <a:schemeClr val="tx1"/>
          </a:solidFill>
          <a:latin typeface="+mn-lt"/>
          <a:ea typeface="+mn-ea"/>
          <a:cs typeface="+mn-cs"/>
        </a:defRPr>
      </a:lvl3pPr>
      <a:lvl4pPr marL="6615067"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4pPr>
      <a:lvl5pPr marL="8505086"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5pPr>
      <a:lvl6pPr marL="10395105"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6pPr>
      <a:lvl7pPr marL="12285124"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7pPr>
      <a:lvl8pPr marL="14175143"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8pPr>
      <a:lvl9pPr marL="16065162" indent="-945010" algn="l" defTabSz="3780038" rtl="0" eaLnBrk="1" latinLnBrk="0" hangingPunct="1">
        <a:lnSpc>
          <a:spcPct val="90000"/>
        </a:lnSpc>
        <a:spcBef>
          <a:spcPts val="2067"/>
        </a:spcBef>
        <a:buFont typeface="Arial" panose="020B0604020202020204" pitchFamily="34" charset="0"/>
        <a:buChar char="•"/>
        <a:defRPr sz="7441" kern="1200">
          <a:solidFill>
            <a:schemeClr val="tx1"/>
          </a:solidFill>
          <a:latin typeface="+mn-lt"/>
          <a:ea typeface="+mn-ea"/>
          <a:cs typeface="+mn-cs"/>
        </a:defRPr>
      </a:lvl9pPr>
    </p:bodyStyle>
    <p:otherStyle>
      <a:defPPr>
        <a:defRPr lang="en-US"/>
      </a:defPPr>
      <a:lvl1pPr marL="0" algn="l" defTabSz="3780038" rtl="0" eaLnBrk="1" latinLnBrk="0" hangingPunct="1">
        <a:defRPr sz="7441" kern="1200">
          <a:solidFill>
            <a:schemeClr val="tx1"/>
          </a:solidFill>
          <a:latin typeface="+mn-lt"/>
          <a:ea typeface="+mn-ea"/>
          <a:cs typeface="+mn-cs"/>
        </a:defRPr>
      </a:lvl1pPr>
      <a:lvl2pPr marL="1890019" algn="l" defTabSz="3780038" rtl="0" eaLnBrk="1" latinLnBrk="0" hangingPunct="1">
        <a:defRPr sz="7441" kern="1200">
          <a:solidFill>
            <a:schemeClr val="tx1"/>
          </a:solidFill>
          <a:latin typeface="+mn-lt"/>
          <a:ea typeface="+mn-ea"/>
          <a:cs typeface="+mn-cs"/>
        </a:defRPr>
      </a:lvl2pPr>
      <a:lvl3pPr marL="3780038" algn="l" defTabSz="3780038" rtl="0" eaLnBrk="1" latinLnBrk="0" hangingPunct="1">
        <a:defRPr sz="7441" kern="1200">
          <a:solidFill>
            <a:schemeClr val="tx1"/>
          </a:solidFill>
          <a:latin typeface="+mn-lt"/>
          <a:ea typeface="+mn-ea"/>
          <a:cs typeface="+mn-cs"/>
        </a:defRPr>
      </a:lvl3pPr>
      <a:lvl4pPr marL="5670057" algn="l" defTabSz="3780038" rtl="0" eaLnBrk="1" latinLnBrk="0" hangingPunct="1">
        <a:defRPr sz="7441" kern="1200">
          <a:solidFill>
            <a:schemeClr val="tx1"/>
          </a:solidFill>
          <a:latin typeface="+mn-lt"/>
          <a:ea typeface="+mn-ea"/>
          <a:cs typeface="+mn-cs"/>
        </a:defRPr>
      </a:lvl4pPr>
      <a:lvl5pPr marL="7560076" algn="l" defTabSz="3780038" rtl="0" eaLnBrk="1" latinLnBrk="0" hangingPunct="1">
        <a:defRPr sz="7441" kern="1200">
          <a:solidFill>
            <a:schemeClr val="tx1"/>
          </a:solidFill>
          <a:latin typeface="+mn-lt"/>
          <a:ea typeface="+mn-ea"/>
          <a:cs typeface="+mn-cs"/>
        </a:defRPr>
      </a:lvl5pPr>
      <a:lvl6pPr marL="9450095" algn="l" defTabSz="3780038" rtl="0" eaLnBrk="1" latinLnBrk="0" hangingPunct="1">
        <a:defRPr sz="7441" kern="1200">
          <a:solidFill>
            <a:schemeClr val="tx1"/>
          </a:solidFill>
          <a:latin typeface="+mn-lt"/>
          <a:ea typeface="+mn-ea"/>
          <a:cs typeface="+mn-cs"/>
        </a:defRPr>
      </a:lvl6pPr>
      <a:lvl7pPr marL="11340114" algn="l" defTabSz="3780038" rtl="0" eaLnBrk="1" latinLnBrk="0" hangingPunct="1">
        <a:defRPr sz="7441" kern="1200">
          <a:solidFill>
            <a:schemeClr val="tx1"/>
          </a:solidFill>
          <a:latin typeface="+mn-lt"/>
          <a:ea typeface="+mn-ea"/>
          <a:cs typeface="+mn-cs"/>
        </a:defRPr>
      </a:lvl7pPr>
      <a:lvl8pPr marL="13230134" algn="l" defTabSz="3780038" rtl="0" eaLnBrk="1" latinLnBrk="0" hangingPunct="1">
        <a:defRPr sz="7441" kern="1200">
          <a:solidFill>
            <a:schemeClr val="tx1"/>
          </a:solidFill>
          <a:latin typeface="+mn-lt"/>
          <a:ea typeface="+mn-ea"/>
          <a:cs typeface="+mn-cs"/>
        </a:defRPr>
      </a:lvl8pPr>
      <a:lvl9pPr marL="15120153" algn="l" defTabSz="3780038" rtl="0" eaLnBrk="1" latinLnBrk="0" hangingPunct="1">
        <a:defRPr sz="744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21" Type="http://schemas.openxmlformats.org/officeDocument/2006/relationships/image" Target="../media/image20.png"/><Relationship Id="rId7" Type="http://schemas.openxmlformats.org/officeDocument/2006/relationships/image" Target="../media/image5.png"/><Relationship Id="rId12" Type="http://schemas.openxmlformats.org/officeDocument/2006/relationships/image" Target="../media/image10.emf"/><Relationship Id="rId17" Type="http://schemas.openxmlformats.org/officeDocument/2006/relationships/image" Target="../media/image15.png"/><Relationship Id="rId25" Type="http://schemas.openxmlformats.org/officeDocument/2006/relationships/image" Target="../media/image22.png"/><Relationship Id="rId2" Type="http://schemas.openxmlformats.org/officeDocument/2006/relationships/image" Target="../media/image1.png"/><Relationship Id="rId16" Type="http://schemas.openxmlformats.org/officeDocument/2006/relationships/image" Target="../media/image14.png"/><Relationship Id="rId20" Type="http://schemas.openxmlformats.org/officeDocument/2006/relationships/image" Target="../media/image19.png"/><Relationship Id="rId29"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emf"/><Relationship Id="rId24" Type="http://schemas.openxmlformats.org/officeDocument/2006/relationships/image" Target="../media/image23.png"/><Relationship Id="rId5" Type="http://schemas.openxmlformats.org/officeDocument/2006/relationships/image" Target="../media/image2.png"/><Relationship Id="rId15" Type="http://schemas.openxmlformats.org/officeDocument/2006/relationships/image" Target="../media/image13.png"/><Relationship Id="rId23" Type="http://schemas.openxmlformats.org/officeDocument/2006/relationships/image" Target="../media/image18.png"/><Relationship Id="rId28" Type="http://schemas.openxmlformats.org/officeDocument/2006/relationships/image" Target="../media/image26.emf"/><Relationship Id="rId10" Type="http://schemas.openxmlformats.org/officeDocument/2006/relationships/image" Target="../media/image8.emf"/><Relationship Id="rId19" Type="http://schemas.openxmlformats.org/officeDocument/2006/relationships/image" Target="../media/image17.png"/><Relationship Id="rId31" Type="http://schemas.openxmlformats.org/officeDocument/2006/relationships/image" Target="../media/image29.png"/><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1.png"/><Relationship Id="rId27" Type="http://schemas.openxmlformats.org/officeDocument/2006/relationships/image" Target="../media/image25.png"/><Relationship Id="rId30"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 name="Picture 181">
            <a:extLst>
              <a:ext uri="{FF2B5EF4-FFF2-40B4-BE49-F238E27FC236}">
                <a16:creationId xmlns:a16="http://schemas.microsoft.com/office/drawing/2014/main" id="{29E2FBD8-DB90-7965-8204-1073C87DA406}"/>
              </a:ext>
            </a:extLst>
          </p:cNvPr>
          <p:cNvPicPr>
            <a:picLocks noChangeAspect="1"/>
          </p:cNvPicPr>
          <p:nvPr/>
        </p:nvPicPr>
        <p:blipFill rotWithShape="1">
          <a:blip r:embed="rId2"/>
          <a:srcRect t="6629"/>
          <a:stretch/>
        </p:blipFill>
        <p:spPr>
          <a:xfrm>
            <a:off x="1400407" y="15761899"/>
            <a:ext cx="13169620" cy="7596254"/>
          </a:xfrm>
          <a:prstGeom prst="rect">
            <a:avLst/>
          </a:prstGeom>
        </p:spPr>
      </p:pic>
      <p:sp>
        <p:nvSpPr>
          <p:cNvPr id="174" name="Rectangle 173">
            <a:extLst>
              <a:ext uri="{FF2B5EF4-FFF2-40B4-BE49-F238E27FC236}">
                <a16:creationId xmlns:a16="http://schemas.microsoft.com/office/drawing/2014/main" id="{CF9D8810-EC68-9646-AD41-E20EF5DEB9B8}"/>
              </a:ext>
            </a:extLst>
          </p:cNvPr>
          <p:cNvSpPr/>
          <p:nvPr/>
        </p:nvSpPr>
        <p:spPr>
          <a:xfrm>
            <a:off x="691290" y="561201"/>
            <a:ext cx="49048259" cy="3543753"/>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7" name="TextBox 76">
            <a:extLst>
              <a:ext uri="{FF2B5EF4-FFF2-40B4-BE49-F238E27FC236}">
                <a16:creationId xmlns:a16="http://schemas.microsoft.com/office/drawing/2014/main" id="{C8E484C1-605D-EE3E-D110-C7093640015A}"/>
              </a:ext>
            </a:extLst>
          </p:cNvPr>
          <p:cNvSpPr txBox="1"/>
          <p:nvPr/>
        </p:nvSpPr>
        <p:spPr>
          <a:xfrm>
            <a:off x="1163490" y="2556525"/>
            <a:ext cx="48103211" cy="705584"/>
          </a:xfrm>
          <a:prstGeom prst="rect">
            <a:avLst/>
          </a:prstGeom>
          <a:noFill/>
        </p:spPr>
        <p:txBody>
          <a:bodyPr wrap="square" rtlCol="0">
            <a:spAutoFit/>
          </a:bodyPr>
          <a:lstStyle/>
          <a:p>
            <a:pPr algn="ctr"/>
            <a:r>
              <a:rPr lang="en-CA" sz="4000" dirty="0">
                <a:solidFill>
                  <a:schemeClr val="bg1"/>
                </a:solidFill>
                <a:latin typeface="Arial" panose="020B0604020202020204" pitchFamily="34" charset="0"/>
                <a:cs typeface="Arial" panose="020B0604020202020204" pitchFamily="34" charset="0"/>
              </a:rPr>
              <a:t>Esmé Hirsch, Joshua Woods, Ryan Mulligan, and Andy Take</a:t>
            </a:r>
          </a:p>
        </p:txBody>
      </p:sp>
      <p:sp>
        <p:nvSpPr>
          <p:cNvPr id="78" name="Rectangle 77">
            <a:extLst>
              <a:ext uri="{FF2B5EF4-FFF2-40B4-BE49-F238E27FC236}">
                <a16:creationId xmlns:a16="http://schemas.microsoft.com/office/drawing/2014/main" id="{BA13EF61-5312-C94B-75D2-B3A00813D578}"/>
              </a:ext>
            </a:extLst>
          </p:cNvPr>
          <p:cNvSpPr/>
          <p:nvPr/>
        </p:nvSpPr>
        <p:spPr>
          <a:xfrm>
            <a:off x="685800" y="552450"/>
            <a:ext cx="49053749" cy="2769552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583"/>
          </a:p>
        </p:txBody>
      </p:sp>
      <p:sp>
        <p:nvSpPr>
          <p:cNvPr id="79" name="Rectangle 78">
            <a:extLst>
              <a:ext uri="{FF2B5EF4-FFF2-40B4-BE49-F238E27FC236}">
                <a16:creationId xmlns:a16="http://schemas.microsoft.com/office/drawing/2014/main" id="{6AE57BD6-0941-007C-587F-0142D8BED850}"/>
              </a:ext>
            </a:extLst>
          </p:cNvPr>
          <p:cNvSpPr/>
          <p:nvPr/>
        </p:nvSpPr>
        <p:spPr>
          <a:xfrm>
            <a:off x="685800" y="4098245"/>
            <a:ext cx="14549398" cy="2416590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583"/>
          </a:p>
        </p:txBody>
      </p:sp>
      <p:sp>
        <p:nvSpPr>
          <p:cNvPr id="80" name="Rectangle 79">
            <a:extLst>
              <a:ext uri="{FF2B5EF4-FFF2-40B4-BE49-F238E27FC236}">
                <a16:creationId xmlns:a16="http://schemas.microsoft.com/office/drawing/2014/main" id="{DAB3B5C5-99FD-64F7-BC21-5EE0AE82788E}"/>
              </a:ext>
            </a:extLst>
          </p:cNvPr>
          <p:cNvSpPr/>
          <p:nvPr/>
        </p:nvSpPr>
        <p:spPr>
          <a:xfrm>
            <a:off x="36151447" y="4123303"/>
            <a:ext cx="13588102" cy="241226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583"/>
          </a:p>
        </p:txBody>
      </p:sp>
      <p:sp>
        <p:nvSpPr>
          <p:cNvPr id="81" name="Rectangle 80">
            <a:extLst>
              <a:ext uri="{FF2B5EF4-FFF2-40B4-BE49-F238E27FC236}">
                <a16:creationId xmlns:a16="http://schemas.microsoft.com/office/drawing/2014/main" id="{67808CCB-6A07-9201-38FF-00B10EA86433}"/>
              </a:ext>
            </a:extLst>
          </p:cNvPr>
          <p:cNvSpPr/>
          <p:nvPr/>
        </p:nvSpPr>
        <p:spPr>
          <a:xfrm>
            <a:off x="15240610" y="4123303"/>
            <a:ext cx="20911959" cy="220015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583"/>
          </a:p>
        </p:txBody>
      </p:sp>
      <p:sp>
        <p:nvSpPr>
          <p:cNvPr id="82" name="TextBox 81">
            <a:extLst>
              <a:ext uri="{FF2B5EF4-FFF2-40B4-BE49-F238E27FC236}">
                <a16:creationId xmlns:a16="http://schemas.microsoft.com/office/drawing/2014/main" id="{45E0D2D4-7BDB-1C0C-C798-FA17DC4CDDCC}"/>
              </a:ext>
            </a:extLst>
          </p:cNvPr>
          <p:cNvSpPr txBox="1"/>
          <p:nvPr/>
        </p:nvSpPr>
        <p:spPr>
          <a:xfrm>
            <a:off x="702135" y="4568948"/>
            <a:ext cx="14509521" cy="707886"/>
          </a:xfrm>
          <a:prstGeom prst="rect">
            <a:avLst/>
          </a:prstGeom>
          <a:solidFill>
            <a:schemeClr val="accent4">
              <a:lumMod val="40000"/>
              <a:lumOff val="60000"/>
            </a:schemeClr>
          </a:solidFill>
        </p:spPr>
        <p:txBody>
          <a:bodyPr wrap="square" rtlCol="0">
            <a:spAutoFit/>
          </a:bodyPr>
          <a:lstStyle/>
          <a:p>
            <a:pPr algn="ctr"/>
            <a:r>
              <a:rPr lang="en-CA" sz="4000" b="1" dirty="0">
                <a:latin typeface="Arial" panose="020B0604020202020204" pitchFamily="34" charset="0"/>
                <a:cs typeface="Arial" panose="020B0604020202020204" pitchFamily="34" charset="0"/>
              </a:rPr>
              <a:t>Introduction</a:t>
            </a:r>
          </a:p>
        </p:txBody>
      </p:sp>
      <p:sp>
        <p:nvSpPr>
          <p:cNvPr id="83" name="TextBox 82">
            <a:extLst>
              <a:ext uri="{FF2B5EF4-FFF2-40B4-BE49-F238E27FC236}">
                <a16:creationId xmlns:a16="http://schemas.microsoft.com/office/drawing/2014/main" id="{741740BB-9558-014C-8737-A1EC33467B25}"/>
              </a:ext>
            </a:extLst>
          </p:cNvPr>
          <p:cNvSpPr txBox="1"/>
          <p:nvPr/>
        </p:nvSpPr>
        <p:spPr>
          <a:xfrm>
            <a:off x="702135" y="11019786"/>
            <a:ext cx="14508122" cy="707886"/>
          </a:xfrm>
          <a:prstGeom prst="rect">
            <a:avLst/>
          </a:prstGeom>
          <a:solidFill>
            <a:schemeClr val="accent2">
              <a:lumMod val="40000"/>
              <a:lumOff val="60000"/>
            </a:schemeClr>
          </a:solidFill>
        </p:spPr>
        <p:txBody>
          <a:bodyPr wrap="square" rtlCol="0">
            <a:spAutoFit/>
          </a:bodyPr>
          <a:lstStyle/>
          <a:p>
            <a:pPr algn="ctr"/>
            <a:r>
              <a:rPr lang="en-CA" sz="4000" b="1" dirty="0">
                <a:latin typeface="Arial" panose="020B0604020202020204" pitchFamily="34" charset="0"/>
                <a:cs typeface="Arial" panose="020B0604020202020204" pitchFamily="34" charset="0"/>
              </a:rPr>
              <a:t>Research Facility</a:t>
            </a:r>
          </a:p>
        </p:txBody>
      </p:sp>
      <p:sp>
        <p:nvSpPr>
          <p:cNvPr id="85" name="TextBox 84">
            <a:extLst>
              <a:ext uri="{FF2B5EF4-FFF2-40B4-BE49-F238E27FC236}">
                <a16:creationId xmlns:a16="http://schemas.microsoft.com/office/drawing/2014/main" id="{D70CC484-25F7-BD8B-7C44-B66B9F472EA0}"/>
              </a:ext>
            </a:extLst>
          </p:cNvPr>
          <p:cNvSpPr txBox="1"/>
          <p:nvPr/>
        </p:nvSpPr>
        <p:spPr>
          <a:xfrm>
            <a:off x="43480561" y="2425386"/>
            <a:ext cx="3916750" cy="1384995"/>
          </a:xfrm>
          <a:prstGeom prst="rect">
            <a:avLst/>
          </a:prstGeom>
          <a:noFill/>
        </p:spPr>
        <p:txBody>
          <a:bodyPr wrap="square" rtlCol="0">
            <a:spAutoFit/>
          </a:bodyPr>
          <a:lstStyle/>
          <a:p>
            <a:r>
              <a:rPr lang="en-CA" sz="2800" b="1" u="sng" dirty="0">
                <a:solidFill>
                  <a:schemeClr val="bg1"/>
                </a:solidFill>
                <a:latin typeface="Arial" panose="020B0604020202020204" pitchFamily="34" charset="0"/>
                <a:cs typeface="Arial" panose="020B0604020202020204" pitchFamily="34" charset="0"/>
              </a:rPr>
              <a:t>Questions Contact: </a:t>
            </a:r>
          </a:p>
          <a:p>
            <a:r>
              <a:rPr lang="en-CA" sz="2800" b="1" dirty="0">
                <a:solidFill>
                  <a:schemeClr val="bg1"/>
                </a:solidFill>
                <a:latin typeface="Arial" panose="020B0604020202020204" pitchFamily="34" charset="0"/>
                <a:cs typeface="Arial" panose="020B0604020202020204" pitchFamily="34" charset="0"/>
              </a:rPr>
              <a:t>Esmé Hirsch, </a:t>
            </a:r>
            <a:r>
              <a:rPr lang="en-CA" sz="2800" b="1" dirty="0" err="1">
                <a:solidFill>
                  <a:schemeClr val="bg1"/>
                </a:solidFill>
                <a:latin typeface="Arial" panose="020B0604020202020204" pitchFamily="34" charset="0"/>
                <a:cs typeface="Arial" panose="020B0604020202020204" pitchFamily="34" charset="0"/>
              </a:rPr>
              <a:t>MASc</a:t>
            </a:r>
            <a:r>
              <a:rPr lang="en-CA" sz="2800" b="1" dirty="0">
                <a:solidFill>
                  <a:schemeClr val="bg1"/>
                </a:solidFill>
                <a:latin typeface="Arial" panose="020B0604020202020204" pitchFamily="34" charset="0"/>
                <a:cs typeface="Arial" panose="020B0604020202020204" pitchFamily="34" charset="0"/>
              </a:rPr>
              <a:t> </a:t>
            </a:r>
          </a:p>
          <a:p>
            <a:r>
              <a:rPr lang="en-CA" sz="2800" b="1" dirty="0">
                <a:solidFill>
                  <a:schemeClr val="bg1"/>
                </a:solidFill>
                <a:latin typeface="Arial" panose="020B0604020202020204" pitchFamily="34" charset="0"/>
                <a:cs typeface="Arial" panose="020B0604020202020204" pitchFamily="34" charset="0"/>
              </a:rPr>
              <a:t>17ech2@queensu.ca</a:t>
            </a:r>
          </a:p>
        </p:txBody>
      </p:sp>
      <p:sp>
        <p:nvSpPr>
          <p:cNvPr id="86" name="TextBox 85">
            <a:extLst>
              <a:ext uri="{FF2B5EF4-FFF2-40B4-BE49-F238E27FC236}">
                <a16:creationId xmlns:a16="http://schemas.microsoft.com/office/drawing/2014/main" id="{C18C2ABE-F30A-4FE1-B179-EB83C7C65C8B}"/>
              </a:ext>
            </a:extLst>
          </p:cNvPr>
          <p:cNvSpPr txBox="1"/>
          <p:nvPr/>
        </p:nvSpPr>
        <p:spPr>
          <a:xfrm>
            <a:off x="1144673" y="3325245"/>
            <a:ext cx="48122028" cy="582767"/>
          </a:xfrm>
          <a:prstGeom prst="rect">
            <a:avLst/>
          </a:prstGeom>
          <a:noFill/>
        </p:spPr>
        <p:txBody>
          <a:bodyPr wrap="square" rtlCol="0">
            <a:spAutoFit/>
          </a:bodyPr>
          <a:lstStyle/>
          <a:p>
            <a:pPr algn="ctr"/>
            <a:r>
              <a:rPr lang="en-CA" sz="3200" i="1" dirty="0">
                <a:solidFill>
                  <a:schemeClr val="bg1"/>
                </a:solidFill>
                <a:latin typeface="Arial" panose="020B0604020202020204" pitchFamily="34" charset="0"/>
                <a:cs typeface="Arial" panose="020B0604020202020204" pitchFamily="34" charset="0"/>
              </a:rPr>
              <a:t>Department of Civil Engineering, Queen’s University, Kingston, Ontario</a:t>
            </a:r>
          </a:p>
        </p:txBody>
      </p:sp>
      <p:sp>
        <p:nvSpPr>
          <p:cNvPr id="87" name="TextBox 86">
            <a:extLst>
              <a:ext uri="{FF2B5EF4-FFF2-40B4-BE49-F238E27FC236}">
                <a16:creationId xmlns:a16="http://schemas.microsoft.com/office/drawing/2014/main" id="{2E11E73C-C7C1-4445-0FA0-C2BA390D5A3B}"/>
              </a:ext>
            </a:extLst>
          </p:cNvPr>
          <p:cNvSpPr txBox="1"/>
          <p:nvPr/>
        </p:nvSpPr>
        <p:spPr>
          <a:xfrm>
            <a:off x="15258740" y="4575313"/>
            <a:ext cx="20873590" cy="707886"/>
          </a:xfrm>
          <a:prstGeom prst="rect">
            <a:avLst/>
          </a:prstGeom>
          <a:solidFill>
            <a:schemeClr val="tx2">
              <a:lumMod val="40000"/>
              <a:lumOff val="60000"/>
            </a:schemeClr>
          </a:solidFill>
        </p:spPr>
        <p:txBody>
          <a:bodyPr wrap="square" rtlCol="0">
            <a:spAutoFit/>
          </a:bodyPr>
          <a:lstStyle/>
          <a:p>
            <a:pPr algn="ctr"/>
            <a:r>
              <a:rPr lang="en-CA" sz="4000" b="1" dirty="0">
                <a:latin typeface="Arial" panose="020B0604020202020204" pitchFamily="34" charset="0"/>
                <a:cs typeface="Arial" panose="020B0604020202020204" pitchFamily="34" charset="0"/>
              </a:rPr>
              <a:t>Impact Events</a:t>
            </a:r>
          </a:p>
        </p:txBody>
      </p:sp>
      <p:sp>
        <p:nvSpPr>
          <p:cNvPr id="88" name="TextBox 87">
            <a:extLst>
              <a:ext uri="{FF2B5EF4-FFF2-40B4-BE49-F238E27FC236}">
                <a16:creationId xmlns:a16="http://schemas.microsoft.com/office/drawing/2014/main" id="{079233B7-B7C1-2BC9-F6CF-F17FA6E9B952}"/>
              </a:ext>
            </a:extLst>
          </p:cNvPr>
          <p:cNvSpPr txBox="1"/>
          <p:nvPr/>
        </p:nvSpPr>
        <p:spPr>
          <a:xfrm>
            <a:off x="896942" y="5378022"/>
            <a:ext cx="14120775" cy="5324535"/>
          </a:xfrm>
          <a:prstGeom prst="rect">
            <a:avLst/>
          </a:prstGeom>
          <a:noFill/>
        </p:spPr>
        <p:txBody>
          <a:bodyPr wrap="square" rtlCol="0">
            <a:spAutoFit/>
          </a:bodyPr>
          <a:lstStyle/>
          <a:p>
            <a:r>
              <a:rPr lang="en-CA" sz="3400" dirty="0">
                <a:effectLst/>
                <a:latin typeface="Arial" panose="020B0604020202020204" pitchFamily="34" charset="0"/>
                <a:ea typeface="Calibri" panose="020F0502020204030204" pitchFamily="34" charset="0"/>
                <a:cs typeface="Arial" panose="020B0604020202020204" pitchFamily="34" charset="0"/>
              </a:rPr>
              <a:t>Debris flows are a catastrophic type of fast-moving landslide comprised of water, debris, soil, and rock. Debris flows are a common natural hazard in mountainous regions around the world and pose serious risk to human life and infrastructure. Landslide barrier structures constructed on high-risk slopes are a useful strategy to halt and retain debris to protect vulnerable downslope infrastructure and inhabitants. To appropriately design these systems, the structural demand on the barrier must be defined. Various debris flow parameters, including the grain size distribution and the water content, as well as the volume, thickness, and velocity, govern this force response. </a:t>
            </a:r>
          </a:p>
        </p:txBody>
      </p:sp>
      <p:sp>
        <p:nvSpPr>
          <p:cNvPr id="91" name="TextBox 90">
            <a:extLst>
              <a:ext uri="{FF2B5EF4-FFF2-40B4-BE49-F238E27FC236}">
                <a16:creationId xmlns:a16="http://schemas.microsoft.com/office/drawing/2014/main" id="{5D2C63CF-70EB-53C4-ABD3-A825C5524418}"/>
              </a:ext>
            </a:extLst>
          </p:cNvPr>
          <p:cNvSpPr txBox="1"/>
          <p:nvPr/>
        </p:nvSpPr>
        <p:spPr>
          <a:xfrm>
            <a:off x="851835" y="11971456"/>
            <a:ext cx="14268698" cy="1138773"/>
          </a:xfrm>
          <a:prstGeom prst="rect">
            <a:avLst/>
          </a:prstGeom>
          <a:noFill/>
        </p:spPr>
        <p:txBody>
          <a:bodyPr wrap="square" rtlCol="0">
            <a:spAutoFit/>
          </a:bodyPr>
          <a:lstStyle/>
          <a:p>
            <a:r>
              <a:rPr lang="en-CA" sz="3400" dirty="0">
                <a:latin typeface="Arial" panose="020B0604020202020204" pitchFamily="34" charset="0"/>
                <a:ea typeface="Calibri" panose="020F0502020204030204" pitchFamily="34" charset="0"/>
                <a:cs typeface="Arial" panose="020B0604020202020204" pitchFamily="34" charset="0"/>
              </a:rPr>
              <a:t>Testing was conducted in the Queen’s University West Campus Coastal Facilities in the landslide flume.</a:t>
            </a:r>
            <a:endParaRPr lang="en-CA" sz="3400" dirty="0">
              <a:effectLst/>
              <a:latin typeface="Arial" panose="020B0604020202020204" pitchFamily="34" charset="0"/>
              <a:ea typeface="Calibri" panose="020F0502020204030204" pitchFamily="34" charset="0"/>
              <a:cs typeface="Arial" panose="020B0604020202020204" pitchFamily="34" charset="0"/>
            </a:endParaRPr>
          </a:p>
        </p:txBody>
      </p:sp>
      <p:sp>
        <p:nvSpPr>
          <p:cNvPr id="93" name="TextBox 92">
            <a:extLst>
              <a:ext uri="{FF2B5EF4-FFF2-40B4-BE49-F238E27FC236}">
                <a16:creationId xmlns:a16="http://schemas.microsoft.com/office/drawing/2014/main" id="{1D55AB66-D7AC-14FD-894D-AB2DD0A40DCB}"/>
              </a:ext>
            </a:extLst>
          </p:cNvPr>
          <p:cNvSpPr txBox="1"/>
          <p:nvPr/>
        </p:nvSpPr>
        <p:spPr>
          <a:xfrm>
            <a:off x="709683" y="23612231"/>
            <a:ext cx="14514835" cy="707886"/>
          </a:xfrm>
          <a:prstGeom prst="rect">
            <a:avLst/>
          </a:prstGeom>
          <a:solidFill>
            <a:schemeClr val="tx2">
              <a:lumMod val="40000"/>
              <a:lumOff val="60000"/>
            </a:schemeClr>
          </a:solidFill>
        </p:spPr>
        <p:txBody>
          <a:bodyPr wrap="square" rtlCol="0">
            <a:spAutoFit/>
          </a:bodyPr>
          <a:lstStyle/>
          <a:p>
            <a:pPr algn="ctr"/>
            <a:r>
              <a:rPr lang="en-CA" sz="4000" b="1" dirty="0">
                <a:latin typeface="Arial" panose="020B0604020202020204" pitchFamily="34" charset="0"/>
                <a:cs typeface="Arial" panose="020B0604020202020204" pitchFamily="34" charset="0"/>
              </a:rPr>
              <a:t>Physical Testing</a:t>
            </a:r>
          </a:p>
        </p:txBody>
      </p:sp>
      <p:sp>
        <p:nvSpPr>
          <p:cNvPr id="94" name="TextBox 93">
            <a:extLst>
              <a:ext uri="{FF2B5EF4-FFF2-40B4-BE49-F238E27FC236}">
                <a16:creationId xmlns:a16="http://schemas.microsoft.com/office/drawing/2014/main" id="{3A502B3E-6F34-3D16-B315-08DC96086277}"/>
              </a:ext>
            </a:extLst>
          </p:cNvPr>
          <p:cNvSpPr txBox="1"/>
          <p:nvPr/>
        </p:nvSpPr>
        <p:spPr>
          <a:xfrm>
            <a:off x="691291" y="24361243"/>
            <a:ext cx="14567449" cy="1661993"/>
          </a:xfrm>
          <a:prstGeom prst="rect">
            <a:avLst/>
          </a:prstGeom>
          <a:noFill/>
        </p:spPr>
        <p:txBody>
          <a:bodyPr wrap="square" rtlCol="0">
            <a:spAutoFit/>
          </a:bodyPr>
          <a:lstStyle/>
          <a:p>
            <a:r>
              <a:rPr lang="en-CA" sz="3400" dirty="0">
                <a:latin typeface="Arial" panose="020B0604020202020204" pitchFamily="34" charset="0"/>
                <a:ea typeface="Calibri" panose="020F0502020204030204" pitchFamily="34" charset="0"/>
                <a:cs typeface="Arial" panose="020B0604020202020204" pitchFamily="34" charset="0"/>
              </a:rPr>
              <a:t>Tests were performed using equal volume (0.2m</a:t>
            </a:r>
            <a:r>
              <a:rPr lang="en-CA" sz="3400" baseline="30000" dirty="0">
                <a:latin typeface="Arial" panose="020B0604020202020204" pitchFamily="34" charset="0"/>
                <a:ea typeface="Calibri" panose="020F0502020204030204" pitchFamily="34" charset="0"/>
                <a:cs typeface="Arial" panose="020B0604020202020204" pitchFamily="34" charset="0"/>
              </a:rPr>
              <a:t>3</a:t>
            </a:r>
            <a:r>
              <a:rPr lang="en-CA" sz="3400" dirty="0">
                <a:latin typeface="Arial" panose="020B0604020202020204" pitchFamily="34" charset="0"/>
                <a:ea typeface="Calibri" panose="020F0502020204030204" pitchFamily="34" charset="0"/>
                <a:cs typeface="Arial" panose="020B0604020202020204" pitchFamily="34" charset="0"/>
              </a:rPr>
              <a:t>) releases for three cases: water only, dry granular, and saturated granular. The granular material consisted of 3.85 mm diameter ceramic beads with a volume fraction of </a:t>
            </a:r>
          </a:p>
        </p:txBody>
      </p:sp>
      <p:sp>
        <p:nvSpPr>
          <p:cNvPr id="96" name="TextBox 95">
            <a:extLst>
              <a:ext uri="{FF2B5EF4-FFF2-40B4-BE49-F238E27FC236}">
                <a16:creationId xmlns:a16="http://schemas.microsoft.com/office/drawing/2014/main" id="{5BDD59AB-C9DD-C90B-0978-F4D5FC6D2E5D}"/>
              </a:ext>
            </a:extLst>
          </p:cNvPr>
          <p:cNvSpPr txBox="1"/>
          <p:nvPr/>
        </p:nvSpPr>
        <p:spPr>
          <a:xfrm>
            <a:off x="36170699" y="4568947"/>
            <a:ext cx="13531227" cy="707886"/>
          </a:xfrm>
          <a:prstGeom prst="rect">
            <a:avLst/>
          </a:prstGeom>
          <a:solidFill>
            <a:schemeClr val="accent4">
              <a:lumMod val="40000"/>
              <a:lumOff val="60000"/>
            </a:schemeClr>
          </a:solidFill>
        </p:spPr>
        <p:txBody>
          <a:bodyPr wrap="square" rtlCol="0">
            <a:spAutoFit/>
          </a:bodyPr>
          <a:lstStyle/>
          <a:p>
            <a:pPr algn="ctr"/>
            <a:r>
              <a:rPr lang="en-CA" sz="4000" b="1" dirty="0">
                <a:latin typeface="Arial" panose="020B0604020202020204" pitchFamily="34" charset="0"/>
                <a:cs typeface="Arial" panose="020B0604020202020204" pitchFamily="34" charset="0"/>
              </a:rPr>
              <a:t>Calibration</a:t>
            </a:r>
          </a:p>
        </p:txBody>
      </p:sp>
      <p:sp>
        <p:nvSpPr>
          <p:cNvPr id="97" name="TextBox 96">
            <a:extLst>
              <a:ext uri="{FF2B5EF4-FFF2-40B4-BE49-F238E27FC236}">
                <a16:creationId xmlns:a16="http://schemas.microsoft.com/office/drawing/2014/main" id="{9E557D07-8EA4-2F35-C911-8119F7C6BA3A}"/>
              </a:ext>
            </a:extLst>
          </p:cNvPr>
          <p:cNvSpPr txBox="1"/>
          <p:nvPr/>
        </p:nvSpPr>
        <p:spPr>
          <a:xfrm>
            <a:off x="36204235" y="10613223"/>
            <a:ext cx="13493579" cy="707886"/>
          </a:xfrm>
          <a:prstGeom prst="rect">
            <a:avLst/>
          </a:prstGeom>
          <a:solidFill>
            <a:schemeClr val="accent2">
              <a:lumMod val="40000"/>
              <a:lumOff val="60000"/>
            </a:schemeClr>
          </a:solidFill>
        </p:spPr>
        <p:txBody>
          <a:bodyPr wrap="square" rtlCol="0">
            <a:spAutoFit/>
          </a:bodyPr>
          <a:lstStyle/>
          <a:p>
            <a:pPr algn="ctr"/>
            <a:r>
              <a:rPr lang="en-CA" sz="4000" b="1" dirty="0">
                <a:latin typeface="Arial" panose="020B0604020202020204" pitchFamily="34" charset="0"/>
                <a:cs typeface="Arial" panose="020B0604020202020204" pitchFamily="34" charset="0"/>
              </a:rPr>
              <a:t>Impact Plots</a:t>
            </a:r>
          </a:p>
        </p:txBody>
      </p:sp>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4CE39F0E-EBA5-45FE-101A-B663D1A49F33}"/>
                  </a:ext>
                </a:extLst>
              </p:cNvPr>
              <p:cNvSpPr txBox="1"/>
              <p:nvPr/>
            </p:nvSpPr>
            <p:spPr>
              <a:xfrm>
                <a:off x="15520534" y="7794802"/>
                <a:ext cx="938752" cy="76944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CA" sz="4400" b="0" i="1" smtClean="0">
                              <a:latin typeface="Cambria Math" panose="02040503050406030204" pitchFamily="18" charset="0"/>
                            </a:rPr>
                          </m:ctrlPr>
                        </m:sSubPr>
                        <m:e>
                          <m:r>
                            <a:rPr lang="en-CA" sz="4400" b="0" i="1" smtClean="0">
                              <a:latin typeface="Cambria Math" panose="02040503050406030204" pitchFamily="18" charset="0"/>
                            </a:rPr>
                            <m:t>𝑡</m:t>
                          </m:r>
                        </m:e>
                        <m:sub>
                          <m:r>
                            <a:rPr lang="en-CA" sz="4400" b="0" i="1" smtClean="0">
                              <a:latin typeface="Cambria Math" panose="02040503050406030204" pitchFamily="18" charset="0"/>
                            </a:rPr>
                            <m:t>0</m:t>
                          </m:r>
                        </m:sub>
                      </m:sSub>
                    </m:oMath>
                  </m:oMathPara>
                </a14:m>
                <a:endParaRPr lang="en-CA" sz="4400" dirty="0"/>
              </a:p>
            </p:txBody>
          </p:sp>
        </mc:Choice>
        <mc:Fallback xmlns="">
          <p:sp>
            <p:nvSpPr>
              <p:cNvPr id="98" name="TextBox 97">
                <a:extLst>
                  <a:ext uri="{FF2B5EF4-FFF2-40B4-BE49-F238E27FC236}">
                    <a16:creationId xmlns:a16="http://schemas.microsoft.com/office/drawing/2014/main" id="{4CE39F0E-EBA5-45FE-101A-B663D1A49F33}"/>
                  </a:ext>
                </a:extLst>
              </p:cNvPr>
              <p:cNvSpPr txBox="1">
                <a:spLocks noRot="1" noChangeAspect="1" noMove="1" noResize="1" noEditPoints="1" noAdjustHandles="1" noChangeArrowheads="1" noChangeShapeType="1" noTextEdit="1"/>
              </p:cNvSpPr>
              <p:nvPr/>
            </p:nvSpPr>
            <p:spPr>
              <a:xfrm>
                <a:off x="15520534" y="7794802"/>
                <a:ext cx="938752" cy="769441"/>
              </a:xfrm>
              <a:prstGeom prst="rect">
                <a:avLst/>
              </a:prstGeom>
              <a:blipFill>
                <a:blip r:embed="rId4"/>
                <a:stretch>
                  <a:fillRect/>
                </a:stretch>
              </a:blipFill>
            </p:spPr>
            <p:txBody>
              <a:bodyPr/>
              <a:lstStyle/>
              <a:p>
                <a:r>
                  <a:rPr lang="en-CA">
                    <a:noFill/>
                  </a:rPr>
                  <a:t> </a:t>
                </a:r>
              </a:p>
            </p:txBody>
          </p:sp>
        </mc:Fallback>
      </mc:AlternateContent>
      <p:sp>
        <p:nvSpPr>
          <p:cNvPr id="99" name="TextBox 98">
            <a:extLst>
              <a:ext uri="{FF2B5EF4-FFF2-40B4-BE49-F238E27FC236}">
                <a16:creationId xmlns:a16="http://schemas.microsoft.com/office/drawing/2014/main" id="{316809FF-395F-C974-7A37-6ABD1FE5F178}"/>
              </a:ext>
            </a:extLst>
          </p:cNvPr>
          <p:cNvSpPr txBox="1"/>
          <p:nvPr/>
        </p:nvSpPr>
        <p:spPr>
          <a:xfrm>
            <a:off x="18586286" y="5621970"/>
            <a:ext cx="1668213" cy="707886"/>
          </a:xfrm>
          <a:prstGeom prst="rect">
            <a:avLst/>
          </a:prstGeom>
          <a:noFill/>
        </p:spPr>
        <p:txBody>
          <a:bodyPr wrap="square" rtlCol="0">
            <a:spAutoFit/>
          </a:bodyPr>
          <a:lstStyle/>
          <a:p>
            <a:pPr algn="ctr"/>
            <a:r>
              <a:rPr lang="en-CA" sz="4000" u="sng" dirty="0"/>
              <a:t>Water</a:t>
            </a:r>
          </a:p>
        </p:txBody>
      </p:sp>
      <p:sp>
        <p:nvSpPr>
          <p:cNvPr id="100" name="TextBox 99">
            <a:extLst>
              <a:ext uri="{FF2B5EF4-FFF2-40B4-BE49-F238E27FC236}">
                <a16:creationId xmlns:a16="http://schemas.microsoft.com/office/drawing/2014/main" id="{214132AB-0EF4-DD54-89A2-32559C97A350}"/>
              </a:ext>
            </a:extLst>
          </p:cNvPr>
          <p:cNvSpPr txBox="1"/>
          <p:nvPr/>
        </p:nvSpPr>
        <p:spPr>
          <a:xfrm>
            <a:off x="24554735" y="5621968"/>
            <a:ext cx="3134670" cy="707886"/>
          </a:xfrm>
          <a:prstGeom prst="rect">
            <a:avLst/>
          </a:prstGeom>
          <a:noFill/>
        </p:spPr>
        <p:txBody>
          <a:bodyPr wrap="square" rtlCol="0">
            <a:spAutoFit/>
          </a:bodyPr>
          <a:lstStyle/>
          <a:p>
            <a:pPr algn="ctr"/>
            <a:r>
              <a:rPr lang="en-CA" sz="4000" u="sng" dirty="0"/>
              <a:t>Dry Granular</a:t>
            </a:r>
          </a:p>
        </p:txBody>
      </p:sp>
      <p:sp>
        <p:nvSpPr>
          <p:cNvPr id="101" name="TextBox 100">
            <a:extLst>
              <a:ext uri="{FF2B5EF4-FFF2-40B4-BE49-F238E27FC236}">
                <a16:creationId xmlns:a16="http://schemas.microsoft.com/office/drawing/2014/main" id="{1195E0AE-FEA1-3421-FAAF-9281D780B576}"/>
              </a:ext>
            </a:extLst>
          </p:cNvPr>
          <p:cNvSpPr txBox="1"/>
          <p:nvPr/>
        </p:nvSpPr>
        <p:spPr>
          <a:xfrm>
            <a:off x="30228583" y="5621968"/>
            <a:ext cx="4013591" cy="1323439"/>
          </a:xfrm>
          <a:prstGeom prst="rect">
            <a:avLst/>
          </a:prstGeom>
          <a:noFill/>
        </p:spPr>
        <p:txBody>
          <a:bodyPr wrap="square" rtlCol="0">
            <a:spAutoFit/>
          </a:bodyPr>
          <a:lstStyle/>
          <a:p>
            <a:pPr algn="ctr"/>
            <a:r>
              <a:rPr lang="en-CA" sz="4000" u="sng" dirty="0"/>
              <a:t>Saturated Granular</a:t>
            </a:r>
          </a:p>
        </p:txBody>
      </p:sp>
      <p:sp>
        <p:nvSpPr>
          <p:cNvPr id="102" name="TextBox 101">
            <a:extLst>
              <a:ext uri="{FF2B5EF4-FFF2-40B4-BE49-F238E27FC236}">
                <a16:creationId xmlns:a16="http://schemas.microsoft.com/office/drawing/2014/main" id="{AA8C858C-06EA-C819-2D72-7782F41D53D9}"/>
              </a:ext>
            </a:extLst>
          </p:cNvPr>
          <p:cNvSpPr txBox="1"/>
          <p:nvPr/>
        </p:nvSpPr>
        <p:spPr>
          <a:xfrm>
            <a:off x="30726944" y="6097444"/>
            <a:ext cx="960933" cy="584775"/>
          </a:xfrm>
          <a:prstGeom prst="rect">
            <a:avLst/>
          </a:prstGeom>
          <a:noFill/>
        </p:spPr>
        <p:txBody>
          <a:bodyPr wrap="square" rtlCol="0">
            <a:spAutoFit/>
          </a:bodyPr>
          <a:lstStyle/>
          <a:p>
            <a:r>
              <a:rPr lang="en-CA" sz="3200" dirty="0">
                <a:solidFill>
                  <a:schemeClr val="bg1"/>
                </a:solidFill>
              </a:rPr>
              <a:t>T=?</a:t>
            </a:r>
          </a:p>
        </p:txBody>
      </p:sp>
      <p:pic>
        <p:nvPicPr>
          <p:cNvPr id="103" name="Picture 102">
            <a:extLst>
              <a:ext uri="{FF2B5EF4-FFF2-40B4-BE49-F238E27FC236}">
                <a16:creationId xmlns:a16="http://schemas.microsoft.com/office/drawing/2014/main" id="{A0C7F67A-B3EC-639E-28BB-ED2414BF8453}"/>
              </a:ext>
            </a:extLst>
          </p:cNvPr>
          <p:cNvPicPr>
            <a:picLocks noChangeAspect="1"/>
          </p:cNvPicPr>
          <p:nvPr/>
        </p:nvPicPr>
        <p:blipFill rotWithShape="1">
          <a:blip r:embed="rId5">
            <a:extLst>
              <a:ext uri="{28A0092B-C50C-407E-A947-70E740481C1C}">
                <a14:useLocalDpi xmlns:a14="http://schemas.microsoft.com/office/drawing/2010/main" val="0"/>
              </a:ext>
            </a:extLst>
          </a:blip>
          <a:srcRect t="25" r="9612" b="25"/>
          <a:stretch/>
        </p:blipFill>
        <p:spPr>
          <a:xfrm>
            <a:off x="22912675" y="6374538"/>
            <a:ext cx="5995368" cy="4019643"/>
          </a:xfrm>
          <a:prstGeom prst="rect">
            <a:avLst/>
          </a:prstGeom>
        </p:spPr>
      </p:pic>
      <p:pic>
        <p:nvPicPr>
          <p:cNvPr id="104" name="Picture 103">
            <a:extLst>
              <a:ext uri="{FF2B5EF4-FFF2-40B4-BE49-F238E27FC236}">
                <a16:creationId xmlns:a16="http://schemas.microsoft.com/office/drawing/2014/main" id="{41A32024-953D-474A-9F37-FFC3E1BD1952}"/>
              </a:ext>
            </a:extLst>
          </p:cNvPr>
          <p:cNvPicPr>
            <a:picLocks noChangeAspect="1"/>
          </p:cNvPicPr>
          <p:nvPr/>
        </p:nvPicPr>
        <p:blipFill rotWithShape="1">
          <a:blip r:embed="rId6">
            <a:extLst>
              <a:ext uri="{28A0092B-C50C-407E-A947-70E740481C1C}">
                <a14:useLocalDpi xmlns:a14="http://schemas.microsoft.com/office/drawing/2010/main" val="0"/>
              </a:ext>
            </a:extLst>
          </a:blip>
          <a:srcRect t="85" r="9916" b="85"/>
          <a:stretch/>
        </p:blipFill>
        <p:spPr>
          <a:xfrm>
            <a:off x="22922632" y="10594484"/>
            <a:ext cx="6008435" cy="4019642"/>
          </a:xfrm>
          <a:prstGeom prst="rect">
            <a:avLst/>
          </a:prstGeom>
        </p:spPr>
      </p:pic>
      <p:pic>
        <p:nvPicPr>
          <p:cNvPr id="105" name="Picture 104">
            <a:extLst>
              <a:ext uri="{FF2B5EF4-FFF2-40B4-BE49-F238E27FC236}">
                <a16:creationId xmlns:a16="http://schemas.microsoft.com/office/drawing/2014/main" id="{177BDAC1-211D-00FB-ED1A-A801A7AD6869}"/>
              </a:ext>
            </a:extLst>
          </p:cNvPr>
          <p:cNvPicPr>
            <a:picLocks noChangeAspect="1"/>
          </p:cNvPicPr>
          <p:nvPr/>
        </p:nvPicPr>
        <p:blipFill rotWithShape="1">
          <a:blip r:embed="rId7">
            <a:extLst>
              <a:ext uri="{28A0092B-C50C-407E-A947-70E740481C1C}">
                <a14:useLocalDpi xmlns:a14="http://schemas.microsoft.com/office/drawing/2010/main" val="0"/>
              </a:ext>
            </a:extLst>
          </a:blip>
          <a:srcRect l="44" t="-1" r="9041" b="1195"/>
          <a:stretch/>
        </p:blipFill>
        <p:spPr>
          <a:xfrm>
            <a:off x="22919185" y="14812349"/>
            <a:ext cx="5985546" cy="3983701"/>
          </a:xfrm>
          <a:prstGeom prst="rect">
            <a:avLst/>
          </a:prstGeom>
        </p:spPr>
      </p:pic>
      <p:pic>
        <p:nvPicPr>
          <p:cNvPr id="106" name="Picture 105">
            <a:extLst>
              <a:ext uri="{FF2B5EF4-FFF2-40B4-BE49-F238E27FC236}">
                <a16:creationId xmlns:a16="http://schemas.microsoft.com/office/drawing/2014/main" id="{6B88C741-DF65-BA9E-E261-8B05DA2B1125}"/>
              </a:ext>
            </a:extLst>
          </p:cNvPr>
          <p:cNvPicPr>
            <a:picLocks noChangeAspect="1"/>
          </p:cNvPicPr>
          <p:nvPr/>
        </p:nvPicPr>
        <p:blipFill rotWithShape="1">
          <a:blip r:embed="rId8">
            <a:extLst>
              <a:ext uri="{28A0092B-C50C-407E-A947-70E740481C1C}">
                <a14:useLocalDpi xmlns:a14="http://schemas.microsoft.com/office/drawing/2010/main" val="0"/>
              </a:ext>
            </a:extLst>
          </a:blip>
          <a:srcRect l="27" r="11026"/>
          <a:stretch/>
        </p:blipFill>
        <p:spPr>
          <a:xfrm>
            <a:off x="29355166" y="6369474"/>
            <a:ext cx="5995368" cy="4042116"/>
          </a:xfrm>
          <a:prstGeom prst="rect">
            <a:avLst/>
          </a:prstGeom>
        </p:spPr>
      </p:pic>
      <p:pic>
        <p:nvPicPr>
          <p:cNvPr id="107" name="Picture 106">
            <a:extLst>
              <a:ext uri="{FF2B5EF4-FFF2-40B4-BE49-F238E27FC236}">
                <a16:creationId xmlns:a16="http://schemas.microsoft.com/office/drawing/2014/main" id="{29DD207E-D7A1-3345-20B3-22567F20C755}"/>
              </a:ext>
            </a:extLst>
          </p:cNvPr>
          <p:cNvPicPr>
            <a:picLocks noChangeAspect="1"/>
          </p:cNvPicPr>
          <p:nvPr/>
        </p:nvPicPr>
        <p:blipFill rotWithShape="1">
          <a:blip r:embed="rId9">
            <a:extLst>
              <a:ext uri="{28A0092B-C50C-407E-A947-70E740481C1C}">
                <a14:useLocalDpi xmlns:a14="http://schemas.microsoft.com/office/drawing/2010/main" val="0"/>
              </a:ext>
            </a:extLst>
          </a:blip>
          <a:srcRect t="2" r="9013" b="2"/>
          <a:stretch/>
        </p:blipFill>
        <p:spPr>
          <a:xfrm>
            <a:off x="16548563" y="6402952"/>
            <a:ext cx="5995368" cy="3993055"/>
          </a:xfrm>
          <a:prstGeom prst="rect">
            <a:avLst/>
          </a:prstGeom>
        </p:spPr>
      </p:pic>
      <p:sp>
        <p:nvSpPr>
          <p:cNvPr id="108" name="Isosceles Triangle 107">
            <a:extLst>
              <a:ext uri="{FF2B5EF4-FFF2-40B4-BE49-F238E27FC236}">
                <a16:creationId xmlns:a16="http://schemas.microsoft.com/office/drawing/2014/main" id="{E13D1B43-03E9-0F1C-BDAA-C01493405B4F}"/>
              </a:ext>
            </a:extLst>
          </p:cNvPr>
          <p:cNvSpPr/>
          <p:nvPr/>
        </p:nvSpPr>
        <p:spPr>
          <a:xfrm>
            <a:off x="30841675" y="7708845"/>
            <a:ext cx="4636419" cy="2761993"/>
          </a:xfrm>
          <a:prstGeom prst="triangle">
            <a:avLst>
              <a:gd name="adj" fmla="val 100000"/>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FFFF"/>
              </a:solidFill>
            </a:endParaRPr>
          </a:p>
        </p:txBody>
      </p:sp>
      <p:sp>
        <p:nvSpPr>
          <p:cNvPr id="109" name="Isosceles Triangle 108">
            <a:extLst>
              <a:ext uri="{FF2B5EF4-FFF2-40B4-BE49-F238E27FC236}">
                <a16:creationId xmlns:a16="http://schemas.microsoft.com/office/drawing/2014/main" id="{EA15013B-8DEA-6F49-3C75-A2157998D239}"/>
              </a:ext>
            </a:extLst>
          </p:cNvPr>
          <p:cNvSpPr/>
          <p:nvPr/>
        </p:nvSpPr>
        <p:spPr>
          <a:xfrm>
            <a:off x="24413695" y="7840996"/>
            <a:ext cx="4503863" cy="2723397"/>
          </a:xfrm>
          <a:prstGeom prst="triangle">
            <a:avLst>
              <a:gd name="adj" fmla="val 100000"/>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FFFF"/>
              </a:solidFill>
            </a:endParaRPr>
          </a:p>
        </p:txBody>
      </p:sp>
      <p:sp>
        <p:nvSpPr>
          <p:cNvPr id="110" name="Isosceles Triangle 109">
            <a:extLst>
              <a:ext uri="{FF2B5EF4-FFF2-40B4-BE49-F238E27FC236}">
                <a16:creationId xmlns:a16="http://schemas.microsoft.com/office/drawing/2014/main" id="{466680A4-2A6D-5E32-26B6-F4A3F29505AA}"/>
              </a:ext>
            </a:extLst>
          </p:cNvPr>
          <p:cNvSpPr/>
          <p:nvPr/>
        </p:nvSpPr>
        <p:spPr>
          <a:xfrm>
            <a:off x="18459997" y="8048389"/>
            <a:ext cx="4130626" cy="2419006"/>
          </a:xfrm>
          <a:prstGeom prst="triangle">
            <a:avLst>
              <a:gd name="adj" fmla="val 100000"/>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FFFF"/>
              </a:solidFill>
            </a:endParaRPr>
          </a:p>
        </p:txBody>
      </p:sp>
      <p:pic>
        <p:nvPicPr>
          <p:cNvPr id="111" name="Picture 110">
            <a:extLst>
              <a:ext uri="{FF2B5EF4-FFF2-40B4-BE49-F238E27FC236}">
                <a16:creationId xmlns:a16="http://schemas.microsoft.com/office/drawing/2014/main" id="{90BCCFAB-F9BB-5B1D-2CD4-6DCBFC0AD970}"/>
              </a:ext>
            </a:extLst>
          </p:cNvPr>
          <p:cNvPicPr>
            <a:picLocks noChangeAspect="1"/>
          </p:cNvPicPr>
          <p:nvPr/>
        </p:nvPicPr>
        <p:blipFill>
          <a:blip r:embed="rId10"/>
          <a:stretch>
            <a:fillRect/>
          </a:stretch>
        </p:blipFill>
        <p:spPr>
          <a:xfrm>
            <a:off x="36470690" y="17017588"/>
            <a:ext cx="6290472" cy="5346901"/>
          </a:xfrm>
          <a:prstGeom prst="rect">
            <a:avLst/>
          </a:prstGeom>
        </p:spPr>
      </p:pic>
      <p:pic>
        <p:nvPicPr>
          <p:cNvPr id="112" name="Picture 111">
            <a:extLst>
              <a:ext uri="{FF2B5EF4-FFF2-40B4-BE49-F238E27FC236}">
                <a16:creationId xmlns:a16="http://schemas.microsoft.com/office/drawing/2014/main" id="{4A9F92C9-2830-8F2C-A101-4626591D1508}"/>
              </a:ext>
            </a:extLst>
          </p:cNvPr>
          <p:cNvPicPr>
            <a:picLocks noChangeAspect="1"/>
          </p:cNvPicPr>
          <p:nvPr/>
        </p:nvPicPr>
        <p:blipFill>
          <a:blip r:embed="rId11"/>
          <a:stretch>
            <a:fillRect/>
          </a:stretch>
        </p:blipFill>
        <p:spPr>
          <a:xfrm>
            <a:off x="36467000" y="11422594"/>
            <a:ext cx="6294162" cy="5335996"/>
          </a:xfrm>
          <a:prstGeom prst="rect">
            <a:avLst/>
          </a:prstGeom>
        </p:spPr>
      </p:pic>
      <p:pic>
        <p:nvPicPr>
          <p:cNvPr id="113" name="Picture 112">
            <a:extLst>
              <a:ext uri="{FF2B5EF4-FFF2-40B4-BE49-F238E27FC236}">
                <a16:creationId xmlns:a16="http://schemas.microsoft.com/office/drawing/2014/main" id="{2D614B1E-5813-F494-C3C2-AA0EC400808F}"/>
              </a:ext>
            </a:extLst>
          </p:cNvPr>
          <p:cNvPicPr>
            <a:picLocks noChangeAspect="1"/>
          </p:cNvPicPr>
          <p:nvPr/>
        </p:nvPicPr>
        <p:blipFill>
          <a:blip r:embed="rId12"/>
          <a:stretch>
            <a:fillRect/>
          </a:stretch>
        </p:blipFill>
        <p:spPr>
          <a:xfrm>
            <a:off x="42867573" y="11379892"/>
            <a:ext cx="6290472" cy="5358549"/>
          </a:xfrm>
          <a:prstGeom prst="rect">
            <a:avLst/>
          </a:prstGeom>
        </p:spPr>
      </p:pic>
      <p:pic>
        <p:nvPicPr>
          <p:cNvPr id="114" name="Picture 113">
            <a:extLst>
              <a:ext uri="{FF2B5EF4-FFF2-40B4-BE49-F238E27FC236}">
                <a16:creationId xmlns:a16="http://schemas.microsoft.com/office/drawing/2014/main" id="{AF349000-B5ED-352B-F7DE-484417ABF6E2}"/>
              </a:ext>
            </a:extLst>
          </p:cNvPr>
          <p:cNvPicPr>
            <a:picLocks noChangeAspect="1"/>
          </p:cNvPicPr>
          <p:nvPr/>
        </p:nvPicPr>
        <p:blipFill rotWithShape="1">
          <a:blip r:embed="rId13">
            <a:extLst>
              <a:ext uri="{28A0092B-C50C-407E-A947-70E740481C1C}">
                <a14:useLocalDpi xmlns:a14="http://schemas.microsoft.com/office/drawing/2010/main" val="0"/>
              </a:ext>
            </a:extLst>
          </a:blip>
          <a:srcRect t="22" r="11079" b="22"/>
          <a:stretch/>
        </p:blipFill>
        <p:spPr>
          <a:xfrm>
            <a:off x="29358057" y="10564393"/>
            <a:ext cx="5987639" cy="4049733"/>
          </a:xfrm>
          <a:prstGeom prst="rect">
            <a:avLst/>
          </a:prstGeom>
        </p:spPr>
      </p:pic>
      <p:sp>
        <p:nvSpPr>
          <p:cNvPr id="115" name="Isosceles Triangle 114">
            <a:extLst>
              <a:ext uri="{FF2B5EF4-FFF2-40B4-BE49-F238E27FC236}">
                <a16:creationId xmlns:a16="http://schemas.microsoft.com/office/drawing/2014/main" id="{4DBFD177-AF01-3F82-39BB-48BF552E064C}"/>
              </a:ext>
            </a:extLst>
          </p:cNvPr>
          <p:cNvSpPr/>
          <p:nvPr/>
        </p:nvSpPr>
        <p:spPr>
          <a:xfrm>
            <a:off x="30998993" y="19782735"/>
            <a:ext cx="4247199" cy="2629865"/>
          </a:xfrm>
          <a:prstGeom prst="triangle">
            <a:avLst>
              <a:gd name="adj" fmla="val 100000"/>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FFFF"/>
              </a:solidFill>
            </a:endParaRPr>
          </a:p>
        </p:txBody>
      </p:sp>
      <p:pic>
        <p:nvPicPr>
          <p:cNvPr id="116" name="Picture 115">
            <a:extLst>
              <a:ext uri="{FF2B5EF4-FFF2-40B4-BE49-F238E27FC236}">
                <a16:creationId xmlns:a16="http://schemas.microsoft.com/office/drawing/2014/main" id="{CB3FD5D3-2175-545D-542A-4EBA4043EFC7}"/>
              </a:ext>
            </a:extLst>
          </p:cNvPr>
          <p:cNvPicPr>
            <a:picLocks noChangeAspect="1"/>
          </p:cNvPicPr>
          <p:nvPr/>
        </p:nvPicPr>
        <p:blipFill rotWithShape="1">
          <a:blip r:embed="rId14">
            <a:extLst>
              <a:ext uri="{28A0092B-C50C-407E-A947-70E740481C1C}">
                <a14:useLocalDpi xmlns:a14="http://schemas.microsoft.com/office/drawing/2010/main" val="0"/>
              </a:ext>
            </a:extLst>
          </a:blip>
          <a:srcRect t="12" r="9470" b="824"/>
          <a:stretch/>
        </p:blipFill>
        <p:spPr>
          <a:xfrm>
            <a:off x="22936823" y="18957198"/>
            <a:ext cx="5965767" cy="3996813"/>
          </a:xfrm>
          <a:prstGeom prst="rect">
            <a:avLst/>
          </a:prstGeom>
        </p:spPr>
      </p:pic>
      <p:pic>
        <p:nvPicPr>
          <p:cNvPr id="117" name="Picture 116">
            <a:extLst>
              <a:ext uri="{FF2B5EF4-FFF2-40B4-BE49-F238E27FC236}">
                <a16:creationId xmlns:a16="http://schemas.microsoft.com/office/drawing/2014/main" id="{A83952FE-EF14-19A4-0035-E5D78FF19576}"/>
              </a:ext>
            </a:extLst>
          </p:cNvPr>
          <p:cNvPicPr>
            <a:picLocks noChangeAspect="1"/>
          </p:cNvPicPr>
          <p:nvPr/>
        </p:nvPicPr>
        <p:blipFill rotWithShape="1">
          <a:blip r:embed="rId15"/>
          <a:srcRect r="11612"/>
          <a:stretch/>
        </p:blipFill>
        <p:spPr>
          <a:xfrm>
            <a:off x="29366542" y="18942291"/>
            <a:ext cx="5955703" cy="4011719"/>
          </a:xfrm>
          <a:prstGeom prst="rect">
            <a:avLst/>
          </a:prstGeom>
        </p:spPr>
      </p:pic>
      <p:pic>
        <p:nvPicPr>
          <p:cNvPr id="118" name="Picture 117">
            <a:extLst>
              <a:ext uri="{FF2B5EF4-FFF2-40B4-BE49-F238E27FC236}">
                <a16:creationId xmlns:a16="http://schemas.microsoft.com/office/drawing/2014/main" id="{7D6BDCA0-944E-97F4-121E-05C7072BB3B4}"/>
              </a:ext>
            </a:extLst>
          </p:cNvPr>
          <p:cNvPicPr>
            <a:picLocks noChangeAspect="1"/>
          </p:cNvPicPr>
          <p:nvPr/>
        </p:nvPicPr>
        <p:blipFill rotWithShape="1">
          <a:blip r:embed="rId16">
            <a:extLst>
              <a:ext uri="{28A0092B-C50C-407E-A947-70E740481C1C}">
                <a14:useLocalDpi xmlns:a14="http://schemas.microsoft.com/office/drawing/2010/main" val="0"/>
              </a:ext>
            </a:extLst>
          </a:blip>
          <a:srcRect l="1" r="8813"/>
          <a:stretch/>
        </p:blipFill>
        <p:spPr>
          <a:xfrm>
            <a:off x="16525331" y="14815001"/>
            <a:ext cx="5995368" cy="3983700"/>
          </a:xfrm>
          <a:prstGeom prst="rect">
            <a:avLst/>
          </a:prstGeom>
        </p:spPr>
      </p:pic>
      <p:pic>
        <p:nvPicPr>
          <p:cNvPr id="119" name="Picture 118">
            <a:extLst>
              <a:ext uri="{FF2B5EF4-FFF2-40B4-BE49-F238E27FC236}">
                <a16:creationId xmlns:a16="http://schemas.microsoft.com/office/drawing/2014/main" id="{176C5A7B-4A24-40C7-53AA-9510CE6FDCB1}"/>
              </a:ext>
            </a:extLst>
          </p:cNvPr>
          <p:cNvPicPr>
            <a:picLocks noChangeAspect="1"/>
          </p:cNvPicPr>
          <p:nvPr/>
        </p:nvPicPr>
        <p:blipFill rotWithShape="1">
          <a:blip r:embed="rId17"/>
          <a:srcRect t="296" r="9422" b="4793"/>
          <a:stretch/>
        </p:blipFill>
        <p:spPr>
          <a:xfrm>
            <a:off x="16518124" y="10564393"/>
            <a:ext cx="5996270" cy="4019642"/>
          </a:xfrm>
          <a:prstGeom prst="rect">
            <a:avLst/>
          </a:prstGeom>
        </p:spPr>
      </p:pic>
      <p:pic>
        <p:nvPicPr>
          <p:cNvPr id="120" name="Picture 119">
            <a:extLst>
              <a:ext uri="{FF2B5EF4-FFF2-40B4-BE49-F238E27FC236}">
                <a16:creationId xmlns:a16="http://schemas.microsoft.com/office/drawing/2014/main" id="{27AD24A3-C7F8-1143-8837-A3755C837064}"/>
              </a:ext>
            </a:extLst>
          </p:cNvPr>
          <p:cNvPicPr>
            <a:picLocks noChangeAspect="1"/>
          </p:cNvPicPr>
          <p:nvPr/>
        </p:nvPicPr>
        <p:blipFill rotWithShape="1">
          <a:blip r:embed="rId18"/>
          <a:srcRect r="8974" b="8591"/>
          <a:stretch/>
        </p:blipFill>
        <p:spPr>
          <a:xfrm>
            <a:off x="16538924" y="18947105"/>
            <a:ext cx="5965767" cy="3983700"/>
          </a:xfrm>
          <a:prstGeom prst="rect">
            <a:avLst/>
          </a:prstGeom>
        </p:spPr>
      </p:pic>
      <p:pic>
        <p:nvPicPr>
          <p:cNvPr id="121" name="Picture 120">
            <a:extLst>
              <a:ext uri="{FF2B5EF4-FFF2-40B4-BE49-F238E27FC236}">
                <a16:creationId xmlns:a16="http://schemas.microsoft.com/office/drawing/2014/main" id="{75867F79-0DE7-FC6A-261C-0A00C5500250}"/>
              </a:ext>
            </a:extLst>
          </p:cNvPr>
          <p:cNvPicPr>
            <a:picLocks noChangeAspect="1"/>
          </p:cNvPicPr>
          <p:nvPr/>
        </p:nvPicPr>
        <p:blipFill rotWithShape="1">
          <a:blip r:embed="rId19">
            <a:extLst>
              <a:ext uri="{28A0092B-C50C-407E-A947-70E740481C1C}">
                <a14:useLocalDpi xmlns:a14="http://schemas.microsoft.com/office/drawing/2010/main" val="0"/>
              </a:ext>
            </a:extLst>
          </a:blip>
          <a:srcRect l="926" t="598" r="12377" b="3036"/>
          <a:stretch/>
        </p:blipFill>
        <p:spPr>
          <a:xfrm>
            <a:off x="29360336" y="14752355"/>
            <a:ext cx="5985359" cy="4047581"/>
          </a:xfrm>
          <a:prstGeom prst="rect">
            <a:avLst/>
          </a:prstGeom>
          <a:effectLst/>
        </p:spPr>
      </p:pic>
      <mc:AlternateContent xmlns:mc="http://schemas.openxmlformats.org/markup-compatibility/2006" xmlns:a14="http://schemas.microsoft.com/office/drawing/2010/main">
        <mc:Choice Requires="a14">
          <p:sp>
            <p:nvSpPr>
              <p:cNvPr id="122" name="TextBox 121">
                <a:extLst>
                  <a:ext uri="{FF2B5EF4-FFF2-40B4-BE49-F238E27FC236}">
                    <a16:creationId xmlns:a16="http://schemas.microsoft.com/office/drawing/2014/main" id="{EFCE9DAC-1E9B-9766-F550-3750F3E09802}"/>
                  </a:ext>
                </a:extLst>
              </p:cNvPr>
              <p:cNvSpPr txBox="1"/>
              <p:nvPr/>
            </p:nvSpPr>
            <p:spPr>
              <a:xfrm>
                <a:off x="15465611" y="11945471"/>
                <a:ext cx="938752" cy="76944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CA" sz="4400" b="0" i="1" smtClean="0">
                              <a:latin typeface="Cambria Math" panose="02040503050406030204" pitchFamily="18" charset="0"/>
                            </a:rPr>
                          </m:ctrlPr>
                        </m:sSubPr>
                        <m:e>
                          <m:r>
                            <a:rPr lang="en-CA" sz="4400" b="0" i="1" smtClean="0">
                              <a:latin typeface="Cambria Math" panose="02040503050406030204" pitchFamily="18" charset="0"/>
                            </a:rPr>
                            <m:t>𝑡</m:t>
                          </m:r>
                        </m:e>
                        <m:sub>
                          <m:r>
                            <a:rPr lang="en-CA" sz="4400" b="0" i="1" smtClean="0">
                              <a:latin typeface="Cambria Math" panose="02040503050406030204" pitchFamily="18" charset="0"/>
                            </a:rPr>
                            <m:t>1</m:t>
                          </m:r>
                        </m:sub>
                      </m:sSub>
                    </m:oMath>
                  </m:oMathPara>
                </a14:m>
                <a:endParaRPr lang="en-CA" sz="4400" dirty="0"/>
              </a:p>
            </p:txBody>
          </p:sp>
        </mc:Choice>
        <mc:Fallback xmlns="">
          <p:sp>
            <p:nvSpPr>
              <p:cNvPr id="122" name="TextBox 121">
                <a:extLst>
                  <a:ext uri="{FF2B5EF4-FFF2-40B4-BE49-F238E27FC236}">
                    <a16:creationId xmlns:a16="http://schemas.microsoft.com/office/drawing/2014/main" id="{EFCE9DAC-1E9B-9766-F550-3750F3E09802}"/>
                  </a:ext>
                </a:extLst>
              </p:cNvPr>
              <p:cNvSpPr txBox="1">
                <a:spLocks noRot="1" noChangeAspect="1" noMove="1" noResize="1" noEditPoints="1" noAdjustHandles="1" noChangeArrowheads="1" noChangeShapeType="1" noTextEdit="1"/>
              </p:cNvSpPr>
              <p:nvPr/>
            </p:nvSpPr>
            <p:spPr>
              <a:xfrm>
                <a:off x="15465611" y="11945471"/>
                <a:ext cx="938752" cy="769441"/>
              </a:xfrm>
              <a:prstGeom prst="rect">
                <a:avLst/>
              </a:prstGeom>
              <a:blipFill>
                <a:blip r:embed="rId20"/>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23" name="TextBox 122">
                <a:extLst>
                  <a:ext uri="{FF2B5EF4-FFF2-40B4-BE49-F238E27FC236}">
                    <a16:creationId xmlns:a16="http://schemas.microsoft.com/office/drawing/2014/main" id="{732E2A2D-D593-277C-5D28-97DC6CF0D07D}"/>
                  </a:ext>
                </a:extLst>
              </p:cNvPr>
              <p:cNvSpPr txBox="1"/>
              <p:nvPr/>
            </p:nvSpPr>
            <p:spPr>
              <a:xfrm>
                <a:off x="15458122" y="16127793"/>
                <a:ext cx="938752" cy="76944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CA" sz="4400" b="0" i="1" smtClean="0">
                              <a:latin typeface="Cambria Math" panose="02040503050406030204" pitchFamily="18" charset="0"/>
                            </a:rPr>
                          </m:ctrlPr>
                        </m:sSubPr>
                        <m:e>
                          <m:r>
                            <a:rPr lang="en-CA" sz="4400" b="0" i="1" smtClean="0">
                              <a:latin typeface="Cambria Math" panose="02040503050406030204" pitchFamily="18" charset="0"/>
                            </a:rPr>
                            <m:t>𝑡</m:t>
                          </m:r>
                        </m:e>
                        <m:sub>
                          <m:r>
                            <a:rPr lang="en-CA" sz="4400" b="0" i="1" smtClean="0">
                              <a:latin typeface="Cambria Math" panose="02040503050406030204" pitchFamily="18" charset="0"/>
                            </a:rPr>
                            <m:t>2</m:t>
                          </m:r>
                        </m:sub>
                      </m:sSub>
                    </m:oMath>
                  </m:oMathPara>
                </a14:m>
                <a:endParaRPr lang="en-CA" sz="4400" dirty="0"/>
              </a:p>
            </p:txBody>
          </p:sp>
        </mc:Choice>
        <mc:Fallback xmlns="">
          <p:sp>
            <p:nvSpPr>
              <p:cNvPr id="123" name="TextBox 122">
                <a:extLst>
                  <a:ext uri="{FF2B5EF4-FFF2-40B4-BE49-F238E27FC236}">
                    <a16:creationId xmlns:a16="http://schemas.microsoft.com/office/drawing/2014/main" id="{732E2A2D-D593-277C-5D28-97DC6CF0D07D}"/>
                  </a:ext>
                </a:extLst>
              </p:cNvPr>
              <p:cNvSpPr txBox="1">
                <a:spLocks noRot="1" noChangeAspect="1" noMove="1" noResize="1" noEditPoints="1" noAdjustHandles="1" noChangeArrowheads="1" noChangeShapeType="1" noTextEdit="1"/>
              </p:cNvSpPr>
              <p:nvPr/>
            </p:nvSpPr>
            <p:spPr>
              <a:xfrm>
                <a:off x="15458122" y="16127793"/>
                <a:ext cx="938752" cy="769441"/>
              </a:xfrm>
              <a:prstGeom prst="rect">
                <a:avLst/>
              </a:prstGeom>
              <a:blipFill>
                <a:blip r:embed="rId21"/>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24" name="TextBox 123">
                <a:extLst>
                  <a:ext uri="{FF2B5EF4-FFF2-40B4-BE49-F238E27FC236}">
                    <a16:creationId xmlns:a16="http://schemas.microsoft.com/office/drawing/2014/main" id="{407059C0-A51D-C759-6DBB-B1334E6425D6}"/>
                  </a:ext>
                </a:extLst>
              </p:cNvPr>
              <p:cNvSpPr txBox="1"/>
              <p:nvPr/>
            </p:nvSpPr>
            <p:spPr>
              <a:xfrm>
                <a:off x="15465611" y="20212039"/>
                <a:ext cx="938752" cy="82375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CA" sz="4400" b="0" i="1" smtClean="0">
                              <a:latin typeface="Cambria Math" panose="02040503050406030204" pitchFamily="18" charset="0"/>
                            </a:rPr>
                          </m:ctrlPr>
                        </m:sSubPr>
                        <m:e>
                          <m:r>
                            <a:rPr lang="en-CA" sz="4400" b="0" i="1" smtClean="0">
                              <a:latin typeface="Cambria Math" panose="02040503050406030204" pitchFamily="18" charset="0"/>
                            </a:rPr>
                            <m:t>𝑡</m:t>
                          </m:r>
                        </m:e>
                        <m:sub>
                          <m:r>
                            <a:rPr lang="en-CA" sz="4400" b="0" i="1" smtClean="0">
                              <a:latin typeface="Cambria Math" panose="02040503050406030204" pitchFamily="18" charset="0"/>
                            </a:rPr>
                            <m:t>𝑓</m:t>
                          </m:r>
                        </m:sub>
                      </m:sSub>
                    </m:oMath>
                  </m:oMathPara>
                </a14:m>
                <a:endParaRPr lang="en-CA" sz="4400" dirty="0"/>
              </a:p>
            </p:txBody>
          </p:sp>
        </mc:Choice>
        <mc:Fallback xmlns="">
          <p:sp>
            <p:nvSpPr>
              <p:cNvPr id="124" name="TextBox 123">
                <a:extLst>
                  <a:ext uri="{FF2B5EF4-FFF2-40B4-BE49-F238E27FC236}">
                    <a16:creationId xmlns:a16="http://schemas.microsoft.com/office/drawing/2014/main" id="{407059C0-A51D-C759-6DBB-B1334E6425D6}"/>
                  </a:ext>
                </a:extLst>
              </p:cNvPr>
              <p:cNvSpPr txBox="1">
                <a:spLocks noRot="1" noChangeAspect="1" noMove="1" noResize="1" noEditPoints="1" noAdjustHandles="1" noChangeArrowheads="1" noChangeShapeType="1" noTextEdit="1"/>
              </p:cNvSpPr>
              <p:nvPr/>
            </p:nvSpPr>
            <p:spPr>
              <a:xfrm>
                <a:off x="15465611" y="20212039"/>
                <a:ext cx="938752" cy="823752"/>
              </a:xfrm>
              <a:prstGeom prst="rect">
                <a:avLst/>
              </a:prstGeom>
              <a:blipFill>
                <a:blip r:embed="rId22"/>
                <a:stretch>
                  <a:fillRect/>
                </a:stretch>
              </a:blipFill>
            </p:spPr>
            <p:txBody>
              <a:bodyPr/>
              <a:lstStyle/>
              <a:p>
                <a:r>
                  <a:rPr lang="en-CA">
                    <a:noFill/>
                  </a:rPr>
                  <a:t> </a:t>
                </a:r>
              </a:p>
            </p:txBody>
          </p:sp>
        </mc:Fallback>
      </mc:AlternateContent>
      <p:sp>
        <p:nvSpPr>
          <p:cNvPr id="125" name="Isosceles Triangle 124">
            <a:extLst>
              <a:ext uri="{FF2B5EF4-FFF2-40B4-BE49-F238E27FC236}">
                <a16:creationId xmlns:a16="http://schemas.microsoft.com/office/drawing/2014/main" id="{29F69E5A-DA90-4581-0C58-F07F25EBE4D3}"/>
              </a:ext>
            </a:extLst>
          </p:cNvPr>
          <p:cNvSpPr/>
          <p:nvPr/>
        </p:nvSpPr>
        <p:spPr>
          <a:xfrm>
            <a:off x="18267181" y="11940835"/>
            <a:ext cx="4503863" cy="2663566"/>
          </a:xfrm>
          <a:prstGeom prst="triangle">
            <a:avLst>
              <a:gd name="adj" fmla="val 100000"/>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FFFF"/>
              </a:solidFill>
            </a:endParaRPr>
          </a:p>
        </p:txBody>
      </p:sp>
      <p:sp>
        <p:nvSpPr>
          <p:cNvPr id="126" name="Isosceles Triangle 125">
            <a:extLst>
              <a:ext uri="{FF2B5EF4-FFF2-40B4-BE49-F238E27FC236}">
                <a16:creationId xmlns:a16="http://schemas.microsoft.com/office/drawing/2014/main" id="{8294F856-7A53-0020-C9EF-0A876FA493D1}"/>
              </a:ext>
            </a:extLst>
          </p:cNvPr>
          <p:cNvSpPr/>
          <p:nvPr/>
        </p:nvSpPr>
        <p:spPr>
          <a:xfrm>
            <a:off x="18663453" y="16405808"/>
            <a:ext cx="4175174" cy="2464644"/>
          </a:xfrm>
          <a:prstGeom prst="triangle">
            <a:avLst>
              <a:gd name="adj" fmla="val 100000"/>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FFFF"/>
              </a:solidFill>
            </a:endParaRPr>
          </a:p>
        </p:txBody>
      </p:sp>
      <p:sp>
        <p:nvSpPr>
          <p:cNvPr id="127" name="Isosceles Triangle 126">
            <a:extLst>
              <a:ext uri="{FF2B5EF4-FFF2-40B4-BE49-F238E27FC236}">
                <a16:creationId xmlns:a16="http://schemas.microsoft.com/office/drawing/2014/main" id="{306503CE-36EF-4E34-D247-A8C92B5549EB}"/>
              </a:ext>
            </a:extLst>
          </p:cNvPr>
          <p:cNvSpPr/>
          <p:nvPr/>
        </p:nvSpPr>
        <p:spPr>
          <a:xfrm>
            <a:off x="18175257" y="20343892"/>
            <a:ext cx="4503863" cy="2663566"/>
          </a:xfrm>
          <a:prstGeom prst="triangle">
            <a:avLst>
              <a:gd name="adj" fmla="val 100000"/>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FFFF"/>
              </a:solidFill>
            </a:endParaRPr>
          </a:p>
        </p:txBody>
      </p:sp>
      <p:sp>
        <p:nvSpPr>
          <p:cNvPr id="128" name="Isosceles Triangle 127">
            <a:extLst>
              <a:ext uri="{FF2B5EF4-FFF2-40B4-BE49-F238E27FC236}">
                <a16:creationId xmlns:a16="http://schemas.microsoft.com/office/drawing/2014/main" id="{A1A370F6-E087-6775-5593-3FF969068918}"/>
              </a:ext>
            </a:extLst>
          </p:cNvPr>
          <p:cNvSpPr/>
          <p:nvPr/>
        </p:nvSpPr>
        <p:spPr>
          <a:xfrm>
            <a:off x="25027496" y="12132958"/>
            <a:ext cx="4146712" cy="2558061"/>
          </a:xfrm>
          <a:prstGeom prst="triangle">
            <a:avLst>
              <a:gd name="adj" fmla="val 99875"/>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FFFF"/>
              </a:solidFill>
            </a:endParaRPr>
          </a:p>
        </p:txBody>
      </p:sp>
      <p:sp>
        <p:nvSpPr>
          <p:cNvPr id="129" name="Isosceles Triangle 128">
            <a:extLst>
              <a:ext uri="{FF2B5EF4-FFF2-40B4-BE49-F238E27FC236}">
                <a16:creationId xmlns:a16="http://schemas.microsoft.com/office/drawing/2014/main" id="{C097BF4F-8CAD-B034-F6C9-77B65FB4C672}"/>
              </a:ext>
            </a:extLst>
          </p:cNvPr>
          <p:cNvSpPr/>
          <p:nvPr/>
        </p:nvSpPr>
        <p:spPr>
          <a:xfrm>
            <a:off x="24839411" y="16318335"/>
            <a:ext cx="4146712" cy="2507792"/>
          </a:xfrm>
          <a:prstGeom prst="triangle">
            <a:avLst>
              <a:gd name="adj" fmla="val 100000"/>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FFFF"/>
              </a:solidFill>
            </a:endParaRPr>
          </a:p>
        </p:txBody>
      </p:sp>
      <p:sp>
        <p:nvSpPr>
          <p:cNvPr id="130" name="Isosceles Triangle 129">
            <a:extLst>
              <a:ext uri="{FF2B5EF4-FFF2-40B4-BE49-F238E27FC236}">
                <a16:creationId xmlns:a16="http://schemas.microsoft.com/office/drawing/2014/main" id="{3D050546-0F38-853E-7C24-7B022CBFAC63}"/>
              </a:ext>
            </a:extLst>
          </p:cNvPr>
          <p:cNvSpPr/>
          <p:nvPr/>
        </p:nvSpPr>
        <p:spPr>
          <a:xfrm>
            <a:off x="24604976" y="20506001"/>
            <a:ext cx="4503863" cy="2723397"/>
          </a:xfrm>
          <a:prstGeom prst="triangle">
            <a:avLst>
              <a:gd name="adj" fmla="val 100000"/>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FFFF"/>
              </a:solidFill>
            </a:endParaRPr>
          </a:p>
        </p:txBody>
      </p:sp>
      <p:sp>
        <p:nvSpPr>
          <p:cNvPr id="131" name="Isosceles Triangle 130">
            <a:extLst>
              <a:ext uri="{FF2B5EF4-FFF2-40B4-BE49-F238E27FC236}">
                <a16:creationId xmlns:a16="http://schemas.microsoft.com/office/drawing/2014/main" id="{7B54DEDE-27B0-B8E1-70C3-B06CF6363157}"/>
              </a:ext>
            </a:extLst>
          </p:cNvPr>
          <p:cNvSpPr/>
          <p:nvPr/>
        </p:nvSpPr>
        <p:spPr>
          <a:xfrm>
            <a:off x="30796118" y="11883523"/>
            <a:ext cx="4727531" cy="2778190"/>
          </a:xfrm>
          <a:prstGeom prst="triangle">
            <a:avLst>
              <a:gd name="adj" fmla="val 100000"/>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FFFF"/>
              </a:solidFill>
            </a:endParaRPr>
          </a:p>
        </p:txBody>
      </p:sp>
      <p:sp>
        <p:nvSpPr>
          <p:cNvPr id="132" name="Isosceles Triangle 131">
            <a:extLst>
              <a:ext uri="{FF2B5EF4-FFF2-40B4-BE49-F238E27FC236}">
                <a16:creationId xmlns:a16="http://schemas.microsoft.com/office/drawing/2014/main" id="{D6FCC634-E42E-D749-2445-607FBDB88A6B}"/>
              </a:ext>
            </a:extLst>
          </p:cNvPr>
          <p:cNvSpPr/>
          <p:nvPr/>
        </p:nvSpPr>
        <p:spPr>
          <a:xfrm>
            <a:off x="31211228" y="16200839"/>
            <a:ext cx="4389403" cy="2613673"/>
          </a:xfrm>
          <a:prstGeom prst="triangle">
            <a:avLst>
              <a:gd name="adj" fmla="val 100000"/>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FFFF"/>
              </a:solidFill>
            </a:endParaRPr>
          </a:p>
        </p:txBody>
      </p:sp>
      <p:sp>
        <p:nvSpPr>
          <p:cNvPr id="133" name="Isosceles Triangle 132">
            <a:extLst>
              <a:ext uri="{FF2B5EF4-FFF2-40B4-BE49-F238E27FC236}">
                <a16:creationId xmlns:a16="http://schemas.microsoft.com/office/drawing/2014/main" id="{5C0E7644-5376-AF88-F8FD-4B98195DD2C8}"/>
              </a:ext>
            </a:extLst>
          </p:cNvPr>
          <p:cNvSpPr/>
          <p:nvPr/>
        </p:nvSpPr>
        <p:spPr>
          <a:xfrm>
            <a:off x="31060833" y="20269764"/>
            <a:ext cx="4519115" cy="2689516"/>
          </a:xfrm>
          <a:prstGeom prst="triangle">
            <a:avLst>
              <a:gd name="adj" fmla="val 100000"/>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FFFF"/>
              </a:solidFill>
            </a:endParaRPr>
          </a:p>
        </p:txBody>
      </p:sp>
      <p:sp>
        <p:nvSpPr>
          <p:cNvPr id="134" name="Freeform: Shape 133">
            <a:extLst>
              <a:ext uri="{FF2B5EF4-FFF2-40B4-BE49-F238E27FC236}">
                <a16:creationId xmlns:a16="http://schemas.microsoft.com/office/drawing/2014/main" id="{1F8F8173-D8FF-3CA8-43E5-E2900D765E64}"/>
              </a:ext>
            </a:extLst>
          </p:cNvPr>
          <p:cNvSpPr/>
          <p:nvPr/>
        </p:nvSpPr>
        <p:spPr>
          <a:xfrm>
            <a:off x="26476584" y="7199771"/>
            <a:ext cx="602672" cy="912438"/>
          </a:xfrm>
          <a:custGeom>
            <a:avLst/>
            <a:gdLst>
              <a:gd name="connsiteX0" fmla="*/ 543224 w 546410"/>
              <a:gd name="connsiteY0" fmla="*/ 0 h 844307"/>
              <a:gd name="connsiteX1" fmla="*/ 546410 w 546410"/>
              <a:gd name="connsiteY1" fmla="*/ 495433 h 844307"/>
              <a:gd name="connsiteX2" fmla="*/ 7966 w 546410"/>
              <a:gd name="connsiteY2" fmla="*/ 844307 h 844307"/>
              <a:gd name="connsiteX3" fmla="*/ 0 w 546410"/>
              <a:gd name="connsiteY3" fmla="*/ 312234 h 844307"/>
              <a:gd name="connsiteX4" fmla="*/ 543224 w 546410"/>
              <a:gd name="connsiteY4" fmla="*/ 0 h 844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410" h="844307">
                <a:moveTo>
                  <a:pt x="543224" y="0"/>
                </a:moveTo>
                <a:lnTo>
                  <a:pt x="546410" y="495433"/>
                </a:lnTo>
                <a:lnTo>
                  <a:pt x="7966" y="844307"/>
                </a:lnTo>
                <a:lnTo>
                  <a:pt x="0" y="312234"/>
                </a:lnTo>
                <a:lnTo>
                  <a:pt x="543224" y="0"/>
                </a:lnTo>
                <a:close/>
              </a:path>
            </a:pathLst>
          </a:custGeom>
          <a:solidFill>
            <a:srgbClr val="999E9A">
              <a:alpha val="9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5" name="Freeform: Shape 134">
            <a:extLst>
              <a:ext uri="{FF2B5EF4-FFF2-40B4-BE49-F238E27FC236}">
                <a16:creationId xmlns:a16="http://schemas.microsoft.com/office/drawing/2014/main" id="{958D38EB-5FBE-0537-070D-D54BC2F28F87}"/>
              </a:ext>
            </a:extLst>
          </p:cNvPr>
          <p:cNvSpPr/>
          <p:nvPr/>
        </p:nvSpPr>
        <p:spPr>
          <a:xfrm>
            <a:off x="26504611" y="11510501"/>
            <a:ext cx="634089" cy="920611"/>
          </a:xfrm>
          <a:custGeom>
            <a:avLst/>
            <a:gdLst>
              <a:gd name="connsiteX0" fmla="*/ 543224 w 546410"/>
              <a:gd name="connsiteY0" fmla="*/ 0 h 844307"/>
              <a:gd name="connsiteX1" fmla="*/ 546410 w 546410"/>
              <a:gd name="connsiteY1" fmla="*/ 495433 h 844307"/>
              <a:gd name="connsiteX2" fmla="*/ 7966 w 546410"/>
              <a:gd name="connsiteY2" fmla="*/ 844307 h 844307"/>
              <a:gd name="connsiteX3" fmla="*/ 0 w 546410"/>
              <a:gd name="connsiteY3" fmla="*/ 312234 h 844307"/>
              <a:gd name="connsiteX4" fmla="*/ 543224 w 546410"/>
              <a:gd name="connsiteY4" fmla="*/ 0 h 844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410" h="844307">
                <a:moveTo>
                  <a:pt x="543224" y="0"/>
                </a:moveTo>
                <a:lnTo>
                  <a:pt x="546410" y="495433"/>
                </a:lnTo>
                <a:lnTo>
                  <a:pt x="7966" y="844307"/>
                </a:lnTo>
                <a:lnTo>
                  <a:pt x="0" y="312234"/>
                </a:lnTo>
                <a:lnTo>
                  <a:pt x="543224" y="0"/>
                </a:lnTo>
                <a:close/>
              </a:path>
            </a:pathLst>
          </a:custGeom>
          <a:solidFill>
            <a:srgbClr val="999E9A">
              <a:alpha val="9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6" name="Freeform: Shape 135">
            <a:extLst>
              <a:ext uri="{FF2B5EF4-FFF2-40B4-BE49-F238E27FC236}">
                <a16:creationId xmlns:a16="http://schemas.microsoft.com/office/drawing/2014/main" id="{2E759A84-BB3D-E5BC-589F-564FF433207C}"/>
              </a:ext>
            </a:extLst>
          </p:cNvPr>
          <p:cNvSpPr/>
          <p:nvPr/>
        </p:nvSpPr>
        <p:spPr>
          <a:xfrm>
            <a:off x="26504611" y="15624813"/>
            <a:ext cx="634089" cy="941881"/>
          </a:xfrm>
          <a:custGeom>
            <a:avLst/>
            <a:gdLst>
              <a:gd name="connsiteX0" fmla="*/ 543224 w 546410"/>
              <a:gd name="connsiteY0" fmla="*/ 0 h 844307"/>
              <a:gd name="connsiteX1" fmla="*/ 546410 w 546410"/>
              <a:gd name="connsiteY1" fmla="*/ 495433 h 844307"/>
              <a:gd name="connsiteX2" fmla="*/ 7966 w 546410"/>
              <a:gd name="connsiteY2" fmla="*/ 844307 h 844307"/>
              <a:gd name="connsiteX3" fmla="*/ 0 w 546410"/>
              <a:gd name="connsiteY3" fmla="*/ 312234 h 844307"/>
              <a:gd name="connsiteX4" fmla="*/ 543224 w 546410"/>
              <a:gd name="connsiteY4" fmla="*/ 0 h 844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410" h="844307">
                <a:moveTo>
                  <a:pt x="543224" y="0"/>
                </a:moveTo>
                <a:lnTo>
                  <a:pt x="546410" y="495433"/>
                </a:lnTo>
                <a:lnTo>
                  <a:pt x="7966" y="844307"/>
                </a:lnTo>
                <a:lnTo>
                  <a:pt x="0" y="312234"/>
                </a:lnTo>
                <a:lnTo>
                  <a:pt x="543224" y="0"/>
                </a:lnTo>
                <a:close/>
              </a:path>
            </a:pathLst>
          </a:custGeom>
          <a:solidFill>
            <a:srgbClr val="999E9A">
              <a:alpha val="9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7" name="Freeform: Shape 136">
            <a:extLst>
              <a:ext uri="{FF2B5EF4-FFF2-40B4-BE49-F238E27FC236}">
                <a16:creationId xmlns:a16="http://schemas.microsoft.com/office/drawing/2014/main" id="{F28DCA39-4D8F-538B-F005-340C75433B34}"/>
              </a:ext>
            </a:extLst>
          </p:cNvPr>
          <p:cNvSpPr/>
          <p:nvPr/>
        </p:nvSpPr>
        <p:spPr>
          <a:xfrm>
            <a:off x="26590884" y="19789885"/>
            <a:ext cx="621795" cy="938368"/>
          </a:xfrm>
          <a:custGeom>
            <a:avLst/>
            <a:gdLst>
              <a:gd name="connsiteX0" fmla="*/ 543224 w 546410"/>
              <a:gd name="connsiteY0" fmla="*/ 0 h 844307"/>
              <a:gd name="connsiteX1" fmla="*/ 546410 w 546410"/>
              <a:gd name="connsiteY1" fmla="*/ 495433 h 844307"/>
              <a:gd name="connsiteX2" fmla="*/ 7966 w 546410"/>
              <a:gd name="connsiteY2" fmla="*/ 844307 h 844307"/>
              <a:gd name="connsiteX3" fmla="*/ 0 w 546410"/>
              <a:gd name="connsiteY3" fmla="*/ 312234 h 844307"/>
              <a:gd name="connsiteX4" fmla="*/ 543224 w 546410"/>
              <a:gd name="connsiteY4" fmla="*/ 0 h 844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410" h="844307">
                <a:moveTo>
                  <a:pt x="543224" y="0"/>
                </a:moveTo>
                <a:lnTo>
                  <a:pt x="546410" y="495433"/>
                </a:lnTo>
                <a:lnTo>
                  <a:pt x="7966" y="844307"/>
                </a:lnTo>
                <a:lnTo>
                  <a:pt x="0" y="312234"/>
                </a:lnTo>
                <a:lnTo>
                  <a:pt x="543224" y="0"/>
                </a:lnTo>
                <a:close/>
              </a:path>
            </a:pathLst>
          </a:custGeom>
          <a:solidFill>
            <a:srgbClr val="999E9A">
              <a:alpha val="9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38" name="Picture 137">
            <a:extLst>
              <a:ext uri="{FF2B5EF4-FFF2-40B4-BE49-F238E27FC236}">
                <a16:creationId xmlns:a16="http://schemas.microsoft.com/office/drawing/2014/main" id="{A9452D3F-AC90-E02A-8078-EAAF602F2242}"/>
              </a:ext>
            </a:extLst>
          </p:cNvPr>
          <p:cNvPicPr>
            <a:picLocks noChangeAspect="1"/>
          </p:cNvPicPr>
          <p:nvPr/>
        </p:nvPicPr>
        <p:blipFill rotWithShape="1">
          <a:blip r:embed="rId23"/>
          <a:srcRect t="6151" r="3975" b="2764"/>
          <a:stretch/>
        </p:blipFill>
        <p:spPr>
          <a:xfrm>
            <a:off x="6046407" y="13518211"/>
            <a:ext cx="4009841" cy="3615941"/>
          </a:xfrm>
          <a:prstGeom prst="rect">
            <a:avLst/>
          </a:prstGeom>
        </p:spPr>
      </p:pic>
      <p:sp>
        <p:nvSpPr>
          <p:cNvPr id="139" name="Rectangle 138">
            <a:extLst>
              <a:ext uri="{FF2B5EF4-FFF2-40B4-BE49-F238E27FC236}">
                <a16:creationId xmlns:a16="http://schemas.microsoft.com/office/drawing/2014/main" id="{4E433F85-EB19-83C5-A639-647FFC2E4D71}"/>
              </a:ext>
            </a:extLst>
          </p:cNvPr>
          <p:cNvSpPr/>
          <p:nvPr/>
        </p:nvSpPr>
        <p:spPr>
          <a:xfrm rot="19863965">
            <a:off x="5670863" y="20349863"/>
            <a:ext cx="1029186" cy="1027490"/>
          </a:xfrm>
          <a:prstGeom prst="rect">
            <a:avLst/>
          </a:prstGeom>
          <a:noFill/>
          <a:ln w="28575">
            <a:solidFill>
              <a:srgbClr val="0070C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dirty="0"/>
          </a:p>
        </p:txBody>
      </p:sp>
      <p:sp>
        <p:nvSpPr>
          <p:cNvPr id="140" name="TextBox 139">
            <a:extLst>
              <a:ext uri="{FF2B5EF4-FFF2-40B4-BE49-F238E27FC236}">
                <a16:creationId xmlns:a16="http://schemas.microsoft.com/office/drawing/2014/main" id="{F39F1510-571C-CF26-2627-12691C5FEDCA}"/>
              </a:ext>
            </a:extLst>
          </p:cNvPr>
          <p:cNvSpPr txBox="1"/>
          <p:nvPr/>
        </p:nvSpPr>
        <p:spPr>
          <a:xfrm>
            <a:off x="5565387" y="20479294"/>
            <a:ext cx="620069" cy="523220"/>
          </a:xfrm>
          <a:prstGeom prst="rect">
            <a:avLst/>
          </a:prstGeom>
          <a:noFill/>
          <a:ln>
            <a:noFill/>
          </a:ln>
        </p:spPr>
        <p:txBody>
          <a:bodyPr wrap="square" rtlCol="0">
            <a:spAutoFit/>
          </a:bodyPr>
          <a:lstStyle/>
          <a:p>
            <a:r>
              <a:rPr lang="en-CA" sz="2800" dirty="0"/>
              <a:t>2.</a:t>
            </a:r>
          </a:p>
        </p:txBody>
      </p:sp>
      <p:sp>
        <p:nvSpPr>
          <p:cNvPr id="141" name="Rectangle 140">
            <a:extLst>
              <a:ext uri="{FF2B5EF4-FFF2-40B4-BE49-F238E27FC236}">
                <a16:creationId xmlns:a16="http://schemas.microsoft.com/office/drawing/2014/main" id="{34A602BE-AD93-75BD-9A3A-A5B82179BD1F}"/>
              </a:ext>
            </a:extLst>
          </p:cNvPr>
          <p:cNvSpPr/>
          <p:nvPr/>
        </p:nvSpPr>
        <p:spPr>
          <a:xfrm>
            <a:off x="6046407" y="13381732"/>
            <a:ext cx="3944671" cy="3752420"/>
          </a:xfrm>
          <a:prstGeom prst="rect">
            <a:avLst/>
          </a:prstGeom>
          <a:noFill/>
          <a:ln w="28575">
            <a:solidFill>
              <a:srgbClr val="0070C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sp>
        <p:nvSpPr>
          <p:cNvPr id="142" name="TextBox 141">
            <a:extLst>
              <a:ext uri="{FF2B5EF4-FFF2-40B4-BE49-F238E27FC236}">
                <a16:creationId xmlns:a16="http://schemas.microsoft.com/office/drawing/2014/main" id="{F9A5D230-DB4E-6C18-F79E-3E3F6196FAA9}"/>
              </a:ext>
            </a:extLst>
          </p:cNvPr>
          <p:cNvSpPr txBox="1"/>
          <p:nvPr/>
        </p:nvSpPr>
        <p:spPr>
          <a:xfrm>
            <a:off x="6136434" y="13379499"/>
            <a:ext cx="2262627" cy="584775"/>
          </a:xfrm>
          <a:prstGeom prst="rect">
            <a:avLst/>
          </a:prstGeom>
          <a:noFill/>
          <a:ln>
            <a:noFill/>
          </a:ln>
        </p:spPr>
        <p:txBody>
          <a:bodyPr wrap="square" rtlCol="0">
            <a:spAutoFit/>
          </a:bodyPr>
          <a:lstStyle/>
          <a:p>
            <a:r>
              <a:rPr lang="en-CA" sz="3200" u="sng" dirty="0"/>
              <a:t>2. Barrier</a:t>
            </a:r>
          </a:p>
        </p:txBody>
      </p:sp>
      <mc:AlternateContent xmlns:mc="http://schemas.openxmlformats.org/markup-compatibility/2006" xmlns:a14="http://schemas.microsoft.com/office/drawing/2010/main">
        <mc:Choice Requires="a14">
          <p:graphicFrame>
            <p:nvGraphicFramePr>
              <p:cNvPr id="143" name="Table 1115">
                <a:extLst>
                  <a:ext uri="{FF2B5EF4-FFF2-40B4-BE49-F238E27FC236}">
                    <a16:creationId xmlns:a16="http://schemas.microsoft.com/office/drawing/2014/main" id="{F1DFF1F9-8903-FF04-5589-9C9DEC5687FC}"/>
                  </a:ext>
                </a:extLst>
              </p:cNvPr>
              <p:cNvGraphicFramePr>
                <a:graphicFrameLocks noGrp="1"/>
              </p:cNvGraphicFramePr>
              <p:nvPr>
                <p:extLst>
                  <p:ext uri="{D42A27DB-BD31-4B8C-83A1-F6EECF244321}">
                    <p14:modId xmlns:p14="http://schemas.microsoft.com/office/powerpoint/2010/main" val="774336256"/>
                  </p:ext>
                </p:extLst>
              </p:nvPr>
            </p:nvGraphicFramePr>
            <p:xfrm>
              <a:off x="892819" y="26119796"/>
              <a:ext cx="6322395" cy="1899412"/>
            </p:xfrm>
            <a:graphic>
              <a:graphicData uri="http://schemas.openxmlformats.org/drawingml/2006/table">
                <a:tbl>
                  <a:tblPr firstRow="1" bandRow="1">
                    <a:tableStyleId>{0505E3EF-67EA-436B-97B2-0124C06EBD24}</a:tableStyleId>
                  </a:tblPr>
                  <a:tblGrid>
                    <a:gridCol w="1652386">
                      <a:extLst>
                        <a:ext uri="{9D8B030D-6E8A-4147-A177-3AD203B41FA5}">
                          <a16:colId xmlns:a16="http://schemas.microsoft.com/office/drawing/2014/main" val="554974520"/>
                        </a:ext>
                      </a:extLst>
                    </a:gridCol>
                    <a:gridCol w="1337672">
                      <a:extLst>
                        <a:ext uri="{9D8B030D-6E8A-4147-A177-3AD203B41FA5}">
                          <a16:colId xmlns:a16="http://schemas.microsoft.com/office/drawing/2014/main" val="3078585964"/>
                        </a:ext>
                      </a:extLst>
                    </a:gridCol>
                    <a:gridCol w="1640715">
                      <a:extLst>
                        <a:ext uri="{9D8B030D-6E8A-4147-A177-3AD203B41FA5}">
                          <a16:colId xmlns:a16="http://schemas.microsoft.com/office/drawing/2014/main" val="3332618012"/>
                        </a:ext>
                      </a:extLst>
                    </a:gridCol>
                    <a:gridCol w="1691622">
                      <a:extLst>
                        <a:ext uri="{9D8B030D-6E8A-4147-A177-3AD203B41FA5}">
                          <a16:colId xmlns:a16="http://schemas.microsoft.com/office/drawing/2014/main" val="2544068660"/>
                        </a:ext>
                      </a:extLst>
                    </a:gridCol>
                  </a:tblGrid>
                  <a:tr h="852545">
                    <a:tc>
                      <a:txBody>
                        <a:bodyPr/>
                        <a:lstStyle/>
                        <a:p>
                          <a:pPr algn="ctr"/>
                          <a:endParaRPr lang="en-CA" sz="2800" dirty="0"/>
                        </a:p>
                      </a:txBody>
                      <a:tcPr anchor="ctr">
                        <a:solidFill>
                          <a:schemeClr val="bg1">
                            <a:lumMod val="85000"/>
                          </a:schemeClr>
                        </a:solidFill>
                      </a:tcPr>
                    </a:tc>
                    <a:tc>
                      <a:txBody>
                        <a:bodyPr/>
                        <a:lstStyle/>
                        <a:p>
                          <a:pPr algn="ctr"/>
                          <a:r>
                            <a:rPr lang="en-CA" sz="2800" dirty="0"/>
                            <a:t>Water</a:t>
                          </a:r>
                        </a:p>
                      </a:txBody>
                      <a:tcPr anchor="ctr">
                        <a:solidFill>
                          <a:schemeClr val="bg1">
                            <a:lumMod val="85000"/>
                          </a:schemeClr>
                        </a:solidFill>
                      </a:tcPr>
                    </a:tc>
                    <a:tc>
                      <a:txBody>
                        <a:bodyPr/>
                        <a:lstStyle/>
                        <a:p>
                          <a:pPr algn="ctr"/>
                          <a:r>
                            <a:rPr lang="en-CA" sz="2800" dirty="0"/>
                            <a:t>Dry Granular</a:t>
                          </a:r>
                        </a:p>
                      </a:txBody>
                      <a:tcPr anchor="ctr">
                        <a:solidFill>
                          <a:schemeClr val="bg1">
                            <a:lumMod val="85000"/>
                          </a:schemeClr>
                        </a:solidFill>
                      </a:tcPr>
                    </a:tc>
                    <a:tc>
                      <a:txBody>
                        <a:bodyPr/>
                        <a:lstStyle/>
                        <a:p>
                          <a:pPr algn="ctr"/>
                          <a:r>
                            <a:rPr lang="en-CA" sz="2800" dirty="0"/>
                            <a:t>Saturated Granular</a:t>
                          </a:r>
                        </a:p>
                      </a:txBody>
                      <a:tcPr anchor="ctr">
                        <a:solidFill>
                          <a:schemeClr val="bg1">
                            <a:lumMod val="85000"/>
                          </a:schemeClr>
                        </a:solidFill>
                      </a:tcPr>
                    </a:tc>
                    <a:extLst>
                      <a:ext uri="{0D108BD9-81ED-4DB2-BD59-A6C34878D82A}">
                        <a16:rowId xmlns:a16="http://schemas.microsoft.com/office/drawing/2014/main" val="1244100800"/>
                      </a:ext>
                    </a:extLst>
                  </a:tr>
                  <a:tr h="861255">
                    <a:tc>
                      <a:txBody>
                        <a:bodyPr/>
                        <a:lstStyle/>
                        <a:p>
                          <a:pPr algn="ctr"/>
                          <a:r>
                            <a:rPr lang="en-CA" sz="2800" b="1" dirty="0"/>
                            <a:t>Density</a:t>
                          </a:r>
                        </a:p>
                        <a:p>
                          <a:pPr algn="ctr"/>
                          <a14:m>
                            <m:oMath xmlns:m="http://schemas.openxmlformats.org/officeDocument/2006/math">
                              <m:r>
                                <a:rPr lang="en-CA" sz="2800" b="1" i="1" smtClean="0">
                                  <a:latin typeface="Cambria Math" panose="02040503050406030204" pitchFamily="18" charset="0"/>
                                </a:rPr>
                                <m:t>(</m:t>
                              </m:r>
                              <m:r>
                                <a:rPr lang="en-CA" sz="2800" b="1" i="1" smtClean="0">
                                  <a:latin typeface="Cambria Math" panose="02040503050406030204" pitchFamily="18" charset="0"/>
                                </a:rPr>
                                <m:t>𝒌𝒈</m:t>
                              </m:r>
                              <m:r>
                                <a:rPr lang="en-CA" sz="2800" b="1" i="1" smtClean="0">
                                  <a:latin typeface="Cambria Math" panose="02040503050406030204" pitchFamily="18" charset="0"/>
                                </a:rPr>
                                <m:t>/</m:t>
                              </m:r>
                              <m:sSup>
                                <m:sSupPr>
                                  <m:ctrlPr>
                                    <a:rPr lang="en-CA" sz="2800" b="1" i="1" smtClean="0">
                                      <a:latin typeface="Cambria Math" panose="02040503050406030204" pitchFamily="18" charset="0"/>
                                    </a:rPr>
                                  </m:ctrlPr>
                                </m:sSupPr>
                                <m:e>
                                  <m:r>
                                    <a:rPr lang="en-CA" sz="2800" b="1" i="1" smtClean="0">
                                      <a:latin typeface="Cambria Math" panose="02040503050406030204" pitchFamily="18" charset="0"/>
                                    </a:rPr>
                                    <m:t>𝒎</m:t>
                                  </m:r>
                                </m:e>
                                <m:sup>
                                  <m:r>
                                    <a:rPr lang="en-CA" sz="2800" b="1" i="1" smtClean="0">
                                      <a:latin typeface="Cambria Math" panose="02040503050406030204" pitchFamily="18" charset="0"/>
                                    </a:rPr>
                                    <m:t>𝟑</m:t>
                                  </m:r>
                                </m:sup>
                              </m:sSup>
                            </m:oMath>
                          </a14:m>
                          <a:r>
                            <a:rPr lang="en-CA" sz="2800" b="1" dirty="0"/>
                            <a:t>)</a:t>
                          </a:r>
                        </a:p>
                      </a:txBody>
                      <a:tcPr anchor="ctr">
                        <a:noFill/>
                      </a:tcPr>
                    </a:tc>
                    <a:tc>
                      <a:txBody>
                        <a:bodyPr/>
                        <a:lstStyle/>
                        <a:p>
                          <a:pPr algn="ctr"/>
                          <a:r>
                            <a:rPr lang="en-CA" sz="2800" dirty="0"/>
                            <a:t>997</a:t>
                          </a:r>
                        </a:p>
                      </a:txBody>
                      <a:tcPr anchor="ctr">
                        <a:noFill/>
                      </a:tcPr>
                    </a:tc>
                    <a:tc>
                      <a:txBody>
                        <a:bodyPr/>
                        <a:lstStyle/>
                        <a:p>
                          <a:pPr algn="ctr"/>
                          <a:r>
                            <a:rPr lang="en-CA" sz="2800" dirty="0"/>
                            <a:t>1400</a:t>
                          </a:r>
                        </a:p>
                      </a:txBody>
                      <a:tcPr anchor="ctr">
                        <a:noFill/>
                      </a:tcPr>
                    </a:tc>
                    <a:tc>
                      <a:txBody>
                        <a:bodyPr/>
                        <a:lstStyle/>
                        <a:p>
                          <a:pPr algn="ctr"/>
                          <a:r>
                            <a:rPr lang="en-CA" sz="2800" dirty="0"/>
                            <a:t>1769</a:t>
                          </a:r>
                        </a:p>
                      </a:txBody>
                      <a:tcPr anchor="ctr">
                        <a:noFill/>
                      </a:tcPr>
                    </a:tc>
                    <a:extLst>
                      <a:ext uri="{0D108BD9-81ED-4DB2-BD59-A6C34878D82A}">
                        <a16:rowId xmlns:a16="http://schemas.microsoft.com/office/drawing/2014/main" val="2703858094"/>
                      </a:ext>
                    </a:extLst>
                  </a:tr>
                </a:tbl>
              </a:graphicData>
            </a:graphic>
          </p:graphicFrame>
        </mc:Choice>
        <mc:Fallback xmlns="">
          <p:graphicFrame>
            <p:nvGraphicFramePr>
              <p:cNvPr id="143" name="Table 1115">
                <a:extLst>
                  <a:ext uri="{FF2B5EF4-FFF2-40B4-BE49-F238E27FC236}">
                    <a16:creationId xmlns:a16="http://schemas.microsoft.com/office/drawing/2014/main" id="{F1DFF1F9-8903-FF04-5589-9C9DEC5687FC}"/>
                  </a:ext>
                </a:extLst>
              </p:cNvPr>
              <p:cNvGraphicFramePr>
                <a:graphicFrameLocks noGrp="1"/>
              </p:cNvGraphicFramePr>
              <p:nvPr>
                <p:extLst>
                  <p:ext uri="{D42A27DB-BD31-4B8C-83A1-F6EECF244321}">
                    <p14:modId xmlns:p14="http://schemas.microsoft.com/office/powerpoint/2010/main" val="774336256"/>
                  </p:ext>
                </p:extLst>
              </p:nvPr>
            </p:nvGraphicFramePr>
            <p:xfrm>
              <a:off x="892819" y="26119796"/>
              <a:ext cx="6322395" cy="1899412"/>
            </p:xfrm>
            <a:graphic>
              <a:graphicData uri="http://schemas.openxmlformats.org/drawingml/2006/table">
                <a:tbl>
                  <a:tblPr firstRow="1" bandRow="1">
                    <a:tableStyleId>{0505E3EF-67EA-436B-97B2-0124C06EBD24}</a:tableStyleId>
                  </a:tblPr>
                  <a:tblGrid>
                    <a:gridCol w="1652386">
                      <a:extLst>
                        <a:ext uri="{9D8B030D-6E8A-4147-A177-3AD203B41FA5}">
                          <a16:colId xmlns:a16="http://schemas.microsoft.com/office/drawing/2014/main" val="554974520"/>
                        </a:ext>
                      </a:extLst>
                    </a:gridCol>
                    <a:gridCol w="1337672">
                      <a:extLst>
                        <a:ext uri="{9D8B030D-6E8A-4147-A177-3AD203B41FA5}">
                          <a16:colId xmlns:a16="http://schemas.microsoft.com/office/drawing/2014/main" val="3078585964"/>
                        </a:ext>
                      </a:extLst>
                    </a:gridCol>
                    <a:gridCol w="1640715">
                      <a:extLst>
                        <a:ext uri="{9D8B030D-6E8A-4147-A177-3AD203B41FA5}">
                          <a16:colId xmlns:a16="http://schemas.microsoft.com/office/drawing/2014/main" val="3332618012"/>
                        </a:ext>
                      </a:extLst>
                    </a:gridCol>
                    <a:gridCol w="1691622">
                      <a:extLst>
                        <a:ext uri="{9D8B030D-6E8A-4147-A177-3AD203B41FA5}">
                          <a16:colId xmlns:a16="http://schemas.microsoft.com/office/drawing/2014/main" val="2544068660"/>
                        </a:ext>
                      </a:extLst>
                    </a:gridCol>
                  </a:tblGrid>
                  <a:tr h="944880">
                    <a:tc>
                      <a:txBody>
                        <a:bodyPr/>
                        <a:lstStyle/>
                        <a:p>
                          <a:pPr algn="ctr"/>
                          <a:endParaRPr lang="en-CA" sz="2800" dirty="0"/>
                        </a:p>
                      </a:txBody>
                      <a:tcPr anchor="ctr">
                        <a:solidFill>
                          <a:schemeClr val="bg1">
                            <a:lumMod val="85000"/>
                          </a:schemeClr>
                        </a:solidFill>
                      </a:tcPr>
                    </a:tc>
                    <a:tc>
                      <a:txBody>
                        <a:bodyPr/>
                        <a:lstStyle/>
                        <a:p>
                          <a:pPr algn="ctr"/>
                          <a:r>
                            <a:rPr lang="en-CA" sz="2800" dirty="0"/>
                            <a:t>Water</a:t>
                          </a:r>
                        </a:p>
                      </a:txBody>
                      <a:tcPr anchor="ctr">
                        <a:solidFill>
                          <a:schemeClr val="bg1">
                            <a:lumMod val="85000"/>
                          </a:schemeClr>
                        </a:solidFill>
                      </a:tcPr>
                    </a:tc>
                    <a:tc>
                      <a:txBody>
                        <a:bodyPr/>
                        <a:lstStyle/>
                        <a:p>
                          <a:pPr algn="ctr"/>
                          <a:r>
                            <a:rPr lang="en-CA" sz="2800" dirty="0"/>
                            <a:t>Dry Granular</a:t>
                          </a:r>
                        </a:p>
                      </a:txBody>
                      <a:tcPr anchor="ctr">
                        <a:solidFill>
                          <a:schemeClr val="bg1">
                            <a:lumMod val="85000"/>
                          </a:schemeClr>
                        </a:solidFill>
                      </a:tcPr>
                    </a:tc>
                    <a:tc>
                      <a:txBody>
                        <a:bodyPr/>
                        <a:lstStyle/>
                        <a:p>
                          <a:pPr algn="ctr"/>
                          <a:r>
                            <a:rPr lang="en-CA" sz="2800" dirty="0"/>
                            <a:t>Saturated Granular</a:t>
                          </a:r>
                        </a:p>
                      </a:txBody>
                      <a:tcPr anchor="ctr">
                        <a:solidFill>
                          <a:schemeClr val="bg1">
                            <a:lumMod val="85000"/>
                          </a:schemeClr>
                        </a:solidFill>
                      </a:tcPr>
                    </a:tc>
                    <a:extLst>
                      <a:ext uri="{0D108BD9-81ED-4DB2-BD59-A6C34878D82A}">
                        <a16:rowId xmlns:a16="http://schemas.microsoft.com/office/drawing/2014/main" val="1244100800"/>
                      </a:ext>
                    </a:extLst>
                  </a:tr>
                  <a:tr h="954532">
                    <a:tc>
                      <a:txBody>
                        <a:bodyPr/>
                        <a:lstStyle/>
                        <a:p>
                          <a:endParaRPr lang="en-US"/>
                        </a:p>
                      </a:txBody>
                      <a:tcPr anchor="ctr">
                        <a:blipFill>
                          <a:blip r:embed="rId24"/>
                          <a:stretch>
                            <a:fillRect l="-369" t="-105096" r="-283764" b="-18471"/>
                          </a:stretch>
                        </a:blipFill>
                      </a:tcPr>
                    </a:tc>
                    <a:tc>
                      <a:txBody>
                        <a:bodyPr/>
                        <a:lstStyle/>
                        <a:p>
                          <a:pPr algn="ctr"/>
                          <a:r>
                            <a:rPr lang="en-CA" sz="2800" dirty="0"/>
                            <a:t>997</a:t>
                          </a:r>
                        </a:p>
                      </a:txBody>
                      <a:tcPr anchor="ctr">
                        <a:noFill/>
                      </a:tcPr>
                    </a:tc>
                    <a:tc>
                      <a:txBody>
                        <a:bodyPr/>
                        <a:lstStyle/>
                        <a:p>
                          <a:pPr algn="ctr"/>
                          <a:r>
                            <a:rPr lang="en-CA" sz="2800" dirty="0"/>
                            <a:t>1400</a:t>
                          </a:r>
                        </a:p>
                      </a:txBody>
                      <a:tcPr anchor="ctr">
                        <a:noFill/>
                      </a:tcPr>
                    </a:tc>
                    <a:tc>
                      <a:txBody>
                        <a:bodyPr/>
                        <a:lstStyle/>
                        <a:p>
                          <a:pPr algn="ctr"/>
                          <a:r>
                            <a:rPr lang="en-CA" sz="2800" dirty="0"/>
                            <a:t>1769</a:t>
                          </a:r>
                        </a:p>
                      </a:txBody>
                      <a:tcPr anchor="ctr">
                        <a:noFill/>
                      </a:tcPr>
                    </a:tc>
                    <a:extLst>
                      <a:ext uri="{0D108BD9-81ED-4DB2-BD59-A6C34878D82A}">
                        <a16:rowId xmlns:a16="http://schemas.microsoft.com/office/drawing/2014/main" val="2703858094"/>
                      </a:ext>
                    </a:extLst>
                  </a:tr>
                </a:tbl>
              </a:graphicData>
            </a:graphic>
          </p:graphicFrame>
        </mc:Fallback>
      </mc:AlternateContent>
      <p:sp>
        <p:nvSpPr>
          <p:cNvPr id="144" name="TextBox 143">
            <a:extLst>
              <a:ext uri="{FF2B5EF4-FFF2-40B4-BE49-F238E27FC236}">
                <a16:creationId xmlns:a16="http://schemas.microsoft.com/office/drawing/2014/main" id="{919F7599-D45C-E59A-D368-7DFB584F8ECA}"/>
              </a:ext>
            </a:extLst>
          </p:cNvPr>
          <p:cNvSpPr txBox="1"/>
          <p:nvPr/>
        </p:nvSpPr>
        <p:spPr>
          <a:xfrm>
            <a:off x="886932" y="1071819"/>
            <a:ext cx="42284377" cy="1261884"/>
          </a:xfrm>
          <a:prstGeom prst="rect">
            <a:avLst/>
          </a:prstGeom>
          <a:noFill/>
        </p:spPr>
        <p:txBody>
          <a:bodyPr wrap="square" rtlCol="0">
            <a:spAutoFit/>
          </a:bodyPr>
          <a:lstStyle/>
          <a:p>
            <a:pPr algn="ctr"/>
            <a:r>
              <a:rPr lang="en-CA" sz="7600" b="1" dirty="0">
                <a:solidFill>
                  <a:schemeClr val="bg1"/>
                </a:solidFill>
                <a:latin typeface="Arial" panose="020B0604020202020204" pitchFamily="34" charset="0"/>
                <a:cs typeface="Arial" panose="020B0604020202020204" pitchFamily="34" charset="0"/>
              </a:rPr>
              <a:t>Exploring the relative contributions of fluid and solid phases in debris flow barrier impact</a:t>
            </a:r>
          </a:p>
        </p:txBody>
      </p:sp>
      <p:sp>
        <p:nvSpPr>
          <p:cNvPr id="145" name="TextBox 144">
            <a:extLst>
              <a:ext uri="{FF2B5EF4-FFF2-40B4-BE49-F238E27FC236}">
                <a16:creationId xmlns:a16="http://schemas.microsoft.com/office/drawing/2014/main" id="{2BC034B9-F0AB-B510-6EF6-6292B1BA37B0}"/>
              </a:ext>
            </a:extLst>
          </p:cNvPr>
          <p:cNvSpPr txBox="1"/>
          <p:nvPr/>
        </p:nvSpPr>
        <p:spPr>
          <a:xfrm>
            <a:off x="12040045" y="16916859"/>
            <a:ext cx="834529" cy="523220"/>
          </a:xfrm>
          <a:prstGeom prst="rect">
            <a:avLst/>
          </a:prstGeom>
          <a:noFill/>
          <a:ln>
            <a:noFill/>
          </a:ln>
        </p:spPr>
        <p:txBody>
          <a:bodyPr wrap="square" rtlCol="0">
            <a:spAutoFit/>
          </a:bodyPr>
          <a:lstStyle/>
          <a:p>
            <a:r>
              <a:rPr lang="en-CA" sz="2800" dirty="0"/>
              <a:t>3.</a:t>
            </a:r>
          </a:p>
        </p:txBody>
      </p:sp>
      <p:sp>
        <p:nvSpPr>
          <p:cNvPr id="146" name="Rectangle 145">
            <a:extLst>
              <a:ext uri="{FF2B5EF4-FFF2-40B4-BE49-F238E27FC236}">
                <a16:creationId xmlns:a16="http://schemas.microsoft.com/office/drawing/2014/main" id="{96073486-E1AD-B961-E369-D824CA2C0067}"/>
              </a:ext>
            </a:extLst>
          </p:cNvPr>
          <p:cNvSpPr/>
          <p:nvPr/>
        </p:nvSpPr>
        <p:spPr>
          <a:xfrm>
            <a:off x="11909434" y="16884396"/>
            <a:ext cx="1950737" cy="1214466"/>
          </a:xfrm>
          <a:prstGeom prst="rect">
            <a:avLst/>
          </a:prstGeom>
          <a:noFill/>
          <a:ln w="28575">
            <a:solidFill>
              <a:srgbClr val="0070C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sp>
        <p:nvSpPr>
          <p:cNvPr id="148" name="Rectangle 147">
            <a:extLst>
              <a:ext uri="{FF2B5EF4-FFF2-40B4-BE49-F238E27FC236}">
                <a16:creationId xmlns:a16="http://schemas.microsoft.com/office/drawing/2014/main" id="{BB57A1CE-94D6-270A-17F1-76B773B85ABE}"/>
              </a:ext>
            </a:extLst>
          </p:cNvPr>
          <p:cNvSpPr/>
          <p:nvPr/>
        </p:nvSpPr>
        <p:spPr>
          <a:xfrm>
            <a:off x="10288567" y="13360443"/>
            <a:ext cx="4642414" cy="2291324"/>
          </a:xfrm>
          <a:prstGeom prst="rect">
            <a:avLst/>
          </a:prstGeom>
          <a:noFill/>
          <a:ln w="28575">
            <a:solidFill>
              <a:srgbClr val="0070C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sp>
        <p:nvSpPr>
          <p:cNvPr id="149" name="TextBox 148">
            <a:extLst>
              <a:ext uri="{FF2B5EF4-FFF2-40B4-BE49-F238E27FC236}">
                <a16:creationId xmlns:a16="http://schemas.microsoft.com/office/drawing/2014/main" id="{1739CE48-4017-6F53-AA92-DF7541980925}"/>
              </a:ext>
            </a:extLst>
          </p:cNvPr>
          <p:cNvSpPr txBox="1"/>
          <p:nvPr/>
        </p:nvSpPr>
        <p:spPr>
          <a:xfrm>
            <a:off x="10399316" y="13362259"/>
            <a:ext cx="3032990" cy="584775"/>
          </a:xfrm>
          <a:prstGeom prst="rect">
            <a:avLst/>
          </a:prstGeom>
          <a:noFill/>
          <a:ln w="28575">
            <a:noFill/>
          </a:ln>
        </p:spPr>
        <p:txBody>
          <a:bodyPr wrap="square" rtlCol="0">
            <a:spAutoFit/>
          </a:bodyPr>
          <a:lstStyle/>
          <a:p>
            <a:r>
              <a:rPr lang="en-CA" sz="3200" u="sng" dirty="0"/>
              <a:t>3. Release box</a:t>
            </a:r>
          </a:p>
        </p:txBody>
      </p:sp>
      <p:sp>
        <p:nvSpPr>
          <p:cNvPr id="150" name="TextBox 149">
            <a:extLst>
              <a:ext uri="{FF2B5EF4-FFF2-40B4-BE49-F238E27FC236}">
                <a16:creationId xmlns:a16="http://schemas.microsoft.com/office/drawing/2014/main" id="{FDADA999-2FE1-A41E-03F3-93EA3A397F33}"/>
              </a:ext>
            </a:extLst>
          </p:cNvPr>
          <p:cNvSpPr txBox="1"/>
          <p:nvPr/>
        </p:nvSpPr>
        <p:spPr>
          <a:xfrm>
            <a:off x="21637546" y="6508118"/>
            <a:ext cx="785692" cy="461665"/>
          </a:xfrm>
          <a:prstGeom prst="rect">
            <a:avLst/>
          </a:prstGeom>
          <a:solidFill>
            <a:schemeClr val="bg1"/>
          </a:solidFill>
        </p:spPr>
        <p:txBody>
          <a:bodyPr wrap="square" rtlCol="0">
            <a:spAutoFit/>
          </a:bodyPr>
          <a:lstStyle/>
          <a:p>
            <a:r>
              <a:rPr lang="en-CA" sz="2400" dirty="0"/>
              <a:t>t=0s</a:t>
            </a:r>
          </a:p>
        </p:txBody>
      </p:sp>
      <p:sp>
        <p:nvSpPr>
          <p:cNvPr id="152" name="TextBox 151">
            <a:extLst>
              <a:ext uri="{FF2B5EF4-FFF2-40B4-BE49-F238E27FC236}">
                <a16:creationId xmlns:a16="http://schemas.microsoft.com/office/drawing/2014/main" id="{BBCFB348-EC01-3C41-12ED-0A4C561A2E41}"/>
              </a:ext>
            </a:extLst>
          </p:cNvPr>
          <p:cNvSpPr txBox="1"/>
          <p:nvPr/>
        </p:nvSpPr>
        <p:spPr>
          <a:xfrm>
            <a:off x="21429715" y="10671061"/>
            <a:ext cx="976423" cy="461665"/>
          </a:xfrm>
          <a:prstGeom prst="rect">
            <a:avLst/>
          </a:prstGeom>
          <a:solidFill>
            <a:schemeClr val="bg1"/>
          </a:solidFill>
        </p:spPr>
        <p:txBody>
          <a:bodyPr wrap="square" rtlCol="0">
            <a:spAutoFit/>
          </a:bodyPr>
          <a:lstStyle/>
          <a:p>
            <a:r>
              <a:rPr lang="en-CA" sz="2400" dirty="0"/>
              <a:t>t=0.2s</a:t>
            </a:r>
          </a:p>
        </p:txBody>
      </p:sp>
      <p:sp>
        <p:nvSpPr>
          <p:cNvPr id="154" name="TextBox 153">
            <a:extLst>
              <a:ext uri="{FF2B5EF4-FFF2-40B4-BE49-F238E27FC236}">
                <a16:creationId xmlns:a16="http://schemas.microsoft.com/office/drawing/2014/main" id="{2217477E-AA35-4F0D-9975-5776A468AF29}"/>
              </a:ext>
            </a:extLst>
          </p:cNvPr>
          <p:cNvSpPr txBox="1"/>
          <p:nvPr/>
        </p:nvSpPr>
        <p:spPr>
          <a:xfrm>
            <a:off x="21429715" y="14964385"/>
            <a:ext cx="946023" cy="461665"/>
          </a:xfrm>
          <a:prstGeom prst="rect">
            <a:avLst/>
          </a:prstGeom>
          <a:solidFill>
            <a:schemeClr val="bg1"/>
          </a:solidFill>
        </p:spPr>
        <p:txBody>
          <a:bodyPr wrap="square" rtlCol="0">
            <a:spAutoFit/>
          </a:bodyPr>
          <a:lstStyle/>
          <a:p>
            <a:r>
              <a:rPr lang="en-CA" sz="2400" dirty="0"/>
              <a:t>t=0.4s</a:t>
            </a:r>
          </a:p>
        </p:txBody>
      </p:sp>
      <p:sp>
        <p:nvSpPr>
          <p:cNvPr id="155" name="TextBox 154">
            <a:extLst>
              <a:ext uri="{FF2B5EF4-FFF2-40B4-BE49-F238E27FC236}">
                <a16:creationId xmlns:a16="http://schemas.microsoft.com/office/drawing/2014/main" id="{E765BBC7-AFF1-4D73-A088-BFEAD3BF567E}"/>
              </a:ext>
            </a:extLst>
          </p:cNvPr>
          <p:cNvSpPr txBox="1"/>
          <p:nvPr/>
        </p:nvSpPr>
        <p:spPr>
          <a:xfrm>
            <a:off x="21429715" y="19102890"/>
            <a:ext cx="907760" cy="461665"/>
          </a:xfrm>
          <a:prstGeom prst="rect">
            <a:avLst/>
          </a:prstGeom>
          <a:solidFill>
            <a:schemeClr val="bg1"/>
          </a:solidFill>
        </p:spPr>
        <p:txBody>
          <a:bodyPr wrap="square" rtlCol="0">
            <a:spAutoFit/>
          </a:bodyPr>
          <a:lstStyle/>
          <a:p>
            <a:r>
              <a:rPr lang="en-CA" sz="2400" dirty="0"/>
              <a:t>t=7s</a:t>
            </a:r>
          </a:p>
        </p:txBody>
      </p:sp>
      <p:sp>
        <p:nvSpPr>
          <p:cNvPr id="157" name="TextBox 156">
            <a:extLst>
              <a:ext uri="{FF2B5EF4-FFF2-40B4-BE49-F238E27FC236}">
                <a16:creationId xmlns:a16="http://schemas.microsoft.com/office/drawing/2014/main" id="{1368A5BA-4CF2-39D8-294C-9DD241E090E9}"/>
              </a:ext>
            </a:extLst>
          </p:cNvPr>
          <p:cNvSpPr txBox="1"/>
          <p:nvPr/>
        </p:nvSpPr>
        <p:spPr>
          <a:xfrm>
            <a:off x="28003373" y="6538442"/>
            <a:ext cx="785692" cy="461665"/>
          </a:xfrm>
          <a:prstGeom prst="rect">
            <a:avLst/>
          </a:prstGeom>
          <a:solidFill>
            <a:schemeClr val="bg1"/>
          </a:solidFill>
        </p:spPr>
        <p:txBody>
          <a:bodyPr wrap="square" rtlCol="0">
            <a:spAutoFit/>
          </a:bodyPr>
          <a:lstStyle/>
          <a:p>
            <a:r>
              <a:rPr lang="en-CA" sz="2400" dirty="0"/>
              <a:t>t=0s</a:t>
            </a:r>
          </a:p>
        </p:txBody>
      </p:sp>
      <p:sp>
        <p:nvSpPr>
          <p:cNvPr id="158" name="TextBox 157">
            <a:extLst>
              <a:ext uri="{FF2B5EF4-FFF2-40B4-BE49-F238E27FC236}">
                <a16:creationId xmlns:a16="http://schemas.microsoft.com/office/drawing/2014/main" id="{1E4BE2AD-D549-7363-55FA-F939AF442EFF}"/>
              </a:ext>
            </a:extLst>
          </p:cNvPr>
          <p:cNvSpPr txBox="1"/>
          <p:nvPr/>
        </p:nvSpPr>
        <p:spPr>
          <a:xfrm>
            <a:off x="27986273" y="10701385"/>
            <a:ext cx="785692" cy="461665"/>
          </a:xfrm>
          <a:prstGeom prst="rect">
            <a:avLst/>
          </a:prstGeom>
          <a:solidFill>
            <a:schemeClr val="bg1"/>
          </a:solidFill>
        </p:spPr>
        <p:txBody>
          <a:bodyPr wrap="square" rtlCol="0">
            <a:spAutoFit/>
          </a:bodyPr>
          <a:lstStyle/>
          <a:p>
            <a:r>
              <a:rPr lang="en-CA" sz="2400" dirty="0"/>
              <a:t>t=1s</a:t>
            </a:r>
          </a:p>
        </p:txBody>
      </p:sp>
      <p:sp>
        <p:nvSpPr>
          <p:cNvPr id="159" name="TextBox 158">
            <a:extLst>
              <a:ext uri="{FF2B5EF4-FFF2-40B4-BE49-F238E27FC236}">
                <a16:creationId xmlns:a16="http://schemas.microsoft.com/office/drawing/2014/main" id="{D2014F5E-B9FF-1A3C-744C-1A10276F2282}"/>
              </a:ext>
            </a:extLst>
          </p:cNvPr>
          <p:cNvSpPr txBox="1"/>
          <p:nvPr/>
        </p:nvSpPr>
        <p:spPr>
          <a:xfrm>
            <a:off x="27806745" y="14994709"/>
            <a:ext cx="965220" cy="461665"/>
          </a:xfrm>
          <a:prstGeom prst="rect">
            <a:avLst/>
          </a:prstGeom>
          <a:solidFill>
            <a:schemeClr val="bg1"/>
          </a:solidFill>
        </p:spPr>
        <p:txBody>
          <a:bodyPr wrap="square" rtlCol="0">
            <a:spAutoFit/>
          </a:bodyPr>
          <a:lstStyle/>
          <a:p>
            <a:r>
              <a:rPr lang="en-CA" sz="2400" dirty="0"/>
              <a:t>t=1.5s</a:t>
            </a:r>
          </a:p>
        </p:txBody>
      </p:sp>
      <p:sp>
        <p:nvSpPr>
          <p:cNvPr id="160" name="TextBox 159">
            <a:extLst>
              <a:ext uri="{FF2B5EF4-FFF2-40B4-BE49-F238E27FC236}">
                <a16:creationId xmlns:a16="http://schemas.microsoft.com/office/drawing/2014/main" id="{E7A3F85E-986A-6283-8D5D-96AF96676CDC}"/>
              </a:ext>
            </a:extLst>
          </p:cNvPr>
          <p:cNvSpPr txBox="1"/>
          <p:nvPr/>
        </p:nvSpPr>
        <p:spPr>
          <a:xfrm>
            <a:off x="27917609" y="19133214"/>
            <a:ext cx="871455" cy="461665"/>
          </a:xfrm>
          <a:prstGeom prst="rect">
            <a:avLst/>
          </a:prstGeom>
          <a:solidFill>
            <a:schemeClr val="bg1"/>
          </a:solidFill>
        </p:spPr>
        <p:txBody>
          <a:bodyPr wrap="square" rtlCol="0">
            <a:spAutoFit/>
          </a:bodyPr>
          <a:lstStyle/>
          <a:p>
            <a:r>
              <a:rPr lang="en-CA" sz="2400" dirty="0"/>
              <a:t>t=8s</a:t>
            </a:r>
          </a:p>
        </p:txBody>
      </p:sp>
      <p:sp>
        <p:nvSpPr>
          <p:cNvPr id="161" name="TextBox 160">
            <a:extLst>
              <a:ext uri="{FF2B5EF4-FFF2-40B4-BE49-F238E27FC236}">
                <a16:creationId xmlns:a16="http://schemas.microsoft.com/office/drawing/2014/main" id="{CD16AE42-0694-A02C-6DB3-0B962476EC90}"/>
              </a:ext>
            </a:extLst>
          </p:cNvPr>
          <p:cNvSpPr txBox="1"/>
          <p:nvPr/>
        </p:nvSpPr>
        <p:spPr>
          <a:xfrm>
            <a:off x="34274252" y="6525346"/>
            <a:ext cx="911124" cy="461665"/>
          </a:xfrm>
          <a:prstGeom prst="rect">
            <a:avLst/>
          </a:prstGeom>
          <a:solidFill>
            <a:schemeClr val="bg1"/>
          </a:solidFill>
        </p:spPr>
        <p:txBody>
          <a:bodyPr wrap="square" rtlCol="0">
            <a:spAutoFit/>
          </a:bodyPr>
          <a:lstStyle/>
          <a:p>
            <a:r>
              <a:rPr lang="en-CA" sz="2400" dirty="0"/>
              <a:t>t=0s</a:t>
            </a:r>
          </a:p>
        </p:txBody>
      </p:sp>
      <p:sp>
        <p:nvSpPr>
          <p:cNvPr id="162" name="TextBox 161">
            <a:extLst>
              <a:ext uri="{FF2B5EF4-FFF2-40B4-BE49-F238E27FC236}">
                <a16:creationId xmlns:a16="http://schemas.microsoft.com/office/drawing/2014/main" id="{893691F4-6FEB-EB0C-B15C-DCAE0B539DC7}"/>
              </a:ext>
            </a:extLst>
          </p:cNvPr>
          <p:cNvSpPr txBox="1"/>
          <p:nvPr/>
        </p:nvSpPr>
        <p:spPr>
          <a:xfrm>
            <a:off x="34242174" y="10688289"/>
            <a:ext cx="943202" cy="461665"/>
          </a:xfrm>
          <a:prstGeom prst="rect">
            <a:avLst/>
          </a:prstGeom>
          <a:solidFill>
            <a:schemeClr val="bg1"/>
          </a:solidFill>
        </p:spPr>
        <p:txBody>
          <a:bodyPr wrap="square" rtlCol="0">
            <a:spAutoFit/>
          </a:bodyPr>
          <a:lstStyle/>
          <a:p>
            <a:r>
              <a:rPr lang="en-CA" sz="2400" dirty="0"/>
              <a:t>t=0.3s</a:t>
            </a:r>
          </a:p>
        </p:txBody>
      </p:sp>
      <p:sp>
        <p:nvSpPr>
          <p:cNvPr id="163" name="TextBox 162">
            <a:extLst>
              <a:ext uri="{FF2B5EF4-FFF2-40B4-BE49-F238E27FC236}">
                <a16:creationId xmlns:a16="http://schemas.microsoft.com/office/drawing/2014/main" id="{D8F9C420-DBDC-8BF0-AF29-D69282352264}"/>
              </a:ext>
            </a:extLst>
          </p:cNvPr>
          <p:cNvSpPr txBox="1"/>
          <p:nvPr/>
        </p:nvSpPr>
        <p:spPr>
          <a:xfrm>
            <a:off x="34152640" y="14981613"/>
            <a:ext cx="958739" cy="461665"/>
          </a:xfrm>
          <a:prstGeom prst="rect">
            <a:avLst/>
          </a:prstGeom>
          <a:solidFill>
            <a:schemeClr val="bg1"/>
          </a:solidFill>
        </p:spPr>
        <p:txBody>
          <a:bodyPr wrap="square" rtlCol="0">
            <a:spAutoFit/>
          </a:bodyPr>
          <a:lstStyle/>
          <a:p>
            <a:r>
              <a:rPr lang="en-CA" sz="2400" dirty="0"/>
              <a:t>t=0.7s</a:t>
            </a:r>
          </a:p>
        </p:txBody>
      </p:sp>
      <p:sp>
        <p:nvSpPr>
          <p:cNvPr id="164" name="TextBox 163">
            <a:extLst>
              <a:ext uri="{FF2B5EF4-FFF2-40B4-BE49-F238E27FC236}">
                <a16:creationId xmlns:a16="http://schemas.microsoft.com/office/drawing/2014/main" id="{F7AC075F-2AE7-6FFC-E178-A525F9F696C2}"/>
              </a:ext>
            </a:extLst>
          </p:cNvPr>
          <p:cNvSpPr txBox="1"/>
          <p:nvPr/>
        </p:nvSpPr>
        <p:spPr>
          <a:xfrm>
            <a:off x="34186900" y="19120118"/>
            <a:ext cx="958415" cy="461665"/>
          </a:xfrm>
          <a:prstGeom prst="rect">
            <a:avLst/>
          </a:prstGeom>
          <a:solidFill>
            <a:schemeClr val="bg1"/>
          </a:solidFill>
        </p:spPr>
        <p:txBody>
          <a:bodyPr wrap="square" rtlCol="0">
            <a:spAutoFit/>
          </a:bodyPr>
          <a:lstStyle/>
          <a:p>
            <a:r>
              <a:rPr lang="en-CA" sz="2400" dirty="0"/>
              <a:t>t=5.5s</a:t>
            </a:r>
          </a:p>
        </p:txBody>
      </p:sp>
      <p:sp>
        <p:nvSpPr>
          <p:cNvPr id="168" name="TextBox 167">
            <a:extLst>
              <a:ext uri="{FF2B5EF4-FFF2-40B4-BE49-F238E27FC236}">
                <a16:creationId xmlns:a16="http://schemas.microsoft.com/office/drawing/2014/main" id="{7B7B9F70-F2E4-333D-EF3D-9B86572828EF}"/>
              </a:ext>
            </a:extLst>
          </p:cNvPr>
          <p:cNvSpPr txBox="1"/>
          <p:nvPr/>
        </p:nvSpPr>
        <p:spPr>
          <a:xfrm>
            <a:off x="41754401" y="5735252"/>
            <a:ext cx="7710689" cy="3754874"/>
          </a:xfrm>
          <a:prstGeom prst="rect">
            <a:avLst/>
          </a:prstGeom>
          <a:noFill/>
        </p:spPr>
        <p:txBody>
          <a:bodyPr wrap="square" rtlCol="0">
            <a:spAutoFit/>
          </a:bodyPr>
          <a:lstStyle/>
          <a:p>
            <a:r>
              <a:rPr lang="en-CA" sz="3400" dirty="0">
                <a:latin typeface="Arial" panose="020B0604020202020204" pitchFamily="34" charset="0"/>
                <a:ea typeface="Calibri" panose="020F0502020204030204" pitchFamily="34" charset="0"/>
                <a:cs typeface="Arial" panose="020B0604020202020204" pitchFamily="34" charset="0"/>
              </a:rPr>
              <a:t>A hydrostatic fill test was conducted using known volumes of water to assess the frictional losses within the barrier system. These results illustrate the importance of quantifying frictional losses due to the waterproofing sealant and the sliding rail bearings.  </a:t>
            </a:r>
            <a:endParaRPr lang="en-CA" sz="3400" dirty="0">
              <a:latin typeface="Arial" panose="020B0604020202020204" pitchFamily="34" charset="0"/>
              <a:cs typeface="Arial" panose="020B0604020202020204" pitchFamily="34" charset="0"/>
            </a:endParaRPr>
          </a:p>
        </p:txBody>
      </p:sp>
      <p:sp>
        <p:nvSpPr>
          <p:cNvPr id="173" name="TextBox 172">
            <a:extLst>
              <a:ext uri="{FF2B5EF4-FFF2-40B4-BE49-F238E27FC236}">
                <a16:creationId xmlns:a16="http://schemas.microsoft.com/office/drawing/2014/main" id="{FAEC5D4B-7D48-5047-7619-7DAFB10E9E27}"/>
              </a:ext>
            </a:extLst>
          </p:cNvPr>
          <p:cNvSpPr txBox="1"/>
          <p:nvPr/>
        </p:nvSpPr>
        <p:spPr>
          <a:xfrm>
            <a:off x="42400407" y="16757895"/>
            <a:ext cx="7230626" cy="5847755"/>
          </a:xfrm>
          <a:prstGeom prst="rect">
            <a:avLst/>
          </a:prstGeom>
          <a:noFill/>
        </p:spPr>
        <p:txBody>
          <a:bodyPr wrap="square" rtlCol="0">
            <a:spAutoFit/>
          </a:bodyPr>
          <a:lstStyle/>
          <a:p>
            <a:r>
              <a:rPr lang="en-CA" sz="3400" dirty="0">
                <a:effectLst/>
                <a:latin typeface="Arial" panose="020B0604020202020204" pitchFamily="34" charset="0"/>
                <a:ea typeface="Calibri" panose="020F0502020204030204" pitchFamily="34" charset="0"/>
                <a:cs typeface="Arial" panose="020B0604020202020204" pitchFamily="34" charset="0"/>
              </a:rPr>
              <a:t>Distinct </a:t>
            </a:r>
            <a:r>
              <a:rPr lang="en-CA" sz="3400" dirty="0">
                <a:latin typeface="Arial" panose="020B0604020202020204" pitchFamily="34" charset="0"/>
                <a:ea typeface="Calibri" panose="020F0502020204030204" pitchFamily="34" charset="0"/>
                <a:cs typeface="Arial" panose="020B0604020202020204" pitchFamily="34" charset="0"/>
              </a:rPr>
              <a:t>dynamic force responses were observed for each test case. Water content appears to significantly influence the initial force peak, which corresponds to the observed jetting. Saturation of the granular material more than doubled the peak force when compared to the dry granular test, indicating the significance of the behaviour at the impact zone when quantifying force.</a:t>
            </a:r>
            <a:endParaRPr lang="en-CA" sz="3400" dirty="0">
              <a:latin typeface="Arial" panose="020B0604020202020204" pitchFamily="34" charset="0"/>
              <a:cs typeface="Arial" panose="020B0604020202020204" pitchFamily="34" charset="0"/>
            </a:endParaRPr>
          </a:p>
        </p:txBody>
      </p:sp>
      <p:sp>
        <p:nvSpPr>
          <p:cNvPr id="175" name="TextBox 174">
            <a:extLst>
              <a:ext uri="{FF2B5EF4-FFF2-40B4-BE49-F238E27FC236}">
                <a16:creationId xmlns:a16="http://schemas.microsoft.com/office/drawing/2014/main" id="{3BAAD69D-3D37-3753-9937-FAF7430A54BE}"/>
              </a:ext>
            </a:extLst>
          </p:cNvPr>
          <p:cNvSpPr txBox="1"/>
          <p:nvPr/>
        </p:nvSpPr>
        <p:spPr>
          <a:xfrm>
            <a:off x="36204235" y="22645253"/>
            <a:ext cx="13497690" cy="707886"/>
          </a:xfrm>
          <a:prstGeom prst="rect">
            <a:avLst/>
          </a:prstGeom>
          <a:solidFill>
            <a:schemeClr val="tx2">
              <a:lumMod val="40000"/>
              <a:lumOff val="60000"/>
            </a:schemeClr>
          </a:solidFill>
        </p:spPr>
        <p:txBody>
          <a:bodyPr wrap="square" rtlCol="0">
            <a:spAutoFit/>
          </a:bodyPr>
          <a:lstStyle/>
          <a:p>
            <a:pPr algn="ctr"/>
            <a:r>
              <a:rPr lang="en-CA" sz="4000" b="1" dirty="0">
                <a:latin typeface="Arial" panose="020B0604020202020204" pitchFamily="34" charset="0"/>
                <a:cs typeface="Arial" panose="020B0604020202020204" pitchFamily="34" charset="0"/>
              </a:rPr>
              <a:t>Conclusions and Next Steps</a:t>
            </a:r>
          </a:p>
        </p:txBody>
      </p:sp>
      <p:sp>
        <p:nvSpPr>
          <p:cNvPr id="176" name="TextBox 175">
            <a:extLst>
              <a:ext uri="{FF2B5EF4-FFF2-40B4-BE49-F238E27FC236}">
                <a16:creationId xmlns:a16="http://schemas.microsoft.com/office/drawing/2014/main" id="{F019746C-5DC1-6F26-A47D-7A9A53DFBDF8}"/>
              </a:ext>
            </a:extLst>
          </p:cNvPr>
          <p:cNvSpPr txBox="1"/>
          <p:nvPr/>
        </p:nvSpPr>
        <p:spPr>
          <a:xfrm>
            <a:off x="15468600" y="23263016"/>
            <a:ext cx="20132031" cy="2708434"/>
          </a:xfrm>
          <a:prstGeom prst="rect">
            <a:avLst/>
          </a:prstGeom>
          <a:noFill/>
        </p:spPr>
        <p:txBody>
          <a:bodyPr wrap="square" rtlCol="0">
            <a:spAutoFit/>
          </a:bodyPr>
          <a:lstStyle/>
          <a:p>
            <a:r>
              <a:rPr lang="en-CA" sz="3400" dirty="0">
                <a:effectLst/>
                <a:latin typeface="Arial" panose="020B0604020202020204" pitchFamily="34" charset="0"/>
                <a:ea typeface="Calibri" panose="020F0502020204030204" pitchFamily="34" charset="0"/>
                <a:cs typeface="Arial" panose="020B0604020202020204" pitchFamily="34" charset="0"/>
              </a:rPr>
              <a:t>Behaviour at the impact zone varies significantly for the three tests cases. The dry granular impact is characterized by a reflected wave whereas the </a:t>
            </a:r>
            <a:r>
              <a:rPr lang="en-CA" sz="3400" dirty="0">
                <a:latin typeface="Arial" panose="020B0604020202020204" pitchFamily="34" charset="0"/>
                <a:ea typeface="Calibri" panose="020F0502020204030204" pitchFamily="34" charset="0"/>
                <a:cs typeface="Arial" panose="020B0604020202020204" pitchFamily="34" charset="0"/>
              </a:rPr>
              <a:t>s</a:t>
            </a:r>
            <a:r>
              <a:rPr lang="en-CA" sz="3400" dirty="0">
                <a:effectLst/>
                <a:latin typeface="Arial" panose="020B0604020202020204" pitchFamily="34" charset="0"/>
                <a:ea typeface="Calibri" panose="020F0502020204030204" pitchFamily="34" charset="0"/>
                <a:cs typeface="Arial" panose="020B0604020202020204" pitchFamily="34" charset="0"/>
              </a:rPr>
              <a:t>aturation of the granular material results in a jet-like behaviour. This is in agreement </a:t>
            </a:r>
            <a:r>
              <a:rPr lang="en-CA" sz="3400" dirty="0">
                <a:latin typeface="Arial" panose="020B0604020202020204" pitchFamily="34" charset="0"/>
                <a:ea typeface="Calibri" panose="020F0502020204030204" pitchFamily="34" charset="0"/>
                <a:cs typeface="Arial" panose="020B0604020202020204" pitchFamily="34" charset="0"/>
              </a:rPr>
              <a:t>with results from Taylor-Noonan et al. 2022 regarding the influence of pore fluid on mobility of granular flows. The impact of the water release resulted in more extreme jetting at the barrier, with significant overtopping. </a:t>
            </a:r>
            <a:endParaRPr lang="en-CA" sz="3400" dirty="0">
              <a:latin typeface="Arial" panose="020B0604020202020204" pitchFamily="34" charset="0"/>
              <a:cs typeface="Arial" panose="020B0604020202020204" pitchFamily="34" charset="0"/>
            </a:endParaRPr>
          </a:p>
        </p:txBody>
      </p:sp>
      <p:sp>
        <p:nvSpPr>
          <p:cNvPr id="179" name="TextBox 178">
            <a:extLst>
              <a:ext uri="{FF2B5EF4-FFF2-40B4-BE49-F238E27FC236}">
                <a16:creationId xmlns:a16="http://schemas.microsoft.com/office/drawing/2014/main" id="{FDA1D659-E967-4BB0-277D-2CE0022BFC54}"/>
              </a:ext>
            </a:extLst>
          </p:cNvPr>
          <p:cNvSpPr txBox="1"/>
          <p:nvPr/>
        </p:nvSpPr>
        <p:spPr>
          <a:xfrm>
            <a:off x="7332656" y="25929102"/>
            <a:ext cx="7844719" cy="2185214"/>
          </a:xfrm>
          <a:prstGeom prst="rect">
            <a:avLst/>
          </a:prstGeom>
          <a:noFill/>
        </p:spPr>
        <p:txBody>
          <a:bodyPr wrap="square" rtlCol="0">
            <a:spAutoFit/>
          </a:bodyPr>
          <a:lstStyle/>
          <a:p>
            <a:r>
              <a:rPr lang="en-CA" sz="3400" dirty="0">
                <a:latin typeface="Arial" panose="020B0604020202020204" pitchFamily="34" charset="0"/>
                <a:ea typeface="Calibri" panose="020F0502020204030204" pitchFamily="34" charset="0"/>
                <a:cs typeface="Arial" panose="020B0604020202020204" pitchFamily="34" charset="0"/>
              </a:rPr>
              <a:t>approximately 0.63. Two load cells were installed behind the barrier to measure the impact force and cameras were used to capture the impact behaviour.  </a:t>
            </a:r>
          </a:p>
        </p:txBody>
      </p:sp>
      <p:pic>
        <p:nvPicPr>
          <p:cNvPr id="180" name="Picture 179">
            <a:extLst>
              <a:ext uri="{FF2B5EF4-FFF2-40B4-BE49-F238E27FC236}">
                <a16:creationId xmlns:a16="http://schemas.microsoft.com/office/drawing/2014/main" id="{10ED0C62-E41B-D391-DCDC-D8F2896DF2CD}"/>
              </a:ext>
            </a:extLst>
          </p:cNvPr>
          <p:cNvPicPr>
            <a:picLocks noChangeAspect="1"/>
          </p:cNvPicPr>
          <p:nvPr/>
        </p:nvPicPr>
        <p:blipFill rotWithShape="1">
          <a:blip r:embed="rId25"/>
          <a:srcRect l="11949" r="10500"/>
          <a:stretch/>
        </p:blipFill>
        <p:spPr>
          <a:xfrm>
            <a:off x="1006345" y="13413896"/>
            <a:ext cx="4729492" cy="4444392"/>
          </a:xfrm>
          <a:prstGeom prst="rect">
            <a:avLst/>
          </a:prstGeom>
        </p:spPr>
      </p:pic>
      <p:pic>
        <p:nvPicPr>
          <p:cNvPr id="184" name="Picture 183">
            <a:extLst>
              <a:ext uri="{FF2B5EF4-FFF2-40B4-BE49-F238E27FC236}">
                <a16:creationId xmlns:a16="http://schemas.microsoft.com/office/drawing/2014/main" id="{D165FB0F-6530-B968-FD1C-0B64436F6BE9}"/>
              </a:ext>
            </a:extLst>
          </p:cNvPr>
          <p:cNvPicPr>
            <a:picLocks noChangeAspect="1"/>
          </p:cNvPicPr>
          <p:nvPr/>
        </p:nvPicPr>
        <p:blipFill>
          <a:blip r:embed="rId26"/>
          <a:stretch>
            <a:fillRect/>
          </a:stretch>
        </p:blipFill>
        <p:spPr>
          <a:xfrm>
            <a:off x="10504268" y="14005566"/>
            <a:ext cx="1882539" cy="1513792"/>
          </a:xfrm>
          <a:prstGeom prst="rect">
            <a:avLst/>
          </a:prstGeom>
        </p:spPr>
      </p:pic>
      <p:pic>
        <p:nvPicPr>
          <p:cNvPr id="186" name="Picture 185">
            <a:extLst>
              <a:ext uri="{FF2B5EF4-FFF2-40B4-BE49-F238E27FC236}">
                <a16:creationId xmlns:a16="http://schemas.microsoft.com/office/drawing/2014/main" id="{6FB8E170-5B34-69DB-D0AD-C3353A3E31F6}"/>
              </a:ext>
            </a:extLst>
          </p:cNvPr>
          <p:cNvPicPr>
            <a:picLocks noChangeAspect="1"/>
          </p:cNvPicPr>
          <p:nvPr/>
        </p:nvPicPr>
        <p:blipFill rotWithShape="1">
          <a:blip r:embed="rId27"/>
          <a:srcRect l="2709" r="2731"/>
          <a:stretch/>
        </p:blipFill>
        <p:spPr>
          <a:xfrm>
            <a:off x="12661147" y="14005252"/>
            <a:ext cx="2073670" cy="1514419"/>
          </a:xfrm>
          <a:prstGeom prst="rect">
            <a:avLst/>
          </a:prstGeom>
        </p:spPr>
      </p:pic>
      <p:sp>
        <p:nvSpPr>
          <p:cNvPr id="187" name="Rectangle 186">
            <a:extLst>
              <a:ext uri="{FF2B5EF4-FFF2-40B4-BE49-F238E27FC236}">
                <a16:creationId xmlns:a16="http://schemas.microsoft.com/office/drawing/2014/main" id="{C68B462E-D712-97EB-2864-CE73EECE962C}"/>
              </a:ext>
            </a:extLst>
          </p:cNvPr>
          <p:cNvSpPr/>
          <p:nvPr/>
        </p:nvSpPr>
        <p:spPr>
          <a:xfrm>
            <a:off x="975179" y="13402617"/>
            <a:ext cx="4746654" cy="4444392"/>
          </a:xfrm>
          <a:prstGeom prst="rect">
            <a:avLst/>
          </a:prstGeom>
          <a:noFill/>
          <a:ln w="28575">
            <a:solidFill>
              <a:srgbClr val="0070C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sp>
        <p:nvSpPr>
          <p:cNvPr id="207" name="TextBox 206">
            <a:extLst>
              <a:ext uri="{FF2B5EF4-FFF2-40B4-BE49-F238E27FC236}">
                <a16:creationId xmlns:a16="http://schemas.microsoft.com/office/drawing/2014/main" id="{114354E8-8959-32AC-1A28-41B73490FD90}"/>
              </a:ext>
            </a:extLst>
          </p:cNvPr>
          <p:cNvSpPr txBox="1"/>
          <p:nvPr/>
        </p:nvSpPr>
        <p:spPr>
          <a:xfrm>
            <a:off x="983771" y="13401102"/>
            <a:ext cx="1705320" cy="1077218"/>
          </a:xfrm>
          <a:prstGeom prst="rect">
            <a:avLst/>
          </a:prstGeom>
          <a:solidFill>
            <a:srgbClr val="000000">
              <a:alpha val="50196"/>
            </a:srgbClr>
          </a:solidFill>
          <a:ln>
            <a:noFill/>
          </a:ln>
        </p:spPr>
        <p:txBody>
          <a:bodyPr wrap="square" rtlCol="0">
            <a:spAutoFit/>
          </a:bodyPr>
          <a:lstStyle/>
          <a:p>
            <a:r>
              <a:rPr lang="en-CA" sz="3200" u="sng" dirty="0">
                <a:solidFill>
                  <a:schemeClr val="bg1"/>
                </a:solidFill>
              </a:rPr>
              <a:t>1. View up slope</a:t>
            </a:r>
          </a:p>
        </p:txBody>
      </p:sp>
      <p:sp>
        <p:nvSpPr>
          <p:cNvPr id="208" name="TextBox 207">
            <a:extLst>
              <a:ext uri="{FF2B5EF4-FFF2-40B4-BE49-F238E27FC236}">
                <a16:creationId xmlns:a16="http://schemas.microsoft.com/office/drawing/2014/main" id="{154AB724-867F-675D-AFFD-D29EB24F7B01}"/>
              </a:ext>
            </a:extLst>
          </p:cNvPr>
          <p:cNvSpPr txBox="1"/>
          <p:nvPr/>
        </p:nvSpPr>
        <p:spPr>
          <a:xfrm>
            <a:off x="3508443" y="18366466"/>
            <a:ext cx="2783500" cy="523220"/>
          </a:xfrm>
          <a:prstGeom prst="rect">
            <a:avLst/>
          </a:prstGeom>
          <a:noFill/>
          <a:ln w="28575">
            <a:solidFill>
              <a:srgbClr val="00B050"/>
            </a:solidFill>
          </a:ln>
        </p:spPr>
        <p:txBody>
          <a:bodyPr wrap="square" rtlCol="0">
            <a:spAutoFit/>
          </a:bodyPr>
          <a:lstStyle/>
          <a:p>
            <a:r>
              <a:rPr lang="en-CA" sz="2800" dirty="0"/>
              <a:t>Linear sliding rails</a:t>
            </a:r>
          </a:p>
        </p:txBody>
      </p:sp>
      <p:sp>
        <p:nvSpPr>
          <p:cNvPr id="209" name="TextBox 208">
            <a:extLst>
              <a:ext uri="{FF2B5EF4-FFF2-40B4-BE49-F238E27FC236}">
                <a16:creationId xmlns:a16="http://schemas.microsoft.com/office/drawing/2014/main" id="{CB3FAEA9-F14C-21BE-019B-9A6DDCC08FE3}"/>
              </a:ext>
            </a:extLst>
          </p:cNvPr>
          <p:cNvSpPr txBox="1"/>
          <p:nvPr/>
        </p:nvSpPr>
        <p:spPr>
          <a:xfrm>
            <a:off x="892819" y="18355994"/>
            <a:ext cx="1662985" cy="523220"/>
          </a:xfrm>
          <a:prstGeom prst="rect">
            <a:avLst/>
          </a:prstGeom>
          <a:noFill/>
          <a:ln w="28575">
            <a:solidFill>
              <a:srgbClr val="00B050"/>
            </a:solidFill>
          </a:ln>
        </p:spPr>
        <p:txBody>
          <a:bodyPr wrap="square" rtlCol="0">
            <a:spAutoFit/>
          </a:bodyPr>
          <a:lstStyle/>
          <a:p>
            <a:r>
              <a:rPr lang="en-CA" sz="2800" dirty="0"/>
              <a:t>Load cells</a:t>
            </a:r>
          </a:p>
        </p:txBody>
      </p:sp>
      <p:cxnSp>
        <p:nvCxnSpPr>
          <p:cNvPr id="211" name="Straight Arrow Connector 210">
            <a:extLst>
              <a:ext uri="{FF2B5EF4-FFF2-40B4-BE49-F238E27FC236}">
                <a16:creationId xmlns:a16="http://schemas.microsoft.com/office/drawing/2014/main" id="{BACC030F-6C11-A337-0581-23E4BD065442}"/>
              </a:ext>
            </a:extLst>
          </p:cNvPr>
          <p:cNvCxnSpPr>
            <a:cxnSpLocks/>
            <a:stCxn id="209" idx="0"/>
          </p:cNvCxnSpPr>
          <p:nvPr/>
        </p:nvCxnSpPr>
        <p:spPr>
          <a:xfrm flipV="1">
            <a:off x="1724312" y="17112570"/>
            <a:ext cx="836904" cy="1243424"/>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15" name="Straight Arrow Connector 214">
            <a:extLst>
              <a:ext uri="{FF2B5EF4-FFF2-40B4-BE49-F238E27FC236}">
                <a16:creationId xmlns:a16="http://schemas.microsoft.com/office/drawing/2014/main" id="{58E6B482-5CBC-DA97-70FF-E9110FF1F6A2}"/>
              </a:ext>
            </a:extLst>
          </p:cNvPr>
          <p:cNvCxnSpPr>
            <a:cxnSpLocks/>
            <a:stCxn id="208" idx="0"/>
          </p:cNvCxnSpPr>
          <p:nvPr/>
        </p:nvCxnSpPr>
        <p:spPr>
          <a:xfrm flipH="1" flipV="1">
            <a:off x="4699338" y="17112570"/>
            <a:ext cx="200855" cy="1253896"/>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2F0C272-5E3B-AA94-7DED-94061925579E}"/>
              </a:ext>
            </a:extLst>
          </p:cNvPr>
          <p:cNvSpPr txBox="1"/>
          <p:nvPr/>
        </p:nvSpPr>
        <p:spPr>
          <a:xfrm>
            <a:off x="36272716" y="23397129"/>
            <a:ext cx="13485950" cy="4801314"/>
          </a:xfrm>
          <a:prstGeom prst="rect">
            <a:avLst/>
          </a:prstGeom>
          <a:noFill/>
        </p:spPr>
        <p:txBody>
          <a:bodyPr wrap="square" rtlCol="0">
            <a:spAutoFit/>
          </a:bodyPr>
          <a:lstStyle/>
          <a:p>
            <a:r>
              <a:rPr lang="en-CA" sz="3400" dirty="0">
                <a:latin typeface="Arial" panose="020B0604020202020204" pitchFamily="34" charset="0"/>
                <a:ea typeface="Calibri" panose="020F0502020204030204" pitchFamily="34" charset="0"/>
                <a:cs typeface="Arial" panose="020B0604020202020204" pitchFamily="34" charset="0"/>
              </a:rPr>
              <a:t>The fluid phase has a significant impact on the dynamic force response of a structure to an incoming flow. Reflected wave vs jet-like behaviour at impact results in significant differences in the time-history of the force as well as the magnitude of the peak force. </a:t>
            </a:r>
          </a:p>
          <a:p>
            <a:r>
              <a:rPr lang="en-CA" sz="3400" dirty="0">
                <a:latin typeface="Arial" panose="020B0604020202020204" pitchFamily="34" charset="0"/>
                <a:ea typeface="Calibri" panose="020F0502020204030204" pitchFamily="34" charset="0"/>
                <a:cs typeface="Arial" panose="020B0604020202020204" pitchFamily="34" charset="0"/>
              </a:rPr>
              <a:t>Next steps include expanding the test matrix to include a range of saturation levels, different release volumes, and different grain size gradations. Additionally, further instrumentation including highspeed cameras for PIV analysis and assessment of material segregation, as well as pore pressure sensors to determine vertical load distribution</a:t>
            </a:r>
          </a:p>
        </p:txBody>
      </p:sp>
      <p:sp>
        <p:nvSpPr>
          <p:cNvPr id="3" name="TextBox 2">
            <a:extLst>
              <a:ext uri="{FF2B5EF4-FFF2-40B4-BE49-F238E27FC236}">
                <a16:creationId xmlns:a16="http://schemas.microsoft.com/office/drawing/2014/main" id="{EC9A42C7-7F09-0A28-7725-923EDC4A9561}"/>
              </a:ext>
            </a:extLst>
          </p:cNvPr>
          <p:cNvSpPr txBox="1"/>
          <p:nvPr/>
        </p:nvSpPr>
        <p:spPr>
          <a:xfrm>
            <a:off x="15237903" y="26464464"/>
            <a:ext cx="20890002" cy="707886"/>
          </a:xfrm>
          <a:prstGeom prst="rect">
            <a:avLst/>
          </a:prstGeom>
          <a:solidFill>
            <a:schemeClr val="tx2">
              <a:lumMod val="40000"/>
              <a:lumOff val="60000"/>
            </a:schemeClr>
          </a:solidFill>
        </p:spPr>
        <p:txBody>
          <a:bodyPr wrap="square" rtlCol="0">
            <a:spAutoFit/>
          </a:bodyPr>
          <a:lstStyle/>
          <a:p>
            <a:pPr algn="ctr"/>
            <a:r>
              <a:rPr lang="en-CA" sz="4000" b="1" dirty="0">
                <a:latin typeface="Arial" panose="020B0604020202020204" pitchFamily="34" charset="0"/>
                <a:cs typeface="Arial" panose="020B0604020202020204" pitchFamily="34" charset="0"/>
              </a:rPr>
              <a:t>References</a:t>
            </a:r>
          </a:p>
        </p:txBody>
      </p:sp>
      <p:sp>
        <p:nvSpPr>
          <p:cNvPr id="4" name="TextBox 3">
            <a:extLst>
              <a:ext uri="{FF2B5EF4-FFF2-40B4-BE49-F238E27FC236}">
                <a16:creationId xmlns:a16="http://schemas.microsoft.com/office/drawing/2014/main" id="{6CD0F488-182E-E81C-A43E-9A9C35241B23}"/>
              </a:ext>
            </a:extLst>
          </p:cNvPr>
          <p:cNvSpPr txBox="1"/>
          <p:nvPr/>
        </p:nvSpPr>
        <p:spPr>
          <a:xfrm>
            <a:off x="15286863" y="27288967"/>
            <a:ext cx="20783219" cy="769441"/>
          </a:xfrm>
          <a:prstGeom prst="rect">
            <a:avLst/>
          </a:prstGeom>
          <a:noFill/>
        </p:spPr>
        <p:txBody>
          <a:bodyPr wrap="square" rtlCol="0">
            <a:spAutoFit/>
          </a:bodyPr>
          <a:lstStyle/>
          <a:p>
            <a:r>
              <a:rPr lang="en-CA" sz="2200" dirty="0">
                <a:latin typeface="Arial" panose="020B0604020202020204" pitchFamily="34" charset="0"/>
                <a:ea typeface="Calibri" panose="020F0502020204030204" pitchFamily="34" charset="0"/>
                <a:cs typeface="Arial" panose="020B0604020202020204" pitchFamily="34" charset="0"/>
              </a:rPr>
              <a:t>Taylor-Noonan, A. M., Bowman, E. T., </a:t>
            </a:r>
            <a:r>
              <a:rPr lang="en-CA" sz="2200" dirty="0" err="1">
                <a:latin typeface="Arial" panose="020B0604020202020204" pitchFamily="34" charset="0"/>
                <a:ea typeface="Calibri" panose="020F0502020204030204" pitchFamily="34" charset="0"/>
                <a:cs typeface="Arial" panose="020B0604020202020204" pitchFamily="34" charset="0"/>
              </a:rPr>
              <a:t>McArdell</a:t>
            </a:r>
            <a:r>
              <a:rPr lang="en-CA" sz="2200" dirty="0">
                <a:latin typeface="Arial" panose="020B0604020202020204" pitchFamily="34" charset="0"/>
                <a:ea typeface="Calibri" panose="020F0502020204030204" pitchFamily="34" charset="0"/>
                <a:cs typeface="Arial" panose="020B0604020202020204" pitchFamily="34" charset="0"/>
              </a:rPr>
              <a:t>, B. W., </a:t>
            </a:r>
            <a:r>
              <a:rPr lang="en-CA" sz="2200" dirty="0" err="1">
                <a:latin typeface="Arial" panose="020B0604020202020204" pitchFamily="34" charset="0"/>
                <a:ea typeface="Calibri" panose="020F0502020204030204" pitchFamily="34" charset="0"/>
                <a:cs typeface="Arial" panose="020B0604020202020204" pitchFamily="34" charset="0"/>
              </a:rPr>
              <a:t>Kaitna</a:t>
            </a:r>
            <a:r>
              <a:rPr lang="en-CA" sz="2200" dirty="0">
                <a:latin typeface="Arial" panose="020B0604020202020204" pitchFamily="34" charset="0"/>
                <a:ea typeface="Calibri" panose="020F0502020204030204" pitchFamily="34" charset="0"/>
                <a:cs typeface="Arial" panose="020B0604020202020204" pitchFamily="34" charset="0"/>
              </a:rPr>
              <a:t>, R., </a:t>
            </a:r>
            <a:r>
              <a:rPr lang="en-CA" sz="2200" dirty="0" err="1">
                <a:latin typeface="Arial" panose="020B0604020202020204" pitchFamily="34" charset="0"/>
                <a:ea typeface="Calibri" panose="020F0502020204030204" pitchFamily="34" charset="0"/>
                <a:cs typeface="Arial" panose="020B0604020202020204" pitchFamily="34" charset="0"/>
              </a:rPr>
              <a:t>McElwaine</a:t>
            </a:r>
            <a:r>
              <a:rPr lang="en-CA" sz="2200" dirty="0">
                <a:latin typeface="Arial" panose="020B0604020202020204" pitchFamily="34" charset="0"/>
                <a:ea typeface="Calibri" panose="020F0502020204030204" pitchFamily="34" charset="0"/>
                <a:cs typeface="Arial" panose="020B0604020202020204" pitchFamily="34" charset="0"/>
              </a:rPr>
              <a:t>, J. N., &amp; Take, W. A. 2022. “Influence of pore fluid on grain-scale interactions and mobility of granular flows of differing volume.” </a:t>
            </a:r>
            <a:r>
              <a:rPr lang="en-CA" sz="2200" i="1" dirty="0">
                <a:latin typeface="Arial" panose="020B0604020202020204" pitchFamily="34" charset="0"/>
                <a:ea typeface="Calibri" panose="020F0502020204030204" pitchFamily="34" charset="0"/>
                <a:cs typeface="Arial" panose="020B0604020202020204" pitchFamily="34" charset="0"/>
              </a:rPr>
              <a:t>Journal of Geophysical Research: Earth Surface, 127, </a:t>
            </a:r>
            <a:r>
              <a:rPr lang="en-CA" sz="2200" dirty="0">
                <a:latin typeface="Arial" panose="020B0604020202020204" pitchFamily="34" charset="0"/>
                <a:ea typeface="Calibri" panose="020F0502020204030204" pitchFamily="34" charset="0"/>
                <a:cs typeface="Arial" panose="020B0604020202020204" pitchFamily="34" charset="0"/>
              </a:rPr>
              <a:t>doi.org/10.1029/2022JF006622.</a:t>
            </a:r>
            <a:endParaRPr lang="en-CA" sz="22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B36A4A4-B0F9-79B7-52B2-8988B20295D4}"/>
              </a:ext>
            </a:extLst>
          </p:cNvPr>
          <p:cNvSpPr txBox="1"/>
          <p:nvPr/>
        </p:nvSpPr>
        <p:spPr>
          <a:xfrm>
            <a:off x="12072166" y="22678861"/>
            <a:ext cx="3089085" cy="461665"/>
          </a:xfrm>
          <a:prstGeom prst="rect">
            <a:avLst/>
          </a:prstGeom>
          <a:noFill/>
        </p:spPr>
        <p:txBody>
          <a:bodyPr wrap="square" rtlCol="0">
            <a:spAutoFit/>
          </a:bodyPr>
          <a:lstStyle/>
          <a:p>
            <a:r>
              <a:rPr lang="en-CA" sz="2400" dirty="0"/>
              <a:t>All dimensions in mm</a:t>
            </a:r>
          </a:p>
        </p:txBody>
      </p:sp>
      <p:pic>
        <p:nvPicPr>
          <p:cNvPr id="9" name="Picture 8">
            <a:extLst>
              <a:ext uri="{FF2B5EF4-FFF2-40B4-BE49-F238E27FC236}">
                <a16:creationId xmlns:a16="http://schemas.microsoft.com/office/drawing/2014/main" id="{63AED65D-9171-2AF5-C318-EC315B19620C}"/>
              </a:ext>
            </a:extLst>
          </p:cNvPr>
          <p:cNvPicPr>
            <a:picLocks noChangeAspect="1"/>
          </p:cNvPicPr>
          <p:nvPr/>
        </p:nvPicPr>
        <p:blipFill rotWithShape="1">
          <a:blip r:embed="rId28"/>
          <a:srcRect l="20436" r="22500"/>
          <a:stretch/>
        </p:blipFill>
        <p:spPr>
          <a:xfrm>
            <a:off x="36432493" y="5404750"/>
            <a:ext cx="5389246" cy="5076336"/>
          </a:xfrm>
          <a:prstGeom prst="rect">
            <a:avLst/>
          </a:prstGeom>
        </p:spPr>
      </p:pic>
      <p:pic>
        <p:nvPicPr>
          <p:cNvPr id="10" name="Picture 9">
            <a:extLst>
              <a:ext uri="{FF2B5EF4-FFF2-40B4-BE49-F238E27FC236}">
                <a16:creationId xmlns:a16="http://schemas.microsoft.com/office/drawing/2014/main" id="{958E9330-EA51-4D9F-0AB5-F32607F432A4}"/>
              </a:ext>
            </a:extLst>
          </p:cNvPr>
          <p:cNvPicPr>
            <a:picLocks noChangeAspect="1"/>
          </p:cNvPicPr>
          <p:nvPr/>
        </p:nvPicPr>
        <p:blipFill>
          <a:blip r:embed="rId29"/>
          <a:stretch>
            <a:fillRect/>
          </a:stretch>
        </p:blipFill>
        <p:spPr>
          <a:xfrm>
            <a:off x="48284411" y="2672583"/>
            <a:ext cx="1241592" cy="1258257"/>
          </a:xfrm>
          <a:prstGeom prst="rect">
            <a:avLst/>
          </a:prstGeom>
        </p:spPr>
      </p:pic>
      <p:pic>
        <p:nvPicPr>
          <p:cNvPr id="12" name="Picture 11" descr="Logo&#10;&#10;Description automatically generated">
            <a:extLst>
              <a:ext uri="{FF2B5EF4-FFF2-40B4-BE49-F238E27FC236}">
                <a16:creationId xmlns:a16="http://schemas.microsoft.com/office/drawing/2014/main" id="{0CCFF908-0353-3FD1-B3FE-89F729B11A86}"/>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43143623" y="667107"/>
            <a:ext cx="4977278" cy="1873238"/>
          </a:xfrm>
          <a:prstGeom prst="rect">
            <a:avLst/>
          </a:prstGeom>
        </p:spPr>
      </p:pic>
      <p:cxnSp>
        <p:nvCxnSpPr>
          <p:cNvPr id="7" name="Straight Arrow Connector 6">
            <a:extLst>
              <a:ext uri="{FF2B5EF4-FFF2-40B4-BE49-F238E27FC236}">
                <a16:creationId xmlns:a16="http://schemas.microsoft.com/office/drawing/2014/main" id="{F4C18F0D-C1E9-BCCA-E13B-F19CE0EBDAF4}"/>
              </a:ext>
            </a:extLst>
          </p:cNvPr>
          <p:cNvCxnSpPr/>
          <p:nvPr/>
        </p:nvCxnSpPr>
        <p:spPr>
          <a:xfrm>
            <a:off x="1468401" y="15124094"/>
            <a:ext cx="3863117" cy="21587"/>
          </a:xfrm>
          <a:prstGeom prst="straightConnector1">
            <a:avLst/>
          </a:prstGeom>
          <a:ln w="57150">
            <a:solidFill>
              <a:srgbClr val="FF0000"/>
            </a:solidFill>
            <a:headEnd type="triangle"/>
            <a:tailEnd type="triangle"/>
          </a:ln>
        </p:spPr>
        <p:style>
          <a:lnRef idx="1">
            <a:schemeClr val="accent6"/>
          </a:lnRef>
          <a:fillRef idx="0">
            <a:schemeClr val="accent6"/>
          </a:fillRef>
          <a:effectRef idx="0">
            <a:schemeClr val="accent6"/>
          </a:effectRef>
          <a:fontRef idx="minor">
            <a:schemeClr val="tx1"/>
          </a:fontRef>
        </p:style>
      </p:cxnSp>
      <p:sp>
        <p:nvSpPr>
          <p:cNvPr id="8" name="TextBox 7">
            <a:extLst>
              <a:ext uri="{FF2B5EF4-FFF2-40B4-BE49-F238E27FC236}">
                <a16:creationId xmlns:a16="http://schemas.microsoft.com/office/drawing/2014/main" id="{5F6DFB79-9D06-C5C2-AF2B-1B5AB0D86E2E}"/>
              </a:ext>
            </a:extLst>
          </p:cNvPr>
          <p:cNvSpPr txBox="1"/>
          <p:nvPr/>
        </p:nvSpPr>
        <p:spPr>
          <a:xfrm>
            <a:off x="2840697" y="14646244"/>
            <a:ext cx="1256650" cy="523220"/>
          </a:xfrm>
          <a:prstGeom prst="rect">
            <a:avLst/>
          </a:prstGeom>
          <a:noFill/>
        </p:spPr>
        <p:txBody>
          <a:bodyPr wrap="square" rtlCol="0">
            <a:spAutoFit/>
          </a:bodyPr>
          <a:lstStyle/>
          <a:p>
            <a:r>
              <a:rPr lang="en-CA" sz="2800" dirty="0">
                <a:solidFill>
                  <a:srgbClr val="FF0000"/>
                </a:solidFill>
              </a:rPr>
              <a:t>2.10m</a:t>
            </a:r>
          </a:p>
        </p:txBody>
      </p:sp>
      <p:pic>
        <p:nvPicPr>
          <p:cNvPr id="14" name="Picture 13">
            <a:extLst>
              <a:ext uri="{FF2B5EF4-FFF2-40B4-BE49-F238E27FC236}">
                <a16:creationId xmlns:a16="http://schemas.microsoft.com/office/drawing/2014/main" id="{E960F748-3259-FFBC-574A-9454942C5B10}"/>
              </a:ext>
            </a:extLst>
          </p:cNvPr>
          <p:cNvPicPr>
            <a:picLocks noChangeAspect="1"/>
          </p:cNvPicPr>
          <p:nvPr/>
        </p:nvPicPr>
        <p:blipFill>
          <a:blip r:embed="rId31"/>
          <a:stretch>
            <a:fillRect/>
          </a:stretch>
        </p:blipFill>
        <p:spPr>
          <a:xfrm>
            <a:off x="48248834" y="697896"/>
            <a:ext cx="1312746" cy="1740937"/>
          </a:xfrm>
          <a:prstGeom prst="rect">
            <a:avLst/>
          </a:prstGeom>
        </p:spPr>
      </p:pic>
    </p:spTree>
    <p:extLst>
      <p:ext uri="{BB962C8B-B14F-4D97-AF65-F5344CB8AC3E}">
        <p14:creationId xmlns:p14="http://schemas.microsoft.com/office/powerpoint/2010/main" val="3572790057"/>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1926</TotalTime>
  <Words>697</Words>
  <Application>Microsoft Office PowerPoint</Application>
  <PresentationFormat>Custom</PresentationFormat>
  <Paragraphs>61</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Cambria Math</vt:lpstr>
      <vt:lpstr>Office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ROOT</dc:creator>
  <cp:lastModifiedBy>Esme Hirsch</cp:lastModifiedBy>
  <cp:revision>28</cp:revision>
  <dcterms:created xsi:type="dcterms:W3CDTF">2023-04-03T14:29:57Z</dcterms:created>
  <dcterms:modified xsi:type="dcterms:W3CDTF">2023-04-26T22:55:26Z</dcterms:modified>
</cp:coreProperties>
</file>