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F45-FE33-41D8-B177-421034F567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807-4E75-4F10-B7D8-8539A7BE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4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F45-FE33-41D8-B177-421034F567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807-4E75-4F10-B7D8-8539A7BE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1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F45-FE33-41D8-B177-421034F567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807-4E75-4F10-B7D8-8539A7BE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5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F45-FE33-41D8-B177-421034F567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807-4E75-4F10-B7D8-8539A7BE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6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F45-FE33-41D8-B177-421034F567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807-4E75-4F10-B7D8-8539A7BE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F45-FE33-41D8-B177-421034F567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807-4E75-4F10-B7D8-8539A7BE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F45-FE33-41D8-B177-421034F567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807-4E75-4F10-B7D8-8539A7BE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F45-FE33-41D8-B177-421034F567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807-4E75-4F10-B7D8-8539A7BE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4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F45-FE33-41D8-B177-421034F567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807-4E75-4F10-B7D8-8539A7BE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5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F45-FE33-41D8-B177-421034F567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807-4E75-4F10-B7D8-8539A7BE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0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4F45-FE33-41D8-B177-421034F567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807-4E75-4F10-B7D8-8539A7BE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84F45-FE33-41D8-B177-421034F567E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5807-4E75-4F10-B7D8-8539A7BE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ao.zhang@dal.ca" TargetMode="External"/><Relationship Id="rId2" Type="http://schemas.openxmlformats.org/officeDocument/2006/relationships/hyperlink" Target="mailto:alireza.niksejel@dal.c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OBSTransformer</a:t>
            </a:r>
            <a:r>
              <a:rPr lang="en-US" sz="4800" dirty="0" smtClean="0">
                <a:solidFill>
                  <a:srgbClr val="0070C0"/>
                </a:solidFill>
              </a:rPr>
              <a:t>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solidFill>
                  <a:srgbClr val="0070C0"/>
                </a:solidFill>
              </a:rPr>
              <a:t>A Generalized Transfer-Learned OBS Phase Picker</a:t>
            </a:r>
            <a:br>
              <a:rPr lang="en-US" sz="4800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(Supplementary File)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4041" y="4109581"/>
            <a:ext cx="57839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Alireza Niksejel (</a:t>
            </a:r>
            <a:r>
              <a:rPr lang="en-US" sz="2000" dirty="0" smtClean="0">
                <a:hlinkClick r:id="rId2"/>
              </a:rPr>
              <a:t>alireza.niksejel@dal.ca</a:t>
            </a:r>
            <a:r>
              <a:rPr lang="en-US" sz="2000" dirty="0" smtClean="0"/>
              <a:t>)</a:t>
            </a:r>
          </a:p>
          <a:p>
            <a:pPr algn="ctr"/>
            <a:r>
              <a:rPr lang="en-US" sz="2000" dirty="0" smtClean="0"/>
              <a:t>Miao Zhang (</a:t>
            </a:r>
            <a:r>
              <a:rPr lang="en-US" sz="2000" dirty="0" smtClean="0">
                <a:hlinkClick r:id="rId3"/>
              </a:rPr>
              <a:t>miao.zhang@dal.ca</a:t>
            </a:r>
            <a:r>
              <a:rPr lang="en-US" sz="2000" dirty="0" smtClean="0"/>
              <a:t>)</a:t>
            </a:r>
          </a:p>
          <a:p>
            <a:pPr algn="ctr"/>
            <a:r>
              <a:rPr lang="en-US" sz="2000" dirty="0" smtClean="0"/>
              <a:t>Dalhousie University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b="1" dirty="0" smtClean="0"/>
              <a:t>EGU General Assembly, 2023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A20E-AFFC-4CD2-8D8C-C85E845D64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A20E-AFFC-4CD2-8D8C-C85E845D64CD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977" y="23737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Labeling approach 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39" y="325344"/>
            <a:ext cx="7237207" cy="6031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" y="1788459"/>
            <a:ext cx="4215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on our ~3k test dataset: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MAE:</a:t>
            </a:r>
          </a:p>
          <a:p>
            <a:r>
              <a:rPr lang="en-US" dirty="0" smtClean="0"/>
              <a:t>0.03 sec for P waves</a:t>
            </a:r>
          </a:p>
          <a:p>
            <a:r>
              <a:rPr lang="en-US" dirty="0" smtClean="0"/>
              <a:t>0.08 sec for S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A20E-AFFC-4CD2-8D8C-C85E845D64CD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189" y="223931"/>
            <a:ext cx="10515600" cy="72408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OBST performance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6115" r="5332" b="3357"/>
          <a:stretch/>
        </p:blipFill>
        <p:spPr>
          <a:xfrm>
            <a:off x="3800476" y="1311088"/>
            <a:ext cx="8391524" cy="46071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189" y="1498600"/>
            <a:ext cx="3349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Probability and Bias distributions of P (top) and S (bottom) waves from EqT and OBST with respect to SNR.</a:t>
            </a:r>
          </a:p>
          <a:p>
            <a:endParaRPr lang="en-US" dirty="0"/>
          </a:p>
          <a:p>
            <a:r>
              <a:rPr lang="en-US" u="sng" dirty="0" smtClean="0"/>
              <a:t>Dataset</a:t>
            </a:r>
            <a:r>
              <a:rPr lang="en-US" dirty="0" smtClean="0"/>
              <a:t>: our ~3k test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A20E-AFFC-4CD2-8D8C-C85E845D64CD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189" y="223931"/>
            <a:ext cx="10515600" cy="72408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Sample feature maps from both pickers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4" y="223931"/>
            <a:ext cx="2638565" cy="6494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071" y="1465729"/>
            <a:ext cx="60444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Feature maps from P-decoder branch of EqT and OBST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pickers recognize some specific features at shallower CNN 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features become less relevant to the actual P onset for EqT leading to a low probability detection (~15% confidence) with a bias of ~3 sec.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OBST has learned the most relevant features to the P onset. Final detection is with 95% confidence and a bias of 0.04 seconds.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A20E-AFFC-4CD2-8D8C-C85E845D64CD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189" y="223931"/>
            <a:ext cx="10515600" cy="72408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Large P residuals by OBST on AACSE dataset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" y="1287404"/>
            <a:ext cx="11254740" cy="51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A20E-AFFC-4CD2-8D8C-C85E845D64CD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189" y="223931"/>
            <a:ext cx="10515600" cy="72408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AACSE test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19" y="235781"/>
            <a:ext cx="7091083" cy="6120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750" y="1435100"/>
            <a:ext cx="3181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Test results on AACSE dataset in three different epicentral distance ranges.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Figures on the two right panels show the SNR of detection by both pickers as well as the common detections (green)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208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OBSTransformer: A Generalized Transfer-Learned OBS Phase Picker (Supplementary File)</vt:lpstr>
      <vt:lpstr>Labeling approach </vt:lpstr>
      <vt:lpstr>OBST performance</vt:lpstr>
      <vt:lpstr>Sample feature maps from both pickers</vt:lpstr>
      <vt:lpstr>Large P residuals by OBST on AACSE dataset</vt:lpstr>
      <vt:lpstr>AACSE test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OBSTransformer: A Generalized Transfer-Learned OBS Phase Picker (Supplementary File)</dc:title>
  <dc:creator>alireza</dc:creator>
  <cp:lastModifiedBy>alireza</cp:lastModifiedBy>
  <cp:revision>6</cp:revision>
  <dcterms:created xsi:type="dcterms:W3CDTF">2023-04-25T04:46:39Z</dcterms:created>
  <dcterms:modified xsi:type="dcterms:W3CDTF">2023-04-25T20:11:56Z</dcterms:modified>
</cp:coreProperties>
</file>