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Lst>
  <p:sldSz cx="51206400" cy="329184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0DBEE"/>
    <a:srgbClr val="82B9DE"/>
    <a:srgbClr val="4699C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p:scale>
          <a:sx n="20" d="100"/>
          <a:sy n="20" d="100"/>
        </p:scale>
        <p:origin x="-1332" y="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400800" y="5387342"/>
            <a:ext cx="38404800" cy="11460480"/>
          </a:xfrm>
        </p:spPr>
        <p:txBody>
          <a:bodyPr anchor="b"/>
          <a:lstStyle>
            <a:lvl1pPr algn="ctr">
              <a:defRPr sz="25200"/>
            </a:lvl1pPr>
          </a:lstStyle>
          <a:p>
            <a:r>
              <a:rPr lang="en-US"/>
              <a:t>Click to edit Master title style</a:t>
            </a:r>
            <a:endParaRPr lang="en-US" dirty="0"/>
          </a:p>
        </p:txBody>
      </p:sp>
      <p:sp>
        <p:nvSpPr>
          <p:cNvPr id="3" name="Subtitle 2"/>
          <p:cNvSpPr>
            <a:spLocks noGrp="1"/>
          </p:cNvSpPr>
          <p:nvPr>
            <p:ph type="subTitle" idx="1"/>
          </p:nvPr>
        </p:nvSpPr>
        <p:spPr>
          <a:xfrm>
            <a:off x="6400800" y="17289782"/>
            <a:ext cx="38404800" cy="7947658"/>
          </a:xfrm>
        </p:spPr>
        <p:txBody>
          <a:bodyPr/>
          <a:lstStyle>
            <a:lvl1pPr marL="0" indent="0" algn="ctr">
              <a:buNone/>
              <a:defRPr sz="10080"/>
            </a:lvl1pPr>
            <a:lvl2pPr marL="1920240" indent="0" algn="ctr">
              <a:buNone/>
              <a:defRPr sz="8400"/>
            </a:lvl2pPr>
            <a:lvl3pPr marL="3840480" indent="0" algn="ctr">
              <a:buNone/>
              <a:defRPr sz="7560"/>
            </a:lvl3pPr>
            <a:lvl4pPr marL="5760720" indent="0" algn="ctr">
              <a:buNone/>
              <a:defRPr sz="6720"/>
            </a:lvl4pPr>
            <a:lvl5pPr marL="7680960" indent="0" algn="ctr">
              <a:buNone/>
              <a:defRPr sz="6720"/>
            </a:lvl5pPr>
            <a:lvl6pPr marL="9601200" indent="0" algn="ctr">
              <a:buNone/>
              <a:defRPr sz="6720"/>
            </a:lvl6pPr>
            <a:lvl7pPr marL="11521440" indent="0" algn="ctr">
              <a:buNone/>
              <a:defRPr sz="6720"/>
            </a:lvl7pPr>
            <a:lvl8pPr marL="13441680" indent="0" algn="ctr">
              <a:buNone/>
              <a:defRPr sz="6720"/>
            </a:lvl8pPr>
            <a:lvl9pPr marL="15361920" indent="0" algn="ctr">
              <a:buNone/>
              <a:defRPr sz="672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D985F0F9-CDFB-422D-9283-6B791EA16EEA}" type="datetimeFigureOut">
              <a:rPr lang="en-US" smtClean="0"/>
              <a:t>4/21/2023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265229F-0407-404F-8E9F-37B9071D6460}" type="slidenum">
              <a:rPr lang="en-US" smtClean="0"/>
              <a:t>‹#›</a:t>
            </a:fld>
            <a:endParaRPr lang="en-US"/>
          </a:p>
        </p:txBody>
      </p:sp>
    </p:spTree>
    <p:extLst>
      <p:ext uri="{BB962C8B-B14F-4D97-AF65-F5344CB8AC3E}">
        <p14:creationId xmlns:p14="http://schemas.microsoft.com/office/powerpoint/2010/main" val="234655238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985F0F9-CDFB-422D-9283-6B791EA16EEA}" type="datetimeFigureOut">
              <a:rPr lang="en-US" smtClean="0"/>
              <a:t>4/21/2023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265229F-0407-404F-8E9F-37B9071D6460}" type="slidenum">
              <a:rPr lang="en-US" smtClean="0"/>
              <a:t>‹#›</a:t>
            </a:fld>
            <a:endParaRPr lang="en-US"/>
          </a:p>
        </p:txBody>
      </p:sp>
    </p:spTree>
    <p:extLst>
      <p:ext uri="{BB962C8B-B14F-4D97-AF65-F5344CB8AC3E}">
        <p14:creationId xmlns:p14="http://schemas.microsoft.com/office/powerpoint/2010/main" val="65793586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36644580" y="1752600"/>
            <a:ext cx="11041380" cy="27896822"/>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3520440" y="1752600"/>
            <a:ext cx="32484060" cy="27896822"/>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985F0F9-CDFB-422D-9283-6B791EA16EEA}" type="datetimeFigureOut">
              <a:rPr lang="en-US" smtClean="0"/>
              <a:t>4/21/2023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265229F-0407-404F-8E9F-37B9071D6460}" type="slidenum">
              <a:rPr lang="en-US" smtClean="0"/>
              <a:t>‹#›</a:t>
            </a:fld>
            <a:endParaRPr lang="en-US"/>
          </a:p>
        </p:txBody>
      </p:sp>
    </p:spTree>
    <p:extLst>
      <p:ext uri="{BB962C8B-B14F-4D97-AF65-F5344CB8AC3E}">
        <p14:creationId xmlns:p14="http://schemas.microsoft.com/office/powerpoint/2010/main" val="376620051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985F0F9-CDFB-422D-9283-6B791EA16EEA}" type="datetimeFigureOut">
              <a:rPr lang="en-US" smtClean="0"/>
              <a:t>4/21/2023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265229F-0407-404F-8E9F-37B9071D6460}" type="slidenum">
              <a:rPr lang="en-US" smtClean="0"/>
              <a:t>‹#›</a:t>
            </a:fld>
            <a:endParaRPr lang="en-US"/>
          </a:p>
        </p:txBody>
      </p:sp>
    </p:spTree>
    <p:extLst>
      <p:ext uri="{BB962C8B-B14F-4D97-AF65-F5344CB8AC3E}">
        <p14:creationId xmlns:p14="http://schemas.microsoft.com/office/powerpoint/2010/main" val="251994198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3493770" y="8206745"/>
            <a:ext cx="44165520" cy="13693138"/>
          </a:xfrm>
        </p:spPr>
        <p:txBody>
          <a:bodyPr anchor="b"/>
          <a:lstStyle>
            <a:lvl1pPr>
              <a:defRPr sz="25200"/>
            </a:lvl1pPr>
          </a:lstStyle>
          <a:p>
            <a:r>
              <a:rPr lang="en-US"/>
              <a:t>Click to edit Master title style</a:t>
            </a:r>
            <a:endParaRPr lang="en-US" dirty="0"/>
          </a:p>
        </p:txBody>
      </p:sp>
      <p:sp>
        <p:nvSpPr>
          <p:cNvPr id="3" name="Text Placeholder 2"/>
          <p:cNvSpPr>
            <a:spLocks noGrp="1"/>
          </p:cNvSpPr>
          <p:nvPr>
            <p:ph type="body" idx="1"/>
          </p:nvPr>
        </p:nvSpPr>
        <p:spPr>
          <a:xfrm>
            <a:off x="3493770" y="22029425"/>
            <a:ext cx="44165520" cy="7200898"/>
          </a:xfrm>
        </p:spPr>
        <p:txBody>
          <a:bodyPr/>
          <a:lstStyle>
            <a:lvl1pPr marL="0" indent="0">
              <a:buNone/>
              <a:defRPr sz="10080">
                <a:solidFill>
                  <a:schemeClr val="tx1">
                    <a:tint val="75000"/>
                  </a:schemeClr>
                </a:solidFill>
              </a:defRPr>
            </a:lvl1pPr>
            <a:lvl2pPr marL="1920240" indent="0">
              <a:buNone/>
              <a:defRPr sz="8400">
                <a:solidFill>
                  <a:schemeClr val="tx1">
                    <a:tint val="75000"/>
                  </a:schemeClr>
                </a:solidFill>
              </a:defRPr>
            </a:lvl2pPr>
            <a:lvl3pPr marL="3840480" indent="0">
              <a:buNone/>
              <a:defRPr sz="7560">
                <a:solidFill>
                  <a:schemeClr val="tx1">
                    <a:tint val="75000"/>
                  </a:schemeClr>
                </a:solidFill>
              </a:defRPr>
            </a:lvl3pPr>
            <a:lvl4pPr marL="5760720" indent="0">
              <a:buNone/>
              <a:defRPr sz="6720">
                <a:solidFill>
                  <a:schemeClr val="tx1">
                    <a:tint val="75000"/>
                  </a:schemeClr>
                </a:solidFill>
              </a:defRPr>
            </a:lvl4pPr>
            <a:lvl5pPr marL="7680960" indent="0">
              <a:buNone/>
              <a:defRPr sz="6720">
                <a:solidFill>
                  <a:schemeClr val="tx1">
                    <a:tint val="75000"/>
                  </a:schemeClr>
                </a:solidFill>
              </a:defRPr>
            </a:lvl5pPr>
            <a:lvl6pPr marL="9601200" indent="0">
              <a:buNone/>
              <a:defRPr sz="6720">
                <a:solidFill>
                  <a:schemeClr val="tx1">
                    <a:tint val="75000"/>
                  </a:schemeClr>
                </a:solidFill>
              </a:defRPr>
            </a:lvl6pPr>
            <a:lvl7pPr marL="11521440" indent="0">
              <a:buNone/>
              <a:defRPr sz="6720">
                <a:solidFill>
                  <a:schemeClr val="tx1">
                    <a:tint val="75000"/>
                  </a:schemeClr>
                </a:solidFill>
              </a:defRPr>
            </a:lvl7pPr>
            <a:lvl8pPr marL="13441680" indent="0">
              <a:buNone/>
              <a:defRPr sz="6720">
                <a:solidFill>
                  <a:schemeClr val="tx1">
                    <a:tint val="75000"/>
                  </a:schemeClr>
                </a:solidFill>
              </a:defRPr>
            </a:lvl8pPr>
            <a:lvl9pPr marL="15361920" indent="0">
              <a:buNone/>
              <a:defRPr sz="672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985F0F9-CDFB-422D-9283-6B791EA16EEA}" type="datetimeFigureOut">
              <a:rPr lang="en-US" smtClean="0"/>
              <a:t>4/21/2023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265229F-0407-404F-8E9F-37B9071D6460}" type="slidenum">
              <a:rPr lang="en-US" smtClean="0"/>
              <a:t>‹#›</a:t>
            </a:fld>
            <a:endParaRPr lang="en-US"/>
          </a:p>
        </p:txBody>
      </p:sp>
    </p:spTree>
    <p:extLst>
      <p:ext uri="{BB962C8B-B14F-4D97-AF65-F5344CB8AC3E}">
        <p14:creationId xmlns:p14="http://schemas.microsoft.com/office/powerpoint/2010/main" val="193879018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3520440" y="8763000"/>
            <a:ext cx="21762720" cy="2088642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25923240" y="8763000"/>
            <a:ext cx="21762720" cy="2088642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D985F0F9-CDFB-422D-9283-6B791EA16EEA}" type="datetimeFigureOut">
              <a:rPr lang="en-US" smtClean="0"/>
              <a:t>4/21/2023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265229F-0407-404F-8E9F-37B9071D6460}" type="slidenum">
              <a:rPr lang="en-US" smtClean="0"/>
              <a:t>‹#›</a:t>
            </a:fld>
            <a:endParaRPr lang="en-US"/>
          </a:p>
        </p:txBody>
      </p:sp>
    </p:spTree>
    <p:extLst>
      <p:ext uri="{BB962C8B-B14F-4D97-AF65-F5344CB8AC3E}">
        <p14:creationId xmlns:p14="http://schemas.microsoft.com/office/powerpoint/2010/main" val="408091677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3527110" y="1752603"/>
            <a:ext cx="44165520" cy="6362702"/>
          </a:xfrm>
        </p:spPr>
        <p:txBody>
          <a:bodyPr/>
          <a:lstStyle/>
          <a:p>
            <a:r>
              <a:rPr lang="en-US"/>
              <a:t>Click to edit Master title style</a:t>
            </a:r>
            <a:endParaRPr lang="en-US" dirty="0"/>
          </a:p>
        </p:txBody>
      </p:sp>
      <p:sp>
        <p:nvSpPr>
          <p:cNvPr id="3" name="Text Placeholder 2"/>
          <p:cNvSpPr>
            <a:spLocks noGrp="1"/>
          </p:cNvSpPr>
          <p:nvPr>
            <p:ph type="body" idx="1"/>
          </p:nvPr>
        </p:nvSpPr>
        <p:spPr>
          <a:xfrm>
            <a:off x="3527112" y="8069582"/>
            <a:ext cx="21662705" cy="3954778"/>
          </a:xfrm>
        </p:spPr>
        <p:txBody>
          <a:bodyPr anchor="b"/>
          <a:lstStyle>
            <a:lvl1pPr marL="0" indent="0">
              <a:buNone/>
              <a:defRPr sz="10080" b="1"/>
            </a:lvl1pPr>
            <a:lvl2pPr marL="1920240" indent="0">
              <a:buNone/>
              <a:defRPr sz="8400" b="1"/>
            </a:lvl2pPr>
            <a:lvl3pPr marL="3840480" indent="0">
              <a:buNone/>
              <a:defRPr sz="7560" b="1"/>
            </a:lvl3pPr>
            <a:lvl4pPr marL="5760720" indent="0">
              <a:buNone/>
              <a:defRPr sz="6720" b="1"/>
            </a:lvl4pPr>
            <a:lvl5pPr marL="7680960" indent="0">
              <a:buNone/>
              <a:defRPr sz="6720" b="1"/>
            </a:lvl5pPr>
            <a:lvl6pPr marL="9601200" indent="0">
              <a:buNone/>
              <a:defRPr sz="6720" b="1"/>
            </a:lvl6pPr>
            <a:lvl7pPr marL="11521440" indent="0">
              <a:buNone/>
              <a:defRPr sz="6720" b="1"/>
            </a:lvl7pPr>
            <a:lvl8pPr marL="13441680" indent="0">
              <a:buNone/>
              <a:defRPr sz="6720" b="1"/>
            </a:lvl8pPr>
            <a:lvl9pPr marL="15361920" indent="0">
              <a:buNone/>
              <a:defRPr sz="6720" b="1"/>
            </a:lvl9pPr>
          </a:lstStyle>
          <a:p>
            <a:pPr lvl="0"/>
            <a:r>
              <a:rPr lang="en-US"/>
              <a:t>Click to edit Master text styles</a:t>
            </a:r>
          </a:p>
        </p:txBody>
      </p:sp>
      <p:sp>
        <p:nvSpPr>
          <p:cNvPr id="4" name="Content Placeholder 3"/>
          <p:cNvSpPr>
            <a:spLocks noGrp="1"/>
          </p:cNvSpPr>
          <p:nvPr>
            <p:ph sz="half" idx="2"/>
          </p:nvPr>
        </p:nvSpPr>
        <p:spPr>
          <a:xfrm>
            <a:off x="3527112" y="12024360"/>
            <a:ext cx="21662705" cy="1768602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25923240" y="8069582"/>
            <a:ext cx="21769390" cy="3954778"/>
          </a:xfrm>
        </p:spPr>
        <p:txBody>
          <a:bodyPr anchor="b"/>
          <a:lstStyle>
            <a:lvl1pPr marL="0" indent="0">
              <a:buNone/>
              <a:defRPr sz="10080" b="1"/>
            </a:lvl1pPr>
            <a:lvl2pPr marL="1920240" indent="0">
              <a:buNone/>
              <a:defRPr sz="8400" b="1"/>
            </a:lvl2pPr>
            <a:lvl3pPr marL="3840480" indent="0">
              <a:buNone/>
              <a:defRPr sz="7560" b="1"/>
            </a:lvl3pPr>
            <a:lvl4pPr marL="5760720" indent="0">
              <a:buNone/>
              <a:defRPr sz="6720" b="1"/>
            </a:lvl4pPr>
            <a:lvl5pPr marL="7680960" indent="0">
              <a:buNone/>
              <a:defRPr sz="6720" b="1"/>
            </a:lvl5pPr>
            <a:lvl6pPr marL="9601200" indent="0">
              <a:buNone/>
              <a:defRPr sz="6720" b="1"/>
            </a:lvl6pPr>
            <a:lvl7pPr marL="11521440" indent="0">
              <a:buNone/>
              <a:defRPr sz="6720" b="1"/>
            </a:lvl7pPr>
            <a:lvl8pPr marL="13441680" indent="0">
              <a:buNone/>
              <a:defRPr sz="6720" b="1"/>
            </a:lvl8pPr>
            <a:lvl9pPr marL="15361920" indent="0">
              <a:buNone/>
              <a:defRPr sz="6720" b="1"/>
            </a:lvl9pPr>
          </a:lstStyle>
          <a:p>
            <a:pPr lvl="0"/>
            <a:r>
              <a:rPr lang="en-US"/>
              <a:t>Click to edit Master text styles</a:t>
            </a:r>
          </a:p>
        </p:txBody>
      </p:sp>
      <p:sp>
        <p:nvSpPr>
          <p:cNvPr id="6" name="Content Placeholder 5"/>
          <p:cNvSpPr>
            <a:spLocks noGrp="1"/>
          </p:cNvSpPr>
          <p:nvPr>
            <p:ph sz="quarter" idx="4"/>
          </p:nvPr>
        </p:nvSpPr>
        <p:spPr>
          <a:xfrm>
            <a:off x="25923240" y="12024360"/>
            <a:ext cx="21769390" cy="1768602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D985F0F9-CDFB-422D-9283-6B791EA16EEA}" type="datetimeFigureOut">
              <a:rPr lang="en-US" smtClean="0"/>
              <a:t>4/21/2023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265229F-0407-404F-8E9F-37B9071D6460}" type="slidenum">
              <a:rPr lang="en-US" smtClean="0"/>
              <a:t>‹#›</a:t>
            </a:fld>
            <a:endParaRPr lang="en-US"/>
          </a:p>
        </p:txBody>
      </p:sp>
    </p:spTree>
    <p:extLst>
      <p:ext uri="{BB962C8B-B14F-4D97-AF65-F5344CB8AC3E}">
        <p14:creationId xmlns:p14="http://schemas.microsoft.com/office/powerpoint/2010/main" val="31283166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D985F0F9-CDFB-422D-9283-6B791EA16EEA}" type="datetimeFigureOut">
              <a:rPr lang="en-US" smtClean="0"/>
              <a:t>4/21/2023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265229F-0407-404F-8E9F-37B9071D6460}" type="slidenum">
              <a:rPr lang="en-US" smtClean="0"/>
              <a:t>‹#›</a:t>
            </a:fld>
            <a:endParaRPr lang="en-US"/>
          </a:p>
        </p:txBody>
      </p:sp>
    </p:spTree>
    <p:extLst>
      <p:ext uri="{BB962C8B-B14F-4D97-AF65-F5344CB8AC3E}">
        <p14:creationId xmlns:p14="http://schemas.microsoft.com/office/powerpoint/2010/main" val="273685056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985F0F9-CDFB-422D-9283-6B791EA16EEA}" type="datetimeFigureOut">
              <a:rPr lang="en-US" smtClean="0"/>
              <a:t>4/21/2023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265229F-0407-404F-8E9F-37B9071D6460}" type="slidenum">
              <a:rPr lang="en-US" smtClean="0"/>
              <a:t>‹#›</a:t>
            </a:fld>
            <a:endParaRPr lang="en-US"/>
          </a:p>
        </p:txBody>
      </p:sp>
    </p:spTree>
    <p:extLst>
      <p:ext uri="{BB962C8B-B14F-4D97-AF65-F5344CB8AC3E}">
        <p14:creationId xmlns:p14="http://schemas.microsoft.com/office/powerpoint/2010/main" val="306264492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527112" y="2194560"/>
            <a:ext cx="16515395" cy="7680960"/>
          </a:xfrm>
        </p:spPr>
        <p:txBody>
          <a:bodyPr anchor="b"/>
          <a:lstStyle>
            <a:lvl1pPr>
              <a:defRPr sz="13440"/>
            </a:lvl1pPr>
          </a:lstStyle>
          <a:p>
            <a:r>
              <a:rPr lang="en-US"/>
              <a:t>Click to edit Master title style</a:t>
            </a:r>
            <a:endParaRPr lang="en-US" dirty="0"/>
          </a:p>
        </p:txBody>
      </p:sp>
      <p:sp>
        <p:nvSpPr>
          <p:cNvPr id="3" name="Content Placeholder 2"/>
          <p:cNvSpPr>
            <a:spLocks noGrp="1"/>
          </p:cNvSpPr>
          <p:nvPr>
            <p:ph idx="1"/>
          </p:nvPr>
        </p:nvSpPr>
        <p:spPr>
          <a:xfrm>
            <a:off x="21769390" y="4739642"/>
            <a:ext cx="25923240" cy="23393400"/>
          </a:xfrm>
        </p:spPr>
        <p:txBody>
          <a:bodyPr/>
          <a:lstStyle>
            <a:lvl1pPr>
              <a:defRPr sz="13440"/>
            </a:lvl1pPr>
            <a:lvl2pPr>
              <a:defRPr sz="11760"/>
            </a:lvl2pPr>
            <a:lvl3pPr>
              <a:defRPr sz="10080"/>
            </a:lvl3pPr>
            <a:lvl4pPr>
              <a:defRPr sz="8400"/>
            </a:lvl4pPr>
            <a:lvl5pPr>
              <a:defRPr sz="8400"/>
            </a:lvl5pPr>
            <a:lvl6pPr>
              <a:defRPr sz="8400"/>
            </a:lvl6pPr>
            <a:lvl7pPr>
              <a:defRPr sz="8400"/>
            </a:lvl7pPr>
            <a:lvl8pPr>
              <a:defRPr sz="8400"/>
            </a:lvl8pPr>
            <a:lvl9pPr>
              <a:defRPr sz="8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3527112" y="9875520"/>
            <a:ext cx="16515395" cy="18295622"/>
          </a:xfrm>
        </p:spPr>
        <p:txBody>
          <a:bodyPr/>
          <a:lstStyle>
            <a:lvl1pPr marL="0" indent="0">
              <a:buNone/>
              <a:defRPr sz="6720"/>
            </a:lvl1pPr>
            <a:lvl2pPr marL="1920240" indent="0">
              <a:buNone/>
              <a:defRPr sz="5880"/>
            </a:lvl2pPr>
            <a:lvl3pPr marL="3840480" indent="0">
              <a:buNone/>
              <a:defRPr sz="5040"/>
            </a:lvl3pPr>
            <a:lvl4pPr marL="5760720" indent="0">
              <a:buNone/>
              <a:defRPr sz="4200"/>
            </a:lvl4pPr>
            <a:lvl5pPr marL="7680960" indent="0">
              <a:buNone/>
              <a:defRPr sz="4200"/>
            </a:lvl5pPr>
            <a:lvl6pPr marL="9601200" indent="0">
              <a:buNone/>
              <a:defRPr sz="4200"/>
            </a:lvl6pPr>
            <a:lvl7pPr marL="11521440" indent="0">
              <a:buNone/>
              <a:defRPr sz="4200"/>
            </a:lvl7pPr>
            <a:lvl8pPr marL="13441680" indent="0">
              <a:buNone/>
              <a:defRPr sz="4200"/>
            </a:lvl8pPr>
            <a:lvl9pPr marL="15361920" indent="0">
              <a:buNone/>
              <a:defRPr sz="4200"/>
            </a:lvl9pPr>
          </a:lstStyle>
          <a:p>
            <a:pPr lvl="0"/>
            <a:r>
              <a:rPr lang="en-US"/>
              <a:t>Click to edit Master text styles</a:t>
            </a:r>
          </a:p>
        </p:txBody>
      </p:sp>
      <p:sp>
        <p:nvSpPr>
          <p:cNvPr id="5" name="Date Placeholder 4"/>
          <p:cNvSpPr>
            <a:spLocks noGrp="1"/>
          </p:cNvSpPr>
          <p:nvPr>
            <p:ph type="dt" sz="half" idx="10"/>
          </p:nvPr>
        </p:nvSpPr>
        <p:spPr/>
        <p:txBody>
          <a:bodyPr/>
          <a:lstStyle/>
          <a:p>
            <a:fld id="{D985F0F9-CDFB-422D-9283-6B791EA16EEA}" type="datetimeFigureOut">
              <a:rPr lang="en-US" smtClean="0"/>
              <a:t>4/21/2023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265229F-0407-404F-8E9F-37B9071D6460}" type="slidenum">
              <a:rPr lang="en-US" smtClean="0"/>
              <a:t>‹#›</a:t>
            </a:fld>
            <a:endParaRPr lang="en-US"/>
          </a:p>
        </p:txBody>
      </p:sp>
    </p:spTree>
    <p:extLst>
      <p:ext uri="{BB962C8B-B14F-4D97-AF65-F5344CB8AC3E}">
        <p14:creationId xmlns:p14="http://schemas.microsoft.com/office/powerpoint/2010/main" val="10018878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527112" y="2194560"/>
            <a:ext cx="16515395" cy="7680960"/>
          </a:xfrm>
        </p:spPr>
        <p:txBody>
          <a:bodyPr anchor="b"/>
          <a:lstStyle>
            <a:lvl1pPr>
              <a:defRPr sz="13440"/>
            </a:lvl1pPr>
          </a:lstStyle>
          <a:p>
            <a:r>
              <a:rPr lang="en-US"/>
              <a:t>Click to edit Master title style</a:t>
            </a:r>
            <a:endParaRPr lang="en-US" dirty="0"/>
          </a:p>
        </p:txBody>
      </p:sp>
      <p:sp>
        <p:nvSpPr>
          <p:cNvPr id="3" name="Picture Placeholder 2"/>
          <p:cNvSpPr>
            <a:spLocks noGrp="1" noChangeAspect="1"/>
          </p:cNvSpPr>
          <p:nvPr>
            <p:ph type="pic" idx="1"/>
          </p:nvPr>
        </p:nvSpPr>
        <p:spPr>
          <a:xfrm>
            <a:off x="21769390" y="4739642"/>
            <a:ext cx="25923240" cy="23393400"/>
          </a:xfrm>
        </p:spPr>
        <p:txBody>
          <a:bodyPr anchor="t"/>
          <a:lstStyle>
            <a:lvl1pPr marL="0" indent="0">
              <a:buNone/>
              <a:defRPr sz="13440"/>
            </a:lvl1pPr>
            <a:lvl2pPr marL="1920240" indent="0">
              <a:buNone/>
              <a:defRPr sz="11760"/>
            </a:lvl2pPr>
            <a:lvl3pPr marL="3840480" indent="0">
              <a:buNone/>
              <a:defRPr sz="10080"/>
            </a:lvl3pPr>
            <a:lvl4pPr marL="5760720" indent="0">
              <a:buNone/>
              <a:defRPr sz="8400"/>
            </a:lvl4pPr>
            <a:lvl5pPr marL="7680960" indent="0">
              <a:buNone/>
              <a:defRPr sz="8400"/>
            </a:lvl5pPr>
            <a:lvl6pPr marL="9601200" indent="0">
              <a:buNone/>
              <a:defRPr sz="8400"/>
            </a:lvl6pPr>
            <a:lvl7pPr marL="11521440" indent="0">
              <a:buNone/>
              <a:defRPr sz="8400"/>
            </a:lvl7pPr>
            <a:lvl8pPr marL="13441680" indent="0">
              <a:buNone/>
              <a:defRPr sz="8400"/>
            </a:lvl8pPr>
            <a:lvl9pPr marL="15361920" indent="0">
              <a:buNone/>
              <a:defRPr sz="8400"/>
            </a:lvl9pPr>
          </a:lstStyle>
          <a:p>
            <a:r>
              <a:rPr lang="en-US"/>
              <a:t>Click icon to add picture</a:t>
            </a:r>
            <a:endParaRPr lang="en-US" dirty="0"/>
          </a:p>
        </p:txBody>
      </p:sp>
      <p:sp>
        <p:nvSpPr>
          <p:cNvPr id="4" name="Text Placeholder 3"/>
          <p:cNvSpPr>
            <a:spLocks noGrp="1"/>
          </p:cNvSpPr>
          <p:nvPr>
            <p:ph type="body" sz="half" idx="2"/>
          </p:nvPr>
        </p:nvSpPr>
        <p:spPr>
          <a:xfrm>
            <a:off x="3527112" y="9875520"/>
            <a:ext cx="16515395" cy="18295622"/>
          </a:xfrm>
        </p:spPr>
        <p:txBody>
          <a:bodyPr/>
          <a:lstStyle>
            <a:lvl1pPr marL="0" indent="0">
              <a:buNone/>
              <a:defRPr sz="6720"/>
            </a:lvl1pPr>
            <a:lvl2pPr marL="1920240" indent="0">
              <a:buNone/>
              <a:defRPr sz="5880"/>
            </a:lvl2pPr>
            <a:lvl3pPr marL="3840480" indent="0">
              <a:buNone/>
              <a:defRPr sz="5040"/>
            </a:lvl3pPr>
            <a:lvl4pPr marL="5760720" indent="0">
              <a:buNone/>
              <a:defRPr sz="4200"/>
            </a:lvl4pPr>
            <a:lvl5pPr marL="7680960" indent="0">
              <a:buNone/>
              <a:defRPr sz="4200"/>
            </a:lvl5pPr>
            <a:lvl6pPr marL="9601200" indent="0">
              <a:buNone/>
              <a:defRPr sz="4200"/>
            </a:lvl6pPr>
            <a:lvl7pPr marL="11521440" indent="0">
              <a:buNone/>
              <a:defRPr sz="4200"/>
            </a:lvl7pPr>
            <a:lvl8pPr marL="13441680" indent="0">
              <a:buNone/>
              <a:defRPr sz="4200"/>
            </a:lvl8pPr>
            <a:lvl9pPr marL="15361920" indent="0">
              <a:buNone/>
              <a:defRPr sz="4200"/>
            </a:lvl9pPr>
          </a:lstStyle>
          <a:p>
            <a:pPr lvl="0"/>
            <a:r>
              <a:rPr lang="en-US"/>
              <a:t>Click to edit Master text styles</a:t>
            </a:r>
          </a:p>
        </p:txBody>
      </p:sp>
      <p:sp>
        <p:nvSpPr>
          <p:cNvPr id="5" name="Date Placeholder 4"/>
          <p:cNvSpPr>
            <a:spLocks noGrp="1"/>
          </p:cNvSpPr>
          <p:nvPr>
            <p:ph type="dt" sz="half" idx="10"/>
          </p:nvPr>
        </p:nvSpPr>
        <p:spPr/>
        <p:txBody>
          <a:bodyPr/>
          <a:lstStyle/>
          <a:p>
            <a:fld id="{D985F0F9-CDFB-422D-9283-6B791EA16EEA}" type="datetimeFigureOut">
              <a:rPr lang="en-US" smtClean="0"/>
              <a:t>4/21/2023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265229F-0407-404F-8E9F-37B9071D6460}" type="slidenum">
              <a:rPr lang="en-US" smtClean="0"/>
              <a:t>‹#›</a:t>
            </a:fld>
            <a:endParaRPr lang="en-US"/>
          </a:p>
        </p:txBody>
      </p:sp>
    </p:spTree>
    <p:extLst>
      <p:ext uri="{BB962C8B-B14F-4D97-AF65-F5344CB8AC3E}">
        <p14:creationId xmlns:p14="http://schemas.microsoft.com/office/powerpoint/2010/main" val="420771214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520440" y="1752603"/>
            <a:ext cx="44165520" cy="6362702"/>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3520440" y="8763000"/>
            <a:ext cx="44165520" cy="2088642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3520440" y="30510482"/>
            <a:ext cx="11521440" cy="1752600"/>
          </a:xfrm>
          <a:prstGeom prst="rect">
            <a:avLst/>
          </a:prstGeom>
        </p:spPr>
        <p:txBody>
          <a:bodyPr vert="horz" lIns="91440" tIns="45720" rIns="91440" bIns="45720" rtlCol="0" anchor="ctr"/>
          <a:lstStyle>
            <a:lvl1pPr algn="l">
              <a:defRPr sz="5040">
                <a:solidFill>
                  <a:schemeClr val="tx1">
                    <a:tint val="75000"/>
                  </a:schemeClr>
                </a:solidFill>
              </a:defRPr>
            </a:lvl1pPr>
          </a:lstStyle>
          <a:p>
            <a:fld id="{D985F0F9-CDFB-422D-9283-6B791EA16EEA}" type="datetimeFigureOut">
              <a:rPr lang="en-US" smtClean="0"/>
              <a:t>4/21/2023</a:t>
            </a:fld>
            <a:endParaRPr lang="en-US"/>
          </a:p>
        </p:txBody>
      </p:sp>
      <p:sp>
        <p:nvSpPr>
          <p:cNvPr id="5" name="Footer Placeholder 4"/>
          <p:cNvSpPr>
            <a:spLocks noGrp="1"/>
          </p:cNvSpPr>
          <p:nvPr>
            <p:ph type="ftr" sz="quarter" idx="3"/>
          </p:nvPr>
        </p:nvSpPr>
        <p:spPr>
          <a:xfrm>
            <a:off x="16962120" y="30510482"/>
            <a:ext cx="17282160" cy="1752600"/>
          </a:xfrm>
          <a:prstGeom prst="rect">
            <a:avLst/>
          </a:prstGeom>
        </p:spPr>
        <p:txBody>
          <a:bodyPr vert="horz" lIns="91440" tIns="45720" rIns="91440" bIns="45720" rtlCol="0" anchor="ctr"/>
          <a:lstStyle>
            <a:lvl1pPr algn="ctr">
              <a:defRPr sz="504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36164520" y="30510482"/>
            <a:ext cx="11521440" cy="1752600"/>
          </a:xfrm>
          <a:prstGeom prst="rect">
            <a:avLst/>
          </a:prstGeom>
        </p:spPr>
        <p:txBody>
          <a:bodyPr vert="horz" lIns="91440" tIns="45720" rIns="91440" bIns="45720" rtlCol="0" anchor="ctr"/>
          <a:lstStyle>
            <a:lvl1pPr algn="r">
              <a:defRPr sz="5040">
                <a:solidFill>
                  <a:schemeClr val="tx1">
                    <a:tint val="75000"/>
                  </a:schemeClr>
                </a:solidFill>
              </a:defRPr>
            </a:lvl1pPr>
          </a:lstStyle>
          <a:p>
            <a:fld id="{1265229F-0407-404F-8E9F-37B9071D6460}" type="slidenum">
              <a:rPr lang="en-US" smtClean="0"/>
              <a:t>‹#›</a:t>
            </a:fld>
            <a:endParaRPr lang="en-US"/>
          </a:p>
        </p:txBody>
      </p:sp>
    </p:spTree>
    <p:extLst>
      <p:ext uri="{BB962C8B-B14F-4D97-AF65-F5344CB8AC3E}">
        <p14:creationId xmlns:p14="http://schemas.microsoft.com/office/powerpoint/2010/main" val="340101211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3840480" rtl="0" eaLnBrk="1" latinLnBrk="0" hangingPunct="1">
        <a:lnSpc>
          <a:spcPct val="90000"/>
        </a:lnSpc>
        <a:spcBef>
          <a:spcPct val="0"/>
        </a:spcBef>
        <a:buNone/>
        <a:defRPr sz="18480" kern="1200">
          <a:solidFill>
            <a:schemeClr val="tx1"/>
          </a:solidFill>
          <a:latin typeface="+mj-lt"/>
          <a:ea typeface="+mj-ea"/>
          <a:cs typeface="+mj-cs"/>
        </a:defRPr>
      </a:lvl1pPr>
    </p:titleStyle>
    <p:bodyStyle>
      <a:lvl1pPr marL="960120" indent="-960120" algn="l" defTabSz="3840480" rtl="0" eaLnBrk="1" latinLnBrk="0" hangingPunct="1">
        <a:lnSpc>
          <a:spcPct val="90000"/>
        </a:lnSpc>
        <a:spcBef>
          <a:spcPts val="4200"/>
        </a:spcBef>
        <a:buFont typeface="Arial" panose="020B0604020202020204" pitchFamily="34" charset="0"/>
        <a:buChar char="•"/>
        <a:defRPr sz="11760" kern="1200">
          <a:solidFill>
            <a:schemeClr val="tx1"/>
          </a:solidFill>
          <a:latin typeface="+mn-lt"/>
          <a:ea typeface="+mn-ea"/>
          <a:cs typeface="+mn-cs"/>
        </a:defRPr>
      </a:lvl1pPr>
      <a:lvl2pPr marL="2880360" indent="-960120" algn="l" defTabSz="3840480" rtl="0" eaLnBrk="1" latinLnBrk="0" hangingPunct="1">
        <a:lnSpc>
          <a:spcPct val="90000"/>
        </a:lnSpc>
        <a:spcBef>
          <a:spcPts val="2100"/>
        </a:spcBef>
        <a:buFont typeface="Arial" panose="020B0604020202020204" pitchFamily="34" charset="0"/>
        <a:buChar char="•"/>
        <a:defRPr sz="10080" kern="1200">
          <a:solidFill>
            <a:schemeClr val="tx1"/>
          </a:solidFill>
          <a:latin typeface="+mn-lt"/>
          <a:ea typeface="+mn-ea"/>
          <a:cs typeface="+mn-cs"/>
        </a:defRPr>
      </a:lvl2pPr>
      <a:lvl3pPr marL="4800600" indent="-960120" algn="l" defTabSz="3840480" rtl="0" eaLnBrk="1" latinLnBrk="0" hangingPunct="1">
        <a:lnSpc>
          <a:spcPct val="90000"/>
        </a:lnSpc>
        <a:spcBef>
          <a:spcPts val="2100"/>
        </a:spcBef>
        <a:buFont typeface="Arial" panose="020B0604020202020204" pitchFamily="34" charset="0"/>
        <a:buChar char="•"/>
        <a:defRPr sz="8400" kern="1200">
          <a:solidFill>
            <a:schemeClr val="tx1"/>
          </a:solidFill>
          <a:latin typeface="+mn-lt"/>
          <a:ea typeface="+mn-ea"/>
          <a:cs typeface="+mn-cs"/>
        </a:defRPr>
      </a:lvl3pPr>
      <a:lvl4pPr marL="6720840" indent="-960120" algn="l" defTabSz="3840480" rtl="0" eaLnBrk="1" latinLnBrk="0" hangingPunct="1">
        <a:lnSpc>
          <a:spcPct val="90000"/>
        </a:lnSpc>
        <a:spcBef>
          <a:spcPts val="2100"/>
        </a:spcBef>
        <a:buFont typeface="Arial" panose="020B0604020202020204" pitchFamily="34" charset="0"/>
        <a:buChar char="•"/>
        <a:defRPr sz="7560" kern="1200">
          <a:solidFill>
            <a:schemeClr val="tx1"/>
          </a:solidFill>
          <a:latin typeface="+mn-lt"/>
          <a:ea typeface="+mn-ea"/>
          <a:cs typeface="+mn-cs"/>
        </a:defRPr>
      </a:lvl4pPr>
      <a:lvl5pPr marL="8641080" indent="-960120" algn="l" defTabSz="3840480" rtl="0" eaLnBrk="1" latinLnBrk="0" hangingPunct="1">
        <a:lnSpc>
          <a:spcPct val="90000"/>
        </a:lnSpc>
        <a:spcBef>
          <a:spcPts val="2100"/>
        </a:spcBef>
        <a:buFont typeface="Arial" panose="020B0604020202020204" pitchFamily="34" charset="0"/>
        <a:buChar char="•"/>
        <a:defRPr sz="7560" kern="1200">
          <a:solidFill>
            <a:schemeClr val="tx1"/>
          </a:solidFill>
          <a:latin typeface="+mn-lt"/>
          <a:ea typeface="+mn-ea"/>
          <a:cs typeface="+mn-cs"/>
        </a:defRPr>
      </a:lvl5pPr>
      <a:lvl6pPr marL="10561320" indent="-960120" algn="l" defTabSz="3840480" rtl="0" eaLnBrk="1" latinLnBrk="0" hangingPunct="1">
        <a:lnSpc>
          <a:spcPct val="90000"/>
        </a:lnSpc>
        <a:spcBef>
          <a:spcPts val="2100"/>
        </a:spcBef>
        <a:buFont typeface="Arial" panose="020B0604020202020204" pitchFamily="34" charset="0"/>
        <a:buChar char="•"/>
        <a:defRPr sz="7560" kern="1200">
          <a:solidFill>
            <a:schemeClr val="tx1"/>
          </a:solidFill>
          <a:latin typeface="+mn-lt"/>
          <a:ea typeface="+mn-ea"/>
          <a:cs typeface="+mn-cs"/>
        </a:defRPr>
      </a:lvl6pPr>
      <a:lvl7pPr marL="12481560" indent="-960120" algn="l" defTabSz="3840480" rtl="0" eaLnBrk="1" latinLnBrk="0" hangingPunct="1">
        <a:lnSpc>
          <a:spcPct val="90000"/>
        </a:lnSpc>
        <a:spcBef>
          <a:spcPts val="2100"/>
        </a:spcBef>
        <a:buFont typeface="Arial" panose="020B0604020202020204" pitchFamily="34" charset="0"/>
        <a:buChar char="•"/>
        <a:defRPr sz="7560" kern="1200">
          <a:solidFill>
            <a:schemeClr val="tx1"/>
          </a:solidFill>
          <a:latin typeface="+mn-lt"/>
          <a:ea typeface="+mn-ea"/>
          <a:cs typeface="+mn-cs"/>
        </a:defRPr>
      </a:lvl7pPr>
      <a:lvl8pPr marL="14401800" indent="-960120" algn="l" defTabSz="3840480" rtl="0" eaLnBrk="1" latinLnBrk="0" hangingPunct="1">
        <a:lnSpc>
          <a:spcPct val="90000"/>
        </a:lnSpc>
        <a:spcBef>
          <a:spcPts val="2100"/>
        </a:spcBef>
        <a:buFont typeface="Arial" panose="020B0604020202020204" pitchFamily="34" charset="0"/>
        <a:buChar char="•"/>
        <a:defRPr sz="7560" kern="1200">
          <a:solidFill>
            <a:schemeClr val="tx1"/>
          </a:solidFill>
          <a:latin typeface="+mn-lt"/>
          <a:ea typeface="+mn-ea"/>
          <a:cs typeface="+mn-cs"/>
        </a:defRPr>
      </a:lvl8pPr>
      <a:lvl9pPr marL="16322040" indent="-960120" algn="l" defTabSz="3840480" rtl="0" eaLnBrk="1" latinLnBrk="0" hangingPunct="1">
        <a:lnSpc>
          <a:spcPct val="90000"/>
        </a:lnSpc>
        <a:spcBef>
          <a:spcPts val="2100"/>
        </a:spcBef>
        <a:buFont typeface="Arial" panose="020B0604020202020204" pitchFamily="34" charset="0"/>
        <a:buChar char="•"/>
        <a:defRPr sz="7560" kern="1200">
          <a:solidFill>
            <a:schemeClr val="tx1"/>
          </a:solidFill>
          <a:latin typeface="+mn-lt"/>
          <a:ea typeface="+mn-ea"/>
          <a:cs typeface="+mn-cs"/>
        </a:defRPr>
      </a:lvl9pPr>
    </p:bodyStyle>
    <p:otherStyle>
      <a:defPPr>
        <a:defRPr lang="en-US"/>
      </a:defPPr>
      <a:lvl1pPr marL="0" algn="l" defTabSz="3840480" rtl="0" eaLnBrk="1" latinLnBrk="0" hangingPunct="1">
        <a:defRPr sz="7560" kern="1200">
          <a:solidFill>
            <a:schemeClr val="tx1"/>
          </a:solidFill>
          <a:latin typeface="+mn-lt"/>
          <a:ea typeface="+mn-ea"/>
          <a:cs typeface="+mn-cs"/>
        </a:defRPr>
      </a:lvl1pPr>
      <a:lvl2pPr marL="1920240" algn="l" defTabSz="3840480" rtl="0" eaLnBrk="1" latinLnBrk="0" hangingPunct="1">
        <a:defRPr sz="7560" kern="1200">
          <a:solidFill>
            <a:schemeClr val="tx1"/>
          </a:solidFill>
          <a:latin typeface="+mn-lt"/>
          <a:ea typeface="+mn-ea"/>
          <a:cs typeface="+mn-cs"/>
        </a:defRPr>
      </a:lvl2pPr>
      <a:lvl3pPr marL="3840480" algn="l" defTabSz="3840480" rtl="0" eaLnBrk="1" latinLnBrk="0" hangingPunct="1">
        <a:defRPr sz="7560" kern="1200">
          <a:solidFill>
            <a:schemeClr val="tx1"/>
          </a:solidFill>
          <a:latin typeface="+mn-lt"/>
          <a:ea typeface="+mn-ea"/>
          <a:cs typeface="+mn-cs"/>
        </a:defRPr>
      </a:lvl3pPr>
      <a:lvl4pPr marL="5760720" algn="l" defTabSz="3840480" rtl="0" eaLnBrk="1" latinLnBrk="0" hangingPunct="1">
        <a:defRPr sz="7560" kern="1200">
          <a:solidFill>
            <a:schemeClr val="tx1"/>
          </a:solidFill>
          <a:latin typeface="+mn-lt"/>
          <a:ea typeface="+mn-ea"/>
          <a:cs typeface="+mn-cs"/>
        </a:defRPr>
      </a:lvl4pPr>
      <a:lvl5pPr marL="7680960" algn="l" defTabSz="3840480" rtl="0" eaLnBrk="1" latinLnBrk="0" hangingPunct="1">
        <a:defRPr sz="7560" kern="1200">
          <a:solidFill>
            <a:schemeClr val="tx1"/>
          </a:solidFill>
          <a:latin typeface="+mn-lt"/>
          <a:ea typeface="+mn-ea"/>
          <a:cs typeface="+mn-cs"/>
        </a:defRPr>
      </a:lvl5pPr>
      <a:lvl6pPr marL="9601200" algn="l" defTabSz="3840480" rtl="0" eaLnBrk="1" latinLnBrk="0" hangingPunct="1">
        <a:defRPr sz="7560" kern="1200">
          <a:solidFill>
            <a:schemeClr val="tx1"/>
          </a:solidFill>
          <a:latin typeface="+mn-lt"/>
          <a:ea typeface="+mn-ea"/>
          <a:cs typeface="+mn-cs"/>
        </a:defRPr>
      </a:lvl6pPr>
      <a:lvl7pPr marL="11521440" algn="l" defTabSz="3840480" rtl="0" eaLnBrk="1" latinLnBrk="0" hangingPunct="1">
        <a:defRPr sz="7560" kern="1200">
          <a:solidFill>
            <a:schemeClr val="tx1"/>
          </a:solidFill>
          <a:latin typeface="+mn-lt"/>
          <a:ea typeface="+mn-ea"/>
          <a:cs typeface="+mn-cs"/>
        </a:defRPr>
      </a:lvl7pPr>
      <a:lvl8pPr marL="13441680" algn="l" defTabSz="3840480" rtl="0" eaLnBrk="1" latinLnBrk="0" hangingPunct="1">
        <a:defRPr sz="7560" kern="1200">
          <a:solidFill>
            <a:schemeClr val="tx1"/>
          </a:solidFill>
          <a:latin typeface="+mn-lt"/>
          <a:ea typeface="+mn-ea"/>
          <a:cs typeface="+mn-cs"/>
        </a:defRPr>
      </a:lvl8pPr>
      <a:lvl9pPr marL="15361920" algn="l" defTabSz="3840480" rtl="0" eaLnBrk="1" latinLnBrk="0" hangingPunct="1">
        <a:defRPr sz="756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jp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png"/><Relationship Id="rId11" Type="http://schemas.openxmlformats.org/officeDocument/2006/relationships/image" Target="../media/image10.png"/><Relationship Id="rId5" Type="http://schemas.openxmlformats.org/officeDocument/2006/relationships/image" Target="../media/image4.jpg"/><Relationship Id="rId10" Type="http://schemas.openxmlformats.org/officeDocument/2006/relationships/image" Target="../media/image9.jpg"/><Relationship Id="rId4" Type="http://schemas.openxmlformats.org/officeDocument/2006/relationships/image" Target="../media/image3.png"/><Relationship Id="rId9"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 name="Rectangle 67">
            <a:extLst>
              <a:ext uri="{FF2B5EF4-FFF2-40B4-BE49-F238E27FC236}">
                <a16:creationId xmlns:a16="http://schemas.microsoft.com/office/drawing/2014/main" id="{E3F38C1A-6F53-2E01-0B01-BD2C31746E7D}"/>
              </a:ext>
            </a:extLst>
          </p:cNvPr>
          <p:cNvSpPr/>
          <p:nvPr/>
        </p:nvSpPr>
        <p:spPr>
          <a:xfrm>
            <a:off x="16661004" y="18647731"/>
            <a:ext cx="2159892" cy="40335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Times New Roman" panose="02020603050405020304" pitchFamily="18" charset="0"/>
              <a:cs typeface="Times New Roman" panose="02020603050405020304" pitchFamily="18" charset="0"/>
            </a:endParaRPr>
          </a:p>
        </p:txBody>
      </p:sp>
      <p:sp>
        <p:nvSpPr>
          <p:cNvPr id="57" name="Rectangle 56">
            <a:extLst>
              <a:ext uri="{FF2B5EF4-FFF2-40B4-BE49-F238E27FC236}">
                <a16:creationId xmlns:a16="http://schemas.microsoft.com/office/drawing/2014/main" id="{4EF65A88-C804-B760-EF2B-93877E80DE5F}"/>
              </a:ext>
            </a:extLst>
          </p:cNvPr>
          <p:cNvSpPr/>
          <p:nvPr/>
        </p:nvSpPr>
        <p:spPr>
          <a:xfrm>
            <a:off x="33202320" y="27401673"/>
            <a:ext cx="17388970" cy="5175904"/>
          </a:xfrm>
          <a:prstGeom prst="rect">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Times New Roman" panose="02020603050405020304" pitchFamily="18" charset="0"/>
              <a:cs typeface="Times New Roman" panose="02020603050405020304" pitchFamily="18" charset="0"/>
            </a:endParaRPr>
          </a:p>
        </p:txBody>
      </p:sp>
      <p:sp>
        <p:nvSpPr>
          <p:cNvPr id="56" name="Rectangle 55">
            <a:extLst>
              <a:ext uri="{FF2B5EF4-FFF2-40B4-BE49-F238E27FC236}">
                <a16:creationId xmlns:a16="http://schemas.microsoft.com/office/drawing/2014/main" id="{A6A109A0-A52F-89EB-6662-7245BA47D92F}"/>
              </a:ext>
            </a:extLst>
          </p:cNvPr>
          <p:cNvSpPr/>
          <p:nvPr/>
        </p:nvSpPr>
        <p:spPr>
          <a:xfrm>
            <a:off x="33202318" y="20414025"/>
            <a:ext cx="17388971" cy="6613937"/>
          </a:xfrm>
          <a:prstGeom prst="rect">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Times New Roman" panose="02020603050405020304" pitchFamily="18" charset="0"/>
              <a:cs typeface="Times New Roman" panose="02020603050405020304" pitchFamily="18" charset="0"/>
            </a:endParaRPr>
          </a:p>
        </p:txBody>
      </p:sp>
      <p:sp>
        <p:nvSpPr>
          <p:cNvPr id="54" name="Rectangle 53">
            <a:extLst>
              <a:ext uri="{FF2B5EF4-FFF2-40B4-BE49-F238E27FC236}">
                <a16:creationId xmlns:a16="http://schemas.microsoft.com/office/drawing/2014/main" id="{A8CE6B7F-6276-248E-0A78-774150B7AEBE}"/>
              </a:ext>
            </a:extLst>
          </p:cNvPr>
          <p:cNvSpPr/>
          <p:nvPr/>
        </p:nvSpPr>
        <p:spPr>
          <a:xfrm>
            <a:off x="457314" y="2876483"/>
            <a:ext cx="16904141" cy="8572606"/>
          </a:xfrm>
          <a:prstGeom prst="rect">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Times New Roman" panose="02020603050405020304" pitchFamily="18" charset="0"/>
              <a:cs typeface="Times New Roman" panose="02020603050405020304" pitchFamily="18" charset="0"/>
            </a:endParaRPr>
          </a:p>
        </p:txBody>
      </p:sp>
      <p:pic>
        <p:nvPicPr>
          <p:cNvPr id="6" name="Picture 5">
            <a:extLst>
              <a:ext uri="{FF2B5EF4-FFF2-40B4-BE49-F238E27FC236}">
                <a16:creationId xmlns:a16="http://schemas.microsoft.com/office/drawing/2014/main" id="{868EF5A5-AFDD-5D2D-21B9-454E5F304014}"/>
              </a:ext>
            </a:extLst>
          </p:cNvPr>
          <p:cNvPicPr>
            <a:picLocks noChangeAspect="1"/>
          </p:cNvPicPr>
          <p:nvPr/>
        </p:nvPicPr>
        <p:blipFill>
          <a:blip r:embed="rId2"/>
          <a:stretch>
            <a:fillRect/>
          </a:stretch>
        </p:blipFill>
        <p:spPr>
          <a:xfrm>
            <a:off x="29837584" y="4581022"/>
            <a:ext cx="20753706" cy="2946027"/>
          </a:xfrm>
          <a:prstGeom prst="rect">
            <a:avLst/>
          </a:prstGeom>
        </p:spPr>
      </p:pic>
      <p:pic>
        <p:nvPicPr>
          <p:cNvPr id="8" name="Picture 7">
            <a:extLst>
              <a:ext uri="{FF2B5EF4-FFF2-40B4-BE49-F238E27FC236}">
                <a16:creationId xmlns:a16="http://schemas.microsoft.com/office/drawing/2014/main" id="{FB0D99F4-F299-9115-EBDB-22C16FFDCA10}"/>
              </a:ext>
            </a:extLst>
          </p:cNvPr>
          <p:cNvPicPr>
            <a:picLocks noChangeAspect="1"/>
          </p:cNvPicPr>
          <p:nvPr/>
        </p:nvPicPr>
        <p:blipFill>
          <a:blip r:embed="rId3"/>
          <a:stretch>
            <a:fillRect/>
          </a:stretch>
        </p:blipFill>
        <p:spPr>
          <a:xfrm>
            <a:off x="715064" y="12602747"/>
            <a:ext cx="11727849" cy="17731646"/>
          </a:xfrm>
          <a:prstGeom prst="rect">
            <a:avLst/>
          </a:prstGeom>
        </p:spPr>
      </p:pic>
      <p:pic>
        <p:nvPicPr>
          <p:cNvPr id="13" name="Picture 12">
            <a:extLst>
              <a:ext uri="{FF2B5EF4-FFF2-40B4-BE49-F238E27FC236}">
                <a16:creationId xmlns:a16="http://schemas.microsoft.com/office/drawing/2014/main" id="{A52051EB-A946-48EA-AE5A-5C5E8D7451A7}"/>
              </a:ext>
            </a:extLst>
          </p:cNvPr>
          <p:cNvPicPr>
            <a:picLocks noChangeAspect="1"/>
          </p:cNvPicPr>
          <p:nvPr/>
        </p:nvPicPr>
        <p:blipFill rotWithShape="1">
          <a:blip r:embed="rId4"/>
          <a:srcRect t="768"/>
          <a:stretch/>
        </p:blipFill>
        <p:spPr>
          <a:xfrm>
            <a:off x="32860130" y="7395929"/>
            <a:ext cx="15546496" cy="5296957"/>
          </a:xfrm>
          <a:prstGeom prst="rect">
            <a:avLst/>
          </a:prstGeom>
        </p:spPr>
      </p:pic>
      <p:sp>
        <p:nvSpPr>
          <p:cNvPr id="14" name="Title 10">
            <a:extLst>
              <a:ext uri="{FF2B5EF4-FFF2-40B4-BE49-F238E27FC236}">
                <a16:creationId xmlns:a16="http://schemas.microsoft.com/office/drawing/2014/main" id="{8D928BCA-59BC-5F7A-3369-DCC597D12DB2}"/>
              </a:ext>
            </a:extLst>
          </p:cNvPr>
          <p:cNvSpPr txBox="1">
            <a:spLocks/>
          </p:cNvSpPr>
          <p:nvPr/>
        </p:nvSpPr>
        <p:spPr>
          <a:xfrm>
            <a:off x="13291457" y="214820"/>
            <a:ext cx="24100972" cy="2278867"/>
          </a:xfrm>
          <a:prstGeom prst="rect">
            <a:avLst/>
          </a:prstGeom>
        </p:spPr>
        <p:txBody>
          <a:bodyPr vert="horz" lIns="91440" tIns="45720" rIns="91440" bIns="45720" rtlCol="0" anchor="b">
            <a:noAutofit/>
          </a:bodyPr>
          <a:lstStyle>
            <a:lvl1pPr algn="ctr" defTabSz="3840480" rtl="0" eaLnBrk="1" latinLnBrk="0" hangingPunct="1">
              <a:lnSpc>
                <a:spcPct val="90000"/>
              </a:lnSpc>
              <a:spcBef>
                <a:spcPct val="0"/>
              </a:spcBef>
              <a:buNone/>
              <a:defRPr sz="25200" kern="1200">
                <a:solidFill>
                  <a:schemeClr val="tx1"/>
                </a:solidFill>
                <a:latin typeface="+mj-lt"/>
                <a:ea typeface="+mj-ea"/>
                <a:cs typeface="+mj-cs"/>
              </a:defRPr>
            </a:lvl1pPr>
          </a:lstStyle>
          <a:p>
            <a:r>
              <a:rPr lang="en-US" sz="7200" b="1" dirty="0">
                <a:latin typeface="Times New Roman" panose="02020603050405020304" pitchFamily="18" charset="0"/>
                <a:ea typeface="Calibri" panose="020F0502020204030204" pitchFamily="34" charset="0"/>
                <a:cs typeface="Times New Roman" panose="02020603050405020304" pitchFamily="18" charset="0"/>
              </a:rPr>
              <a:t>A hybrid VMD-WT-InceptionTime model for multi-horizon short-term Air Temperature forecasting in Alaska</a:t>
            </a:r>
            <a:endParaRPr lang="en-US" sz="7200" dirty="0">
              <a:latin typeface="Times New Roman" panose="02020603050405020304" pitchFamily="18" charset="0"/>
              <a:cs typeface="Times New Roman" panose="02020603050405020304" pitchFamily="18" charset="0"/>
            </a:endParaRPr>
          </a:p>
        </p:txBody>
      </p:sp>
      <p:sp>
        <p:nvSpPr>
          <p:cNvPr id="16" name="Text Placeholder 11">
            <a:extLst>
              <a:ext uri="{FF2B5EF4-FFF2-40B4-BE49-F238E27FC236}">
                <a16:creationId xmlns:a16="http://schemas.microsoft.com/office/drawing/2014/main" id="{02FAFE69-B976-6CD6-CDE8-C8FE360807E7}"/>
              </a:ext>
            </a:extLst>
          </p:cNvPr>
          <p:cNvSpPr txBox="1">
            <a:spLocks/>
          </p:cNvSpPr>
          <p:nvPr/>
        </p:nvSpPr>
        <p:spPr>
          <a:xfrm>
            <a:off x="17361455" y="2493687"/>
            <a:ext cx="15840865" cy="1160400"/>
          </a:xfrm>
          <a:prstGeom prst="rect">
            <a:avLst/>
          </a:prstGeom>
        </p:spPr>
        <p:txBody>
          <a:bodyPr vert="horz" lIns="91440" tIns="45720" rIns="91440" bIns="45720" rtlCol="0" anchor="ctr"/>
          <a:lstStyle>
            <a:defPPr>
              <a:defRPr lang="en-US"/>
            </a:defPPr>
            <a:lvl1pPr marL="0" algn="r" defTabSz="457200" rtl="0" eaLnBrk="1" latinLnBrk="0" hangingPunct="1">
              <a:defRPr sz="504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36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Jaakko Putkonen</a:t>
            </a:r>
            <a:r>
              <a:rPr lang="en-US" sz="3600" baseline="300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1</a:t>
            </a:r>
            <a:r>
              <a:rPr lang="en-US" sz="36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36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Aymane</a:t>
            </a:r>
            <a:r>
              <a:rPr lang="en-US" sz="36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Ahajjam</a:t>
            </a:r>
            <a:r>
              <a:rPr lang="en-US" sz="3600" baseline="300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2</a:t>
            </a:r>
            <a:r>
              <a:rPr lang="en-US" sz="36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Timothy J. Pasch</a:t>
            </a:r>
            <a:r>
              <a:rPr lang="en-US" sz="3600" baseline="300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3</a:t>
            </a:r>
            <a:r>
              <a:rPr lang="en-US" sz="36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3600"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Robert Chance</a:t>
            </a:r>
            <a:r>
              <a:rPr lang="en-US" sz="3600" b="1" baseline="300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1</a:t>
            </a:r>
            <a:endParaRPr lang="en-US" sz="3600" b="1" baseline="30000" dirty="0">
              <a:latin typeface="Times New Roman" panose="02020603050405020304" pitchFamily="18" charset="0"/>
              <a:cs typeface="Times New Roman" panose="02020603050405020304" pitchFamily="18" charset="0"/>
            </a:endParaRPr>
          </a:p>
        </p:txBody>
      </p:sp>
      <p:sp>
        <p:nvSpPr>
          <p:cNvPr id="17" name="Text Placeholder 16">
            <a:extLst>
              <a:ext uri="{FF2B5EF4-FFF2-40B4-BE49-F238E27FC236}">
                <a16:creationId xmlns:a16="http://schemas.microsoft.com/office/drawing/2014/main" id="{0D0162CD-6E02-461C-0BAF-2CAF817F51DB}"/>
              </a:ext>
            </a:extLst>
          </p:cNvPr>
          <p:cNvSpPr txBox="1">
            <a:spLocks/>
          </p:cNvSpPr>
          <p:nvPr/>
        </p:nvSpPr>
        <p:spPr>
          <a:xfrm>
            <a:off x="537244" y="30573882"/>
            <a:ext cx="11755518" cy="1033883"/>
          </a:xfrm>
          <a:prstGeom prst="rect">
            <a:avLst/>
          </a:prstGeom>
        </p:spPr>
        <p:txBody>
          <a:bodyPr>
            <a:normAutofit fontScale="25000" lnSpcReduction="20000"/>
          </a:bodyPr>
          <a:lstStyle>
            <a:lvl1pPr marL="960120" indent="-960120" algn="l" defTabSz="3840480" rtl="0" eaLnBrk="1" latinLnBrk="0" hangingPunct="1">
              <a:lnSpc>
                <a:spcPct val="90000"/>
              </a:lnSpc>
              <a:spcBef>
                <a:spcPts val="4200"/>
              </a:spcBef>
              <a:buFont typeface="Arial" panose="020B0604020202020204" pitchFamily="34" charset="0"/>
              <a:buChar char="•"/>
              <a:defRPr sz="11760" kern="1200">
                <a:solidFill>
                  <a:schemeClr val="tx1"/>
                </a:solidFill>
                <a:latin typeface="+mn-lt"/>
                <a:ea typeface="+mn-ea"/>
                <a:cs typeface="+mn-cs"/>
              </a:defRPr>
            </a:lvl1pPr>
            <a:lvl2pPr marL="2880360" indent="-960120" algn="l" defTabSz="3840480" rtl="0" eaLnBrk="1" latinLnBrk="0" hangingPunct="1">
              <a:lnSpc>
                <a:spcPct val="90000"/>
              </a:lnSpc>
              <a:spcBef>
                <a:spcPts val="2100"/>
              </a:spcBef>
              <a:buFont typeface="Arial" panose="020B0604020202020204" pitchFamily="34" charset="0"/>
              <a:buChar char="•"/>
              <a:defRPr sz="10080" kern="1200">
                <a:solidFill>
                  <a:schemeClr val="tx1"/>
                </a:solidFill>
                <a:latin typeface="+mn-lt"/>
                <a:ea typeface="+mn-ea"/>
                <a:cs typeface="+mn-cs"/>
              </a:defRPr>
            </a:lvl2pPr>
            <a:lvl3pPr marL="4800600" indent="-960120" algn="l" defTabSz="3840480" rtl="0" eaLnBrk="1" latinLnBrk="0" hangingPunct="1">
              <a:lnSpc>
                <a:spcPct val="90000"/>
              </a:lnSpc>
              <a:spcBef>
                <a:spcPts val="2100"/>
              </a:spcBef>
              <a:buFont typeface="Arial" panose="020B0604020202020204" pitchFamily="34" charset="0"/>
              <a:buChar char="•"/>
              <a:defRPr sz="8400" kern="1200">
                <a:solidFill>
                  <a:schemeClr val="tx1"/>
                </a:solidFill>
                <a:latin typeface="+mn-lt"/>
                <a:ea typeface="+mn-ea"/>
                <a:cs typeface="+mn-cs"/>
              </a:defRPr>
            </a:lvl3pPr>
            <a:lvl4pPr marL="6720840" indent="-960120" algn="l" defTabSz="3840480" rtl="0" eaLnBrk="1" latinLnBrk="0" hangingPunct="1">
              <a:lnSpc>
                <a:spcPct val="90000"/>
              </a:lnSpc>
              <a:spcBef>
                <a:spcPts val="2100"/>
              </a:spcBef>
              <a:buFont typeface="Arial" panose="020B0604020202020204" pitchFamily="34" charset="0"/>
              <a:buChar char="•"/>
              <a:defRPr sz="7560" kern="1200">
                <a:solidFill>
                  <a:schemeClr val="tx1"/>
                </a:solidFill>
                <a:latin typeface="+mn-lt"/>
                <a:ea typeface="+mn-ea"/>
                <a:cs typeface="+mn-cs"/>
              </a:defRPr>
            </a:lvl4pPr>
            <a:lvl5pPr marL="8641080" indent="-960120" algn="l" defTabSz="3840480" rtl="0" eaLnBrk="1" latinLnBrk="0" hangingPunct="1">
              <a:lnSpc>
                <a:spcPct val="90000"/>
              </a:lnSpc>
              <a:spcBef>
                <a:spcPts val="2100"/>
              </a:spcBef>
              <a:buFont typeface="Arial" panose="020B0604020202020204" pitchFamily="34" charset="0"/>
              <a:buChar char="•"/>
              <a:defRPr sz="7560" kern="1200">
                <a:solidFill>
                  <a:schemeClr val="tx1"/>
                </a:solidFill>
                <a:latin typeface="+mn-lt"/>
                <a:ea typeface="+mn-ea"/>
                <a:cs typeface="+mn-cs"/>
              </a:defRPr>
            </a:lvl5pPr>
            <a:lvl6pPr marL="10561320" indent="-960120" algn="l" defTabSz="3840480" rtl="0" eaLnBrk="1" latinLnBrk="0" hangingPunct="1">
              <a:lnSpc>
                <a:spcPct val="90000"/>
              </a:lnSpc>
              <a:spcBef>
                <a:spcPts val="2100"/>
              </a:spcBef>
              <a:buFont typeface="Arial" panose="020B0604020202020204" pitchFamily="34" charset="0"/>
              <a:buChar char="•"/>
              <a:defRPr sz="7560" kern="1200">
                <a:solidFill>
                  <a:schemeClr val="tx1"/>
                </a:solidFill>
                <a:latin typeface="+mn-lt"/>
                <a:ea typeface="+mn-ea"/>
                <a:cs typeface="+mn-cs"/>
              </a:defRPr>
            </a:lvl6pPr>
            <a:lvl7pPr marL="12481560" indent="-960120" algn="l" defTabSz="3840480" rtl="0" eaLnBrk="1" latinLnBrk="0" hangingPunct="1">
              <a:lnSpc>
                <a:spcPct val="90000"/>
              </a:lnSpc>
              <a:spcBef>
                <a:spcPts val="2100"/>
              </a:spcBef>
              <a:buFont typeface="Arial" panose="020B0604020202020204" pitchFamily="34" charset="0"/>
              <a:buChar char="•"/>
              <a:defRPr sz="7560" kern="1200">
                <a:solidFill>
                  <a:schemeClr val="tx1"/>
                </a:solidFill>
                <a:latin typeface="+mn-lt"/>
                <a:ea typeface="+mn-ea"/>
                <a:cs typeface="+mn-cs"/>
              </a:defRPr>
            </a:lvl7pPr>
            <a:lvl8pPr marL="14401800" indent="-960120" algn="l" defTabSz="3840480" rtl="0" eaLnBrk="1" latinLnBrk="0" hangingPunct="1">
              <a:lnSpc>
                <a:spcPct val="90000"/>
              </a:lnSpc>
              <a:spcBef>
                <a:spcPts val="2100"/>
              </a:spcBef>
              <a:buFont typeface="Arial" panose="020B0604020202020204" pitchFamily="34" charset="0"/>
              <a:buChar char="•"/>
              <a:defRPr sz="7560" kern="1200">
                <a:solidFill>
                  <a:schemeClr val="tx1"/>
                </a:solidFill>
                <a:latin typeface="+mn-lt"/>
                <a:ea typeface="+mn-ea"/>
                <a:cs typeface="+mn-cs"/>
              </a:defRPr>
            </a:lvl8pPr>
            <a:lvl9pPr marL="16322040" indent="-960120" algn="l" defTabSz="3840480" rtl="0" eaLnBrk="1" latinLnBrk="0" hangingPunct="1">
              <a:lnSpc>
                <a:spcPct val="90000"/>
              </a:lnSpc>
              <a:spcBef>
                <a:spcPts val="2100"/>
              </a:spcBef>
              <a:buFont typeface="Arial" panose="020B0604020202020204" pitchFamily="34" charset="0"/>
              <a:buChar char="•"/>
              <a:defRPr sz="7560" kern="1200">
                <a:solidFill>
                  <a:schemeClr val="tx1"/>
                </a:solidFill>
                <a:latin typeface="+mn-lt"/>
                <a:ea typeface="+mn-ea"/>
                <a:cs typeface="+mn-cs"/>
              </a:defRPr>
            </a:lvl9pPr>
          </a:lstStyle>
          <a:p>
            <a:pPr marL="0" indent="0">
              <a:lnSpc>
                <a:spcPct val="120000"/>
              </a:lnSpc>
              <a:spcBef>
                <a:spcPts val="0"/>
              </a:spcBef>
              <a:buNone/>
            </a:pPr>
            <a:r>
              <a:rPr lang="en-US" sz="8000" baseline="30000" dirty="0">
                <a:latin typeface="Times New Roman" panose="02020603050405020304" pitchFamily="18" charset="0"/>
                <a:cs typeface="Times New Roman" panose="02020603050405020304" pitchFamily="18" charset="0"/>
              </a:rPr>
              <a:t>1 </a:t>
            </a:r>
            <a:r>
              <a:rPr lang="en-US" sz="8000" dirty="0">
                <a:latin typeface="Times New Roman" panose="02020603050405020304" pitchFamily="18" charset="0"/>
                <a:cs typeface="Times New Roman" panose="02020603050405020304" pitchFamily="18" charset="0"/>
              </a:rPr>
              <a:t>Harold Hamm School of Geology and Geologic Engineering, University of North Dakota, Grand Forks, ND, US</a:t>
            </a:r>
          </a:p>
          <a:p>
            <a:pPr marL="0" indent="0">
              <a:lnSpc>
                <a:spcPct val="120000"/>
              </a:lnSpc>
              <a:spcBef>
                <a:spcPts val="0"/>
              </a:spcBef>
              <a:buNone/>
            </a:pPr>
            <a:r>
              <a:rPr lang="en-US" sz="8000" baseline="30000" dirty="0">
                <a:latin typeface="Times New Roman" panose="02020603050405020304" pitchFamily="18" charset="0"/>
                <a:cs typeface="Times New Roman" panose="02020603050405020304" pitchFamily="18" charset="0"/>
              </a:rPr>
              <a:t>2 </a:t>
            </a:r>
            <a:r>
              <a:rPr lang="en-US" sz="8000" dirty="0">
                <a:latin typeface="Times New Roman" panose="02020603050405020304" pitchFamily="18" charset="0"/>
                <a:cs typeface="Times New Roman" panose="02020603050405020304" pitchFamily="18" charset="0"/>
              </a:rPr>
              <a:t>School of Electrical Engineering and Computer Science, University of North Dakota, Grand Forks, ND, USA</a:t>
            </a:r>
          </a:p>
          <a:p>
            <a:pPr marL="0" indent="0">
              <a:lnSpc>
                <a:spcPct val="120000"/>
              </a:lnSpc>
              <a:spcBef>
                <a:spcPts val="0"/>
              </a:spcBef>
              <a:buNone/>
            </a:pPr>
            <a:r>
              <a:rPr lang="en-US" sz="8000" baseline="30000" dirty="0">
                <a:latin typeface="Times New Roman" panose="02020603050405020304" pitchFamily="18" charset="0"/>
                <a:cs typeface="Times New Roman" panose="02020603050405020304" pitchFamily="18" charset="0"/>
              </a:rPr>
              <a:t> 3 </a:t>
            </a:r>
            <a:r>
              <a:rPr lang="en-US" sz="8000" dirty="0">
                <a:latin typeface="Times New Roman" panose="02020603050405020304" pitchFamily="18" charset="0"/>
                <a:cs typeface="Times New Roman" panose="02020603050405020304" pitchFamily="18" charset="0"/>
              </a:rPr>
              <a:t>Department of Communication, University of North Dakota, Grand Forks, ND, USA</a:t>
            </a:r>
            <a:endParaRPr lang="en-US" sz="8000" baseline="30000" dirty="0">
              <a:latin typeface="Times New Roman" panose="02020603050405020304" pitchFamily="18" charset="0"/>
              <a:cs typeface="Times New Roman" panose="02020603050405020304" pitchFamily="18" charset="0"/>
            </a:endParaRPr>
          </a:p>
        </p:txBody>
      </p:sp>
      <p:sp>
        <p:nvSpPr>
          <p:cNvPr id="18" name="Text Placeholder 12">
            <a:extLst>
              <a:ext uri="{FF2B5EF4-FFF2-40B4-BE49-F238E27FC236}">
                <a16:creationId xmlns:a16="http://schemas.microsoft.com/office/drawing/2014/main" id="{57913CD1-A287-2950-4599-2216BDD6B5C7}"/>
              </a:ext>
            </a:extLst>
          </p:cNvPr>
          <p:cNvSpPr txBox="1">
            <a:spLocks/>
          </p:cNvSpPr>
          <p:nvPr/>
        </p:nvSpPr>
        <p:spPr>
          <a:xfrm>
            <a:off x="855414" y="3121458"/>
            <a:ext cx="16158957" cy="9091430"/>
          </a:xfrm>
          <a:prstGeom prst="rect">
            <a:avLst/>
          </a:prstGeom>
        </p:spPr>
        <p:txBody>
          <a:bodyPr>
            <a:noAutofit/>
          </a:bodyPr>
          <a:lstStyle>
            <a:lvl1pPr marL="960120" indent="-960120" algn="l" defTabSz="3840480" rtl="0" eaLnBrk="1" latinLnBrk="0" hangingPunct="1">
              <a:lnSpc>
                <a:spcPct val="90000"/>
              </a:lnSpc>
              <a:spcBef>
                <a:spcPts val="4200"/>
              </a:spcBef>
              <a:buFont typeface="Arial" panose="020B0604020202020204" pitchFamily="34" charset="0"/>
              <a:buChar char="•"/>
              <a:defRPr sz="11760" kern="1200">
                <a:solidFill>
                  <a:schemeClr val="tx1"/>
                </a:solidFill>
                <a:latin typeface="+mn-lt"/>
                <a:ea typeface="+mn-ea"/>
                <a:cs typeface="+mn-cs"/>
              </a:defRPr>
            </a:lvl1pPr>
            <a:lvl2pPr marL="2880360" indent="-960120" algn="l" defTabSz="3840480" rtl="0" eaLnBrk="1" latinLnBrk="0" hangingPunct="1">
              <a:lnSpc>
                <a:spcPct val="90000"/>
              </a:lnSpc>
              <a:spcBef>
                <a:spcPts val="2100"/>
              </a:spcBef>
              <a:buFont typeface="Arial" panose="020B0604020202020204" pitchFamily="34" charset="0"/>
              <a:buChar char="•"/>
              <a:defRPr sz="10080" kern="1200">
                <a:solidFill>
                  <a:schemeClr val="tx1"/>
                </a:solidFill>
                <a:latin typeface="+mn-lt"/>
                <a:ea typeface="+mn-ea"/>
                <a:cs typeface="+mn-cs"/>
              </a:defRPr>
            </a:lvl2pPr>
            <a:lvl3pPr marL="4800600" indent="-960120" algn="l" defTabSz="3840480" rtl="0" eaLnBrk="1" latinLnBrk="0" hangingPunct="1">
              <a:lnSpc>
                <a:spcPct val="90000"/>
              </a:lnSpc>
              <a:spcBef>
                <a:spcPts val="2100"/>
              </a:spcBef>
              <a:buFont typeface="Arial" panose="020B0604020202020204" pitchFamily="34" charset="0"/>
              <a:buChar char="•"/>
              <a:defRPr sz="8400" kern="1200">
                <a:solidFill>
                  <a:schemeClr val="tx1"/>
                </a:solidFill>
                <a:latin typeface="+mn-lt"/>
                <a:ea typeface="+mn-ea"/>
                <a:cs typeface="+mn-cs"/>
              </a:defRPr>
            </a:lvl3pPr>
            <a:lvl4pPr marL="6720840" indent="-960120" algn="l" defTabSz="3840480" rtl="0" eaLnBrk="1" latinLnBrk="0" hangingPunct="1">
              <a:lnSpc>
                <a:spcPct val="90000"/>
              </a:lnSpc>
              <a:spcBef>
                <a:spcPts val="2100"/>
              </a:spcBef>
              <a:buFont typeface="Arial" panose="020B0604020202020204" pitchFamily="34" charset="0"/>
              <a:buChar char="•"/>
              <a:defRPr sz="7560" kern="1200">
                <a:solidFill>
                  <a:schemeClr val="tx1"/>
                </a:solidFill>
                <a:latin typeface="+mn-lt"/>
                <a:ea typeface="+mn-ea"/>
                <a:cs typeface="+mn-cs"/>
              </a:defRPr>
            </a:lvl4pPr>
            <a:lvl5pPr marL="8641080" indent="-960120" algn="l" defTabSz="3840480" rtl="0" eaLnBrk="1" latinLnBrk="0" hangingPunct="1">
              <a:lnSpc>
                <a:spcPct val="90000"/>
              </a:lnSpc>
              <a:spcBef>
                <a:spcPts val="2100"/>
              </a:spcBef>
              <a:buFont typeface="Arial" panose="020B0604020202020204" pitchFamily="34" charset="0"/>
              <a:buChar char="•"/>
              <a:defRPr sz="7560" kern="1200">
                <a:solidFill>
                  <a:schemeClr val="tx1"/>
                </a:solidFill>
                <a:latin typeface="+mn-lt"/>
                <a:ea typeface="+mn-ea"/>
                <a:cs typeface="+mn-cs"/>
              </a:defRPr>
            </a:lvl5pPr>
            <a:lvl6pPr marL="10561320" indent="-960120" algn="l" defTabSz="3840480" rtl="0" eaLnBrk="1" latinLnBrk="0" hangingPunct="1">
              <a:lnSpc>
                <a:spcPct val="90000"/>
              </a:lnSpc>
              <a:spcBef>
                <a:spcPts val="2100"/>
              </a:spcBef>
              <a:buFont typeface="Arial" panose="020B0604020202020204" pitchFamily="34" charset="0"/>
              <a:buChar char="•"/>
              <a:defRPr sz="7560" kern="1200">
                <a:solidFill>
                  <a:schemeClr val="tx1"/>
                </a:solidFill>
                <a:latin typeface="+mn-lt"/>
                <a:ea typeface="+mn-ea"/>
                <a:cs typeface="+mn-cs"/>
              </a:defRPr>
            </a:lvl6pPr>
            <a:lvl7pPr marL="12481560" indent="-960120" algn="l" defTabSz="3840480" rtl="0" eaLnBrk="1" latinLnBrk="0" hangingPunct="1">
              <a:lnSpc>
                <a:spcPct val="90000"/>
              </a:lnSpc>
              <a:spcBef>
                <a:spcPts val="2100"/>
              </a:spcBef>
              <a:buFont typeface="Arial" panose="020B0604020202020204" pitchFamily="34" charset="0"/>
              <a:buChar char="•"/>
              <a:defRPr sz="7560" kern="1200">
                <a:solidFill>
                  <a:schemeClr val="tx1"/>
                </a:solidFill>
                <a:latin typeface="+mn-lt"/>
                <a:ea typeface="+mn-ea"/>
                <a:cs typeface="+mn-cs"/>
              </a:defRPr>
            </a:lvl7pPr>
            <a:lvl8pPr marL="14401800" indent="-960120" algn="l" defTabSz="3840480" rtl="0" eaLnBrk="1" latinLnBrk="0" hangingPunct="1">
              <a:lnSpc>
                <a:spcPct val="90000"/>
              </a:lnSpc>
              <a:spcBef>
                <a:spcPts val="2100"/>
              </a:spcBef>
              <a:buFont typeface="Arial" panose="020B0604020202020204" pitchFamily="34" charset="0"/>
              <a:buChar char="•"/>
              <a:defRPr sz="7560" kern="1200">
                <a:solidFill>
                  <a:schemeClr val="tx1"/>
                </a:solidFill>
                <a:latin typeface="+mn-lt"/>
                <a:ea typeface="+mn-ea"/>
                <a:cs typeface="+mn-cs"/>
              </a:defRPr>
            </a:lvl8pPr>
            <a:lvl9pPr marL="16322040" indent="-960120" algn="l" defTabSz="3840480" rtl="0" eaLnBrk="1" latinLnBrk="0" hangingPunct="1">
              <a:lnSpc>
                <a:spcPct val="90000"/>
              </a:lnSpc>
              <a:spcBef>
                <a:spcPts val="2100"/>
              </a:spcBef>
              <a:buFont typeface="Arial" panose="020B0604020202020204" pitchFamily="34" charset="0"/>
              <a:buChar char="•"/>
              <a:defRPr sz="7560" kern="1200">
                <a:solidFill>
                  <a:schemeClr val="tx1"/>
                </a:solidFill>
                <a:latin typeface="+mn-lt"/>
                <a:ea typeface="+mn-ea"/>
                <a:cs typeface="+mn-cs"/>
              </a:defRPr>
            </a:lvl9pPr>
          </a:lstStyle>
          <a:p>
            <a:pPr marL="0" indent="0" algn="ctr">
              <a:buNone/>
            </a:pPr>
            <a:r>
              <a:rPr lang="en-US" sz="6000" b="1" dirty="0">
                <a:latin typeface="Times New Roman" panose="02020603050405020304" pitchFamily="18" charset="0"/>
                <a:ea typeface="Calibri" panose="020F0502020204030204" pitchFamily="34" charset="0"/>
                <a:cs typeface="Times New Roman" panose="02020603050405020304" pitchFamily="18" charset="0"/>
              </a:rPr>
              <a:t>Introduction and Study Area</a:t>
            </a:r>
          </a:p>
          <a:p>
            <a:pPr marL="409154" indent="-371338"/>
            <a:r>
              <a:rPr lang="en-US" sz="4000" dirty="0">
                <a:latin typeface="Times New Roman" panose="02020603050405020304" pitchFamily="18" charset="0"/>
                <a:ea typeface="Calibri" panose="020F0502020204030204" pitchFamily="34" charset="0"/>
                <a:cs typeface="Times New Roman" panose="02020603050405020304" pitchFamily="18" charset="0"/>
              </a:rPr>
              <a:t>The lack of ground level meteorological observation stations outside of settlements makes monitoring and forecasting local weather and permafrost challenging in the Arctic. </a:t>
            </a:r>
          </a:p>
          <a:p>
            <a:pPr marL="409154" indent="-371338"/>
            <a:r>
              <a:rPr lang="en-US" sz="4000" dirty="0">
                <a:latin typeface="Times New Roman" panose="02020603050405020304" pitchFamily="18" charset="0"/>
                <a:ea typeface="Calibri" panose="020F0502020204030204" pitchFamily="34" charset="0"/>
                <a:cs typeface="Times New Roman" panose="02020603050405020304" pitchFamily="18" charset="0"/>
              </a:rPr>
              <a:t>Accurate weather forecasts are essential to help prepare for potentially hazardous weather conditions, especially during winter.</a:t>
            </a:r>
          </a:p>
          <a:p>
            <a:pPr marL="409154" indent="-371338"/>
            <a:r>
              <a:rPr lang="en-US" sz="4000" dirty="0">
                <a:latin typeface="Times New Roman" panose="02020603050405020304" pitchFamily="18" charset="0"/>
                <a:ea typeface="Calibri" panose="020F0502020204030204" pitchFamily="34" charset="0"/>
                <a:cs typeface="Times New Roman" panose="02020603050405020304" pitchFamily="18" charset="0"/>
              </a:rPr>
              <a:t>We propose VMD-WT-InceptionTime model for short-term air temperature forecasting.</a:t>
            </a:r>
          </a:p>
          <a:p>
            <a:pPr marL="409154" indent="-371338"/>
            <a:r>
              <a:rPr lang="en-US" sz="4000" dirty="0">
                <a:latin typeface="Times New Roman" panose="02020603050405020304" pitchFamily="18" charset="0"/>
                <a:ea typeface="Calibri" panose="020F0502020204030204" pitchFamily="34" charset="0"/>
                <a:cs typeface="Times New Roman" panose="02020603050405020304" pitchFamily="18" charset="0"/>
              </a:rPr>
              <a:t>Our study sites were three locations in Alaska: North slope, Arctic National Wildlife Refuge (Arctic NWR) and the Diomede Islands region</a:t>
            </a:r>
            <a:r>
              <a:rPr lang="en-US" sz="4000" dirty="0">
                <a:effectLst>
                  <a:glow rad="63500">
                    <a:schemeClr val="bg1">
                      <a:alpha val="40000"/>
                    </a:schemeClr>
                  </a:glow>
                </a:effectLst>
                <a:latin typeface="Times New Roman" panose="02020603050405020304" pitchFamily="18" charset="0"/>
                <a:ea typeface="Calibri" panose="020F0502020204030204" pitchFamily="34" charset="0"/>
                <a:cs typeface="Times New Roman" panose="02020603050405020304" pitchFamily="18" charset="0"/>
              </a:rPr>
              <a:t>.</a:t>
            </a:r>
            <a:endParaRPr lang="en-US" sz="4000" dirty="0">
              <a:effectLst>
                <a:glow rad="63500">
                  <a:schemeClr val="bg1">
                    <a:alpha val="40000"/>
                  </a:schemeClr>
                </a:glow>
              </a:effectLst>
              <a:latin typeface="Times New Roman" panose="02020603050405020304" pitchFamily="18" charset="0"/>
              <a:cs typeface="Times New Roman" panose="02020603050405020304" pitchFamily="18" charset="0"/>
            </a:endParaRPr>
          </a:p>
        </p:txBody>
      </p:sp>
      <p:sp>
        <p:nvSpPr>
          <p:cNvPr id="19" name="TextBox 18">
            <a:extLst>
              <a:ext uri="{FF2B5EF4-FFF2-40B4-BE49-F238E27FC236}">
                <a16:creationId xmlns:a16="http://schemas.microsoft.com/office/drawing/2014/main" id="{3C8760E9-5E5A-7E23-98BE-D6F0C1158071}"/>
              </a:ext>
            </a:extLst>
          </p:cNvPr>
          <p:cNvSpPr txBox="1"/>
          <p:nvPr/>
        </p:nvSpPr>
        <p:spPr>
          <a:xfrm>
            <a:off x="1387409" y="11880527"/>
            <a:ext cx="10221686" cy="1015663"/>
          </a:xfrm>
          <a:prstGeom prst="rect">
            <a:avLst/>
          </a:prstGeom>
          <a:noFill/>
        </p:spPr>
        <p:txBody>
          <a:bodyPr wrap="square" rtlCol="0">
            <a:spAutoFit/>
          </a:bodyPr>
          <a:lstStyle/>
          <a:p>
            <a:pPr algn="ctr"/>
            <a:r>
              <a:rPr lang="en-US" sz="6000" b="1" dirty="0">
                <a:latin typeface="Times New Roman" panose="02020603050405020304" pitchFamily="18" charset="0"/>
                <a:cs typeface="Times New Roman" panose="02020603050405020304" pitchFamily="18" charset="0"/>
              </a:rPr>
              <a:t>Methods:</a:t>
            </a:r>
            <a:r>
              <a:rPr lang="en-US" sz="4800" dirty="0">
                <a:latin typeface="Times New Roman" panose="02020603050405020304" pitchFamily="18" charset="0"/>
                <a:cs typeface="Times New Roman" panose="02020603050405020304" pitchFamily="18" charset="0"/>
              </a:rPr>
              <a:t> </a:t>
            </a:r>
          </a:p>
        </p:txBody>
      </p:sp>
      <p:cxnSp>
        <p:nvCxnSpPr>
          <p:cNvPr id="21" name="Straight Arrow Connector 20">
            <a:extLst>
              <a:ext uri="{FF2B5EF4-FFF2-40B4-BE49-F238E27FC236}">
                <a16:creationId xmlns:a16="http://schemas.microsoft.com/office/drawing/2014/main" id="{13987C1A-2AA1-86B7-BE13-7DE61ABEFD99}"/>
              </a:ext>
            </a:extLst>
          </p:cNvPr>
          <p:cNvCxnSpPr>
            <a:cxnSpLocks/>
          </p:cNvCxnSpPr>
          <p:nvPr/>
        </p:nvCxnSpPr>
        <p:spPr>
          <a:xfrm>
            <a:off x="8451857" y="16453167"/>
            <a:ext cx="5565555" cy="1684109"/>
          </a:xfrm>
          <a:prstGeom prst="straightConnector1">
            <a:avLst/>
          </a:prstGeom>
          <a:ln w="127000">
            <a:tailEnd type="triangle"/>
          </a:ln>
        </p:spPr>
        <p:style>
          <a:lnRef idx="1">
            <a:schemeClr val="dk1"/>
          </a:lnRef>
          <a:fillRef idx="0">
            <a:schemeClr val="dk1"/>
          </a:fillRef>
          <a:effectRef idx="0">
            <a:schemeClr val="dk1"/>
          </a:effectRef>
          <a:fontRef idx="minor">
            <a:schemeClr val="tx1"/>
          </a:fontRef>
        </p:style>
      </p:cxnSp>
      <p:pic>
        <p:nvPicPr>
          <p:cNvPr id="24" name="Picture 23" descr="Map&#10;&#10;Description automatically generated">
            <a:extLst>
              <a:ext uri="{FF2B5EF4-FFF2-40B4-BE49-F238E27FC236}">
                <a16:creationId xmlns:a16="http://schemas.microsoft.com/office/drawing/2014/main" id="{6F32C763-1D34-5E57-5060-557D301F0E51}"/>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8934015" y="4030044"/>
            <a:ext cx="10505469" cy="11301651"/>
          </a:xfrm>
          <a:prstGeom prst="rect">
            <a:avLst/>
          </a:prstGeom>
        </p:spPr>
      </p:pic>
      <p:sp>
        <p:nvSpPr>
          <p:cNvPr id="25" name="TextBox 24">
            <a:extLst>
              <a:ext uri="{FF2B5EF4-FFF2-40B4-BE49-F238E27FC236}">
                <a16:creationId xmlns:a16="http://schemas.microsoft.com/office/drawing/2014/main" id="{ACD94E69-5641-396E-ADA0-73AE1ECB9B52}"/>
              </a:ext>
            </a:extLst>
          </p:cNvPr>
          <p:cNvSpPr txBox="1"/>
          <p:nvPr/>
        </p:nvSpPr>
        <p:spPr>
          <a:xfrm>
            <a:off x="39136494" y="3546640"/>
            <a:ext cx="2938606" cy="1015663"/>
          </a:xfrm>
          <a:prstGeom prst="rect">
            <a:avLst/>
          </a:prstGeom>
          <a:noFill/>
        </p:spPr>
        <p:txBody>
          <a:bodyPr wrap="square" rtlCol="0">
            <a:spAutoFit/>
          </a:bodyPr>
          <a:lstStyle/>
          <a:p>
            <a:r>
              <a:rPr lang="en-US" sz="6000" b="1" dirty="0">
                <a:latin typeface="Times New Roman" panose="02020603050405020304" pitchFamily="18" charset="0"/>
                <a:cs typeface="Times New Roman" panose="02020603050405020304" pitchFamily="18" charset="0"/>
              </a:rPr>
              <a:t>Results</a:t>
            </a:r>
          </a:p>
        </p:txBody>
      </p:sp>
      <p:cxnSp>
        <p:nvCxnSpPr>
          <p:cNvPr id="26" name="Straight Arrow Connector 25">
            <a:extLst>
              <a:ext uri="{FF2B5EF4-FFF2-40B4-BE49-F238E27FC236}">
                <a16:creationId xmlns:a16="http://schemas.microsoft.com/office/drawing/2014/main" id="{631720BF-F733-B611-0436-2012F0B43283}"/>
              </a:ext>
            </a:extLst>
          </p:cNvPr>
          <p:cNvCxnSpPr>
            <a:cxnSpLocks/>
          </p:cNvCxnSpPr>
          <p:nvPr/>
        </p:nvCxnSpPr>
        <p:spPr>
          <a:xfrm>
            <a:off x="17014371" y="10460186"/>
            <a:ext cx="2617999" cy="0"/>
          </a:xfrm>
          <a:prstGeom prst="straightConnector1">
            <a:avLst/>
          </a:prstGeom>
          <a:ln w="127000">
            <a:tailEnd type="triangle"/>
          </a:ln>
        </p:spPr>
        <p:style>
          <a:lnRef idx="1">
            <a:schemeClr val="dk1"/>
          </a:lnRef>
          <a:fillRef idx="0">
            <a:schemeClr val="dk1"/>
          </a:fillRef>
          <a:effectRef idx="0">
            <a:schemeClr val="dk1"/>
          </a:effectRef>
          <a:fontRef idx="minor">
            <a:schemeClr val="tx1"/>
          </a:fontRef>
        </p:style>
      </p:cxnSp>
      <p:sp>
        <p:nvSpPr>
          <p:cNvPr id="33" name="Text Placeholder 14">
            <a:extLst>
              <a:ext uri="{FF2B5EF4-FFF2-40B4-BE49-F238E27FC236}">
                <a16:creationId xmlns:a16="http://schemas.microsoft.com/office/drawing/2014/main" id="{F7C45433-0124-A6DB-BD9C-E36FCC292363}"/>
              </a:ext>
            </a:extLst>
          </p:cNvPr>
          <p:cNvSpPr txBox="1">
            <a:spLocks/>
          </p:cNvSpPr>
          <p:nvPr/>
        </p:nvSpPr>
        <p:spPr>
          <a:xfrm>
            <a:off x="33535088" y="20558814"/>
            <a:ext cx="17036526" cy="6469147"/>
          </a:xfrm>
          <a:prstGeom prst="rect">
            <a:avLst/>
          </a:prstGeom>
        </p:spPr>
        <p:txBody>
          <a:bodyPr>
            <a:normAutofit fontScale="25000" lnSpcReduction="20000"/>
          </a:bodyPr>
          <a:lstStyle>
            <a:lvl1pPr marL="960120" indent="-960120" algn="l" defTabSz="3840480" rtl="0" eaLnBrk="1" latinLnBrk="0" hangingPunct="1">
              <a:lnSpc>
                <a:spcPct val="90000"/>
              </a:lnSpc>
              <a:spcBef>
                <a:spcPts val="4200"/>
              </a:spcBef>
              <a:buFont typeface="Arial" panose="020B0604020202020204" pitchFamily="34" charset="0"/>
              <a:buChar char="•"/>
              <a:defRPr sz="11760" kern="1200">
                <a:solidFill>
                  <a:schemeClr val="tx1"/>
                </a:solidFill>
                <a:latin typeface="+mn-lt"/>
                <a:ea typeface="+mn-ea"/>
                <a:cs typeface="+mn-cs"/>
              </a:defRPr>
            </a:lvl1pPr>
            <a:lvl2pPr marL="2880360" indent="-960120" algn="l" defTabSz="3840480" rtl="0" eaLnBrk="1" latinLnBrk="0" hangingPunct="1">
              <a:lnSpc>
                <a:spcPct val="90000"/>
              </a:lnSpc>
              <a:spcBef>
                <a:spcPts val="2100"/>
              </a:spcBef>
              <a:buFont typeface="Arial" panose="020B0604020202020204" pitchFamily="34" charset="0"/>
              <a:buChar char="•"/>
              <a:defRPr sz="10080" kern="1200">
                <a:solidFill>
                  <a:schemeClr val="tx1"/>
                </a:solidFill>
                <a:latin typeface="+mn-lt"/>
                <a:ea typeface="+mn-ea"/>
                <a:cs typeface="+mn-cs"/>
              </a:defRPr>
            </a:lvl2pPr>
            <a:lvl3pPr marL="4800600" indent="-960120" algn="l" defTabSz="3840480" rtl="0" eaLnBrk="1" latinLnBrk="0" hangingPunct="1">
              <a:lnSpc>
                <a:spcPct val="90000"/>
              </a:lnSpc>
              <a:spcBef>
                <a:spcPts val="2100"/>
              </a:spcBef>
              <a:buFont typeface="Arial" panose="020B0604020202020204" pitchFamily="34" charset="0"/>
              <a:buChar char="•"/>
              <a:defRPr sz="8400" kern="1200">
                <a:solidFill>
                  <a:schemeClr val="tx1"/>
                </a:solidFill>
                <a:latin typeface="+mn-lt"/>
                <a:ea typeface="+mn-ea"/>
                <a:cs typeface="+mn-cs"/>
              </a:defRPr>
            </a:lvl3pPr>
            <a:lvl4pPr marL="6720840" indent="-960120" algn="l" defTabSz="3840480" rtl="0" eaLnBrk="1" latinLnBrk="0" hangingPunct="1">
              <a:lnSpc>
                <a:spcPct val="90000"/>
              </a:lnSpc>
              <a:spcBef>
                <a:spcPts val="2100"/>
              </a:spcBef>
              <a:buFont typeface="Arial" panose="020B0604020202020204" pitchFamily="34" charset="0"/>
              <a:buChar char="•"/>
              <a:defRPr sz="7560" kern="1200">
                <a:solidFill>
                  <a:schemeClr val="tx1"/>
                </a:solidFill>
                <a:latin typeface="+mn-lt"/>
                <a:ea typeface="+mn-ea"/>
                <a:cs typeface="+mn-cs"/>
              </a:defRPr>
            </a:lvl4pPr>
            <a:lvl5pPr marL="8641080" indent="-960120" algn="l" defTabSz="3840480" rtl="0" eaLnBrk="1" latinLnBrk="0" hangingPunct="1">
              <a:lnSpc>
                <a:spcPct val="90000"/>
              </a:lnSpc>
              <a:spcBef>
                <a:spcPts val="2100"/>
              </a:spcBef>
              <a:buFont typeface="Arial" panose="020B0604020202020204" pitchFamily="34" charset="0"/>
              <a:buChar char="•"/>
              <a:defRPr sz="7560" kern="1200">
                <a:solidFill>
                  <a:schemeClr val="tx1"/>
                </a:solidFill>
                <a:latin typeface="+mn-lt"/>
                <a:ea typeface="+mn-ea"/>
                <a:cs typeface="+mn-cs"/>
              </a:defRPr>
            </a:lvl5pPr>
            <a:lvl6pPr marL="10561320" indent="-960120" algn="l" defTabSz="3840480" rtl="0" eaLnBrk="1" latinLnBrk="0" hangingPunct="1">
              <a:lnSpc>
                <a:spcPct val="90000"/>
              </a:lnSpc>
              <a:spcBef>
                <a:spcPts val="2100"/>
              </a:spcBef>
              <a:buFont typeface="Arial" panose="020B0604020202020204" pitchFamily="34" charset="0"/>
              <a:buChar char="•"/>
              <a:defRPr sz="7560" kern="1200">
                <a:solidFill>
                  <a:schemeClr val="tx1"/>
                </a:solidFill>
                <a:latin typeface="+mn-lt"/>
                <a:ea typeface="+mn-ea"/>
                <a:cs typeface="+mn-cs"/>
              </a:defRPr>
            </a:lvl6pPr>
            <a:lvl7pPr marL="12481560" indent="-960120" algn="l" defTabSz="3840480" rtl="0" eaLnBrk="1" latinLnBrk="0" hangingPunct="1">
              <a:lnSpc>
                <a:spcPct val="90000"/>
              </a:lnSpc>
              <a:spcBef>
                <a:spcPts val="2100"/>
              </a:spcBef>
              <a:buFont typeface="Arial" panose="020B0604020202020204" pitchFamily="34" charset="0"/>
              <a:buChar char="•"/>
              <a:defRPr sz="7560" kern="1200">
                <a:solidFill>
                  <a:schemeClr val="tx1"/>
                </a:solidFill>
                <a:latin typeface="+mn-lt"/>
                <a:ea typeface="+mn-ea"/>
                <a:cs typeface="+mn-cs"/>
              </a:defRPr>
            </a:lvl7pPr>
            <a:lvl8pPr marL="14401800" indent="-960120" algn="l" defTabSz="3840480" rtl="0" eaLnBrk="1" latinLnBrk="0" hangingPunct="1">
              <a:lnSpc>
                <a:spcPct val="90000"/>
              </a:lnSpc>
              <a:spcBef>
                <a:spcPts val="2100"/>
              </a:spcBef>
              <a:buFont typeface="Arial" panose="020B0604020202020204" pitchFamily="34" charset="0"/>
              <a:buChar char="•"/>
              <a:defRPr sz="7560" kern="1200">
                <a:solidFill>
                  <a:schemeClr val="tx1"/>
                </a:solidFill>
                <a:latin typeface="+mn-lt"/>
                <a:ea typeface="+mn-ea"/>
                <a:cs typeface="+mn-cs"/>
              </a:defRPr>
            </a:lvl8pPr>
            <a:lvl9pPr marL="16322040" indent="-960120" algn="l" defTabSz="3840480" rtl="0" eaLnBrk="1" latinLnBrk="0" hangingPunct="1">
              <a:lnSpc>
                <a:spcPct val="90000"/>
              </a:lnSpc>
              <a:spcBef>
                <a:spcPts val="2100"/>
              </a:spcBef>
              <a:buFont typeface="Arial" panose="020B0604020202020204" pitchFamily="34" charset="0"/>
              <a:buChar char="•"/>
              <a:defRPr sz="7560" kern="1200">
                <a:solidFill>
                  <a:schemeClr val="tx1"/>
                </a:solidFill>
                <a:latin typeface="+mn-lt"/>
                <a:ea typeface="+mn-ea"/>
                <a:cs typeface="+mn-cs"/>
              </a:defRPr>
            </a:lvl9pPr>
          </a:lstStyle>
          <a:p>
            <a:pPr marL="0" indent="0" algn="ctr">
              <a:buNone/>
            </a:pPr>
            <a:r>
              <a:rPr lang="en-US" sz="19200" b="1" dirty="0">
                <a:latin typeface="Times New Roman" panose="02020603050405020304" pitchFamily="18" charset="0"/>
                <a:ea typeface="Times New Roman" panose="02020603050405020304" pitchFamily="18" charset="0"/>
                <a:cs typeface="Times New Roman" panose="02020603050405020304" pitchFamily="18" charset="0"/>
              </a:rPr>
              <a:t>Discussion</a:t>
            </a:r>
          </a:p>
          <a:p>
            <a:pPr marL="409154" indent="-371338">
              <a:lnSpc>
                <a:spcPct val="120000"/>
              </a:lnSpc>
              <a:spcBef>
                <a:spcPts val="1800"/>
              </a:spcBef>
            </a:pPr>
            <a:r>
              <a:rPr lang="en-US" sz="14400" dirty="0">
                <a:latin typeface="Times New Roman" panose="02020603050405020304" pitchFamily="18" charset="0"/>
                <a:ea typeface="Times New Roman" panose="02020603050405020304" pitchFamily="18" charset="0"/>
                <a:cs typeface="Times New Roman" panose="02020603050405020304" pitchFamily="18" charset="0"/>
              </a:rPr>
              <a:t>Extreme weather events that are not seen in the training set are poorly predicted by the deep learning algorithm. Traditional methods such as numerical modeling perform better in these scenarios.</a:t>
            </a:r>
          </a:p>
          <a:p>
            <a:pPr marL="409154" indent="-371338">
              <a:lnSpc>
                <a:spcPct val="120000"/>
              </a:lnSpc>
            </a:pPr>
            <a:r>
              <a:rPr lang="en-US" sz="14400" dirty="0">
                <a:latin typeface="Times New Roman" panose="02020603050405020304" pitchFamily="18" charset="0"/>
                <a:ea typeface="Times New Roman" panose="02020603050405020304" pitchFamily="18" charset="0"/>
                <a:cs typeface="Times New Roman" panose="02020603050405020304" pitchFamily="18" charset="0"/>
              </a:rPr>
              <a:t>The research project represents our first step toward medium range forecasting using machine learning techniques in the arctic.</a:t>
            </a:r>
          </a:p>
          <a:p>
            <a:pPr marL="409154" indent="-371338">
              <a:lnSpc>
                <a:spcPct val="120000"/>
              </a:lnSpc>
            </a:pPr>
            <a:r>
              <a:rPr lang="en-US" sz="14400" dirty="0">
                <a:latin typeface="Times New Roman" panose="02020603050405020304" pitchFamily="18" charset="0"/>
                <a:ea typeface="Times New Roman" panose="02020603050405020304" pitchFamily="18" charset="0"/>
                <a:cs typeface="Times New Roman" panose="02020603050405020304" pitchFamily="18" charset="0"/>
              </a:rPr>
              <a:t>We expect our research on forecasting the air temperatures to help us better understand the expected degradation of the permafrost in Alaska and the related adverse effects on soil stability.</a:t>
            </a:r>
          </a:p>
        </p:txBody>
      </p:sp>
      <p:sp>
        <p:nvSpPr>
          <p:cNvPr id="35" name="TextBox 34">
            <a:extLst>
              <a:ext uri="{FF2B5EF4-FFF2-40B4-BE49-F238E27FC236}">
                <a16:creationId xmlns:a16="http://schemas.microsoft.com/office/drawing/2014/main" id="{339114A8-0ADE-C627-C814-5E9608D556AA}"/>
              </a:ext>
            </a:extLst>
          </p:cNvPr>
          <p:cNvSpPr txBox="1"/>
          <p:nvPr/>
        </p:nvSpPr>
        <p:spPr>
          <a:xfrm>
            <a:off x="33352471" y="27572879"/>
            <a:ext cx="17219144" cy="5175904"/>
          </a:xfrm>
          <a:prstGeom prst="rect">
            <a:avLst/>
          </a:prstGeom>
          <a:noFill/>
        </p:spPr>
        <p:txBody>
          <a:bodyPr wrap="square" rtlCol="0">
            <a:spAutoFit/>
          </a:bodyPr>
          <a:lstStyle/>
          <a:p>
            <a:pPr marL="37814" algn="ctr"/>
            <a:r>
              <a:rPr lang="en-US" sz="4800" b="1" dirty="0">
                <a:latin typeface="Times New Roman" panose="02020603050405020304" pitchFamily="18" charset="0"/>
                <a:ea typeface="Calibri" panose="020F0502020204030204" pitchFamily="34" charset="0"/>
                <a:cs typeface="Times New Roman" panose="02020603050405020304" pitchFamily="18" charset="0"/>
              </a:rPr>
              <a:t>Conclusion</a:t>
            </a:r>
          </a:p>
          <a:p>
            <a:pPr marL="37814"/>
            <a:r>
              <a:rPr lang="en-US" sz="3600" dirty="0">
                <a:latin typeface="Times New Roman" panose="02020603050405020304" pitchFamily="18" charset="0"/>
                <a:ea typeface="Calibri" panose="020F0502020204030204" pitchFamily="34" charset="0"/>
                <a:cs typeface="Times New Roman" panose="02020603050405020304" pitchFamily="18" charset="0"/>
              </a:rPr>
              <a:t>Overall, this research highlights the potential of the decomposition techniques and deep learning to:</a:t>
            </a:r>
          </a:p>
          <a:p>
            <a:pPr marL="2060270" lvl="1" indent="-571500">
              <a:buFont typeface="Arial" panose="020B0604020202020204" pitchFamily="34" charset="0"/>
              <a:buChar char="•"/>
            </a:pPr>
            <a:r>
              <a:rPr lang="en-US" sz="3600" dirty="0">
                <a:latin typeface="Times New Roman" panose="02020603050405020304" pitchFamily="18" charset="0"/>
                <a:ea typeface="Calibri" panose="020F0502020204030204" pitchFamily="34" charset="0"/>
                <a:cs typeface="Times New Roman" panose="02020603050405020304" pitchFamily="18" charset="0"/>
              </a:rPr>
              <a:t>Address the complexity of original air temperature and specific humidity data by revealing intrinsic and simpler patterns hidden within.</a:t>
            </a:r>
          </a:p>
          <a:p>
            <a:pPr marL="2060270" lvl="1" indent="-571500">
              <a:buFont typeface="Arial" panose="020B0604020202020204" pitchFamily="34" charset="0"/>
              <a:buChar char="•"/>
            </a:pPr>
            <a:r>
              <a:rPr lang="en-US" sz="3600" dirty="0">
                <a:latin typeface="Times New Roman" panose="02020603050405020304" pitchFamily="18" charset="0"/>
                <a:ea typeface="Calibri" panose="020F0502020204030204" pitchFamily="34" charset="0"/>
                <a:cs typeface="Times New Roman" panose="02020603050405020304" pitchFamily="18" charset="0"/>
              </a:rPr>
              <a:t>Effectively learn the underlying cyclicity of air temperatures at varying temporal steps that allow for accurate predictions without any knowledge of the governing physics.</a:t>
            </a:r>
            <a:endParaRPr lang="en-US" sz="3600" dirty="0">
              <a:latin typeface="Times New Roman" panose="02020603050405020304" pitchFamily="18" charset="0"/>
              <a:cs typeface="Times New Roman" panose="02020603050405020304" pitchFamily="18" charset="0"/>
            </a:endParaRPr>
          </a:p>
          <a:p>
            <a:endParaRPr lang="en-US" sz="3034" dirty="0">
              <a:latin typeface="Times New Roman" panose="02020603050405020304" pitchFamily="18" charset="0"/>
              <a:cs typeface="Times New Roman" panose="02020603050405020304" pitchFamily="18" charset="0"/>
            </a:endParaRPr>
          </a:p>
        </p:txBody>
      </p:sp>
      <p:sp>
        <p:nvSpPr>
          <p:cNvPr id="36" name="Rectangle 35">
            <a:extLst>
              <a:ext uri="{FF2B5EF4-FFF2-40B4-BE49-F238E27FC236}">
                <a16:creationId xmlns:a16="http://schemas.microsoft.com/office/drawing/2014/main" id="{5552A8F0-F08A-6C11-E5CE-DABE1FE32CF6}"/>
              </a:ext>
            </a:extLst>
          </p:cNvPr>
          <p:cNvSpPr/>
          <p:nvPr/>
        </p:nvSpPr>
        <p:spPr>
          <a:xfrm>
            <a:off x="20533316" y="15264010"/>
            <a:ext cx="8906168" cy="25232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Times New Roman" panose="02020603050405020304" pitchFamily="18" charset="0"/>
              <a:cs typeface="Times New Roman" panose="02020603050405020304" pitchFamily="18" charset="0"/>
            </a:endParaRPr>
          </a:p>
        </p:txBody>
      </p:sp>
      <p:sp>
        <p:nvSpPr>
          <p:cNvPr id="37" name="TextBox 36">
            <a:extLst>
              <a:ext uri="{FF2B5EF4-FFF2-40B4-BE49-F238E27FC236}">
                <a16:creationId xmlns:a16="http://schemas.microsoft.com/office/drawing/2014/main" id="{5A72E7BA-528E-A358-70DF-552D8BD2D5CE}"/>
              </a:ext>
            </a:extLst>
          </p:cNvPr>
          <p:cNvSpPr txBox="1"/>
          <p:nvPr/>
        </p:nvSpPr>
        <p:spPr>
          <a:xfrm>
            <a:off x="21553900" y="15568093"/>
            <a:ext cx="7129508" cy="584775"/>
          </a:xfrm>
          <a:prstGeom prst="rect">
            <a:avLst/>
          </a:prstGeom>
          <a:noFill/>
        </p:spPr>
        <p:txBody>
          <a:bodyPr wrap="square" rtlCol="0">
            <a:spAutoFit/>
          </a:bodyPr>
          <a:lstStyle/>
          <a:p>
            <a:r>
              <a:rPr lang="en-US" sz="3200" dirty="0">
                <a:latin typeface="Times New Roman" panose="02020603050405020304" pitchFamily="18" charset="0"/>
                <a:cs typeface="Times New Roman" panose="02020603050405020304" pitchFamily="18" charset="0"/>
              </a:rPr>
              <a:t>Figure 1</a:t>
            </a:r>
            <a:r>
              <a:rPr lang="en-US" sz="1600" dirty="0">
                <a:latin typeface="Times New Roman" panose="02020603050405020304" pitchFamily="18" charset="0"/>
                <a:cs typeface="Times New Roman" panose="02020603050405020304" pitchFamily="18" charset="0"/>
              </a:rPr>
              <a:t>. </a:t>
            </a:r>
            <a:r>
              <a:rPr lang="en-US" sz="3200" dirty="0">
                <a:latin typeface="Times New Roman" panose="02020603050405020304" pitchFamily="18" charset="0"/>
                <a:cs typeface="Times New Roman" panose="02020603050405020304" pitchFamily="18" charset="0"/>
              </a:rPr>
              <a:t>Map of study sites in Alaska.</a:t>
            </a:r>
            <a:endParaRPr lang="en-US" sz="1600" dirty="0">
              <a:latin typeface="Times New Roman" panose="02020603050405020304" pitchFamily="18" charset="0"/>
              <a:cs typeface="Times New Roman" panose="02020603050405020304" pitchFamily="18" charset="0"/>
            </a:endParaRPr>
          </a:p>
        </p:txBody>
      </p:sp>
      <p:pic>
        <p:nvPicPr>
          <p:cNvPr id="41" name="Picture 40">
            <a:extLst>
              <a:ext uri="{FF2B5EF4-FFF2-40B4-BE49-F238E27FC236}">
                <a16:creationId xmlns:a16="http://schemas.microsoft.com/office/drawing/2014/main" id="{64E5713B-962E-AA77-27A7-9B2A0F75D904}"/>
              </a:ext>
            </a:extLst>
          </p:cNvPr>
          <p:cNvPicPr>
            <a:picLocks noChangeAspect="1"/>
          </p:cNvPicPr>
          <p:nvPr/>
        </p:nvPicPr>
        <p:blipFill>
          <a:blip r:embed="rId6"/>
          <a:stretch>
            <a:fillRect/>
          </a:stretch>
        </p:blipFill>
        <p:spPr>
          <a:xfrm>
            <a:off x="10184554" y="11945538"/>
            <a:ext cx="8492009" cy="4442618"/>
          </a:xfrm>
          <a:prstGeom prst="rect">
            <a:avLst/>
          </a:prstGeom>
        </p:spPr>
      </p:pic>
      <p:cxnSp>
        <p:nvCxnSpPr>
          <p:cNvPr id="46" name="Straight Arrow Connector 45">
            <a:extLst>
              <a:ext uri="{FF2B5EF4-FFF2-40B4-BE49-F238E27FC236}">
                <a16:creationId xmlns:a16="http://schemas.microsoft.com/office/drawing/2014/main" id="{71F7796C-7819-E29F-18FC-79EA7B4C68FC}"/>
              </a:ext>
            </a:extLst>
          </p:cNvPr>
          <p:cNvCxnSpPr>
            <a:cxnSpLocks/>
          </p:cNvCxnSpPr>
          <p:nvPr/>
        </p:nvCxnSpPr>
        <p:spPr>
          <a:xfrm>
            <a:off x="8100236" y="14101836"/>
            <a:ext cx="1679944" cy="0"/>
          </a:xfrm>
          <a:prstGeom prst="straightConnector1">
            <a:avLst/>
          </a:prstGeom>
          <a:ln w="127000">
            <a:tailEnd type="triangle"/>
          </a:ln>
        </p:spPr>
        <p:style>
          <a:lnRef idx="1">
            <a:schemeClr val="dk1"/>
          </a:lnRef>
          <a:fillRef idx="0">
            <a:schemeClr val="dk1"/>
          </a:fillRef>
          <a:effectRef idx="0">
            <a:schemeClr val="dk1"/>
          </a:effectRef>
          <a:fontRef idx="minor">
            <a:schemeClr val="tx1"/>
          </a:fontRef>
        </p:style>
      </p:cxnSp>
      <p:sp>
        <p:nvSpPr>
          <p:cNvPr id="58" name="TextBox 57">
            <a:extLst>
              <a:ext uri="{FF2B5EF4-FFF2-40B4-BE49-F238E27FC236}">
                <a16:creationId xmlns:a16="http://schemas.microsoft.com/office/drawing/2014/main" id="{6B841823-4739-5722-9C47-A0A13F3FE671}"/>
              </a:ext>
            </a:extLst>
          </p:cNvPr>
          <p:cNvSpPr txBox="1"/>
          <p:nvPr/>
        </p:nvSpPr>
        <p:spPr>
          <a:xfrm>
            <a:off x="14252480" y="26107311"/>
            <a:ext cx="18189250" cy="4031873"/>
          </a:xfrm>
          <a:prstGeom prst="rect">
            <a:avLst/>
          </a:prstGeom>
          <a:noFill/>
        </p:spPr>
        <p:txBody>
          <a:bodyPr wrap="square" rtlCol="0">
            <a:spAutoFit/>
          </a:bodyPr>
          <a:lstStyle/>
          <a:p>
            <a:r>
              <a:rPr lang="en-US" sz="3200" dirty="0">
                <a:latin typeface="Times New Roman" panose="02020603050405020304" pitchFamily="18" charset="0"/>
                <a:cs typeface="Times New Roman" panose="02020603050405020304" pitchFamily="18" charset="0"/>
              </a:rPr>
              <a:t>Figure 2. Diagram of the proposer method: Time series meteorological data was retrieved from the University of Alaska, Fairbank’s SNAP data set (</a:t>
            </a:r>
            <a:r>
              <a:rPr lang="en-US" sz="3200" dirty="0" err="1">
                <a:latin typeface="Times New Roman" panose="02020603050405020304" pitchFamily="18" charset="0"/>
                <a:cs typeface="Times New Roman" panose="02020603050405020304" pitchFamily="18" charset="0"/>
              </a:rPr>
              <a:t>Bieniek</a:t>
            </a:r>
            <a:r>
              <a:rPr lang="en-US" sz="3200" dirty="0">
                <a:latin typeface="Times New Roman" panose="02020603050405020304" pitchFamily="18" charset="0"/>
                <a:cs typeface="Times New Roman" panose="02020603050405020304" pitchFamily="18" charset="0"/>
              </a:rPr>
              <a:t>, 2019). Next, the data was preprocessed to ensure all data is well behaved. Next, Temperature (T2), specific humidity (Q2), precipitation (PCPT), year (Y), month (M), day (D), season (S), and input length were correlated using the Spearman correlation coefficient. With T2 and Q2 found to be most correlated, Variational mode decomposition (VMD) was performed on the data, and the dataset was split with a divide and conquer approach. Next, wavelet decomposition was used for each divided problem before an InceptionTime model was subsequently applied. Lastly, the forecast produced by each subproblem was summed to produced the real forecasted sequence.</a:t>
            </a:r>
          </a:p>
        </p:txBody>
      </p:sp>
      <p:sp>
        <p:nvSpPr>
          <p:cNvPr id="62" name="TextBox 61">
            <a:extLst>
              <a:ext uri="{FF2B5EF4-FFF2-40B4-BE49-F238E27FC236}">
                <a16:creationId xmlns:a16="http://schemas.microsoft.com/office/drawing/2014/main" id="{C66A852C-D530-C6BC-564B-B4E4BEE19616}"/>
              </a:ext>
            </a:extLst>
          </p:cNvPr>
          <p:cNvSpPr txBox="1"/>
          <p:nvPr/>
        </p:nvSpPr>
        <p:spPr>
          <a:xfrm>
            <a:off x="38228444" y="4742648"/>
            <a:ext cx="1816100" cy="461665"/>
          </a:xfrm>
          <a:prstGeom prst="rect">
            <a:avLst/>
          </a:prstGeom>
          <a:solidFill>
            <a:schemeClr val="bg1"/>
          </a:solidFill>
        </p:spPr>
        <p:txBody>
          <a:bodyPr wrap="square" rtlCol="0">
            <a:spAutoFit/>
          </a:bodyPr>
          <a:lstStyle/>
          <a:p>
            <a:r>
              <a:rPr lang="en-US" sz="2400" dirty="0">
                <a:latin typeface="Times New Roman" panose="02020603050405020304" pitchFamily="18" charset="0"/>
                <a:cs typeface="Times New Roman" panose="02020603050405020304" pitchFamily="18" charset="0"/>
              </a:rPr>
              <a:t>Arctic NWR</a:t>
            </a:r>
          </a:p>
        </p:txBody>
      </p:sp>
      <p:sp>
        <p:nvSpPr>
          <p:cNvPr id="63" name="TextBox 62">
            <a:extLst>
              <a:ext uri="{FF2B5EF4-FFF2-40B4-BE49-F238E27FC236}">
                <a16:creationId xmlns:a16="http://schemas.microsoft.com/office/drawing/2014/main" id="{695432CE-B1D7-1368-804B-A53911C7B61D}"/>
              </a:ext>
            </a:extLst>
          </p:cNvPr>
          <p:cNvSpPr txBox="1"/>
          <p:nvPr/>
        </p:nvSpPr>
        <p:spPr>
          <a:xfrm>
            <a:off x="42839021" y="4742648"/>
            <a:ext cx="1930400" cy="461665"/>
          </a:xfrm>
          <a:prstGeom prst="rect">
            <a:avLst/>
          </a:prstGeom>
          <a:solidFill>
            <a:schemeClr val="bg1"/>
          </a:solidFill>
        </p:spPr>
        <p:txBody>
          <a:bodyPr wrap="square" rtlCol="0">
            <a:spAutoFit/>
          </a:bodyPr>
          <a:lstStyle/>
          <a:p>
            <a:r>
              <a:rPr lang="en-US" sz="2400" dirty="0">
                <a:latin typeface="Times New Roman" panose="02020603050405020304" pitchFamily="18" charset="0"/>
                <a:cs typeface="Times New Roman" panose="02020603050405020304" pitchFamily="18" charset="0"/>
              </a:rPr>
              <a:t>North Slope</a:t>
            </a:r>
          </a:p>
        </p:txBody>
      </p:sp>
      <p:sp>
        <p:nvSpPr>
          <p:cNvPr id="64" name="TextBox 63">
            <a:extLst>
              <a:ext uri="{FF2B5EF4-FFF2-40B4-BE49-F238E27FC236}">
                <a16:creationId xmlns:a16="http://schemas.microsoft.com/office/drawing/2014/main" id="{918E8FE8-8D2E-FB61-8FA7-07F45698C0C3}"/>
              </a:ext>
            </a:extLst>
          </p:cNvPr>
          <p:cNvSpPr txBox="1"/>
          <p:nvPr/>
        </p:nvSpPr>
        <p:spPr>
          <a:xfrm>
            <a:off x="47079340" y="4742648"/>
            <a:ext cx="2273300" cy="461665"/>
          </a:xfrm>
          <a:prstGeom prst="rect">
            <a:avLst/>
          </a:prstGeom>
          <a:solidFill>
            <a:schemeClr val="bg1"/>
          </a:solidFill>
        </p:spPr>
        <p:txBody>
          <a:bodyPr wrap="square" rtlCol="0">
            <a:spAutoFit/>
          </a:bodyPr>
          <a:lstStyle/>
          <a:p>
            <a:r>
              <a:rPr lang="en-US" sz="2400" dirty="0">
                <a:latin typeface="Times New Roman" panose="02020603050405020304" pitchFamily="18" charset="0"/>
                <a:cs typeface="Times New Roman" panose="02020603050405020304" pitchFamily="18" charset="0"/>
              </a:rPr>
              <a:t>Diomede Islands</a:t>
            </a:r>
          </a:p>
        </p:txBody>
      </p:sp>
      <p:sp>
        <p:nvSpPr>
          <p:cNvPr id="65" name="Rectangle 64">
            <a:extLst>
              <a:ext uri="{FF2B5EF4-FFF2-40B4-BE49-F238E27FC236}">
                <a16:creationId xmlns:a16="http://schemas.microsoft.com/office/drawing/2014/main" id="{5396DD98-A5E1-59D2-26AF-7C0DB3548EE9}"/>
              </a:ext>
            </a:extLst>
          </p:cNvPr>
          <p:cNvSpPr/>
          <p:nvPr/>
        </p:nvSpPr>
        <p:spPr>
          <a:xfrm>
            <a:off x="22142070" y="18564101"/>
            <a:ext cx="1982811" cy="40335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Times New Roman" panose="02020603050405020304" pitchFamily="18" charset="0"/>
              <a:cs typeface="Times New Roman" panose="02020603050405020304" pitchFamily="18" charset="0"/>
            </a:endParaRPr>
          </a:p>
        </p:txBody>
      </p:sp>
      <p:sp>
        <p:nvSpPr>
          <p:cNvPr id="67" name="Rectangle 66">
            <a:extLst>
              <a:ext uri="{FF2B5EF4-FFF2-40B4-BE49-F238E27FC236}">
                <a16:creationId xmlns:a16="http://schemas.microsoft.com/office/drawing/2014/main" id="{E8159928-5AC0-77BB-4B73-73AF49FF607F}"/>
              </a:ext>
            </a:extLst>
          </p:cNvPr>
          <p:cNvSpPr/>
          <p:nvPr/>
        </p:nvSpPr>
        <p:spPr>
          <a:xfrm>
            <a:off x="27887717" y="18647731"/>
            <a:ext cx="2159892" cy="40335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Times New Roman" panose="02020603050405020304" pitchFamily="18" charset="0"/>
              <a:cs typeface="Times New Roman" panose="02020603050405020304" pitchFamily="18" charset="0"/>
            </a:endParaRPr>
          </a:p>
        </p:txBody>
      </p:sp>
      <p:pic>
        <p:nvPicPr>
          <p:cNvPr id="3" name="Picture 2" descr="Graphical user interface, chart, line chart&#10;&#10;Description automatically generated">
            <a:extLst>
              <a:ext uri="{FF2B5EF4-FFF2-40B4-BE49-F238E27FC236}">
                <a16:creationId xmlns:a16="http://schemas.microsoft.com/office/drawing/2014/main" id="{BE7FC5C5-0413-F437-32F3-085F89411796}"/>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4004787" y="17025560"/>
            <a:ext cx="18189251" cy="9005811"/>
          </a:xfrm>
          <a:prstGeom prst="rect">
            <a:avLst/>
          </a:prstGeom>
        </p:spPr>
      </p:pic>
      <p:sp>
        <p:nvSpPr>
          <p:cNvPr id="9" name="Freeform: Shape 8">
            <a:extLst>
              <a:ext uri="{FF2B5EF4-FFF2-40B4-BE49-F238E27FC236}">
                <a16:creationId xmlns:a16="http://schemas.microsoft.com/office/drawing/2014/main" id="{3BE2CDCB-26A1-ABDF-5403-DF56CDADA0DB}"/>
              </a:ext>
            </a:extLst>
          </p:cNvPr>
          <p:cNvSpPr/>
          <p:nvPr/>
        </p:nvSpPr>
        <p:spPr>
          <a:xfrm>
            <a:off x="470386" y="11702427"/>
            <a:ext cx="31971344" cy="18502172"/>
          </a:xfrm>
          <a:custGeom>
            <a:avLst/>
            <a:gdLst>
              <a:gd name="connsiteX0" fmla="*/ 195943 w 31971343"/>
              <a:gd name="connsiteY0" fmla="*/ 130629 h 20671972"/>
              <a:gd name="connsiteX1" fmla="*/ 18353314 w 31971343"/>
              <a:gd name="connsiteY1" fmla="*/ 0 h 20671972"/>
              <a:gd name="connsiteX2" fmla="*/ 18255343 w 31971343"/>
              <a:gd name="connsiteY2" fmla="*/ 4637315 h 20671972"/>
              <a:gd name="connsiteX3" fmla="*/ 31971343 w 31971343"/>
              <a:gd name="connsiteY3" fmla="*/ 4572000 h 20671972"/>
              <a:gd name="connsiteX4" fmla="*/ 31971343 w 31971343"/>
              <a:gd name="connsiteY4" fmla="*/ 18353315 h 20671972"/>
              <a:gd name="connsiteX5" fmla="*/ 13226143 w 31971343"/>
              <a:gd name="connsiteY5" fmla="*/ 18451286 h 20671972"/>
              <a:gd name="connsiteX6" fmla="*/ 13193486 w 31971343"/>
              <a:gd name="connsiteY6" fmla="*/ 20671972 h 20671972"/>
              <a:gd name="connsiteX7" fmla="*/ 0 w 31971343"/>
              <a:gd name="connsiteY7" fmla="*/ 20639315 h 20671972"/>
              <a:gd name="connsiteX8" fmla="*/ 0 w 31971343"/>
              <a:gd name="connsiteY8" fmla="*/ 130629 h 20671972"/>
              <a:gd name="connsiteX9" fmla="*/ 522514 w 31971343"/>
              <a:gd name="connsiteY9" fmla="*/ 163286 h 20671972"/>
              <a:gd name="connsiteX10" fmla="*/ 1763486 w 31971343"/>
              <a:gd name="connsiteY10" fmla="*/ 2449286 h 20671972"/>
              <a:gd name="connsiteX11" fmla="*/ 2808514 w 31971343"/>
              <a:gd name="connsiteY11" fmla="*/ 1959429 h 20671972"/>
              <a:gd name="connsiteX12" fmla="*/ 2808514 w 31971343"/>
              <a:gd name="connsiteY12" fmla="*/ 1959429 h 20671972"/>
              <a:gd name="connsiteX0" fmla="*/ 195943 w 31971343"/>
              <a:gd name="connsiteY0" fmla="*/ 130629 h 20671972"/>
              <a:gd name="connsiteX1" fmla="*/ 18353314 w 31971343"/>
              <a:gd name="connsiteY1" fmla="*/ 0 h 20671972"/>
              <a:gd name="connsiteX2" fmla="*/ 18255343 w 31971343"/>
              <a:gd name="connsiteY2" fmla="*/ 4637315 h 20671972"/>
              <a:gd name="connsiteX3" fmla="*/ 31971343 w 31971343"/>
              <a:gd name="connsiteY3" fmla="*/ 4572000 h 20671972"/>
              <a:gd name="connsiteX4" fmla="*/ 31971343 w 31971343"/>
              <a:gd name="connsiteY4" fmla="*/ 18353315 h 20671972"/>
              <a:gd name="connsiteX5" fmla="*/ 13226143 w 31971343"/>
              <a:gd name="connsiteY5" fmla="*/ 18451286 h 20671972"/>
              <a:gd name="connsiteX6" fmla="*/ 13193486 w 31971343"/>
              <a:gd name="connsiteY6" fmla="*/ 20671972 h 20671972"/>
              <a:gd name="connsiteX7" fmla="*/ 0 w 31971343"/>
              <a:gd name="connsiteY7" fmla="*/ 20639315 h 20671972"/>
              <a:gd name="connsiteX8" fmla="*/ 0 w 31971343"/>
              <a:gd name="connsiteY8" fmla="*/ 130629 h 20671972"/>
              <a:gd name="connsiteX9" fmla="*/ 522514 w 31971343"/>
              <a:gd name="connsiteY9" fmla="*/ 163286 h 20671972"/>
              <a:gd name="connsiteX10" fmla="*/ 1763486 w 31971343"/>
              <a:gd name="connsiteY10" fmla="*/ 2449286 h 20671972"/>
              <a:gd name="connsiteX11" fmla="*/ 2808514 w 31971343"/>
              <a:gd name="connsiteY11" fmla="*/ 1959429 h 20671972"/>
              <a:gd name="connsiteX0" fmla="*/ 195943 w 31971343"/>
              <a:gd name="connsiteY0" fmla="*/ 130629 h 20671972"/>
              <a:gd name="connsiteX1" fmla="*/ 18353314 w 31971343"/>
              <a:gd name="connsiteY1" fmla="*/ 0 h 20671972"/>
              <a:gd name="connsiteX2" fmla="*/ 18255343 w 31971343"/>
              <a:gd name="connsiteY2" fmla="*/ 4637315 h 20671972"/>
              <a:gd name="connsiteX3" fmla="*/ 31971343 w 31971343"/>
              <a:gd name="connsiteY3" fmla="*/ 4572000 h 20671972"/>
              <a:gd name="connsiteX4" fmla="*/ 31971343 w 31971343"/>
              <a:gd name="connsiteY4" fmla="*/ 18353315 h 20671972"/>
              <a:gd name="connsiteX5" fmla="*/ 13226143 w 31971343"/>
              <a:gd name="connsiteY5" fmla="*/ 18451286 h 20671972"/>
              <a:gd name="connsiteX6" fmla="*/ 13193486 w 31971343"/>
              <a:gd name="connsiteY6" fmla="*/ 20671972 h 20671972"/>
              <a:gd name="connsiteX7" fmla="*/ 0 w 31971343"/>
              <a:gd name="connsiteY7" fmla="*/ 20639315 h 20671972"/>
              <a:gd name="connsiteX8" fmla="*/ 0 w 31971343"/>
              <a:gd name="connsiteY8" fmla="*/ 130629 h 20671972"/>
              <a:gd name="connsiteX9" fmla="*/ 522514 w 31971343"/>
              <a:gd name="connsiteY9" fmla="*/ 163286 h 20671972"/>
              <a:gd name="connsiteX10" fmla="*/ 2808514 w 31971343"/>
              <a:gd name="connsiteY10" fmla="*/ 1959429 h 20671972"/>
              <a:gd name="connsiteX0" fmla="*/ 195943 w 31971343"/>
              <a:gd name="connsiteY0" fmla="*/ 130629 h 20671972"/>
              <a:gd name="connsiteX1" fmla="*/ 18353314 w 31971343"/>
              <a:gd name="connsiteY1" fmla="*/ 0 h 20671972"/>
              <a:gd name="connsiteX2" fmla="*/ 18255343 w 31971343"/>
              <a:gd name="connsiteY2" fmla="*/ 4637315 h 20671972"/>
              <a:gd name="connsiteX3" fmla="*/ 31971343 w 31971343"/>
              <a:gd name="connsiteY3" fmla="*/ 4572000 h 20671972"/>
              <a:gd name="connsiteX4" fmla="*/ 31971343 w 31971343"/>
              <a:gd name="connsiteY4" fmla="*/ 18353315 h 20671972"/>
              <a:gd name="connsiteX5" fmla="*/ 13226143 w 31971343"/>
              <a:gd name="connsiteY5" fmla="*/ 18451286 h 20671972"/>
              <a:gd name="connsiteX6" fmla="*/ 13193486 w 31971343"/>
              <a:gd name="connsiteY6" fmla="*/ 20671972 h 20671972"/>
              <a:gd name="connsiteX7" fmla="*/ 0 w 31971343"/>
              <a:gd name="connsiteY7" fmla="*/ 20639315 h 20671972"/>
              <a:gd name="connsiteX8" fmla="*/ 0 w 31971343"/>
              <a:gd name="connsiteY8" fmla="*/ 130629 h 20671972"/>
              <a:gd name="connsiteX9" fmla="*/ 522514 w 31971343"/>
              <a:gd name="connsiteY9" fmla="*/ 163286 h 20671972"/>
              <a:gd name="connsiteX0" fmla="*/ 195943 w 31971343"/>
              <a:gd name="connsiteY0" fmla="*/ 130629 h 20671972"/>
              <a:gd name="connsiteX1" fmla="*/ 18353314 w 31971343"/>
              <a:gd name="connsiteY1" fmla="*/ 0 h 20671972"/>
              <a:gd name="connsiteX2" fmla="*/ 18255343 w 31971343"/>
              <a:gd name="connsiteY2" fmla="*/ 4637315 h 20671972"/>
              <a:gd name="connsiteX3" fmla="*/ 31971343 w 31971343"/>
              <a:gd name="connsiteY3" fmla="*/ 4572000 h 20671972"/>
              <a:gd name="connsiteX4" fmla="*/ 31971343 w 31971343"/>
              <a:gd name="connsiteY4" fmla="*/ 18353315 h 20671972"/>
              <a:gd name="connsiteX5" fmla="*/ 13226143 w 31971343"/>
              <a:gd name="connsiteY5" fmla="*/ 18451286 h 20671972"/>
              <a:gd name="connsiteX6" fmla="*/ 13193486 w 31971343"/>
              <a:gd name="connsiteY6" fmla="*/ 20671972 h 20671972"/>
              <a:gd name="connsiteX7" fmla="*/ 0 w 31971343"/>
              <a:gd name="connsiteY7" fmla="*/ 20639315 h 20671972"/>
              <a:gd name="connsiteX8" fmla="*/ 0 w 31971343"/>
              <a:gd name="connsiteY8" fmla="*/ 130629 h 20671972"/>
              <a:gd name="connsiteX9" fmla="*/ 352393 w 31971343"/>
              <a:gd name="connsiteY9" fmla="*/ 631119 h 20671972"/>
              <a:gd name="connsiteX0" fmla="*/ 195943 w 31971343"/>
              <a:gd name="connsiteY0" fmla="*/ 130629 h 20671972"/>
              <a:gd name="connsiteX1" fmla="*/ 18353314 w 31971343"/>
              <a:gd name="connsiteY1" fmla="*/ 0 h 20671972"/>
              <a:gd name="connsiteX2" fmla="*/ 18255343 w 31971343"/>
              <a:gd name="connsiteY2" fmla="*/ 4637315 h 20671972"/>
              <a:gd name="connsiteX3" fmla="*/ 31971343 w 31971343"/>
              <a:gd name="connsiteY3" fmla="*/ 4572000 h 20671972"/>
              <a:gd name="connsiteX4" fmla="*/ 31971343 w 31971343"/>
              <a:gd name="connsiteY4" fmla="*/ 18353315 h 20671972"/>
              <a:gd name="connsiteX5" fmla="*/ 13226143 w 31971343"/>
              <a:gd name="connsiteY5" fmla="*/ 18451286 h 20671972"/>
              <a:gd name="connsiteX6" fmla="*/ 13193486 w 31971343"/>
              <a:gd name="connsiteY6" fmla="*/ 20671972 h 20671972"/>
              <a:gd name="connsiteX7" fmla="*/ 0 w 31971343"/>
              <a:gd name="connsiteY7" fmla="*/ 20639315 h 20671972"/>
              <a:gd name="connsiteX8" fmla="*/ 0 w 31971343"/>
              <a:gd name="connsiteY8" fmla="*/ 130629 h 20671972"/>
              <a:gd name="connsiteX9" fmla="*/ 352393 w 31971343"/>
              <a:gd name="connsiteY9" fmla="*/ 631119 h 20671972"/>
              <a:gd name="connsiteX0" fmla="*/ 195943 w 31971343"/>
              <a:gd name="connsiteY0" fmla="*/ 130629 h 20671972"/>
              <a:gd name="connsiteX1" fmla="*/ 18353314 w 31971343"/>
              <a:gd name="connsiteY1" fmla="*/ 0 h 20671972"/>
              <a:gd name="connsiteX2" fmla="*/ 18255343 w 31971343"/>
              <a:gd name="connsiteY2" fmla="*/ 4637315 h 20671972"/>
              <a:gd name="connsiteX3" fmla="*/ 31971343 w 31971343"/>
              <a:gd name="connsiteY3" fmla="*/ 4572000 h 20671972"/>
              <a:gd name="connsiteX4" fmla="*/ 31971343 w 31971343"/>
              <a:gd name="connsiteY4" fmla="*/ 18353315 h 20671972"/>
              <a:gd name="connsiteX5" fmla="*/ 13226143 w 31971343"/>
              <a:gd name="connsiteY5" fmla="*/ 18451286 h 20671972"/>
              <a:gd name="connsiteX6" fmla="*/ 13193486 w 31971343"/>
              <a:gd name="connsiteY6" fmla="*/ 20671972 h 20671972"/>
              <a:gd name="connsiteX7" fmla="*/ 0 w 31971343"/>
              <a:gd name="connsiteY7" fmla="*/ 20639315 h 20671972"/>
              <a:gd name="connsiteX8" fmla="*/ 0 w 31971343"/>
              <a:gd name="connsiteY8" fmla="*/ 130629 h 20671972"/>
              <a:gd name="connsiteX9" fmla="*/ 1564505 w 31971343"/>
              <a:gd name="connsiteY9" fmla="*/ 928831 h 20671972"/>
              <a:gd name="connsiteX0" fmla="*/ 195943 w 31971343"/>
              <a:gd name="connsiteY0" fmla="*/ 130629 h 20671972"/>
              <a:gd name="connsiteX1" fmla="*/ 18353314 w 31971343"/>
              <a:gd name="connsiteY1" fmla="*/ 0 h 20671972"/>
              <a:gd name="connsiteX2" fmla="*/ 18255343 w 31971343"/>
              <a:gd name="connsiteY2" fmla="*/ 4637315 h 20671972"/>
              <a:gd name="connsiteX3" fmla="*/ 31971343 w 31971343"/>
              <a:gd name="connsiteY3" fmla="*/ 4572000 h 20671972"/>
              <a:gd name="connsiteX4" fmla="*/ 31971343 w 31971343"/>
              <a:gd name="connsiteY4" fmla="*/ 18353315 h 20671972"/>
              <a:gd name="connsiteX5" fmla="*/ 13226143 w 31971343"/>
              <a:gd name="connsiteY5" fmla="*/ 18451286 h 20671972"/>
              <a:gd name="connsiteX6" fmla="*/ 13193486 w 31971343"/>
              <a:gd name="connsiteY6" fmla="*/ 20671972 h 20671972"/>
              <a:gd name="connsiteX7" fmla="*/ 0 w 31971343"/>
              <a:gd name="connsiteY7" fmla="*/ 20639315 h 20671972"/>
              <a:gd name="connsiteX8" fmla="*/ 0 w 31971343"/>
              <a:gd name="connsiteY8" fmla="*/ 130629 h 20671972"/>
              <a:gd name="connsiteX0" fmla="*/ 15189 w 31971343"/>
              <a:gd name="connsiteY0" fmla="*/ 130629 h 20671972"/>
              <a:gd name="connsiteX1" fmla="*/ 18353314 w 31971343"/>
              <a:gd name="connsiteY1" fmla="*/ 0 h 20671972"/>
              <a:gd name="connsiteX2" fmla="*/ 18255343 w 31971343"/>
              <a:gd name="connsiteY2" fmla="*/ 4637315 h 20671972"/>
              <a:gd name="connsiteX3" fmla="*/ 31971343 w 31971343"/>
              <a:gd name="connsiteY3" fmla="*/ 4572000 h 20671972"/>
              <a:gd name="connsiteX4" fmla="*/ 31971343 w 31971343"/>
              <a:gd name="connsiteY4" fmla="*/ 18353315 h 20671972"/>
              <a:gd name="connsiteX5" fmla="*/ 13226143 w 31971343"/>
              <a:gd name="connsiteY5" fmla="*/ 18451286 h 20671972"/>
              <a:gd name="connsiteX6" fmla="*/ 13193486 w 31971343"/>
              <a:gd name="connsiteY6" fmla="*/ 20671972 h 20671972"/>
              <a:gd name="connsiteX7" fmla="*/ 0 w 31971343"/>
              <a:gd name="connsiteY7" fmla="*/ 20639315 h 20671972"/>
              <a:gd name="connsiteX8" fmla="*/ 0 w 31971343"/>
              <a:gd name="connsiteY8" fmla="*/ 130629 h 20671972"/>
              <a:gd name="connsiteX0" fmla="*/ 15189 w 31971343"/>
              <a:gd name="connsiteY0" fmla="*/ 130629 h 20671972"/>
              <a:gd name="connsiteX1" fmla="*/ 18353314 w 31971343"/>
              <a:gd name="connsiteY1" fmla="*/ 0 h 20671972"/>
              <a:gd name="connsiteX2" fmla="*/ 18382934 w 31971343"/>
              <a:gd name="connsiteY2" fmla="*/ 4637315 h 20671972"/>
              <a:gd name="connsiteX3" fmla="*/ 31971343 w 31971343"/>
              <a:gd name="connsiteY3" fmla="*/ 4572000 h 20671972"/>
              <a:gd name="connsiteX4" fmla="*/ 31971343 w 31971343"/>
              <a:gd name="connsiteY4" fmla="*/ 18353315 h 20671972"/>
              <a:gd name="connsiteX5" fmla="*/ 13226143 w 31971343"/>
              <a:gd name="connsiteY5" fmla="*/ 18451286 h 20671972"/>
              <a:gd name="connsiteX6" fmla="*/ 13193486 w 31971343"/>
              <a:gd name="connsiteY6" fmla="*/ 20671972 h 20671972"/>
              <a:gd name="connsiteX7" fmla="*/ 0 w 31971343"/>
              <a:gd name="connsiteY7" fmla="*/ 20639315 h 20671972"/>
              <a:gd name="connsiteX8" fmla="*/ 0 w 31971343"/>
              <a:gd name="connsiteY8" fmla="*/ 130629 h 20671972"/>
              <a:gd name="connsiteX0" fmla="*/ 15189 w 31971344"/>
              <a:gd name="connsiteY0" fmla="*/ 130629 h 20671972"/>
              <a:gd name="connsiteX1" fmla="*/ 18353314 w 31971344"/>
              <a:gd name="connsiteY1" fmla="*/ 0 h 20671972"/>
              <a:gd name="connsiteX2" fmla="*/ 18382934 w 31971344"/>
              <a:gd name="connsiteY2" fmla="*/ 4637315 h 20671972"/>
              <a:gd name="connsiteX3" fmla="*/ 31971343 w 31971344"/>
              <a:gd name="connsiteY3" fmla="*/ 4572000 h 20671972"/>
              <a:gd name="connsiteX4" fmla="*/ 31971344 w 31971344"/>
              <a:gd name="connsiteY4" fmla="*/ 18502172 h 20671972"/>
              <a:gd name="connsiteX5" fmla="*/ 13226143 w 31971344"/>
              <a:gd name="connsiteY5" fmla="*/ 18451286 h 20671972"/>
              <a:gd name="connsiteX6" fmla="*/ 13193486 w 31971344"/>
              <a:gd name="connsiteY6" fmla="*/ 20671972 h 20671972"/>
              <a:gd name="connsiteX7" fmla="*/ 0 w 31971344"/>
              <a:gd name="connsiteY7" fmla="*/ 20639315 h 20671972"/>
              <a:gd name="connsiteX8" fmla="*/ 0 w 31971344"/>
              <a:gd name="connsiteY8" fmla="*/ 130629 h 20671972"/>
              <a:gd name="connsiteX0" fmla="*/ 15189 w 31971344"/>
              <a:gd name="connsiteY0" fmla="*/ 130629 h 20639315"/>
              <a:gd name="connsiteX1" fmla="*/ 18353314 w 31971344"/>
              <a:gd name="connsiteY1" fmla="*/ 0 h 20639315"/>
              <a:gd name="connsiteX2" fmla="*/ 18382934 w 31971344"/>
              <a:gd name="connsiteY2" fmla="*/ 4637315 h 20639315"/>
              <a:gd name="connsiteX3" fmla="*/ 31971343 w 31971344"/>
              <a:gd name="connsiteY3" fmla="*/ 4572000 h 20639315"/>
              <a:gd name="connsiteX4" fmla="*/ 31971344 w 31971344"/>
              <a:gd name="connsiteY4" fmla="*/ 18502172 h 20639315"/>
              <a:gd name="connsiteX5" fmla="*/ 13226143 w 31971344"/>
              <a:gd name="connsiteY5" fmla="*/ 18451286 h 20639315"/>
              <a:gd name="connsiteX6" fmla="*/ 11726636 w 31971344"/>
              <a:gd name="connsiteY6" fmla="*/ 18481222 h 20639315"/>
              <a:gd name="connsiteX7" fmla="*/ 0 w 31971344"/>
              <a:gd name="connsiteY7" fmla="*/ 20639315 h 20639315"/>
              <a:gd name="connsiteX8" fmla="*/ 0 w 31971344"/>
              <a:gd name="connsiteY8" fmla="*/ 130629 h 20639315"/>
              <a:gd name="connsiteX0" fmla="*/ 15189 w 31971344"/>
              <a:gd name="connsiteY0" fmla="*/ 130629 h 18600966"/>
              <a:gd name="connsiteX1" fmla="*/ 18353314 w 31971344"/>
              <a:gd name="connsiteY1" fmla="*/ 0 h 18600966"/>
              <a:gd name="connsiteX2" fmla="*/ 18382934 w 31971344"/>
              <a:gd name="connsiteY2" fmla="*/ 4637315 h 18600966"/>
              <a:gd name="connsiteX3" fmla="*/ 31971343 w 31971344"/>
              <a:gd name="connsiteY3" fmla="*/ 4572000 h 18600966"/>
              <a:gd name="connsiteX4" fmla="*/ 31971344 w 31971344"/>
              <a:gd name="connsiteY4" fmla="*/ 18502172 h 18600966"/>
              <a:gd name="connsiteX5" fmla="*/ 13226143 w 31971344"/>
              <a:gd name="connsiteY5" fmla="*/ 18451286 h 18600966"/>
              <a:gd name="connsiteX6" fmla="*/ 11726636 w 31971344"/>
              <a:gd name="connsiteY6" fmla="*/ 18481222 h 18600966"/>
              <a:gd name="connsiteX7" fmla="*/ 38100 w 31971344"/>
              <a:gd name="connsiteY7" fmla="*/ 18600966 h 18600966"/>
              <a:gd name="connsiteX8" fmla="*/ 0 w 31971344"/>
              <a:gd name="connsiteY8" fmla="*/ 130629 h 18600966"/>
              <a:gd name="connsiteX0" fmla="*/ 15189 w 31971344"/>
              <a:gd name="connsiteY0" fmla="*/ 130629 h 18600966"/>
              <a:gd name="connsiteX1" fmla="*/ 18353314 w 31971344"/>
              <a:gd name="connsiteY1" fmla="*/ 0 h 18600966"/>
              <a:gd name="connsiteX2" fmla="*/ 18382934 w 31971344"/>
              <a:gd name="connsiteY2" fmla="*/ 4637315 h 18600966"/>
              <a:gd name="connsiteX3" fmla="*/ 31971343 w 31971344"/>
              <a:gd name="connsiteY3" fmla="*/ 4572000 h 18600966"/>
              <a:gd name="connsiteX4" fmla="*/ 31971344 w 31971344"/>
              <a:gd name="connsiteY4" fmla="*/ 18502172 h 18600966"/>
              <a:gd name="connsiteX5" fmla="*/ 13226143 w 31971344"/>
              <a:gd name="connsiteY5" fmla="*/ 18451286 h 18600966"/>
              <a:gd name="connsiteX6" fmla="*/ 353786 w 31971344"/>
              <a:gd name="connsiteY6" fmla="*/ 18576472 h 18600966"/>
              <a:gd name="connsiteX7" fmla="*/ 38100 w 31971344"/>
              <a:gd name="connsiteY7" fmla="*/ 18600966 h 18600966"/>
              <a:gd name="connsiteX8" fmla="*/ 0 w 31971344"/>
              <a:gd name="connsiteY8" fmla="*/ 130629 h 18600966"/>
              <a:gd name="connsiteX0" fmla="*/ 15189 w 31971344"/>
              <a:gd name="connsiteY0" fmla="*/ 130629 h 18576472"/>
              <a:gd name="connsiteX1" fmla="*/ 18353314 w 31971344"/>
              <a:gd name="connsiteY1" fmla="*/ 0 h 18576472"/>
              <a:gd name="connsiteX2" fmla="*/ 18382934 w 31971344"/>
              <a:gd name="connsiteY2" fmla="*/ 4637315 h 18576472"/>
              <a:gd name="connsiteX3" fmla="*/ 31971343 w 31971344"/>
              <a:gd name="connsiteY3" fmla="*/ 4572000 h 18576472"/>
              <a:gd name="connsiteX4" fmla="*/ 31971344 w 31971344"/>
              <a:gd name="connsiteY4" fmla="*/ 18502172 h 18576472"/>
              <a:gd name="connsiteX5" fmla="*/ 13226143 w 31971344"/>
              <a:gd name="connsiteY5" fmla="*/ 18451286 h 18576472"/>
              <a:gd name="connsiteX6" fmla="*/ 353786 w 31971344"/>
              <a:gd name="connsiteY6" fmla="*/ 18576472 h 18576472"/>
              <a:gd name="connsiteX7" fmla="*/ 76200 w 31971344"/>
              <a:gd name="connsiteY7" fmla="*/ 18524766 h 18576472"/>
              <a:gd name="connsiteX8" fmla="*/ 0 w 31971344"/>
              <a:gd name="connsiteY8" fmla="*/ 130629 h 18576472"/>
              <a:gd name="connsiteX0" fmla="*/ 15189 w 31971344"/>
              <a:gd name="connsiteY0" fmla="*/ 130629 h 18524766"/>
              <a:gd name="connsiteX1" fmla="*/ 18353314 w 31971344"/>
              <a:gd name="connsiteY1" fmla="*/ 0 h 18524766"/>
              <a:gd name="connsiteX2" fmla="*/ 18382934 w 31971344"/>
              <a:gd name="connsiteY2" fmla="*/ 4637315 h 18524766"/>
              <a:gd name="connsiteX3" fmla="*/ 31971343 w 31971344"/>
              <a:gd name="connsiteY3" fmla="*/ 4572000 h 18524766"/>
              <a:gd name="connsiteX4" fmla="*/ 31971344 w 31971344"/>
              <a:gd name="connsiteY4" fmla="*/ 18502172 h 18524766"/>
              <a:gd name="connsiteX5" fmla="*/ 13226143 w 31971344"/>
              <a:gd name="connsiteY5" fmla="*/ 18451286 h 18524766"/>
              <a:gd name="connsiteX6" fmla="*/ 76200 w 31971344"/>
              <a:gd name="connsiteY6" fmla="*/ 18524766 h 18524766"/>
              <a:gd name="connsiteX7" fmla="*/ 0 w 31971344"/>
              <a:gd name="connsiteY7" fmla="*/ 130629 h 18524766"/>
              <a:gd name="connsiteX0" fmla="*/ 15189 w 31971344"/>
              <a:gd name="connsiteY0" fmla="*/ 130629 h 18502172"/>
              <a:gd name="connsiteX1" fmla="*/ 18353314 w 31971344"/>
              <a:gd name="connsiteY1" fmla="*/ 0 h 18502172"/>
              <a:gd name="connsiteX2" fmla="*/ 18382934 w 31971344"/>
              <a:gd name="connsiteY2" fmla="*/ 4637315 h 18502172"/>
              <a:gd name="connsiteX3" fmla="*/ 31971343 w 31971344"/>
              <a:gd name="connsiteY3" fmla="*/ 4572000 h 18502172"/>
              <a:gd name="connsiteX4" fmla="*/ 31971344 w 31971344"/>
              <a:gd name="connsiteY4" fmla="*/ 18502172 h 18502172"/>
              <a:gd name="connsiteX5" fmla="*/ 13226143 w 31971344"/>
              <a:gd name="connsiteY5" fmla="*/ 18451286 h 18502172"/>
              <a:gd name="connsiteX6" fmla="*/ 90715 w 31971344"/>
              <a:gd name="connsiteY6" fmla="*/ 18481223 h 18502172"/>
              <a:gd name="connsiteX7" fmla="*/ 0 w 31971344"/>
              <a:gd name="connsiteY7" fmla="*/ 130629 h 18502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971344" h="18502172">
                <a:moveTo>
                  <a:pt x="15189" y="130629"/>
                </a:moveTo>
                <a:lnTo>
                  <a:pt x="18353314" y="0"/>
                </a:lnTo>
                <a:lnTo>
                  <a:pt x="18382934" y="4637315"/>
                </a:lnTo>
                <a:lnTo>
                  <a:pt x="31971343" y="4572000"/>
                </a:lnTo>
                <a:cubicBezTo>
                  <a:pt x="31971343" y="9215391"/>
                  <a:pt x="31971344" y="13858781"/>
                  <a:pt x="31971344" y="18502172"/>
                </a:cubicBezTo>
                <a:lnTo>
                  <a:pt x="13226143" y="18451286"/>
                </a:lnTo>
                <a:lnTo>
                  <a:pt x="90715" y="18481223"/>
                </a:lnTo>
                <a:lnTo>
                  <a:pt x="0" y="130629"/>
                </a:lnTo>
              </a:path>
            </a:pathLst>
          </a:custGeom>
        </p:spPr>
        <p:style>
          <a:lnRef idx="1">
            <a:schemeClr val="dk1"/>
          </a:lnRef>
          <a:fillRef idx="0">
            <a:schemeClr val="dk1"/>
          </a:fillRef>
          <a:effectRef idx="0">
            <a:schemeClr val="dk1"/>
          </a:effectRef>
          <a:fontRef idx="minor">
            <a:schemeClr val="tx1"/>
          </a:fontRef>
        </p:style>
        <p:txBody>
          <a:bodyPr rtlCol="0" anchor="ctr"/>
          <a:lstStyle/>
          <a:p>
            <a:pPr algn="ctr"/>
            <a:endParaRPr lang="en-US" dirty="0">
              <a:latin typeface="Times New Roman" panose="02020603050405020304" pitchFamily="18" charset="0"/>
              <a:cs typeface="Times New Roman" panose="02020603050405020304" pitchFamily="18" charset="0"/>
            </a:endParaRPr>
          </a:p>
        </p:txBody>
      </p:sp>
      <p:sp>
        <p:nvSpPr>
          <p:cNvPr id="10" name="TextBox 9">
            <a:extLst>
              <a:ext uri="{FF2B5EF4-FFF2-40B4-BE49-F238E27FC236}">
                <a16:creationId xmlns:a16="http://schemas.microsoft.com/office/drawing/2014/main" id="{83EDB35E-370B-063D-654A-DAAC9F380ACA}"/>
              </a:ext>
            </a:extLst>
          </p:cNvPr>
          <p:cNvSpPr txBox="1"/>
          <p:nvPr/>
        </p:nvSpPr>
        <p:spPr>
          <a:xfrm>
            <a:off x="680484" y="665893"/>
            <a:ext cx="11865935" cy="1938992"/>
          </a:xfrm>
          <a:prstGeom prst="rect">
            <a:avLst/>
          </a:prstGeom>
          <a:noFill/>
        </p:spPr>
        <p:txBody>
          <a:bodyPr wrap="square" rtlCol="0">
            <a:spAutoFit/>
          </a:bodyPr>
          <a:lstStyle/>
          <a:p>
            <a:r>
              <a:rPr lang="en-US" sz="6000" dirty="0">
                <a:latin typeface="Times New Roman" panose="02020603050405020304" pitchFamily="18" charset="0"/>
                <a:cs typeface="Times New Roman" panose="02020603050405020304" pitchFamily="18" charset="0"/>
              </a:rPr>
              <a:t>Poster Session: </a:t>
            </a:r>
            <a:r>
              <a:rPr lang="en-US" sz="6000" b="0" i="0" dirty="0">
                <a:solidFill>
                  <a:srgbClr val="242424"/>
                </a:solidFill>
                <a:effectLst/>
                <a:latin typeface="Times New Roman" panose="02020603050405020304" pitchFamily="18" charset="0"/>
                <a:cs typeface="Times New Roman" panose="02020603050405020304" pitchFamily="18" charset="0"/>
              </a:rPr>
              <a:t>ITS1.13/AS5.2</a:t>
            </a:r>
            <a:endParaRPr lang="en-US" sz="6000" dirty="0">
              <a:latin typeface="Times New Roman" panose="02020603050405020304" pitchFamily="18" charset="0"/>
              <a:cs typeface="Times New Roman" panose="02020603050405020304" pitchFamily="18" charset="0"/>
            </a:endParaRPr>
          </a:p>
          <a:p>
            <a:r>
              <a:rPr lang="en-US" sz="6000" dirty="0">
                <a:latin typeface="Times New Roman" panose="02020603050405020304" pitchFamily="18" charset="0"/>
                <a:cs typeface="Times New Roman" panose="02020603050405020304" pitchFamily="18" charset="0"/>
              </a:rPr>
              <a:t>Poster number: vAS.8</a:t>
            </a:r>
          </a:p>
        </p:txBody>
      </p:sp>
      <p:pic>
        <p:nvPicPr>
          <p:cNvPr id="20" name="Picture 19" descr="Qr code&#10;&#10;Description automatically generated">
            <a:extLst>
              <a:ext uri="{FF2B5EF4-FFF2-40B4-BE49-F238E27FC236}">
                <a16:creationId xmlns:a16="http://schemas.microsoft.com/office/drawing/2014/main" id="{DB524BDC-63AB-35B7-81EE-77096DE0414D}"/>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0918939" y="621214"/>
            <a:ext cx="1974564" cy="1974564"/>
          </a:xfrm>
          <a:prstGeom prst="rect">
            <a:avLst/>
          </a:prstGeom>
        </p:spPr>
      </p:pic>
      <p:sp>
        <p:nvSpPr>
          <p:cNvPr id="22" name="TextBox 21">
            <a:extLst>
              <a:ext uri="{FF2B5EF4-FFF2-40B4-BE49-F238E27FC236}">
                <a16:creationId xmlns:a16="http://schemas.microsoft.com/office/drawing/2014/main" id="{9113EE0F-7F0C-D25A-8AE1-98A370E9817F}"/>
              </a:ext>
            </a:extLst>
          </p:cNvPr>
          <p:cNvSpPr txBox="1"/>
          <p:nvPr/>
        </p:nvSpPr>
        <p:spPr>
          <a:xfrm>
            <a:off x="23232692" y="30573882"/>
            <a:ext cx="9310049" cy="1631216"/>
          </a:xfrm>
          <a:prstGeom prst="rect">
            <a:avLst/>
          </a:prstGeom>
          <a:noFill/>
        </p:spPr>
        <p:txBody>
          <a:bodyPr wrap="square" rtlCol="0">
            <a:spAutoFit/>
          </a:bodyPr>
          <a:lstStyle/>
          <a:p>
            <a:r>
              <a:rPr lang="en-US" sz="2400" b="1" dirty="0">
                <a:latin typeface="Times New Roman" panose="02020603050405020304" pitchFamily="18" charset="0"/>
                <a:cs typeface="Times New Roman" panose="02020603050405020304" pitchFamily="18" charset="0"/>
              </a:rPr>
              <a:t>Acknowledgement:</a:t>
            </a:r>
          </a:p>
          <a:p>
            <a:r>
              <a:rPr lang="en-US" sz="2400" dirty="0">
                <a:latin typeface="Times New Roman" panose="02020603050405020304" pitchFamily="18" charset="0"/>
                <a:cs typeface="Times New Roman" panose="02020603050405020304" pitchFamily="18" charset="0"/>
              </a:rPr>
              <a:t>This material is based upon work supported by the Broad Agency Announcement Program and the Cold Regions Research and Engineering Laboratory (ERDC-CRREL) under Contract No. W913E522C0001</a:t>
            </a:r>
          </a:p>
        </p:txBody>
      </p:sp>
      <p:sp>
        <p:nvSpPr>
          <p:cNvPr id="23" name="TextBox 22">
            <a:extLst>
              <a:ext uri="{FF2B5EF4-FFF2-40B4-BE49-F238E27FC236}">
                <a16:creationId xmlns:a16="http://schemas.microsoft.com/office/drawing/2014/main" id="{B1ED8F9F-9B72-1993-E994-00BC84A30B22}"/>
              </a:ext>
            </a:extLst>
          </p:cNvPr>
          <p:cNvSpPr txBox="1"/>
          <p:nvPr/>
        </p:nvSpPr>
        <p:spPr>
          <a:xfrm>
            <a:off x="13211201" y="30573882"/>
            <a:ext cx="9361912" cy="1569660"/>
          </a:xfrm>
          <a:prstGeom prst="rect">
            <a:avLst/>
          </a:prstGeom>
          <a:noFill/>
        </p:spPr>
        <p:txBody>
          <a:bodyPr wrap="square" rtlCol="0">
            <a:spAutoFit/>
          </a:bodyPr>
          <a:lstStyle/>
          <a:p>
            <a:r>
              <a:rPr lang="en-US" sz="2400" b="1" dirty="0">
                <a:latin typeface="Times New Roman" panose="02020603050405020304" pitchFamily="18" charset="0"/>
                <a:cs typeface="Times New Roman" panose="02020603050405020304" pitchFamily="18" charset="0"/>
              </a:rPr>
              <a:t>References: </a:t>
            </a:r>
          </a:p>
          <a:p>
            <a:r>
              <a:rPr lang="en-US" sz="2400" dirty="0">
                <a:latin typeface="Times New Roman" panose="02020603050405020304" pitchFamily="18" charset="0"/>
                <a:cs typeface="Times New Roman" panose="02020603050405020304" pitchFamily="18" charset="0"/>
              </a:rPr>
              <a:t>P. A. </a:t>
            </a:r>
            <a:r>
              <a:rPr lang="en-US" sz="2400" dirty="0" err="1">
                <a:latin typeface="Times New Roman" panose="02020603050405020304" pitchFamily="18" charset="0"/>
                <a:cs typeface="Times New Roman" panose="02020603050405020304" pitchFamily="18" charset="0"/>
              </a:rPr>
              <a:t>Bieniek</a:t>
            </a:r>
            <a:r>
              <a:rPr lang="en-US" sz="2400" dirty="0">
                <a:latin typeface="Times New Roman" panose="02020603050405020304" pitchFamily="18" charset="0"/>
                <a:cs typeface="Times New Roman" panose="02020603050405020304" pitchFamily="18" charset="0"/>
              </a:rPr>
              <a:t>, “Downscaled climate data for </a:t>
            </a:r>
            <a:r>
              <a:rPr lang="en-US" sz="2400" dirty="0" err="1">
                <a:latin typeface="Times New Roman" panose="02020603050405020304" pitchFamily="18" charset="0"/>
                <a:cs typeface="Times New Roman" panose="02020603050405020304" pitchFamily="18" charset="0"/>
              </a:rPr>
              <a:t>alaska</a:t>
            </a:r>
            <a:r>
              <a:rPr lang="en-US" sz="2400" dirty="0">
                <a:latin typeface="Times New Roman" panose="02020603050405020304" pitchFamily="18" charset="0"/>
                <a:cs typeface="Times New Roman" panose="02020603050405020304" pitchFamily="18" charset="0"/>
              </a:rPr>
              <a:t>,” International Arctic Research Center, University of Alaska Fairbanks, Tech. Rep., 2019, https: //</a:t>
            </a:r>
            <a:r>
              <a:rPr lang="en-US" sz="2400" dirty="0" err="1">
                <a:latin typeface="Times New Roman" panose="02020603050405020304" pitchFamily="18" charset="0"/>
                <a:cs typeface="Times New Roman" panose="02020603050405020304" pitchFamily="18" charset="0"/>
              </a:rPr>
              <a:t>registry.opendata.aws</a:t>
            </a:r>
            <a:r>
              <a:rPr lang="en-US" sz="2400" dirty="0">
                <a:latin typeface="Times New Roman" panose="02020603050405020304" pitchFamily="18" charset="0"/>
                <a:cs typeface="Times New Roman" panose="02020603050405020304" pitchFamily="18" charset="0"/>
              </a:rPr>
              <a:t>/</a:t>
            </a:r>
            <a:r>
              <a:rPr lang="en-US" sz="2400" dirty="0" err="1">
                <a:latin typeface="Times New Roman" panose="02020603050405020304" pitchFamily="18" charset="0"/>
                <a:cs typeface="Times New Roman" panose="02020603050405020304" pitchFamily="18" charset="0"/>
              </a:rPr>
              <a:t>wrf</a:t>
            </a:r>
            <a:r>
              <a:rPr lang="en-US" sz="2400" dirty="0">
                <a:latin typeface="Times New Roman" panose="02020603050405020304" pitchFamily="18" charset="0"/>
                <a:cs typeface="Times New Roman" panose="02020603050405020304" pitchFamily="18" charset="0"/>
              </a:rPr>
              <a:t>-</a:t>
            </a:r>
            <a:r>
              <a:rPr lang="en-US" sz="2400" dirty="0" err="1">
                <a:latin typeface="Times New Roman" panose="02020603050405020304" pitchFamily="18" charset="0"/>
                <a:cs typeface="Times New Roman" panose="02020603050405020304" pitchFamily="18" charset="0"/>
              </a:rPr>
              <a:t>alaska</a:t>
            </a:r>
            <a:r>
              <a:rPr lang="en-US" sz="2400" dirty="0">
                <a:latin typeface="Times New Roman" panose="02020603050405020304" pitchFamily="18" charset="0"/>
                <a:cs typeface="Times New Roman" panose="02020603050405020304" pitchFamily="18" charset="0"/>
              </a:rPr>
              <a:t>-snap</a:t>
            </a:r>
          </a:p>
        </p:txBody>
      </p:sp>
      <p:pic>
        <p:nvPicPr>
          <p:cNvPr id="1026" name="Picture 2">
            <a:extLst>
              <a:ext uri="{FF2B5EF4-FFF2-40B4-BE49-F238E27FC236}">
                <a16:creationId xmlns:a16="http://schemas.microsoft.com/office/drawing/2014/main" id="{2FC1DDF3-1C93-F4C9-3603-2E78F00F58FC}"/>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7392428" y="694128"/>
            <a:ext cx="10711543" cy="1349948"/>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descr="Chart&#10;&#10;Description automatically generated">
            <a:extLst>
              <a:ext uri="{FF2B5EF4-FFF2-40B4-BE49-F238E27FC236}">
                <a16:creationId xmlns:a16="http://schemas.microsoft.com/office/drawing/2014/main" id="{60E033F0-9058-583E-6CCA-7AE85181162C}"/>
              </a:ext>
            </a:extLst>
          </p:cNvPr>
          <p:cNvPicPr>
            <a:picLocks noChangeAspect="1"/>
          </p:cNvPicPr>
          <p:nvPr/>
        </p:nvPicPr>
        <p:blipFill rotWithShape="1">
          <a:blip r:embed="rId10">
            <a:extLst>
              <a:ext uri="{28A0092B-C50C-407E-A947-70E740481C1C}">
                <a14:useLocalDpi xmlns:a14="http://schemas.microsoft.com/office/drawing/2010/main" val="0"/>
              </a:ext>
            </a:extLst>
          </a:blip>
          <a:srcRect b="3926"/>
          <a:stretch/>
        </p:blipFill>
        <p:spPr>
          <a:xfrm>
            <a:off x="34508627" y="12719147"/>
            <a:ext cx="14290523" cy="6741140"/>
          </a:xfrm>
          <a:prstGeom prst="rect">
            <a:avLst/>
          </a:prstGeom>
        </p:spPr>
      </p:pic>
      <p:sp>
        <p:nvSpPr>
          <p:cNvPr id="12" name="TextBox 11">
            <a:extLst>
              <a:ext uri="{FF2B5EF4-FFF2-40B4-BE49-F238E27FC236}">
                <a16:creationId xmlns:a16="http://schemas.microsoft.com/office/drawing/2014/main" id="{F8A08046-944E-AC8F-57E5-433E8AC882B5}"/>
              </a:ext>
            </a:extLst>
          </p:cNvPr>
          <p:cNvSpPr txBox="1"/>
          <p:nvPr/>
        </p:nvSpPr>
        <p:spPr>
          <a:xfrm>
            <a:off x="36276203" y="19426713"/>
            <a:ext cx="10803137" cy="584775"/>
          </a:xfrm>
          <a:prstGeom prst="rect">
            <a:avLst/>
          </a:prstGeom>
          <a:noFill/>
        </p:spPr>
        <p:txBody>
          <a:bodyPr wrap="square" rtlCol="0">
            <a:spAutoFit/>
          </a:bodyPr>
          <a:lstStyle/>
          <a:p>
            <a:pPr algn="ctr"/>
            <a:r>
              <a:rPr lang="en-US" sz="3200" dirty="0">
                <a:latin typeface="Times New Roman" panose="02020603050405020304" pitchFamily="18" charset="0"/>
                <a:cs typeface="Times New Roman" panose="02020603050405020304" pitchFamily="18" charset="0"/>
              </a:rPr>
              <a:t>Figure 3. Examples of forecasts plotted against actual sequences</a:t>
            </a:r>
          </a:p>
        </p:txBody>
      </p:sp>
      <p:sp>
        <p:nvSpPr>
          <p:cNvPr id="5" name="Freeform: Shape 4">
            <a:extLst>
              <a:ext uri="{FF2B5EF4-FFF2-40B4-BE49-F238E27FC236}">
                <a16:creationId xmlns:a16="http://schemas.microsoft.com/office/drawing/2014/main" id="{62820CD7-66EA-72BC-7522-946B9D3E2B23}"/>
              </a:ext>
            </a:extLst>
          </p:cNvPr>
          <p:cNvSpPr/>
          <p:nvPr/>
        </p:nvSpPr>
        <p:spPr>
          <a:xfrm>
            <a:off x="29718000" y="3585451"/>
            <a:ext cx="21031200" cy="16453124"/>
          </a:xfrm>
          <a:custGeom>
            <a:avLst/>
            <a:gdLst>
              <a:gd name="connsiteX0" fmla="*/ 10450286 w 21031200"/>
              <a:gd name="connsiteY0" fmla="*/ 1143000 h 17406258"/>
              <a:gd name="connsiteX1" fmla="*/ 0 w 21031200"/>
              <a:gd name="connsiteY1" fmla="*/ 1143000 h 17406258"/>
              <a:gd name="connsiteX2" fmla="*/ 65314 w 21031200"/>
              <a:gd name="connsiteY2" fmla="*/ 12866915 h 17406258"/>
              <a:gd name="connsiteX3" fmla="*/ 3559629 w 21031200"/>
              <a:gd name="connsiteY3" fmla="*/ 12801600 h 17406258"/>
              <a:gd name="connsiteX4" fmla="*/ 3624943 w 21031200"/>
              <a:gd name="connsiteY4" fmla="*/ 17406258 h 17406258"/>
              <a:gd name="connsiteX5" fmla="*/ 21031200 w 21031200"/>
              <a:gd name="connsiteY5" fmla="*/ 17340943 h 17406258"/>
              <a:gd name="connsiteX6" fmla="*/ 20965886 w 21031200"/>
              <a:gd name="connsiteY6" fmla="*/ 1012372 h 17406258"/>
              <a:gd name="connsiteX7" fmla="*/ 10221686 w 21031200"/>
              <a:gd name="connsiteY7" fmla="*/ 979715 h 17406258"/>
              <a:gd name="connsiteX8" fmla="*/ 5878286 w 21031200"/>
              <a:gd name="connsiteY8" fmla="*/ 0 h 17406258"/>
              <a:gd name="connsiteX9" fmla="*/ 5878286 w 21031200"/>
              <a:gd name="connsiteY9" fmla="*/ 0 h 17406258"/>
              <a:gd name="connsiteX0" fmla="*/ 10450286 w 21031200"/>
              <a:gd name="connsiteY0" fmla="*/ 1143000 h 17406258"/>
              <a:gd name="connsiteX1" fmla="*/ 0 w 21031200"/>
              <a:gd name="connsiteY1" fmla="*/ 994144 h 17406258"/>
              <a:gd name="connsiteX2" fmla="*/ 65314 w 21031200"/>
              <a:gd name="connsiteY2" fmla="*/ 12866915 h 17406258"/>
              <a:gd name="connsiteX3" fmla="*/ 3559629 w 21031200"/>
              <a:gd name="connsiteY3" fmla="*/ 12801600 h 17406258"/>
              <a:gd name="connsiteX4" fmla="*/ 3624943 w 21031200"/>
              <a:gd name="connsiteY4" fmla="*/ 17406258 h 17406258"/>
              <a:gd name="connsiteX5" fmla="*/ 21031200 w 21031200"/>
              <a:gd name="connsiteY5" fmla="*/ 17340943 h 17406258"/>
              <a:gd name="connsiteX6" fmla="*/ 20965886 w 21031200"/>
              <a:gd name="connsiteY6" fmla="*/ 1012372 h 17406258"/>
              <a:gd name="connsiteX7" fmla="*/ 10221686 w 21031200"/>
              <a:gd name="connsiteY7" fmla="*/ 979715 h 17406258"/>
              <a:gd name="connsiteX8" fmla="*/ 5878286 w 21031200"/>
              <a:gd name="connsiteY8" fmla="*/ 0 h 17406258"/>
              <a:gd name="connsiteX9" fmla="*/ 5878286 w 21031200"/>
              <a:gd name="connsiteY9" fmla="*/ 0 h 17406258"/>
              <a:gd name="connsiteX0" fmla="*/ 10237634 w 21031200"/>
              <a:gd name="connsiteY0" fmla="*/ 972879 h 17406258"/>
              <a:gd name="connsiteX1" fmla="*/ 0 w 21031200"/>
              <a:gd name="connsiteY1" fmla="*/ 994144 h 17406258"/>
              <a:gd name="connsiteX2" fmla="*/ 65314 w 21031200"/>
              <a:gd name="connsiteY2" fmla="*/ 12866915 h 17406258"/>
              <a:gd name="connsiteX3" fmla="*/ 3559629 w 21031200"/>
              <a:gd name="connsiteY3" fmla="*/ 12801600 h 17406258"/>
              <a:gd name="connsiteX4" fmla="*/ 3624943 w 21031200"/>
              <a:gd name="connsiteY4" fmla="*/ 17406258 h 17406258"/>
              <a:gd name="connsiteX5" fmla="*/ 21031200 w 21031200"/>
              <a:gd name="connsiteY5" fmla="*/ 17340943 h 17406258"/>
              <a:gd name="connsiteX6" fmla="*/ 20965886 w 21031200"/>
              <a:gd name="connsiteY6" fmla="*/ 1012372 h 17406258"/>
              <a:gd name="connsiteX7" fmla="*/ 10221686 w 21031200"/>
              <a:gd name="connsiteY7" fmla="*/ 979715 h 17406258"/>
              <a:gd name="connsiteX8" fmla="*/ 5878286 w 21031200"/>
              <a:gd name="connsiteY8" fmla="*/ 0 h 17406258"/>
              <a:gd name="connsiteX9" fmla="*/ 5878286 w 21031200"/>
              <a:gd name="connsiteY9" fmla="*/ 0 h 17406258"/>
              <a:gd name="connsiteX0" fmla="*/ 10237634 w 21031200"/>
              <a:gd name="connsiteY0" fmla="*/ 972879 h 17406258"/>
              <a:gd name="connsiteX1" fmla="*/ 0 w 21031200"/>
              <a:gd name="connsiteY1" fmla="*/ 994144 h 17406258"/>
              <a:gd name="connsiteX2" fmla="*/ 65314 w 21031200"/>
              <a:gd name="connsiteY2" fmla="*/ 12866915 h 17406258"/>
              <a:gd name="connsiteX3" fmla="*/ 3559629 w 21031200"/>
              <a:gd name="connsiteY3" fmla="*/ 12801600 h 17406258"/>
              <a:gd name="connsiteX4" fmla="*/ 3624943 w 21031200"/>
              <a:gd name="connsiteY4" fmla="*/ 17406258 h 17406258"/>
              <a:gd name="connsiteX5" fmla="*/ 21031200 w 21031200"/>
              <a:gd name="connsiteY5" fmla="*/ 17340943 h 17406258"/>
              <a:gd name="connsiteX6" fmla="*/ 20965886 w 21031200"/>
              <a:gd name="connsiteY6" fmla="*/ 1012372 h 17406258"/>
              <a:gd name="connsiteX7" fmla="*/ 10221686 w 21031200"/>
              <a:gd name="connsiteY7" fmla="*/ 979715 h 17406258"/>
              <a:gd name="connsiteX8" fmla="*/ 5878286 w 21031200"/>
              <a:gd name="connsiteY8" fmla="*/ 0 h 17406258"/>
              <a:gd name="connsiteX9" fmla="*/ 6409914 w 21031200"/>
              <a:gd name="connsiteY9" fmla="*/ 765545 h 17406258"/>
              <a:gd name="connsiteX0" fmla="*/ 10237634 w 21031200"/>
              <a:gd name="connsiteY0" fmla="*/ 972879 h 17406258"/>
              <a:gd name="connsiteX1" fmla="*/ 0 w 21031200"/>
              <a:gd name="connsiteY1" fmla="*/ 994144 h 17406258"/>
              <a:gd name="connsiteX2" fmla="*/ 65314 w 21031200"/>
              <a:gd name="connsiteY2" fmla="*/ 12866915 h 17406258"/>
              <a:gd name="connsiteX3" fmla="*/ 3559629 w 21031200"/>
              <a:gd name="connsiteY3" fmla="*/ 12801600 h 17406258"/>
              <a:gd name="connsiteX4" fmla="*/ 3624943 w 21031200"/>
              <a:gd name="connsiteY4" fmla="*/ 17406258 h 17406258"/>
              <a:gd name="connsiteX5" fmla="*/ 21031200 w 21031200"/>
              <a:gd name="connsiteY5" fmla="*/ 17340943 h 17406258"/>
              <a:gd name="connsiteX6" fmla="*/ 20965886 w 21031200"/>
              <a:gd name="connsiteY6" fmla="*/ 1012372 h 17406258"/>
              <a:gd name="connsiteX7" fmla="*/ 10221686 w 21031200"/>
              <a:gd name="connsiteY7" fmla="*/ 979715 h 17406258"/>
              <a:gd name="connsiteX8" fmla="*/ 5878286 w 21031200"/>
              <a:gd name="connsiteY8" fmla="*/ 0 h 17406258"/>
              <a:gd name="connsiteX0" fmla="*/ 10237634 w 21031200"/>
              <a:gd name="connsiteY0" fmla="*/ 0 h 16433379"/>
              <a:gd name="connsiteX1" fmla="*/ 0 w 21031200"/>
              <a:gd name="connsiteY1" fmla="*/ 21265 h 16433379"/>
              <a:gd name="connsiteX2" fmla="*/ 65314 w 21031200"/>
              <a:gd name="connsiteY2" fmla="*/ 11894036 h 16433379"/>
              <a:gd name="connsiteX3" fmla="*/ 3559629 w 21031200"/>
              <a:gd name="connsiteY3" fmla="*/ 11828721 h 16433379"/>
              <a:gd name="connsiteX4" fmla="*/ 3624943 w 21031200"/>
              <a:gd name="connsiteY4" fmla="*/ 16433379 h 16433379"/>
              <a:gd name="connsiteX5" fmla="*/ 21031200 w 21031200"/>
              <a:gd name="connsiteY5" fmla="*/ 16368064 h 16433379"/>
              <a:gd name="connsiteX6" fmla="*/ 20965886 w 21031200"/>
              <a:gd name="connsiteY6" fmla="*/ 39493 h 16433379"/>
              <a:gd name="connsiteX7" fmla="*/ 10221686 w 21031200"/>
              <a:gd name="connsiteY7" fmla="*/ 6836 h 16433379"/>
              <a:gd name="connsiteX0" fmla="*/ 10237634 w 21031200"/>
              <a:gd name="connsiteY0" fmla="*/ 0 h 16433379"/>
              <a:gd name="connsiteX1" fmla="*/ 0 w 21031200"/>
              <a:gd name="connsiteY1" fmla="*/ 21265 h 16433379"/>
              <a:gd name="connsiteX2" fmla="*/ 65314 w 21031200"/>
              <a:gd name="connsiteY2" fmla="*/ 11894036 h 16433379"/>
              <a:gd name="connsiteX3" fmla="*/ 3538364 w 21031200"/>
              <a:gd name="connsiteY3" fmla="*/ 11977577 h 16433379"/>
              <a:gd name="connsiteX4" fmla="*/ 3624943 w 21031200"/>
              <a:gd name="connsiteY4" fmla="*/ 16433379 h 16433379"/>
              <a:gd name="connsiteX5" fmla="*/ 21031200 w 21031200"/>
              <a:gd name="connsiteY5" fmla="*/ 16368064 h 16433379"/>
              <a:gd name="connsiteX6" fmla="*/ 20965886 w 21031200"/>
              <a:gd name="connsiteY6" fmla="*/ 39493 h 16433379"/>
              <a:gd name="connsiteX7" fmla="*/ 10221686 w 21031200"/>
              <a:gd name="connsiteY7" fmla="*/ 6836 h 16433379"/>
              <a:gd name="connsiteX0" fmla="*/ 10237634 w 21031200"/>
              <a:gd name="connsiteY0" fmla="*/ 0 h 16433379"/>
              <a:gd name="connsiteX1" fmla="*/ 0 w 21031200"/>
              <a:gd name="connsiteY1" fmla="*/ 21265 h 16433379"/>
              <a:gd name="connsiteX2" fmla="*/ 65314 w 21031200"/>
              <a:gd name="connsiteY2" fmla="*/ 11894036 h 16433379"/>
              <a:gd name="connsiteX3" fmla="*/ 3538364 w 21031200"/>
              <a:gd name="connsiteY3" fmla="*/ 11892516 h 16433379"/>
              <a:gd name="connsiteX4" fmla="*/ 3624943 w 21031200"/>
              <a:gd name="connsiteY4" fmla="*/ 16433379 h 16433379"/>
              <a:gd name="connsiteX5" fmla="*/ 21031200 w 21031200"/>
              <a:gd name="connsiteY5" fmla="*/ 16368064 h 16433379"/>
              <a:gd name="connsiteX6" fmla="*/ 20965886 w 21031200"/>
              <a:gd name="connsiteY6" fmla="*/ 39493 h 16433379"/>
              <a:gd name="connsiteX7" fmla="*/ 10221686 w 21031200"/>
              <a:gd name="connsiteY7" fmla="*/ 6836 h 16433379"/>
              <a:gd name="connsiteX0" fmla="*/ 10237634 w 21031200"/>
              <a:gd name="connsiteY0" fmla="*/ 0 h 16433379"/>
              <a:gd name="connsiteX1" fmla="*/ 0 w 21031200"/>
              <a:gd name="connsiteY1" fmla="*/ 21265 h 16433379"/>
              <a:gd name="connsiteX2" fmla="*/ 65314 w 21031200"/>
              <a:gd name="connsiteY2" fmla="*/ 11894036 h 16433379"/>
              <a:gd name="connsiteX3" fmla="*/ 3538364 w 21031200"/>
              <a:gd name="connsiteY3" fmla="*/ 11892516 h 16433379"/>
              <a:gd name="connsiteX4" fmla="*/ 3539883 w 21031200"/>
              <a:gd name="connsiteY4" fmla="*/ 16433379 h 16433379"/>
              <a:gd name="connsiteX5" fmla="*/ 21031200 w 21031200"/>
              <a:gd name="connsiteY5" fmla="*/ 16368064 h 16433379"/>
              <a:gd name="connsiteX6" fmla="*/ 20965886 w 21031200"/>
              <a:gd name="connsiteY6" fmla="*/ 39493 h 16433379"/>
              <a:gd name="connsiteX7" fmla="*/ 10221686 w 21031200"/>
              <a:gd name="connsiteY7" fmla="*/ 6836 h 16433379"/>
              <a:gd name="connsiteX0" fmla="*/ 10237634 w 21031200"/>
              <a:gd name="connsiteY0" fmla="*/ 0 h 16453124"/>
              <a:gd name="connsiteX1" fmla="*/ 0 w 21031200"/>
              <a:gd name="connsiteY1" fmla="*/ 21265 h 16453124"/>
              <a:gd name="connsiteX2" fmla="*/ 65314 w 21031200"/>
              <a:gd name="connsiteY2" fmla="*/ 11894036 h 16453124"/>
              <a:gd name="connsiteX3" fmla="*/ 3538364 w 21031200"/>
              <a:gd name="connsiteY3" fmla="*/ 11892516 h 16453124"/>
              <a:gd name="connsiteX4" fmla="*/ 3539883 w 21031200"/>
              <a:gd name="connsiteY4" fmla="*/ 16433379 h 16453124"/>
              <a:gd name="connsiteX5" fmla="*/ 21031200 w 21031200"/>
              <a:gd name="connsiteY5" fmla="*/ 16453124 h 16453124"/>
              <a:gd name="connsiteX6" fmla="*/ 20965886 w 21031200"/>
              <a:gd name="connsiteY6" fmla="*/ 39493 h 16453124"/>
              <a:gd name="connsiteX7" fmla="*/ 10221686 w 21031200"/>
              <a:gd name="connsiteY7" fmla="*/ 6836 h 164531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1031200" h="16453124">
                <a:moveTo>
                  <a:pt x="10237634" y="0"/>
                </a:moveTo>
                <a:lnTo>
                  <a:pt x="0" y="21265"/>
                </a:lnTo>
                <a:lnTo>
                  <a:pt x="65314" y="11894036"/>
                </a:lnTo>
                <a:lnTo>
                  <a:pt x="3538364" y="11892516"/>
                </a:lnTo>
                <a:cubicBezTo>
                  <a:pt x="3538870" y="13406137"/>
                  <a:pt x="3539377" y="14919758"/>
                  <a:pt x="3539883" y="16433379"/>
                </a:cubicBezTo>
                <a:lnTo>
                  <a:pt x="21031200" y="16453124"/>
                </a:lnTo>
                <a:lnTo>
                  <a:pt x="20965886" y="39493"/>
                </a:lnTo>
                <a:lnTo>
                  <a:pt x="10221686" y="6836"/>
                </a:lnTo>
              </a:path>
            </a:pathLst>
          </a:custGeom>
        </p:spPr>
        <p:style>
          <a:lnRef idx="1">
            <a:schemeClr val="dk1"/>
          </a:lnRef>
          <a:fillRef idx="0">
            <a:schemeClr val="dk1"/>
          </a:fillRef>
          <a:effectRef idx="0">
            <a:schemeClr val="dk1"/>
          </a:effectRef>
          <a:fontRef idx="minor">
            <a:schemeClr val="tx1"/>
          </a:fontRef>
        </p:style>
        <p:txBody>
          <a:bodyPr rtlCol="0" anchor="ctr"/>
          <a:lstStyle/>
          <a:p>
            <a:pPr algn="ctr"/>
            <a:endParaRPr lang="en-US"/>
          </a:p>
        </p:txBody>
      </p:sp>
      <p:cxnSp>
        <p:nvCxnSpPr>
          <p:cNvPr id="11" name="Straight Connector 10">
            <a:extLst>
              <a:ext uri="{FF2B5EF4-FFF2-40B4-BE49-F238E27FC236}">
                <a16:creationId xmlns:a16="http://schemas.microsoft.com/office/drawing/2014/main" id="{26578056-CA79-3A66-D691-DD60EB23BCE8}"/>
              </a:ext>
            </a:extLst>
          </p:cNvPr>
          <p:cNvCxnSpPr>
            <a:cxnSpLocks/>
          </p:cNvCxnSpPr>
          <p:nvPr/>
        </p:nvCxnSpPr>
        <p:spPr>
          <a:xfrm>
            <a:off x="48617900" y="12719147"/>
            <a:ext cx="0" cy="330931"/>
          </a:xfrm>
          <a:prstGeom prst="line">
            <a:avLst/>
          </a:prstGeom>
          <a:ln w="0"/>
        </p:spPr>
        <p:style>
          <a:lnRef idx="1">
            <a:schemeClr val="dk1"/>
          </a:lnRef>
          <a:fillRef idx="0">
            <a:schemeClr val="dk1"/>
          </a:fillRef>
          <a:effectRef idx="0">
            <a:schemeClr val="dk1"/>
          </a:effectRef>
          <a:fontRef idx="minor">
            <a:schemeClr val="tx1"/>
          </a:fontRef>
        </p:style>
      </p:cxnSp>
      <p:pic>
        <p:nvPicPr>
          <p:cNvPr id="30" name="Picture 2">
            <a:extLst>
              <a:ext uri="{FF2B5EF4-FFF2-40B4-BE49-F238E27FC236}">
                <a16:creationId xmlns:a16="http://schemas.microsoft.com/office/drawing/2014/main" id="{D1064915-B3E5-9E16-A1ED-95FA29A998C9}"/>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48698924" y="252464"/>
            <a:ext cx="1892365" cy="264931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79003530"/>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2013 - 2022"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 2013 - 2022</Template>
  <TotalTime>1794</TotalTime>
  <Words>578</Words>
  <Application>Microsoft Office PowerPoint</Application>
  <PresentationFormat>Custom</PresentationFormat>
  <Paragraphs>32</Paragraphs>
  <Slides>1</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vt:i4>
      </vt:variant>
    </vt:vector>
  </HeadingPairs>
  <TitlesOfParts>
    <vt:vector size="6" baseType="lpstr">
      <vt:lpstr>Arial</vt:lpstr>
      <vt:lpstr>Calibri</vt:lpstr>
      <vt:lpstr>Calibri Light</vt:lpstr>
      <vt:lpstr>Times New Roman</vt:lpstr>
      <vt:lpstr>Office Theme</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Chance, Robert</dc:creator>
  <cp:lastModifiedBy>Chance, Robert</cp:lastModifiedBy>
  <cp:revision>25</cp:revision>
  <dcterms:created xsi:type="dcterms:W3CDTF">2023-04-17T23:37:04Z</dcterms:created>
  <dcterms:modified xsi:type="dcterms:W3CDTF">2023-04-22T00:02:46Z</dcterms:modified>
</cp:coreProperties>
</file>