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1" r:id="rId1"/>
  </p:sldMasterIdLst>
  <p:notesMasterIdLst>
    <p:notesMasterId r:id="rId3"/>
  </p:notesMasterIdLst>
  <p:sldIdLst>
    <p:sldId id="256" r:id="rId2"/>
  </p:sldIdLst>
  <p:sldSz cx="51206400" cy="32918400"/>
  <p:notesSz cx="6954838" cy="93091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0368">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00"/>
    <a:srgbClr val="0069B4"/>
    <a:srgbClr val="FAE1C6"/>
    <a:srgbClr val="EFF5FB"/>
    <a:srgbClr val="F7D3AB"/>
    <a:srgbClr val="F496E9"/>
    <a:srgbClr val="111111"/>
    <a:srgbClr val="D76213"/>
    <a:srgbClr val="763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49F359-935C-4B08-B4EF-213161CE1206}">
  <a:tblStyle styleId="{B649F359-935C-4B08-B4EF-213161CE1206}" styleName="Table_0">
    <a:wholeTbl>
      <a:tcTxStyle b="off" i="off">
        <a:font>
          <a:latin typeface="Calibri"/>
          <a:ea typeface="Calibri"/>
          <a:cs typeface="Calibri"/>
        </a:font>
        <a:schemeClr val="dk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cBdr>
      </a:tcStyle>
    </a:band1V>
    <a:band2V>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48" autoAdjust="0"/>
  </p:normalViewPr>
  <p:slideViewPr>
    <p:cSldViewPr snapToGrid="0">
      <p:cViewPr>
        <p:scale>
          <a:sx n="25" d="100"/>
          <a:sy n="25" d="100"/>
        </p:scale>
        <p:origin x="762" y="-168"/>
      </p:cViewPr>
      <p:guideLst>
        <p:guide orient="horz" pos="10368"/>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3;n"/>
          <p:cNvSpPr txBox="1">
            <a:spLocks noGrp="1"/>
          </p:cNvSpPr>
          <p:nvPr>
            <p:ph type="hdr" idx="2"/>
          </p:nvPr>
        </p:nvSpPr>
        <p:spPr bwMode="auto">
          <a:xfrm>
            <a:off x="0" y="0"/>
            <a:ext cx="30559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425" tIns="47200" rIns="94425" bIns="472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2051" name="Google Shape;4;n"/>
          <p:cNvSpPr txBox="1">
            <a:spLocks noGrp="1"/>
          </p:cNvSpPr>
          <p:nvPr>
            <p:ph type="dt" idx="10"/>
          </p:nvPr>
        </p:nvSpPr>
        <p:spPr bwMode="auto">
          <a:xfrm>
            <a:off x="3995738" y="0"/>
            <a:ext cx="30559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425" tIns="47200" rIns="94425" bIns="47200"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2052" name="Google Shape;5;n"/>
          <p:cNvSpPr>
            <a:spLocks noGrp="1" noRot="1" noChangeAspect="1"/>
          </p:cNvSpPr>
          <p:nvPr>
            <p:ph type="sldImg" idx="3"/>
          </p:nvPr>
        </p:nvSpPr>
        <p:spPr bwMode="auto">
          <a:xfrm>
            <a:off x="763588" y="711200"/>
            <a:ext cx="5526087" cy="3554413"/>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053" name="Google Shape;6;n"/>
          <p:cNvSpPr txBox="1">
            <a:spLocks noGrp="1"/>
          </p:cNvSpPr>
          <p:nvPr>
            <p:ph type="body" idx="1"/>
          </p:nvPr>
        </p:nvSpPr>
        <p:spPr bwMode="auto">
          <a:xfrm>
            <a:off x="704850" y="4502150"/>
            <a:ext cx="5643563"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425" tIns="47200" rIns="94425" bIns="47200" numCol="1" anchor="t" anchorCtr="0" compatLnSpc="1">
            <a:prstTxWarp prst="textNoShape">
              <a:avLst/>
            </a:prstTxWarp>
          </a:bodyPr>
          <a:lstStyle/>
          <a:p>
            <a:pPr lvl="0"/>
            <a:endParaRPr lang="en-US" altLang="en-US" smtClean="0">
              <a:sym typeface="Arial" panose="020B0604020202020204" pitchFamily="34" charset="0"/>
            </a:endParaRPr>
          </a:p>
        </p:txBody>
      </p:sp>
      <p:sp>
        <p:nvSpPr>
          <p:cNvPr id="2054" name="Google Shape;7;n"/>
          <p:cNvSpPr txBox="1">
            <a:spLocks noGrp="1"/>
          </p:cNvSpPr>
          <p:nvPr>
            <p:ph type="ftr" idx="11"/>
          </p:nvPr>
        </p:nvSpPr>
        <p:spPr bwMode="auto">
          <a:xfrm>
            <a:off x="0" y="9001125"/>
            <a:ext cx="30559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425" tIns="47200" rIns="94425" bIns="472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2055" name="Google Shape;8;n"/>
          <p:cNvSpPr txBox="1">
            <a:spLocks noGrp="1"/>
          </p:cNvSpPr>
          <p:nvPr>
            <p:ph type="sldNum" idx="12"/>
          </p:nvPr>
        </p:nvSpPr>
        <p:spPr bwMode="auto">
          <a:xfrm>
            <a:off x="3995738" y="9001125"/>
            <a:ext cx="30559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425" tIns="47200" rIns="94425" bIns="47200" numCol="1" anchor="b" anchorCtr="0" compatLnSpc="1">
            <a:prstTxWarp prst="textNoShape">
              <a:avLst/>
            </a:prstTxWarp>
          </a:bodyPr>
          <a:lstStyle>
            <a:lvl1pPr algn="r" eaLnBrk="1" hangingPunct="1">
              <a:buClr>
                <a:srgbClr val="000000"/>
              </a:buClr>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fld id="{0F2AED4B-02F2-4CA8-B7AC-9FB59DCC9A59}" type="slidenum">
              <a:rPr lang="en-US" altLang="en-US"/>
              <a:pPr/>
              <a:t>‹#›</a:t>
            </a:fld>
            <a:endParaRPr lang="en-US"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5;p1:notes"/>
          <p:cNvSpPr>
            <a:spLocks noGrp="1" noRot="1" noChangeAspect="1" noTextEdit="1"/>
          </p:cNvSpPr>
          <p:nvPr>
            <p:ph type="sldImg" idx="2"/>
          </p:nvPr>
        </p:nvSpPr>
        <p:spPr>
          <a:noFill/>
        </p:spPr>
      </p:sp>
      <p:sp>
        <p:nvSpPr>
          <p:cNvPr id="4099" name="Google Shape;86;p1:notes"/>
          <p:cNvSpPr txBox="1">
            <a:spLocks noGrp="1"/>
          </p:cNvSpPr>
          <p:nvPr>
            <p:ph type="body" idx="1"/>
          </p:nvPr>
        </p:nvSpPr>
        <p:spPr>
          <a:noFill/>
          <a:ln/>
        </p:spPr>
        <p:txBody>
          <a:bodyPr/>
          <a:lstStyle/>
          <a:p>
            <a:pPr marL="0" indent="0" eaLnBrk="1" hangingPunct="1">
              <a:buSzPts val="1400"/>
            </a:pPr>
            <a:endParaRPr lang="en-US" altLang="en-US" sz="1200" dirty="0" smtClean="0">
              <a:latin typeface="Calibri" panose="020F0502020204030204" pitchFamily="34" charset="0"/>
              <a:cs typeface="Calibri" panose="020F0502020204030204" pitchFamily="34" charset="0"/>
              <a:sym typeface="Calibri" panose="020F0502020204030204" pitchFamily="34" charset="0"/>
            </a:endParaRPr>
          </a:p>
        </p:txBody>
      </p:sp>
      <p:sp>
        <p:nvSpPr>
          <p:cNvPr id="4100" name="Google Shape;87;p1:notes"/>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630BF70-2DEA-4874-97F3-8BE00F79325E}" type="slidenum">
              <a:rPr lang="en-US" altLang="en-US" sz="1200">
                <a:latin typeface="Calibri" panose="020F0502020204030204" pitchFamily="34" charset="0"/>
                <a:cs typeface="Calibri" panose="020F0502020204030204" pitchFamily="34" charset="0"/>
                <a:sym typeface="Calibri" panose="020F0502020204030204" pitchFamily="34" charset="0"/>
              </a:rPr>
              <a:pPr/>
              <a:t>1</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387342"/>
            <a:ext cx="38404800" cy="11460480"/>
          </a:xfrm>
        </p:spPr>
        <p:txBody>
          <a:bodyPr anchor="b"/>
          <a:lstStyle>
            <a:lvl1pPr algn="ctr">
              <a:defRPr sz="25200"/>
            </a:lvl1pPr>
          </a:lstStyle>
          <a:p>
            <a:r>
              <a:rPr lang="en-US" smtClean="0"/>
              <a:t>Click to edit Master title style</a:t>
            </a:r>
            <a:endParaRPr lang="en-US"/>
          </a:p>
        </p:txBody>
      </p:sp>
      <p:sp>
        <p:nvSpPr>
          <p:cNvPr id="3" name="Subtitle 2"/>
          <p:cNvSpPr>
            <a:spLocks noGrp="1"/>
          </p:cNvSpPr>
          <p:nvPr>
            <p:ph type="subTitle" idx="1"/>
          </p:nvPr>
        </p:nvSpPr>
        <p:spPr>
          <a:xfrm>
            <a:off x="6400800" y="17289782"/>
            <a:ext cx="384048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8D0380-E2B3-4091-AB49-31AEEFA4E6E0}" type="slidenum">
              <a:rPr lang="en-US"/>
              <a:pPr>
                <a:defRPr/>
              </a:pPr>
              <a:t>‹#›</a:t>
            </a:fld>
            <a:endParaRPr lang="en-US"/>
          </a:p>
        </p:txBody>
      </p:sp>
    </p:spTree>
    <p:extLst>
      <p:ext uri="{BB962C8B-B14F-4D97-AF65-F5344CB8AC3E}">
        <p14:creationId xmlns:p14="http://schemas.microsoft.com/office/powerpoint/2010/main" val="174430334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2CA254-CC8F-4A24-BFDE-D83270854FFF}" type="slidenum">
              <a:rPr lang="en-US"/>
              <a:pPr>
                <a:defRPr/>
              </a:pPr>
              <a:t>‹#›</a:t>
            </a:fld>
            <a:endParaRPr lang="en-US"/>
          </a:p>
        </p:txBody>
      </p:sp>
    </p:spTree>
    <p:extLst>
      <p:ext uri="{BB962C8B-B14F-4D97-AF65-F5344CB8AC3E}">
        <p14:creationId xmlns:p14="http://schemas.microsoft.com/office/powerpoint/2010/main" val="384261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52600"/>
            <a:ext cx="11041380" cy="278968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20440" y="1752600"/>
            <a:ext cx="3248406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D61E66-97A1-4153-9D95-1F199BCE900D}" type="slidenum">
              <a:rPr lang="en-US"/>
              <a:pPr>
                <a:defRPr/>
              </a:pPr>
              <a:t>‹#›</a:t>
            </a:fld>
            <a:endParaRPr lang="en-US"/>
          </a:p>
        </p:txBody>
      </p:sp>
    </p:spTree>
    <p:extLst>
      <p:ext uri="{BB962C8B-B14F-4D97-AF65-F5344CB8AC3E}">
        <p14:creationId xmlns:p14="http://schemas.microsoft.com/office/powerpoint/2010/main" val="283523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0D126E-B755-420E-B965-0E679D0E0D69}" type="slidenum">
              <a:rPr lang="en-US"/>
              <a:pPr>
                <a:defRPr/>
              </a:pPr>
              <a:t>‹#›</a:t>
            </a:fld>
            <a:endParaRPr lang="en-US"/>
          </a:p>
        </p:txBody>
      </p:sp>
    </p:spTree>
    <p:extLst>
      <p:ext uri="{BB962C8B-B14F-4D97-AF65-F5344CB8AC3E}">
        <p14:creationId xmlns:p14="http://schemas.microsoft.com/office/powerpoint/2010/main" val="256224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8206745"/>
            <a:ext cx="44165520" cy="13693138"/>
          </a:xfrm>
        </p:spPr>
        <p:txBody>
          <a:bodyPr anchor="b"/>
          <a:lstStyle>
            <a:lvl1pPr>
              <a:defRPr sz="25200"/>
            </a:lvl1pPr>
          </a:lstStyle>
          <a:p>
            <a:r>
              <a:rPr lang="en-US" smtClean="0"/>
              <a:t>Click to edit Master title style</a:t>
            </a:r>
            <a:endParaRPr lang="en-US"/>
          </a:p>
        </p:txBody>
      </p:sp>
      <p:sp>
        <p:nvSpPr>
          <p:cNvPr id="3" name="Text Placeholder 2"/>
          <p:cNvSpPr>
            <a:spLocks noGrp="1"/>
          </p:cNvSpPr>
          <p:nvPr>
            <p:ph type="body" idx="1"/>
          </p:nvPr>
        </p:nvSpPr>
        <p:spPr>
          <a:xfrm>
            <a:off x="3493770" y="22029425"/>
            <a:ext cx="44165520" cy="7200898"/>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C5DBA0-E07D-4FBD-9F51-E094B621B729}" type="slidenum">
              <a:rPr lang="en-US"/>
              <a:pPr>
                <a:defRPr/>
              </a:pPr>
              <a:t>‹#›</a:t>
            </a:fld>
            <a:endParaRPr lang="en-US"/>
          </a:p>
        </p:txBody>
      </p:sp>
    </p:spTree>
    <p:extLst>
      <p:ext uri="{BB962C8B-B14F-4D97-AF65-F5344CB8AC3E}">
        <p14:creationId xmlns:p14="http://schemas.microsoft.com/office/powerpoint/2010/main" val="153063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0440" y="8763000"/>
            <a:ext cx="2176272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23240" y="8763000"/>
            <a:ext cx="2176272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8071F3-875C-4BAD-B78C-4F0C2E3C8624}" type="slidenum">
              <a:rPr lang="en-US"/>
              <a:pPr>
                <a:defRPr/>
              </a:pPr>
              <a:t>‹#›</a:t>
            </a:fld>
            <a:endParaRPr lang="en-US"/>
          </a:p>
        </p:txBody>
      </p:sp>
    </p:spTree>
    <p:extLst>
      <p:ext uri="{BB962C8B-B14F-4D97-AF65-F5344CB8AC3E}">
        <p14:creationId xmlns:p14="http://schemas.microsoft.com/office/powerpoint/2010/main" val="138568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52603"/>
            <a:ext cx="44165520" cy="636270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3527112" y="8069582"/>
            <a:ext cx="21662705"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4" name="Content Placeholder 3"/>
          <p:cNvSpPr>
            <a:spLocks noGrp="1"/>
          </p:cNvSpPr>
          <p:nvPr>
            <p:ph sz="half" idx="2"/>
          </p:nvPr>
        </p:nvSpPr>
        <p:spPr>
          <a:xfrm>
            <a:off x="3527112" y="12024360"/>
            <a:ext cx="21662705"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923240" y="8069582"/>
            <a:ext cx="21769390"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6" name="Content Placeholder 5"/>
          <p:cNvSpPr>
            <a:spLocks noGrp="1"/>
          </p:cNvSpPr>
          <p:nvPr>
            <p:ph sz="quarter" idx="4"/>
          </p:nvPr>
        </p:nvSpPr>
        <p:spPr>
          <a:xfrm>
            <a:off x="25923240" y="12024360"/>
            <a:ext cx="21769390"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3CFB83-7F77-4C44-9F3E-6ACCE919EC6F}" type="slidenum">
              <a:rPr lang="en-US"/>
              <a:pPr>
                <a:defRPr/>
              </a:pPr>
              <a:t>‹#›</a:t>
            </a:fld>
            <a:endParaRPr lang="en-US"/>
          </a:p>
        </p:txBody>
      </p:sp>
    </p:spTree>
    <p:extLst>
      <p:ext uri="{BB962C8B-B14F-4D97-AF65-F5344CB8AC3E}">
        <p14:creationId xmlns:p14="http://schemas.microsoft.com/office/powerpoint/2010/main" val="196442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E0C0F5-CB97-4C9C-A72B-8C93933AC9EE}" type="slidenum">
              <a:rPr lang="en-US"/>
              <a:pPr>
                <a:defRPr/>
              </a:pPr>
              <a:t>‹#›</a:t>
            </a:fld>
            <a:endParaRPr lang="en-US"/>
          </a:p>
        </p:txBody>
      </p:sp>
    </p:spTree>
    <p:extLst>
      <p:ext uri="{BB962C8B-B14F-4D97-AF65-F5344CB8AC3E}">
        <p14:creationId xmlns:p14="http://schemas.microsoft.com/office/powerpoint/2010/main" val="2868215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003A40-1A7E-414C-8091-23E1F0B72FEC}" type="slidenum">
              <a:rPr lang="en-US"/>
              <a:pPr>
                <a:defRPr/>
              </a:pPr>
              <a:t>‹#›</a:t>
            </a:fld>
            <a:endParaRPr lang="en-US"/>
          </a:p>
        </p:txBody>
      </p:sp>
    </p:spTree>
    <p:extLst>
      <p:ext uri="{BB962C8B-B14F-4D97-AF65-F5344CB8AC3E}">
        <p14:creationId xmlns:p14="http://schemas.microsoft.com/office/powerpoint/2010/main" val="1353569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smtClean="0"/>
              <a:t>Click to edit Master title style</a:t>
            </a:r>
            <a:endParaRPr lang="en-US"/>
          </a:p>
        </p:txBody>
      </p:sp>
      <p:sp>
        <p:nvSpPr>
          <p:cNvPr id="3" name="Content Placeholder 2"/>
          <p:cNvSpPr>
            <a:spLocks noGrp="1"/>
          </p:cNvSpPr>
          <p:nvPr>
            <p:ph idx="1"/>
          </p:nvPr>
        </p:nvSpPr>
        <p:spPr>
          <a:xfrm>
            <a:off x="21769390" y="4739642"/>
            <a:ext cx="2592324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A0FB09-1C77-4ED1-8B02-E3A8C5C708C6}" type="slidenum">
              <a:rPr lang="en-US"/>
              <a:pPr>
                <a:defRPr/>
              </a:pPr>
              <a:t>‹#›</a:t>
            </a:fld>
            <a:endParaRPr lang="en-US"/>
          </a:p>
        </p:txBody>
      </p:sp>
    </p:spTree>
    <p:extLst>
      <p:ext uri="{BB962C8B-B14F-4D97-AF65-F5344CB8AC3E}">
        <p14:creationId xmlns:p14="http://schemas.microsoft.com/office/powerpoint/2010/main" val="394583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smtClean="0"/>
              <a:t>Click to edit Master title style</a:t>
            </a:r>
            <a:endParaRPr lang="en-US"/>
          </a:p>
        </p:txBody>
      </p:sp>
      <p:sp>
        <p:nvSpPr>
          <p:cNvPr id="3" name="Picture Placeholder 2"/>
          <p:cNvSpPr>
            <a:spLocks noGrp="1"/>
          </p:cNvSpPr>
          <p:nvPr>
            <p:ph type="pic" idx="1"/>
          </p:nvPr>
        </p:nvSpPr>
        <p:spPr>
          <a:xfrm>
            <a:off x="21769390" y="4739642"/>
            <a:ext cx="25923240" cy="23393400"/>
          </a:xfrm>
        </p:spPr>
        <p:txBody>
          <a:bodyPr/>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pPr lvl="0"/>
            <a:endParaRPr lang="en-US" noProof="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7F7559-24C0-4DFF-8132-B6443F9AECFF}" type="slidenum">
              <a:rPr lang="en-US"/>
              <a:pPr>
                <a:defRPr/>
              </a:pPr>
              <a:t>‹#›</a:t>
            </a:fld>
            <a:endParaRPr lang="en-US"/>
          </a:p>
        </p:txBody>
      </p:sp>
    </p:spTree>
    <p:extLst>
      <p:ext uri="{BB962C8B-B14F-4D97-AF65-F5344CB8AC3E}">
        <p14:creationId xmlns:p14="http://schemas.microsoft.com/office/powerpoint/2010/main" val="1311294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B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1075" y="1752600"/>
            <a:ext cx="44164250" cy="63627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521075" y="8763000"/>
            <a:ext cx="44164250" cy="208867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521075" y="30510163"/>
            <a:ext cx="11520488" cy="1752600"/>
          </a:xfrm>
          <a:prstGeom prst="rect">
            <a:avLst/>
          </a:prstGeom>
        </p:spPr>
        <p:txBody>
          <a:bodyPr vert="horz" lIns="91440" tIns="45720" rIns="91440" bIns="45720" rtlCol="0" anchor="ctr"/>
          <a:lstStyle>
            <a:lvl1pPr algn="l" eaLnBrk="1" fontAlgn="auto" hangingPunct="1">
              <a:spcBef>
                <a:spcPts val="0"/>
              </a:spcBef>
              <a:spcAft>
                <a:spcPts val="0"/>
              </a:spcAft>
              <a:buClr>
                <a:srgbClr val="000000"/>
              </a:buClr>
              <a:buFont typeface="Arial"/>
              <a:buNone/>
              <a:defRPr sz="5040" kern="0">
                <a:solidFill>
                  <a:schemeClr val="tx1">
                    <a:tint val="75000"/>
                  </a:schemeClr>
                </a:solidFill>
                <a:latin typeface="Arial"/>
                <a:ea typeface="Arial"/>
                <a:cs typeface="Arial"/>
                <a:sym typeface="Arial"/>
              </a:defRPr>
            </a:lvl1pPr>
          </a:lstStyle>
          <a:p>
            <a:pPr>
              <a:defRPr/>
            </a:pPr>
            <a:endParaRPr lang="en-US"/>
          </a:p>
        </p:txBody>
      </p:sp>
      <p:sp>
        <p:nvSpPr>
          <p:cNvPr id="5" name="Footer Placeholder 4"/>
          <p:cNvSpPr>
            <a:spLocks noGrp="1"/>
          </p:cNvSpPr>
          <p:nvPr>
            <p:ph type="ftr" sz="quarter" idx="3"/>
          </p:nvPr>
        </p:nvSpPr>
        <p:spPr>
          <a:xfrm>
            <a:off x="16962438" y="30510163"/>
            <a:ext cx="17281525" cy="1752600"/>
          </a:xfrm>
          <a:prstGeom prst="rect">
            <a:avLst/>
          </a:prstGeom>
        </p:spPr>
        <p:txBody>
          <a:bodyPr vert="horz" lIns="91440" tIns="45720" rIns="91440" bIns="45720" rtlCol="0" anchor="ctr"/>
          <a:lstStyle>
            <a:lvl1pPr algn="ctr" eaLnBrk="1" fontAlgn="auto" hangingPunct="1">
              <a:spcBef>
                <a:spcPts val="0"/>
              </a:spcBef>
              <a:spcAft>
                <a:spcPts val="0"/>
              </a:spcAft>
              <a:buClr>
                <a:srgbClr val="000000"/>
              </a:buClr>
              <a:buFont typeface="Arial"/>
              <a:buNone/>
              <a:defRPr sz="5040" kern="0">
                <a:solidFill>
                  <a:schemeClr val="tx1">
                    <a:tint val="75000"/>
                  </a:schemeClr>
                </a:solidFill>
                <a:latin typeface="Arial"/>
                <a:ea typeface="Arial"/>
                <a:cs typeface="Arial"/>
                <a:sym typeface="Arial"/>
              </a:defRPr>
            </a:lvl1pPr>
          </a:lstStyle>
          <a:p>
            <a:pPr>
              <a:defRPr/>
            </a:pPr>
            <a:endParaRPr lang="en-US"/>
          </a:p>
        </p:txBody>
      </p:sp>
      <p:sp>
        <p:nvSpPr>
          <p:cNvPr id="6" name="Slide Number Placeholder 5"/>
          <p:cNvSpPr>
            <a:spLocks noGrp="1"/>
          </p:cNvSpPr>
          <p:nvPr>
            <p:ph type="sldNum" sz="quarter" idx="4"/>
          </p:nvPr>
        </p:nvSpPr>
        <p:spPr>
          <a:xfrm>
            <a:off x="36164838" y="30510163"/>
            <a:ext cx="11520487" cy="1752600"/>
          </a:xfrm>
          <a:prstGeom prst="rect">
            <a:avLst/>
          </a:prstGeom>
        </p:spPr>
        <p:txBody>
          <a:bodyPr vert="horz" lIns="91440" tIns="45720" rIns="91440" bIns="45720" rtlCol="0" anchor="ctr"/>
          <a:lstStyle>
            <a:lvl1pPr algn="r" eaLnBrk="1" fontAlgn="auto" hangingPunct="1">
              <a:spcBef>
                <a:spcPts val="0"/>
              </a:spcBef>
              <a:spcAft>
                <a:spcPts val="0"/>
              </a:spcAft>
              <a:buClr>
                <a:srgbClr val="000000"/>
              </a:buClr>
              <a:buFont typeface="Arial"/>
              <a:buNone/>
              <a:defRPr sz="5040" kern="0" smtClean="0">
                <a:solidFill>
                  <a:schemeClr val="tx1">
                    <a:tint val="75000"/>
                  </a:schemeClr>
                </a:solidFill>
                <a:latin typeface="Arial"/>
                <a:ea typeface="Arial"/>
                <a:cs typeface="Arial"/>
                <a:sym typeface="Arial"/>
              </a:defRPr>
            </a:lvl1pPr>
          </a:lstStyle>
          <a:p>
            <a:pPr>
              <a:defRPr/>
            </a:pPr>
            <a:fld id="{8C29FC6A-24D5-442C-BCB3-5E93CCC10B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ftr="0" dt="0"/>
  <p:txStyles>
    <p:titleStyle>
      <a:lvl1pPr algn="l" defTabSz="3840163" rtl="0" fontAlgn="base">
        <a:lnSpc>
          <a:spcPct val="90000"/>
        </a:lnSpc>
        <a:spcBef>
          <a:spcPct val="0"/>
        </a:spcBef>
        <a:spcAft>
          <a:spcPct val="0"/>
        </a:spcAft>
        <a:defRPr sz="18400" kern="1200">
          <a:solidFill>
            <a:schemeClr val="tx1"/>
          </a:solidFill>
          <a:latin typeface="+mj-lt"/>
          <a:ea typeface="+mj-ea"/>
          <a:cs typeface="+mj-cs"/>
        </a:defRPr>
      </a:lvl1pPr>
      <a:lvl2pPr algn="l" defTabSz="3840163" rtl="0" fontAlgn="base">
        <a:lnSpc>
          <a:spcPct val="90000"/>
        </a:lnSpc>
        <a:spcBef>
          <a:spcPct val="0"/>
        </a:spcBef>
        <a:spcAft>
          <a:spcPct val="0"/>
        </a:spcAft>
        <a:defRPr sz="18400">
          <a:solidFill>
            <a:schemeClr val="tx1"/>
          </a:solidFill>
          <a:latin typeface="Calibri Light" panose="020F0302020204030204" pitchFamily="34" charset="0"/>
        </a:defRPr>
      </a:lvl2pPr>
      <a:lvl3pPr algn="l" defTabSz="3840163" rtl="0" fontAlgn="base">
        <a:lnSpc>
          <a:spcPct val="90000"/>
        </a:lnSpc>
        <a:spcBef>
          <a:spcPct val="0"/>
        </a:spcBef>
        <a:spcAft>
          <a:spcPct val="0"/>
        </a:spcAft>
        <a:defRPr sz="18400">
          <a:solidFill>
            <a:schemeClr val="tx1"/>
          </a:solidFill>
          <a:latin typeface="Calibri Light" panose="020F0302020204030204" pitchFamily="34" charset="0"/>
        </a:defRPr>
      </a:lvl3pPr>
      <a:lvl4pPr algn="l" defTabSz="3840163" rtl="0" fontAlgn="base">
        <a:lnSpc>
          <a:spcPct val="90000"/>
        </a:lnSpc>
        <a:spcBef>
          <a:spcPct val="0"/>
        </a:spcBef>
        <a:spcAft>
          <a:spcPct val="0"/>
        </a:spcAft>
        <a:defRPr sz="18400">
          <a:solidFill>
            <a:schemeClr val="tx1"/>
          </a:solidFill>
          <a:latin typeface="Calibri Light" panose="020F0302020204030204" pitchFamily="34" charset="0"/>
        </a:defRPr>
      </a:lvl4pPr>
      <a:lvl5pPr algn="l" defTabSz="3840163" rtl="0" fontAlgn="base">
        <a:lnSpc>
          <a:spcPct val="90000"/>
        </a:lnSpc>
        <a:spcBef>
          <a:spcPct val="0"/>
        </a:spcBef>
        <a:spcAft>
          <a:spcPct val="0"/>
        </a:spcAft>
        <a:defRPr sz="18400">
          <a:solidFill>
            <a:schemeClr val="tx1"/>
          </a:solidFill>
          <a:latin typeface="Calibri Light" panose="020F0302020204030204" pitchFamily="34" charset="0"/>
        </a:defRPr>
      </a:lvl5pPr>
      <a:lvl6pPr marL="457200" algn="l" defTabSz="3840163" rtl="0" fontAlgn="base">
        <a:lnSpc>
          <a:spcPct val="90000"/>
        </a:lnSpc>
        <a:spcBef>
          <a:spcPct val="0"/>
        </a:spcBef>
        <a:spcAft>
          <a:spcPct val="0"/>
        </a:spcAft>
        <a:defRPr sz="18400">
          <a:solidFill>
            <a:schemeClr val="tx1"/>
          </a:solidFill>
          <a:latin typeface="Calibri Light" panose="020F0302020204030204" pitchFamily="34" charset="0"/>
        </a:defRPr>
      </a:lvl6pPr>
      <a:lvl7pPr marL="914400" algn="l" defTabSz="3840163" rtl="0" fontAlgn="base">
        <a:lnSpc>
          <a:spcPct val="90000"/>
        </a:lnSpc>
        <a:spcBef>
          <a:spcPct val="0"/>
        </a:spcBef>
        <a:spcAft>
          <a:spcPct val="0"/>
        </a:spcAft>
        <a:defRPr sz="18400">
          <a:solidFill>
            <a:schemeClr val="tx1"/>
          </a:solidFill>
          <a:latin typeface="Calibri Light" panose="020F0302020204030204" pitchFamily="34" charset="0"/>
        </a:defRPr>
      </a:lvl7pPr>
      <a:lvl8pPr marL="1371600" algn="l" defTabSz="3840163" rtl="0" fontAlgn="base">
        <a:lnSpc>
          <a:spcPct val="90000"/>
        </a:lnSpc>
        <a:spcBef>
          <a:spcPct val="0"/>
        </a:spcBef>
        <a:spcAft>
          <a:spcPct val="0"/>
        </a:spcAft>
        <a:defRPr sz="18400">
          <a:solidFill>
            <a:schemeClr val="tx1"/>
          </a:solidFill>
          <a:latin typeface="Calibri Light" panose="020F0302020204030204" pitchFamily="34" charset="0"/>
        </a:defRPr>
      </a:lvl8pPr>
      <a:lvl9pPr marL="1828800" algn="l" defTabSz="3840163" rtl="0" fontAlgn="base">
        <a:lnSpc>
          <a:spcPct val="90000"/>
        </a:lnSpc>
        <a:spcBef>
          <a:spcPct val="0"/>
        </a:spcBef>
        <a:spcAft>
          <a:spcPct val="0"/>
        </a:spcAft>
        <a:defRPr sz="18400">
          <a:solidFill>
            <a:schemeClr val="tx1"/>
          </a:solidFill>
          <a:latin typeface="Calibri Light" panose="020F0302020204030204" pitchFamily="34" charset="0"/>
        </a:defRPr>
      </a:lvl9pPr>
    </p:titleStyle>
    <p:bodyStyle>
      <a:lvl1pPr marL="958850" indent="-958850" algn="l" defTabSz="3840163" rtl="0" fontAlgn="base">
        <a:lnSpc>
          <a:spcPct val="90000"/>
        </a:lnSpc>
        <a:spcBef>
          <a:spcPts val="4200"/>
        </a:spcBef>
        <a:spcAft>
          <a:spcPct val="0"/>
        </a:spcAft>
        <a:buFont typeface="Arial" panose="020B0604020202020204" pitchFamily="34" charset="0"/>
        <a:buChar char="•"/>
        <a:defRPr sz="11700" kern="1200">
          <a:solidFill>
            <a:schemeClr val="tx1"/>
          </a:solidFill>
          <a:latin typeface="+mn-lt"/>
          <a:ea typeface="+mn-ea"/>
          <a:cs typeface="+mn-cs"/>
        </a:defRPr>
      </a:lvl1pPr>
      <a:lvl2pPr marL="2879725" indent="-958850" algn="l" defTabSz="3840163" rtl="0" fontAlgn="base">
        <a:lnSpc>
          <a:spcPct val="90000"/>
        </a:lnSpc>
        <a:spcBef>
          <a:spcPts val="2100"/>
        </a:spcBef>
        <a:spcAft>
          <a:spcPct val="0"/>
        </a:spcAft>
        <a:buFont typeface="Arial" panose="020B0604020202020204" pitchFamily="34" charset="0"/>
        <a:buChar char="•"/>
        <a:defRPr sz="10000" kern="1200">
          <a:solidFill>
            <a:schemeClr val="tx1"/>
          </a:solidFill>
          <a:latin typeface="+mn-lt"/>
          <a:ea typeface="+mn-ea"/>
          <a:cs typeface="+mn-cs"/>
        </a:defRPr>
      </a:lvl2pPr>
      <a:lvl3pPr marL="4800600" indent="-958850" algn="l" defTabSz="3840163" rtl="0" fontAlgn="base">
        <a:lnSpc>
          <a:spcPct val="90000"/>
        </a:lnSpc>
        <a:spcBef>
          <a:spcPts val="2100"/>
        </a:spcBef>
        <a:spcAft>
          <a:spcPct val="0"/>
        </a:spcAft>
        <a:buFont typeface="Arial" panose="020B0604020202020204" pitchFamily="34" charset="0"/>
        <a:buChar char="•"/>
        <a:defRPr sz="8400" kern="1200">
          <a:solidFill>
            <a:schemeClr val="tx1"/>
          </a:solidFill>
          <a:latin typeface="+mn-lt"/>
          <a:ea typeface="+mn-ea"/>
          <a:cs typeface="+mn-cs"/>
        </a:defRPr>
      </a:lvl3pPr>
      <a:lvl4pPr marL="6719888" indent="-958850" algn="l" defTabSz="3840163" rtl="0" fontAlgn="base">
        <a:lnSpc>
          <a:spcPct val="90000"/>
        </a:lnSpc>
        <a:spcBef>
          <a:spcPts val="2100"/>
        </a:spcBef>
        <a:spcAft>
          <a:spcPct val="0"/>
        </a:spcAft>
        <a:buFont typeface="Arial" panose="020B0604020202020204" pitchFamily="34" charset="0"/>
        <a:buChar char="•"/>
        <a:defRPr sz="7500" kern="1200">
          <a:solidFill>
            <a:schemeClr val="tx1"/>
          </a:solidFill>
          <a:latin typeface="+mn-lt"/>
          <a:ea typeface="+mn-ea"/>
          <a:cs typeface="+mn-cs"/>
        </a:defRPr>
      </a:lvl4pPr>
      <a:lvl5pPr marL="8640763" indent="-958850" algn="l" defTabSz="3840163" rtl="0" fontAlgn="base">
        <a:lnSpc>
          <a:spcPct val="90000"/>
        </a:lnSpc>
        <a:spcBef>
          <a:spcPts val="2100"/>
        </a:spcBef>
        <a:spcAft>
          <a:spcPct val="0"/>
        </a:spcAft>
        <a:buFont typeface="Arial" panose="020B0604020202020204" pitchFamily="34" charset="0"/>
        <a:buChar char="•"/>
        <a:defRPr sz="750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g"/><Relationship Id="rId15" Type="http://schemas.openxmlformats.org/officeDocument/2006/relationships/image" Target="../media/image12.emf"/><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hyperlink" Target="https://doi.org/10.1101/2021.05.30.446364" TargetMode="External"/><Relationship Id="rId9" Type="http://schemas.openxmlformats.org/officeDocument/2006/relationships/image" Target="../media/image6.pn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8" name="Google Shape;106;p13"/>
          <p:cNvSpPr>
            <a:spLocks noChangeArrowheads="1"/>
          </p:cNvSpPr>
          <p:nvPr/>
        </p:nvSpPr>
        <p:spPr bwMode="auto">
          <a:xfrm>
            <a:off x="162078" y="15944643"/>
            <a:ext cx="11658600" cy="761608"/>
          </a:xfrm>
          <a:prstGeom prst="rect">
            <a:avLst/>
          </a:prstGeom>
          <a:solidFill>
            <a:srgbClr val="FFDD00"/>
          </a:solidFill>
          <a:ln w="9525">
            <a:solidFill>
              <a:srgbClr val="FFDD00"/>
            </a:solidFill>
            <a:round/>
            <a:headEnd type="none" w="sm" len="sm"/>
            <a:tailEnd type="none" w="sm" len="sm"/>
          </a:ln>
        </p:spPr>
        <p:txBody>
          <a:bodyPr lIns="163825" tIns="81900" rIns="163825" bIns="8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4000"/>
              <a:buFont typeface="Times New Roman" panose="02020603050405020304" pitchFamily="18" charset="0"/>
              <a:buNone/>
            </a:pPr>
            <a:r>
              <a:rPr lang="en-US" altLang="en-US" sz="4000" b="1" dirty="0">
                <a:solidFill>
                  <a:srgbClr val="0069B4"/>
                </a:solidFill>
                <a:latin typeface="Times New Roman" panose="02020603050405020304" pitchFamily="18" charset="0"/>
                <a:cs typeface="Times New Roman" panose="02020603050405020304" pitchFamily="18" charset="0"/>
                <a:sym typeface="Times New Roman" panose="02020603050405020304" pitchFamily="18" charset="0"/>
              </a:rPr>
              <a:t>Study area</a:t>
            </a:r>
          </a:p>
        </p:txBody>
      </p:sp>
      <p:sp>
        <p:nvSpPr>
          <p:cNvPr id="108" name="Google Shape;108;p13"/>
          <p:cNvSpPr/>
          <p:nvPr/>
        </p:nvSpPr>
        <p:spPr>
          <a:xfrm>
            <a:off x="240737" y="5089551"/>
            <a:ext cx="11587256" cy="1125538"/>
          </a:xfrm>
          <a:prstGeom prst="rect">
            <a:avLst/>
          </a:prstGeom>
          <a:solidFill>
            <a:srgbClr val="FFDD00"/>
          </a:solidFill>
          <a:ln w="9525" cap="flat" cmpd="sng">
            <a:solidFill>
              <a:srgbClr val="FFDD00"/>
            </a:solidFill>
            <a:prstDash val="solid"/>
            <a:round/>
            <a:headEnd type="none" w="sm" len="sm"/>
            <a:tailEnd type="none" w="sm" len="sm"/>
          </a:ln>
        </p:spPr>
        <p:txBody>
          <a:bodyPr spcFirstLastPara="1" lIns="163825" tIns="81900" rIns="163825" bIns="81900" anchor="ctr"/>
          <a:lstStyle/>
          <a:p>
            <a:pPr algn="ctr" eaLnBrk="1" fontAlgn="auto" hangingPunct="1">
              <a:spcBef>
                <a:spcPts val="0"/>
              </a:spcBef>
              <a:spcAft>
                <a:spcPts val="0"/>
              </a:spcAft>
              <a:buClr>
                <a:srgbClr val="FFFFFF"/>
              </a:buClr>
              <a:buSzPts val="4000"/>
              <a:buFont typeface="Times New Roman"/>
              <a:buNone/>
              <a:defRPr/>
            </a:pPr>
            <a:r>
              <a:rPr lang="en-US" sz="4000" b="1" kern="0" dirty="0">
                <a:solidFill>
                  <a:srgbClr val="0069B4"/>
                </a:solidFill>
                <a:latin typeface="Times New Roman" panose="02020603050405020304" pitchFamily="18" charset="0"/>
                <a:ea typeface="Times New Roman"/>
                <a:cs typeface="Times New Roman" panose="02020603050405020304" pitchFamily="18" charset="0"/>
                <a:sym typeface="Times New Roman"/>
              </a:rPr>
              <a:t>Introduction</a:t>
            </a:r>
            <a:endParaRPr sz="4000" kern="0" dirty="0">
              <a:solidFill>
                <a:srgbClr val="0069B4"/>
              </a:solidFill>
              <a:latin typeface="Times New Roman" panose="02020603050405020304" pitchFamily="18" charset="0"/>
              <a:ea typeface="Calibri"/>
              <a:cs typeface="Times New Roman" panose="02020603050405020304" pitchFamily="18" charset="0"/>
              <a:sym typeface="Calibri"/>
            </a:endParaRPr>
          </a:p>
        </p:txBody>
      </p:sp>
      <p:sp>
        <p:nvSpPr>
          <p:cNvPr id="114" name="Google Shape;114;p13"/>
          <p:cNvSpPr txBox="1"/>
          <p:nvPr/>
        </p:nvSpPr>
        <p:spPr>
          <a:xfrm>
            <a:off x="320204" y="6480468"/>
            <a:ext cx="11507788" cy="9617786"/>
          </a:xfrm>
          <a:prstGeom prst="rect">
            <a:avLst/>
          </a:prstGeom>
          <a:noFill/>
          <a:ln>
            <a:noFill/>
          </a:ln>
        </p:spPr>
        <p:txBody>
          <a:bodyPr spcFirstLastPara="1" lIns="91425" tIns="45700" rIns="91425" bIns="45700"/>
          <a:lstStyle/>
          <a:p>
            <a:pPr algn="just"/>
            <a:r>
              <a:rPr lang="en-GB" sz="3200" dirty="0" smtClean="0">
                <a:latin typeface="Times New Roman" panose="02020603050405020304" pitchFamily="18" charset="0"/>
                <a:cs typeface="Times New Roman" panose="02020603050405020304" pitchFamily="18" charset="0"/>
              </a:rPr>
              <a:t>                    In shallow marine environments, biotic interactions, such as predation, are an important evolutionary force in reshaping the ecology of the community. Benthic </a:t>
            </a:r>
            <a:r>
              <a:rPr lang="en-GB" sz="3200" dirty="0">
                <a:latin typeface="Times New Roman" panose="02020603050405020304" pitchFamily="18" charset="0"/>
                <a:cs typeface="Times New Roman" panose="02020603050405020304" pitchFamily="18" charset="0"/>
              </a:rPr>
              <a:t>mollusks are ideal groups to study the deep </a:t>
            </a:r>
            <a:r>
              <a:rPr lang="en-GB" sz="3200" dirty="0" smtClean="0">
                <a:latin typeface="Times New Roman" panose="02020603050405020304" pitchFamily="18" charset="0"/>
                <a:cs typeface="Times New Roman" panose="02020603050405020304" pitchFamily="18" charset="0"/>
              </a:rPr>
              <a:t>time record </a:t>
            </a:r>
            <a:r>
              <a:rPr lang="en-GB" sz="3200" dirty="0">
                <a:latin typeface="Times New Roman" panose="02020603050405020304" pitchFamily="18" charset="0"/>
                <a:cs typeface="Times New Roman" panose="02020603050405020304" pitchFamily="18" charset="0"/>
              </a:rPr>
              <a:t>of predation because they preserve the predation record (drilling and durophagous) on </a:t>
            </a:r>
            <a:r>
              <a:rPr lang="en-GB" sz="3200" dirty="0" smtClean="0">
                <a:latin typeface="Times New Roman" panose="02020603050405020304" pitchFamily="18" charset="0"/>
                <a:cs typeface="Times New Roman" panose="02020603050405020304" pitchFamily="18" charset="0"/>
              </a:rPr>
              <a:t>the shell </a:t>
            </a:r>
            <a:r>
              <a:rPr lang="en-GB" sz="3200" dirty="0">
                <a:latin typeface="Times New Roman" panose="02020603050405020304" pitchFamily="18" charset="0"/>
                <a:cs typeface="Times New Roman" panose="02020603050405020304" pitchFamily="18" charset="0"/>
              </a:rPr>
              <a:t>and are known to respond to evolutionary </a:t>
            </a:r>
            <a:r>
              <a:rPr lang="en-GB" sz="3200" dirty="0" smtClean="0">
                <a:latin typeface="Times New Roman" panose="02020603050405020304" pitchFamily="18" charset="0"/>
                <a:cs typeface="Times New Roman" panose="02020603050405020304" pitchFamily="18" charset="0"/>
              </a:rPr>
              <a:t>triggers. The </a:t>
            </a:r>
            <a:r>
              <a:rPr lang="en-GB" sz="3200" dirty="0">
                <a:latin typeface="Times New Roman" panose="02020603050405020304" pitchFamily="18" charset="0"/>
                <a:cs typeface="Times New Roman" panose="02020603050405020304" pitchFamily="18" charset="0"/>
              </a:rPr>
              <a:t>physical environment also </a:t>
            </a:r>
            <a:r>
              <a:rPr lang="en-GB" sz="3200" dirty="0" smtClean="0">
                <a:latin typeface="Times New Roman" panose="02020603050405020304" pitchFamily="18" charset="0"/>
                <a:cs typeface="Times New Roman" panose="02020603050405020304" pitchFamily="18" charset="0"/>
              </a:rPr>
              <a:t>influences </a:t>
            </a:r>
            <a:r>
              <a:rPr lang="en-IN" sz="3200" dirty="0" smtClean="0">
                <a:latin typeface="Times New Roman" panose="02020603050405020304" pitchFamily="18" charset="0"/>
                <a:cs typeface="Times New Roman" panose="02020603050405020304" pitchFamily="18" charset="0"/>
              </a:rPr>
              <a:t>shallow </a:t>
            </a:r>
            <a:r>
              <a:rPr lang="en-IN" sz="3200" dirty="0">
                <a:latin typeface="Times New Roman" panose="02020603050405020304" pitchFamily="18" charset="0"/>
                <a:cs typeface="Times New Roman" panose="02020603050405020304" pitchFamily="18" charset="0"/>
              </a:rPr>
              <a:t>marine molluscan communities</a:t>
            </a:r>
            <a:r>
              <a:rPr lang="en-IN" sz="3200" dirty="0" smtClean="0">
                <a:latin typeface="Times New Roman" panose="02020603050405020304" pitchFamily="18" charset="0"/>
                <a:cs typeface="Times New Roman" panose="02020603050405020304" pitchFamily="18" charset="0"/>
              </a:rPr>
              <a:t>. This study tried to evaluate the effect of abiotic factors on biotic interaction in the marine realm. The shallow marine bivalve community of Andaman Island provides a conducive setting since it provides </a:t>
            </a:r>
            <a:r>
              <a:rPr lang="en-GB" sz="3200" dirty="0" smtClean="0">
                <a:latin typeface="Times New Roman" panose="02020603050405020304" pitchFamily="18" charset="0"/>
                <a:cs typeface="Times New Roman" panose="02020603050405020304" pitchFamily="18" charset="0"/>
              </a:rPr>
              <a:t>a distinct environmental pattern </a:t>
            </a:r>
            <a:r>
              <a:rPr lang="en-GB" sz="3200" dirty="0">
                <a:latin typeface="Times New Roman" panose="02020603050405020304" pitchFamily="18" charset="0"/>
                <a:cs typeface="Times New Roman" panose="02020603050405020304" pitchFamily="18" charset="0"/>
              </a:rPr>
              <a:t>inhabited by </a:t>
            </a:r>
            <a:r>
              <a:rPr lang="en-GB" sz="3200" dirty="0" smtClean="0">
                <a:latin typeface="Times New Roman" panose="02020603050405020304" pitchFamily="18" charset="0"/>
                <a:cs typeface="Times New Roman" panose="02020603050405020304" pitchFamily="18" charset="0"/>
              </a:rPr>
              <a:t>a diverse </a:t>
            </a:r>
            <a:r>
              <a:rPr lang="en-GB" sz="3200" dirty="0">
                <a:latin typeface="Times New Roman" panose="02020603050405020304" pitchFamily="18" charset="0"/>
                <a:cs typeface="Times New Roman" panose="02020603050405020304" pitchFamily="18" charset="0"/>
              </a:rPr>
              <a:t>community with recognizable biotic </a:t>
            </a:r>
            <a:r>
              <a:rPr lang="en-GB" sz="3200" dirty="0" smtClean="0">
                <a:latin typeface="Times New Roman" panose="02020603050405020304" pitchFamily="18" charset="0"/>
                <a:cs typeface="Times New Roman" panose="02020603050405020304" pitchFamily="18" charset="0"/>
              </a:rPr>
              <a:t>interactions </a:t>
            </a:r>
          </a:p>
          <a:p>
            <a:pPr algn="just"/>
            <a:r>
              <a:rPr lang="en-GB" sz="3200" kern="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IN" sz="3200" dirty="0" smtClean="0">
                <a:latin typeface="Times New Roman" panose="02020603050405020304" pitchFamily="18" charset="0"/>
                <a:cs typeface="Times New Roman" panose="02020603050405020304" pitchFamily="18" charset="0"/>
              </a:rPr>
              <a:t>We </a:t>
            </a:r>
            <a:r>
              <a:rPr lang="en-GB" sz="3200" dirty="0" smtClean="0">
                <a:latin typeface="Times New Roman" panose="02020603050405020304" pitchFamily="18" charset="0"/>
                <a:cs typeface="Times New Roman" panose="02020603050405020304" pitchFamily="18" charset="0"/>
              </a:rPr>
              <a:t>characterized </a:t>
            </a:r>
            <a:r>
              <a:rPr lang="en-GB" sz="3200" dirty="0">
                <a:latin typeface="Times New Roman" panose="02020603050405020304" pitchFamily="18" charset="0"/>
                <a:cs typeface="Times New Roman" panose="02020603050405020304" pitchFamily="18" charset="0"/>
              </a:rPr>
              <a:t>the drilling frequency (DF) and prey selectivity across environments, </a:t>
            </a:r>
            <a:r>
              <a:rPr lang="en-GB" sz="3200" dirty="0" smtClean="0">
                <a:latin typeface="Times New Roman" panose="02020603050405020304" pitchFamily="18" charset="0"/>
                <a:cs typeface="Times New Roman" panose="02020603050405020304" pitchFamily="18" charset="0"/>
              </a:rPr>
              <a:t>families, and depth</a:t>
            </a:r>
            <a:r>
              <a:rPr lang="en-GB" sz="3200" dirty="0">
                <a:latin typeface="Times New Roman" panose="02020603050405020304" pitchFamily="18" charset="0"/>
                <a:cs typeface="Times New Roman" panose="02020603050405020304" pitchFamily="18" charset="0"/>
              </a:rPr>
              <a:t>. Drilling </a:t>
            </a:r>
            <a:r>
              <a:rPr lang="en-GB" sz="3200" dirty="0" smtClean="0">
                <a:latin typeface="Times New Roman" panose="02020603050405020304" pitchFamily="18" charset="0"/>
                <a:cs typeface="Times New Roman" panose="02020603050405020304" pitchFamily="18" charset="0"/>
              </a:rPr>
              <a:t>predator–prey </a:t>
            </a:r>
            <a:r>
              <a:rPr lang="en-GB" sz="3200" dirty="0">
                <a:latin typeface="Times New Roman" panose="02020603050405020304" pitchFamily="18" charset="0"/>
                <a:cs typeface="Times New Roman" panose="02020603050405020304" pitchFamily="18" charset="0"/>
              </a:rPr>
              <a:t>systems have been explored using </a:t>
            </a:r>
            <a:r>
              <a:rPr lang="en-GB" sz="3200" dirty="0" smtClean="0">
                <a:latin typeface="Times New Roman" panose="02020603050405020304" pitchFamily="18" charset="0"/>
                <a:cs typeface="Times New Roman" panose="02020603050405020304" pitchFamily="18" charset="0"/>
              </a:rPr>
              <a:t>cost–benefit </a:t>
            </a:r>
            <a:r>
              <a:rPr lang="en-GB" sz="3200" dirty="0">
                <a:latin typeface="Times New Roman" panose="02020603050405020304" pitchFamily="18" charset="0"/>
                <a:cs typeface="Times New Roman" panose="02020603050405020304" pitchFamily="18" charset="0"/>
              </a:rPr>
              <a:t>models in </a:t>
            </a:r>
            <a:r>
              <a:rPr lang="en-GB" sz="3200" dirty="0" smtClean="0">
                <a:latin typeface="Times New Roman" panose="02020603050405020304" pitchFamily="18" charset="0"/>
                <a:cs typeface="Times New Roman" panose="02020603050405020304" pitchFamily="18" charset="0"/>
              </a:rPr>
              <a:t>modern and </a:t>
            </a:r>
            <a:r>
              <a:rPr lang="en-GB" sz="3200" dirty="0">
                <a:latin typeface="Times New Roman" panose="02020603050405020304" pitchFamily="18" charset="0"/>
                <a:cs typeface="Times New Roman" panose="02020603050405020304" pitchFamily="18" charset="0"/>
              </a:rPr>
              <a:t>fossil assemblages. </a:t>
            </a:r>
            <a:r>
              <a:rPr lang="en-GB" sz="3200" dirty="0" smtClean="0">
                <a:latin typeface="Times New Roman" panose="02020603050405020304" pitchFamily="18" charset="0"/>
                <a:cs typeface="Times New Roman" panose="02020603050405020304" pitchFamily="18" charset="0"/>
              </a:rPr>
              <a:t>This study </a:t>
            </a:r>
            <a:r>
              <a:rPr lang="en-GB" sz="3200" dirty="0">
                <a:latin typeface="Times New Roman" panose="02020603050405020304" pitchFamily="18" charset="0"/>
                <a:cs typeface="Times New Roman" panose="02020603050405020304" pitchFamily="18" charset="0"/>
              </a:rPr>
              <a:t>also tried to establish a relationship between the </a:t>
            </a:r>
            <a:r>
              <a:rPr lang="en-GB" sz="3200" dirty="0" smtClean="0">
                <a:latin typeface="Times New Roman" panose="02020603050405020304" pitchFamily="18" charset="0"/>
                <a:cs typeface="Times New Roman" panose="02020603050405020304" pitchFamily="18" charset="0"/>
              </a:rPr>
              <a:t>benefit-to-cost </a:t>
            </a:r>
            <a:r>
              <a:rPr lang="en-GB" sz="3200" dirty="0">
                <a:latin typeface="Times New Roman" panose="02020603050405020304" pitchFamily="18" charset="0"/>
                <a:cs typeface="Times New Roman" panose="02020603050405020304" pitchFamily="18" charset="0"/>
              </a:rPr>
              <a:t>ratio (BCR) of drilling attempts across depositional environments and compared them </a:t>
            </a:r>
            <a:r>
              <a:rPr lang="en-GB" sz="3200" dirty="0" smtClean="0">
                <a:latin typeface="Times New Roman" panose="02020603050405020304" pitchFamily="18" charset="0"/>
                <a:cs typeface="Times New Roman" panose="02020603050405020304" pitchFamily="18" charset="0"/>
              </a:rPr>
              <a:t>with </a:t>
            </a:r>
            <a:r>
              <a:rPr lang="en-IN" sz="3200" dirty="0" smtClean="0">
                <a:latin typeface="Times New Roman" panose="02020603050405020304" pitchFamily="18" charset="0"/>
                <a:cs typeface="Times New Roman" panose="02020603050405020304" pitchFamily="18" charset="0"/>
              </a:rPr>
              <a:t>global </a:t>
            </a:r>
            <a:r>
              <a:rPr lang="en-IN" sz="3200" dirty="0">
                <a:latin typeface="Times New Roman" panose="02020603050405020304" pitchFamily="18" charset="0"/>
                <a:cs typeface="Times New Roman" panose="02020603050405020304" pitchFamily="18" charset="0"/>
              </a:rPr>
              <a:t>data.</a:t>
            </a:r>
            <a:endParaRPr lang="en-GB" sz="3200" kern="0" dirty="0" smtClean="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algn="just"/>
            <a:r>
              <a:rPr lang="en-GB" sz="3200" kern="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GB" sz="3200" kern="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endParaRPr lang="en-GB" sz="3200" kern="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098" name="Google Shape;116;p13"/>
          <p:cNvSpPr>
            <a:spLocks noChangeArrowheads="1"/>
          </p:cNvSpPr>
          <p:nvPr/>
        </p:nvSpPr>
        <p:spPr bwMode="auto">
          <a:xfrm>
            <a:off x="12774520" y="5196072"/>
            <a:ext cx="38445600" cy="1090523"/>
          </a:xfrm>
          <a:prstGeom prst="rect">
            <a:avLst/>
          </a:prstGeom>
          <a:solidFill>
            <a:srgbClr val="FFDD00"/>
          </a:solidFill>
          <a:ln w="9525">
            <a:solidFill>
              <a:srgbClr val="FFDD00"/>
            </a:solidFill>
            <a:round/>
            <a:headEnd type="none" w="sm" len="sm"/>
            <a:tailEnd type="none" w="sm" len="sm"/>
          </a:ln>
        </p:spPr>
        <p:txBody>
          <a:bodyPr lIns="163825" tIns="81900" rIns="163825" bIns="8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4000"/>
              <a:buFont typeface="Times New Roman" panose="02020603050405020304" pitchFamily="18" charset="0"/>
              <a:buNone/>
            </a:pPr>
            <a:r>
              <a:rPr lang="en-US" altLang="en-US" sz="4000" b="1" dirty="0">
                <a:solidFill>
                  <a:srgbClr val="0069B4"/>
                </a:solidFill>
                <a:latin typeface="Times New Roman" panose="02020603050405020304" pitchFamily="18" charset="0"/>
                <a:cs typeface="Times New Roman" panose="02020603050405020304" pitchFamily="18" charset="0"/>
                <a:sym typeface="Times New Roman" panose="02020603050405020304" pitchFamily="18" charset="0"/>
              </a:rPr>
              <a:t>Results</a:t>
            </a:r>
          </a:p>
        </p:txBody>
      </p:sp>
      <p:sp>
        <p:nvSpPr>
          <p:cNvPr id="3101" name="Google Shape;119;p13"/>
          <p:cNvSpPr>
            <a:spLocks noChangeArrowheads="1"/>
          </p:cNvSpPr>
          <p:nvPr/>
        </p:nvSpPr>
        <p:spPr bwMode="auto">
          <a:xfrm>
            <a:off x="40416761" y="18432846"/>
            <a:ext cx="10044743" cy="1092200"/>
          </a:xfrm>
          <a:prstGeom prst="rect">
            <a:avLst/>
          </a:prstGeom>
          <a:solidFill>
            <a:srgbClr val="FFDD00"/>
          </a:solidFill>
          <a:ln w="9525">
            <a:solidFill>
              <a:srgbClr val="FFDD00"/>
            </a:solidFill>
            <a:round/>
            <a:headEnd type="none" w="sm" len="sm"/>
            <a:tailEnd type="none" w="sm" len="sm"/>
          </a:ln>
        </p:spPr>
        <p:txBody>
          <a:bodyPr lIns="163825" tIns="81900" rIns="163825" bIns="8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4000"/>
              <a:buFont typeface="Times New Roman" panose="02020603050405020304" pitchFamily="18" charset="0"/>
              <a:buNone/>
            </a:pPr>
            <a:r>
              <a:rPr lang="en-US" altLang="en-US" sz="4000" b="1" dirty="0">
                <a:solidFill>
                  <a:srgbClr val="0069B4"/>
                </a:solidFill>
                <a:latin typeface="Times New Roman" panose="02020603050405020304" pitchFamily="18" charset="0"/>
                <a:cs typeface="Times New Roman" panose="02020603050405020304" pitchFamily="18" charset="0"/>
                <a:sym typeface="Times New Roman" panose="02020603050405020304" pitchFamily="18" charset="0"/>
              </a:rPr>
              <a:t>References</a:t>
            </a:r>
          </a:p>
        </p:txBody>
      </p:sp>
      <p:pic>
        <p:nvPicPr>
          <p:cNvPr id="257" name="Picture 2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5620" y="712628"/>
            <a:ext cx="3864776" cy="3248466"/>
          </a:xfrm>
          <a:prstGeom prst="rect">
            <a:avLst/>
          </a:prstGeom>
        </p:spPr>
      </p:pic>
      <p:sp>
        <p:nvSpPr>
          <p:cNvPr id="365" name="Google Shape;114;p13"/>
          <p:cNvSpPr txBox="1"/>
          <p:nvPr/>
        </p:nvSpPr>
        <p:spPr>
          <a:xfrm>
            <a:off x="40721296" y="9774285"/>
            <a:ext cx="9435675" cy="7879840"/>
          </a:xfrm>
          <a:prstGeom prst="rect">
            <a:avLst/>
          </a:prstGeom>
          <a:noFill/>
          <a:ln>
            <a:noFill/>
          </a:ln>
        </p:spPr>
        <p:txBody>
          <a:bodyPr spcFirstLastPara="1" lIns="91425" tIns="45700" rIns="91425" bIns="45700"/>
          <a:lstStyle/>
          <a:p>
            <a:pPr marL="285750" indent="-285750" algn="just">
              <a:buFont typeface="Arial" panose="020B0604020202020204" pitchFamily="34" charset="0"/>
              <a:buChar char="•"/>
            </a:pPr>
            <a:r>
              <a:rPr lang="en-GB" sz="3200" dirty="0" smtClean="0">
                <a:latin typeface="Times New Roman" panose="02020603050405020304" pitchFamily="18" charset="0"/>
                <a:cs typeface="Times New Roman" panose="02020603050405020304" pitchFamily="18" charset="0"/>
              </a:rPr>
              <a:t>Declines in BCR </a:t>
            </a:r>
            <a:r>
              <a:rPr lang="en-GB" sz="3200" dirty="0">
                <a:latin typeface="Times New Roman" panose="02020603050405020304" pitchFamily="18" charset="0"/>
                <a:cs typeface="Times New Roman" panose="02020603050405020304" pitchFamily="18" charset="0"/>
              </a:rPr>
              <a:t>with increasing predator size for </a:t>
            </a:r>
            <a:r>
              <a:rPr lang="en-GB" sz="3200" dirty="0" smtClean="0">
                <a:latin typeface="Times New Roman" panose="02020603050405020304" pitchFamily="18" charset="0"/>
                <a:cs typeface="Times New Roman" panose="02020603050405020304" pitchFamily="18" charset="0"/>
              </a:rPr>
              <a:t>both Andaman </a:t>
            </a:r>
            <a:r>
              <a:rPr lang="en-GB" sz="3200" dirty="0">
                <a:latin typeface="Times New Roman" panose="02020603050405020304" pitchFamily="18" charset="0"/>
                <a:cs typeface="Times New Roman" panose="02020603050405020304" pitchFamily="18" charset="0"/>
              </a:rPr>
              <a:t>and global </a:t>
            </a:r>
            <a:r>
              <a:rPr lang="en-GB" sz="3200" dirty="0" smtClean="0">
                <a:latin typeface="Times New Roman" panose="02020603050405020304" pitchFamily="18" charset="0"/>
                <a:cs typeface="Times New Roman" panose="02020603050405020304" pitchFamily="18" charset="0"/>
              </a:rPr>
              <a:t>data implies </a:t>
            </a:r>
            <a:r>
              <a:rPr lang="en-GB" sz="3200" dirty="0">
                <a:latin typeface="Times New Roman" panose="02020603050405020304" pitchFamily="18" charset="0"/>
                <a:cs typeface="Times New Roman" panose="02020603050405020304" pitchFamily="18" charset="0"/>
              </a:rPr>
              <a:t>a possible role of increasing metabolic cost of </a:t>
            </a:r>
            <a:r>
              <a:rPr lang="en-GB" sz="3200" dirty="0" smtClean="0">
                <a:latin typeface="Times New Roman" panose="02020603050405020304" pitchFamily="18" charset="0"/>
                <a:cs typeface="Times New Roman" panose="02020603050405020304" pitchFamily="18" charset="0"/>
              </a:rPr>
              <a:t>larger </a:t>
            </a:r>
            <a:r>
              <a:rPr lang="en-IN" sz="3200" dirty="0" smtClean="0">
                <a:latin typeface="Times New Roman" panose="02020603050405020304" pitchFamily="18" charset="0"/>
                <a:cs typeface="Times New Roman" panose="02020603050405020304" pitchFamily="18" charset="0"/>
              </a:rPr>
              <a:t>predators</a:t>
            </a:r>
            <a:r>
              <a:rPr lang="en-IN"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GB" sz="3200" kern="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285750" indent="-285750" algn="just">
              <a:buFont typeface="Arial" panose="020B0604020202020204" pitchFamily="34" charset="0"/>
              <a:buChar char="•"/>
            </a:pPr>
            <a:r>
              <a:rPr lang="en-GB" sz="3200" kern="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Average BCR across all environments remains the same, along with the fact that the contribution of prey families across different environments changes suggests that the predators are choosing prey such that they achieve the same BCR. Predators </a:t>
            </a:r>
            <a:r>
              <a:rPr lang="en-GB" sz="3200" kern="0" dirty="0">
                <a:solidFill>
                  <a:schemeClr val="dk1"/>
                </a:solidFill>
                <a:latin typeface="Times New Roman" panose="02020603050405020304" pitchFamily="18" charset="0"/>
                <a:ea typeface="Times New Roman"/>
                <a:cs typeface="Times New Roman" panose="02020603050405020304" pitchFamily="18" charset="0"/>
                <a:sym typeface="Times New Roman"/>
              </a:rPr>
              <a:t>might change their prey family and size preference to </a:t>
            </a:r>
            <a:r>
              <a:rPr lang="en-GB" sz="3200" kern="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gain the optimum BCR.</a:t>
            </a:r>
          </a:p>
          <a:p>
            <a:pPr marL="285750" indent="-285750" algn="just">
              <a:buFont typeface="Arial" panose="020B0604020202020204" pitchFamily="34" charset="0"/>
              <a:buChar char="•"/>
            </a:pPr>
            <a:endParaRPr lang="en-GB" sz="3200" kern="0" dirty="0" smtClean="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285750" indent="-285750" algn="just">
              <a:buFont typeface="Arial" panose="020B0604020202020204" pitchFamily="34" charset="0"/>
              <a:buChar char="•"/>
            </a:pPr>
            <a:r>
              <a:rPr lang="en-GB" sz="3200" kern="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The mean BCR for Andaman and global data is almost the same, but the variance is high, suggesting the addition of more data sets for future work.</a:t>
            </a:r>
          </a:p>
          <a:p>
            <a:pPr marL="285750" indent="-285750" algn="just">
              <a:buFont typeface="Arial" panose="020B0604020202020204" pitchFamily="34" charset="0"/>
              <a:buChar char="•"/>
            </a:pPr>
            <a:endParaRPr lang="en-GB" sz="3200" kern="0" dirty="0" smtClean="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285750" indent="-285750" algn="just">
              <a:buFont typeface="Arial" panose="020B0604020202020204" pitchFamily="34" charset="0"/>
              <a:buChar char="•"/>
            </a:pPr>
            <a:endParaRPr lang="en-GB" sz="3200" kern="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285750" indent="-285750" algn="just">
              <a:buFont typeface="Arial" panose="020B0604020202020204" pitchFamily="34" charset="0"/>
              <a:buChar char="•"/>
            </a:pPr>
            <a:endParaRPr lang="en-US" sz="3200" kern="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66" name="Google Shape;114;p13"/>
          <p:cNvSpPr txBox="1"/>
          <p:nvPr/>
        </p:nvSpPr>
        <p:spPr>
          <a:xfrm>
            <a:off x="40464280" y="19412753"/>
            <a:ext cx="10049362" cy="3711744"/>
          </a:xfrm>
          <a:prstGeom prst="rect">
            <a:avLst/>
          </a:prstGeom>
          <a:noFill/>
          <a:ln>
            <a:noFill/>
          </a:ln>
        </p:spPr>
        <p:txBody>
          <a:bodyPr spcFirstLastPara="1" lIns="91425" tIns="45700" rIns="91425" bIns="45700"/>
          <a:lstStyle/>
          <a:p>
            <a:endParaRPr lang="en-IN" sz="3200" dirty="0" smtClean="0">
              <a:latin typeface="Times New Roman" panose="02020603050405020304" pitchFamily="18" charset="0"/>
              <a:cs typeface="Times New Roman" panose="02020603050405020304" pitchFamily="18" charset="0"/>
            </a:endParaRPr>
          </a:p>
          <a:p>
            <a:pPr marL="342900" indent="-342900">
              <a:buFontTx/>
              <a:buAutoNum type="arabicPeriod"/>
            </a:pPr>
            <a:r>
              <a:rPr lang="en-IN" sz="3200" dirty="0" err="1" smtClean="0">
                <a:latin typeface="Times New Roman" panose="02020603050405020304" pitchFamily="18" charset="0"/>
                <a:cs typeface="Times New Roman" panose="02020603050405020304" pitchFamily="18" charset="0"/>
              </a:rPr>
              <a:t>Chandroth</a:t>
            </a:r>
            <a:r>
              <a:rPr lang="en-IN" sz="3200" dirty="0">
                <a:latin typeface="Times New Roman" panose="02020603050405020304" pitchFamily="18" charset="0"/>
                <a:cs typeface="Times New Roman" panose="02020603050405020304" pitchFamily="18" charset="0"/>
              </a:rPr>
              <a:t>, A. &amp; Chattopadhyay, D. </a:t>
            </a:r>
            <a:r>
              <a:rPr lang="en-IN" sz="3200" i="1" dirty="0" err="1">
                <a:latin typeface="Times New Roman" panose="02020603050405020304" pitchFamily="18" charset="0"/>
                <a:cs typeface="Times New Roman" panose="02020603050405020304" pitchFamily="18" charset="0"/>
              </a:rPr>
              <a:t>Micromorphy</a:t>
            </a:r>
            <a:r>
              <a:rPr lang="en-IN" sz="3200" i="1" dirty="0">
                <a:latin typeface="Times New Roman" panose="02020603050405020304" pitchFamily="18" charset="0"/>
                <a:cs typeface="Times New Roman" panose="02020603050405020304" pitchFamily="18" charset="0"/>
              </a:rPr>
              <a:t> Offers Effective Defence Against Predation: Insights From The Cost-Benefit Analyses Of Micro Gastropod Predation Record</a:t>
            </a:r>
            <a:r>
              <a:rPr lang="en-IN" sz="3200" dirty="0">
                <a:latin typeface="Times New Roman" panose="02020603050405020304" pitchFamily="18" charset="0"/>
                <a:cs typeface="Times New Roman" panose="02020603050405020304" pitchFamily="18" charset="0"/>
              </a:rPr>
              <a:t>. (2021). doi:</a:t>
            </a:r>
            <a:r>
              <a:rPr lang="en-IN" sz="3200" u="sng" dirty="0">
                <a:latin typeface="Times New Roman" panose="02020603050405020304" pitchFamily="18" charset="0"/>
                <a:cs typeface="Times New Roman" panose="02020603050405020304" pitchFamily="18" charset="0"/>
                <a:hlinkClick r:id="rId4"/>
              </a:rPr>
              <a:t>10.1101/2021.05.30.446364</a:t>
            </a:r>
            <a:r>
              <a:rPr lang="en-IN" sz="3200" dirty="0" smtClean="0">
                <a:latin typeface="Times New Roman" panose="02020603050405020304" pitchFamily="18" charset="0"/>
                <a:cs typeface="Times New Roman" panose="02020603050405020304" pitchFamily="18" charset="0"/>
              </a:rPr>
              <a:t>.</a:t>
            </a:r>
          </a:p>
          <a:p>
            <a:pPr marL="342900" indent="-342900">
              <a:buAutoNum type="arabicPeriod"/>
            </a:pPr>
            <a:endParaRPr lang="en-IN" sz="3200" dirty="0">
              <a:latin typeface="Times New Roman" panose="02020603050405020304" pitchFamily="18" charset="0"/>
              <a:cs typeface="Times New Roman" panose="02020603050405020304" pitchFamily="18" charset="0"/>
            </a:endParaRPr>
          </a:p>
          <a:p>
            <a:pPr marL="342900" indent="-342900">
              <a:buAutoNum type="arabicPeriod"/>
            </a:pPr>
            <a:r>
              <a:rPr lang="en-IN" sz="3200" dirty="0" err="1" smtClean="0">
                <a:latin typeface="Times New Roman" panose="02020603050405020304" pitchFamily="18" charset="0"/>
                <a:cs typeface="Times New Roman" panose="02020603050405020304" pitchFamily="18" charset="0"/>
              </a:rPr>
              <a:t>Kamesh</a:t>
            </a:r>
            <a:r>
              <a:rPr lang="en-IN" sz="3200" dirty="0" smtClean="0">
                <a:latin typeface="Times New Roman" panose="02020603050405020304" pitchFamily="18" charset="0"/>
                <a:cs typeface="Times New Roman" panose="02020603050405020304" pitchFamily="18" charset="0"/>
              </a:rPr>
              <a:t> </a:t>
            </a:r>
            <a:r>
              <a:rPr lang="en-IN" sz="3200" dirty="0">
                <a:latin typeface="Times New Roman" panose="02020603050405020304" pitchFamily="18" charset="0"/>
                <a:cs typeface="Times New Roman" panose="02020603050405020304" pitchFamily="18" charset="0"/>
              </a:rPr>
              <a:t>Raju, K. A., </a:t>
            </a:r>
            <a:r>
              <a:rPr lang="en-IN" sz="3200" dirty="0" err="1">
                <a:latin typeface="Times New Roman" panose="02020603050405020304" pitchFamily="18" charset="0"/>
                <a:cs typeface="Times New Roman" panose="02020603050405020304" pitchFamily="18" charset="0"/>
              </a:rPr>
              <a:t>Ramprasad</a:t>
            </a:r>
            <a:r>
              <a:rPr lang="en-IN" sz="3200" dirty="0">
                <a:latin typeface="Times New Roman" panose="02020603050405020304" pitchFamily="18" charset="0"/>
                <a:cs typeface="Times New Roman" panose="02020603050405020304" pitchFamily="18" charset="0"/>
              </a:rPr>
              <a:t>, T., Rao, P. S., </a:t>
            </a:r>
            <a:r>
              <a:rPr lang="en-IN" sz="3200" dirty="0" err="1">
                <a:latin typeface="Times New Roman" panose="02020603050405020304" pitchFamily="18" charset="0"/>
                <a:cs typeface="Times New Roman" panose="02020603050405020304" pitchFamily="18" charset="0"/>
              </a:rPr>
              <a:t>Ramalingeswara</a:t>
            </a:r>
            <a:r>
              <a:rPr lang="en-IN" sz="3200" dirty="0">
                <a:latin typeface="Times New Roman" panose="02020603050405020304" pitchFamily="18" charset="0"/>
                <a:cs typeface="Times New Roman" panose="02020603050405020304" pitchFamily="18" charset="0"/>
              </a:rPr>
              <a:t> Rao, B. &amp; Varghese, J. New insights into the tectonic evolution of the Andaman basin, northeast Indian Ocean. </a:t>
            </a:r>
            <a:r>
              <a:rPr lang="en-IN" sz="3200" i="1" dirty="0">
                <a:latin typeface="Times New Roman" panose="02020603050405020304" pitchFamily="18" charset="0"/>
                <a:cs typeface="Times New Roman" panose="02020603050405020304" pitchFamily="18" charset="0"/>
              </a:rPr>
              <a:t>Earth and Planetary Science Letters</a:t>
            </a:r>
            <a:r>
              <a:rPr lang="en-IN" sz="3200" dirty="0">
                <a:latin typeface="Times New Roman" panose="02020603050405020304" pitchFamily="18" charset="0"/>
                <a:cs typeface="Times New Roman" panose="02020603050405020304" pitchFamily="18" charset="0"/>
              </a:rPr>
              <a:t> </a:t>
            </a:r>
            <a:r>
              <a:rPr lang="en-IN" sz="3200" b="1" dirty="0">
                <a:latin typeface="Times New Roman" panose="02020603050405020304" pitchFamily="18" charset="0"/>
                <a:cs typeface="Times New Roman" panose="02020603050405020304" pitchFamily="18" charset="0"/>
              </a:rPr>
              <a:t>221</a:t>
            </a:r>
            <a:r>
              <a:rPr lang="en-IN" sz="3200" dirty="0">
                <a:latin typeface="Times New Roman" panose="02020603050405020304" pitchFamily="18" charset="0"/>
                <a:cs typeface="Times New Roman" panose="02020603050405020304" pitchFamily="18" charset="0"/>
              </a:rPr>
              <a:t>, 145–162 (2004</a:t>
            </a:r>
            <a:r>
              <a:rPr lang="en-IN" sz="3200" dirty="0" smtClean="0">
                <a:latin typeface="Times New Roman" panose="02020603050405020304" pitchFamily="18" charset="0"/>
                <a:cs typeface="Times New Roman" panose="02020603050405020304" pitchFamily="18" charset="0"/>
              </a:rPr>
              <a:t>).</a:t>
            </a:r>
          </a:p>
          <a:p>
            <a:pPr marL="342900" indent="-342900">
              <a:buAutoNum type="arabicPeriod"/>
            </a:pPr>
            <a:endParaRPr lang="en-IN" sz="3200" dirty="0" smtClean="0">
              <a:latin typeface="Times New Roman" panose="02020603050405020304" pitchFamily="18" charset="0"/>
              <a:cs typeface="Times New Roman" panose="02020603050405020304" pitchFamily="18" charset="0"/>
            </a:endParaRPr>
          </a:p>
          <a:p>
            <a:pPr marL="342900" indent="-342900">
              <a:buFontTx/>
              <a:buAutoNum type="arabicPeriod"/>
            </a:pPr>
            <a:r>
              <a:rPr lang="en-IN" sz="3200" dirty="0">
                <a:latin typeface="Times New Roman" panose="02020603050405020304" pitchFamily="18" charset="0"/>
                <a:cs typeface="Times New Roman" panose="02020603050405020304" pitchFamily="18" charset="0"/>
              </a:rPr>
              <a:t> Srivastava, D. K., Dave, A. &amp; </a:t>
            </a:r>
            <a:r>
              <a:rPr lang="en-IN" sz="3200" dirty="0" err="1">
                <a:latin typeface="Times New Roman" panose="02020603050405020304" pitchFamily="18" charset="0"/>
                <a:cs typeface="Times New Roman" panose="02020603050405020304" pitchFamily="18" charset="0"/>
              </a:rPr>
              <a:t>Dangwal</a:t>
            </a:r>
            <a:r>
              <a:rPr lang="en-IN" sz="3200" dirty="0">
                <a:latin typeface="Times New Roman" panose="02020603050405020304" pitchFamily="18" charset="0"/>
                <a:cs typeface="Times New Roman" panose="02020603050405020304" pitchFamily="18" charset="0"/>
              </a:rPr>
              <a:t>, V. Sequence stratigraphy of the Andaman Basin, northern Indian Ocean. </a:t>
            </a:r>
            <a:r>
              <a:rPr lang="en-IN" sz="3200" i="1" dirty="0">
                <a:latin typeface="Times New Roman" panose="02020603050405020304" pitchFamily="18" charset="0"/>
                <a:cs typeface="Times New Roman" panose="02020603050405020304" pitchFamily="18" charset="0"/>
              </a:rPr>
              <a:t>Marine and Petroleum Geology</a:t>
            </a:r>
            <a:r>
              <a:rPr lang="en-IN" sz="3200" dirty="0">
                <a:latin typeface="Times New Roman" panose="02020603050405020304" pitchFamily="18" charset="0"/>
                <a:cs typeface="Times New Roman" panose="02020603050405020304" pitchFamily="18" charset="0"/>
              </a:rPr>
              <a:t> </a:t>
            </a:r>
            <a:r>
              <a:rPr lang="en-IN" sz="3200" b="1" dirty="0">
                <a:latin typeface="Times New Roman" panose="02020603050405020304" pitchFamily="18" charset="0"/>
                <a:cs typeface="Times New Roman" panose="02020603050405020304" pitchFamily="18" charset="0"/>
              </a:rPr>
              <a:t>133</a:t>
            </a:r>
            <a:r>
              <a:rPr lang="en-IN" sz="3200" dirty="0">
                <a:latin typeface="Times New Roman" panose="02020603050405020304" pitchFamily="18" charset="0"/>
                <a:cs typeface="Times New Roman" panose="02020603050405020304" pitchFamily="18" charset="0"/>
              </a:rPr>
              <a:t>, 105298 (2021).</a:t>
            </a:r>
          </a:p>
          <a:p>
            <a:pPr marL="342900" indent="-342900">
              <a:buAutoNum type="arabicPeriod"/>
            </a:pPr>
            <a:endParaRPr lang="en-IN" sz="3200" dirty="0" smtClean="0">
              <a:latin typeface="Times New Roman" panose="02020603050405020304" pitchFamily="18" charset="0"/>
              <a:cs typeface="Times New Roman" panose="02020603050405020304" pitchFamily="18" charset="0"/>
            </a:endParaRPr>
          </a:p>
          <a:p>
            <a:endParaRPr lang="en-IN" sz="3200" dirty="0">
              <a:latin typeface="Times New Roman" panose="02020603050405020304" pitchFamily="18" charset="0"/>
              <a:cs typeface="Times New Roman" panose="02020603050405020304" pitchFamily="18" charset="0"/>
            </a:endParaRPr>
          </a:p>
          <a:p>
            <a:pPr marL="457200" indent="-457200" eaLnBrk="1" fontAlgn="auto" hangingPunct="1">
              <a:spcBef>
                <a:spcPts val="0"/>
              </a:spcBef>
              <a:spcAft>
                <a:spcPts val="0"/>
              </a:spcAft>
              <a:buClr>
                <a:srgbClr val="000000"/>
              </a:buClr>
              <a:buFont typeface="Wingdings" panose="05000000000000000000" pitchFamily="2" charset="2"/>
              <a:buChar char="Ø"/>
              <a:defRPr/>
            </a:pPr>
            <a:endParaRPr lang="en-US" sz="3200" kern="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74" name="Google Shape;109;p13"/>
          <p:cNvSpPr>
            <a:spLocks noChangeArrowheads="1"/>
          </p:cNvSpPr>
          <p:nvPr/>
        </p:nvSpPr>
        <p:spPr bwMode="auto">
          <a:xfrm>
            <a:off x="40403156" y="27355767"/>
            <a:ext cx="10044743" cy="1092200"/>
          </a:xfrm>
          <a:prstGeom prst="rect">
            <a:avLst/>
          </a:prstGeom>
          <a:solidFill>
            <a:srgbClr val="FFDD00"/>
          </a:solidFill>
          <a:ln w="9525">
            <a:solidFill>
              <a:srgbClr val="FFDD00"/>
            </a:solidFill>
            <a:round/>
            <a:headEnd type="none" w="sm" len="sm"/>
            <a:tailEnd type="none" w="sm" len="sm"/>
          </a:ln>
        </p:spPr>
        <p:txBody>
          <a:bodyPr lIns="163825" tIns="81900" rIns="163825" bIns="8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4000"/>
              <a:buFont typeface="Times New Roman" panose="02020603050405020304" pitchFamily="18" charset="0"/>
              <a:buNone/>
            </a:pPr>
            <a:r>
              <a:rPr lang="en-US" altLang="en-US" sz="4000" b="1" dirty="0">
                <a:solidFill>
                  <a:srgbClr val="0069B4"/>
                </a:solidFill>
                <a:latin typeface="Times New Roman" panose="02020603050405020304" pitchFamily="18" charset="0"/>
                <a:cs typeface="Times New Roman" panose="02020603050405020304" pitchFamily="18" charset="0"/>
                <a:sym typeface="Times New Roman" panose="02020603050405020304" pitchFamily="18" charset="0"/>
              </a:rPr>
              <a:t>Acknowledgements</a:t>
            </a:r>
          </a:p>
        </p:txBody>
      </p:sp>
      <p:sp>
        <p:nvSpPr>
          <p:cNvPr id="376" name="Google Shape;122;p13"/>
          <p:cNvSpPr txBox="1">
            <a:spLocks noChangeArrowheads="1"/>
          </p:cNvSpPr>
          <p:nvPr/>
        </p:nvSpPr>
        <p:spPr bwMode="auto">
          <a:xfrm>
            <a:off x="40786967" y="29408973"/>
            <a:ext cx="10433153" cy="165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3429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indent="-457200" eaLnBrk="1" hangingPunct="1">
              <a:buSzPts val="2400"/>
              <a:buFont typeface="Arial" panose="020B0604020202020204" pitchFamily="34" charset="0"/>
              <a:buChar char="•"/>
            </a:pPr>
            <a:r>
              <a:rPr lang="en-GB" altLang="en-US" sz="3200" dirty="0">
                <a:latin typeface="Times New Roman" panose="02020603050405020304" pitchFamily="18" charset="0"/>
                <a:cs typeface="Times New Roman" panose="02020603050405020304" pitchFamily="18" charset="0"/>
              </a:rPr>
              <a:t>Science </a:t>
            </a:r>
            <a:r>
              <a:rPr lang="en-GB" altLang="en-US" sz="3200" dirty="0" smtClean="0">
                <a:latin typeface="Times New Roman" panose="02020603050405020304" pitchFamily="18" charset="0"/>
                <a:cs typeface="Times New Roman" panose="02020603050405020304" pitchFamily="18" charset="0"/>
              </a:rPr>
              <a:t>&amp; Engineering </a:t>
            </a:r>
            <a:r>
              <a:rPr lang="en-GB" altLang="en-US" sz="3200" dirty="0">
                <a:latin typeface="Times New Roman" panose="02020603050405020304" pitchFamily="18" charset="0"/>
                <a:cs typeface="Times New Roman" panose="02020603050405020304" pitchFamily="18" charset="0"/>
              </a:rPr>
              <a:t>Research Board (SERB</a:t>
            </a:r>
            <a:r>
              <a:rPr lang="en-GB" altLang="en-US" sz="3200" dirty="0" smtClean="0">
                <a:latin typeface="Times New Roman" panose="02020603050405020304" pitchFamily="18" charset="0"/>
                <a:cs typeface="Times New Roman" panose="02020603050405020304" pitchFamily="18" charset="0"/>
              </a:rPr>
              <a:t>) for funding this project.</a:t>
            </a:r>
          </a:p>
          <a:p>
            <a:pPr marL="457200" indent="-457200" eaLnBrk="1" hangingPunct="1">
              <a:buSzPts val="2400"/>
              <a:buFont typeface="Arial" panose="020B0604020202020204" pitchFamily="34" charset="0"/>
              <a:buChar char="•"/>
            </a:pPr>
            <a:endParaRPr lang="en-GB" altLang="en-US" sz="3200" dirty="0" smtClean="0">
              <a:latin typeface="Times New Roman" panose="02020603050405020304" pitchFamily="18" charset="0"/>
              <a:cs typeface="Times New Roman" panose="02020603050405020304" pitchFamily="18" charset="0"/>
            </a:endParaRPr>
          </a:p>
          <a:p>
            <a:pPr marL="457200" indent="-457200" eaLnBrk="1" hangingPunct="1">
              <a:buSzPts val="2400"/>
              <a:buFont typeface="Arial" panose="020B0604020202020204" pitchFamily="34" charset="0"/>
              <a:buChar char="•"/>
            </a:pPr>
            <a:r>
              <a:rPr lang="en-GB" sz="3200" dirty="0">
                <a:latin typeface="Times New Roman" panose="02020603050405020304" pitchFamily="18" charset="0"/>
                <a:cs typeface="Times New Roman" panose="02020603050405020304" pitchFamily="18" charset="0"/>
              </a:rPr>
              <a:t>Indian Institute of Science Education and Research, Pune</a:t>
            </a:r>
            <a:endParaRPr lang="en-US" altLang="en-US" sz="3200"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312" y="18401505"/>
            <a:ext cx="11655263" cy="5734241"/>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90" y="459475"/>
            <a:ext cx="3073764" cy="4094558"/>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47656853" y="718597"/>
            <a:ext cx="3138285" cy="3515396"/>
          </a:xfrm>
          <a:prstGeom prst="rect">
            <a:avLst/>
          </a:prstGeom>
        </p:spPr>
      </p:pic>
      <p:sp>
        <p:nvSpPr>
          <p:cNvPr id="18" name="TextBox 17"/>
          <p:cNvSpPr txBox="1"/>
          <p:nvPr/>
        </p:nvSpPr>
        <p:spPr>
          <a:xfrm>
            <a:off x="8093232" y="409225"/>
            <a:ext cx="36465453" cy="1938992"/>
          </a:xfrm>
          <a:prstGeom prst="rect">
            <a:avLst/>
          </a:prstGeom>
          <a:noFill/>
        </p:spPr>
        <p:txBody>
          <a:bodyPr wrap="square" rtlCol="0">
            <a:spAutoFit/>
          </a:bodyPr>
          <a:lstStyle/>
          <a:p>
            <a:pPr algn="ctr"/>
            <a:r>
              <a:rPr lang="en-GB" sz="6000" b="1" dirty="0"/>
              <a:t>Spatial variation in marine predation pattern across </a:t>
            </a:r>
            <a:r>
              <a:rPr lang="en-GB" sz="6000" b="1" dirty="0" smtClean="0"/>
              <a:t>depositional environments</a:t>
            </a:r>
            <a:r>
              <a:rPr lang="en-GB" sz="6000" b="1" dirty="0"/>
              <a:t>: Insights from </a:t>
            </a:r>
            <a:r>
              <a:rPr lang="en-GB" sz="6000" b="1" dirty="0" smtClean="0"/>
              <a:t>the                                        drilling </a:t>
            </a:r>
            <a:r>
              <a:rPr lang="en-GB" sz="6000" b="1" dirty="0"/>
              <a:t>predation records of </a:t>
            </a:r>
            <a:r>
              <a:rPr lang="en-GB" sz="6000" b="1" dirty="0" smtClean="0"/>
              <a:t>the  recent </a:t>
            </a:r>
            <a:r>
              <a:rPr lang="en-GB" sz="6000" b="1" dirty="0"/>
              <a:t>bivalve fauna of Andaman Islands, India.</a:t>
            </a:r>
            <a:endParaRPr lang="en-IN" sz="6000" dirty="0"/>
          </a:p>
        </p:txBody>
      </p:sp>
      <p:sp>
        <p:nvSpPr>
          <p:cNvPr id="20" name="TextBox 19"/>
          <p:cNvSpPr txBox="1"/>
          <p:nvPr/>
        </p:nvSpPr>
        <p:spPr>
          <a:xfrm>
            <a:off x="12807003" y="7049610"/>
            <a:ext cx="7880585" cy="10433625"/>
          </a:xfrm>
          <a:prstGeom prst="rect">
            <a:avLst/>
          </a:prstGeom>
          <a:noFill/>
        </p:spPr>
        <p:txBody>
          <a:bodyPr wrap="square" rtlCol="0">
            <a:spAutoFit/>
          </a:bodyPr>
          <a:lstStyle/>
          <a:p>
            <a:pPr marL="457200" indent="-457200" algn="just">
              <a:buFont typeface="Arial" panose="020B0604020202020204" pitchFamily="34" charset="0"/>
              <a:buChar char="•"/>
            </a:pPr>
            <a:r>
              <a:rPr lang="en-GB" sz="3200" dirty="0" smtClean="0">
                <a:latin typeface="Times New Roman" panose="02020603050405020304" pitchFamily="18" charset="0"/>
                <a:cs typeface="Times New Roman" panose="02020603050405020304" pitchFamily="18" charset="0"/>
              </a:rPr>
              <a:t>We studied ~3000 bivalve specimens. </a:t>
            </a:r>
          </a:p>
          <a:p>
            <a:pPr marL="457200" indent="-457200" algn="just">
              <a:buFont typeface="Arial" panose="020B0604020202020204" pitchFamily="34" charset="0"/>
              <a:buChar char="•"/>
            </a:pPr>
            <a:r>
              <a:rPr lang="en-GB" sz="3200" dirty="0" smtClean="0">
                <a:latin typeface="Times New Roman" panose="02020603050405020304" pitchFamily="18" charset="0"/>
                <a:cs typeface="Times New Roman" panose="02020603050405020304" pitchFamily="18" charset="0"/>
              </a:rPr>
              <a:t>291 individuals have drill holes.</a:t>
            </a:r>
          </a:p>
          <a:p>
            <a:pPr marL="457200" indent="-457200" algn="just">
              <a:buFont typeface="Arial" panose="020B0604020202020204" pitchFamily="34" charset="0"/>
              <a:buChar char="•"/>
            </a:pPr>
            <a:r>
              <a:rPr lang="en-GB" sz="3200" dirty="0" smtClean="0">
                <a:latin typeface="Times New Roman" panose="02020603050405020304" pitchFamily="18" charset="0"/>
                <a:cs typeface="Times New Roman" panose="02020603050405020304" pitchFamily="18" charset="0"/>
              </a:rPr>
              <a:t>Overall, DF ranges from 0 to 0.5</a:t>
            </a:r>
          </a:p>
          <a:p>
            <a:pPr marL="457200" indent="-457200" algn="just">
              <a:buFont typeface="Arial" panose="020B0604020202020204" pitchFamily="34" charset="0"/>
              <a:buChar char="•"/>
            </a:pPr>
            <a:r>
              <a:rPr lang="en-GB" sz="3200" dirty="0" smtClean="0">
                <a:latin typeface="Times New Roman" panose="02020603050405020304" pitchFamily="18" charset="0"/>
                <a:cs typeface="Times New Roman" panose="02020603050405020304" pitchFamily="18" charset="0"/>
              </a:rPr>
              <a:t>Coral Sands show the highest DF among all environments.</a:t>
            </a:r>
          </a:p>
          <a:p>
            <a:pPr marL="457200" indent="-457200" algn="just">
              <a:buFont typeface="Arial" panose="020B0604020202020204" pitchFamily="34" charset="0"/>
              <a:buChar char="•"/>
            </a:pPr>
            <a:r>
              <a:rPr lang="en-GB" sz="3200" dirty="0" smtClean="0">
                <a:latin typeface="Times New Roman" panose="02020603050405020304" pitchFamily="18" charset="0"/>
                <a:cs typeface="Times New Roman" panose="02020603050405020304" pitchFamily="18" charset="0"/>
              </a:rPr>
              <a:t>Mean prey and predator size is almost same.</a:t>
            </a:r>
          </a:p>
          <a:p>
            <a:pPr marL="457200" indent="-457200" algn="just">
              <a:buFont typeface="Arial" panose="020B0604020202020204" pitchFamily="34" charset="0"/>
              <a:buChar char="•"/>
            </a:pPr>
            <a:r>
              <a:rPr lang="en-GB" sz="3200" dirty="0" smtClean="0">
                <a:latin typeface="Times New Roman" panose="02020603050405020304" pitchFamily="18" charset="0"/>
                <a:cs typeface="Times New Roman" panose="02020603050405020304" pitchFamily="18" charset="0"/>
              </a:rPr>
              <a:t>BCR across all the environments is almost equal.</a:t>
            </a:r>
          </a:p>
          <a:p>
            <a:pPr marL="457200" indent="-457200" algn="just">
              <a:buFont typeface="Arial" panose="020B0604020202020204" pitchFamily="34" charset="0"/>
              <a:buChar char="•"/>
            </a:pPr>
            <a:r>
              <a:rPr lang="en-GB" sz="3200" dirty="0" smtClean="0">
                <a:latin typeface="Times New Roman" panose="02020603050405020304" pitchFamily="18" charset="0"/>
                <a:cs typeface="Times New Roman" panose="02020603050405020304" pitchFamily="18" charset="0"/>
              </a:rPr>
              <a:t>The Andaman BCR is lower than the global average for the shallow marine environment. In contrast, the BCR is higher for the mangrove community of the Andaman compared to the global data.</a:t>
            </a:r>
          </a:p>
          <a:p>
            <a:pPr marL="457200" indent="-457200" algn="just">
              <a:buFont typeface="Arial" panose="020B0604020202020204" pitchFamily="34" charset="0"/>
              <a:buChar char="•"/>
            </a:pPr>
            <a:r>
              <a:rPr lang="en-GB" sz="3200" dirty="0" smtClean="0">
                <a:latin typeface="Times New Roman" panose="02020603050405020304" pitchFamily="18" charset="0"/>
                <a:cs typeface="Times New Roman" panose="02020603050405020304" pitchFamily="18" charset="0"/>
              </a:rPr>
              <a:t>BCR declines with increasing predator size.</a:t>
            </a:r>
          </a:p>
          <a:p>
            <a:pPr marL="457200" indent="-457200" algn="just">
              <a:buFont typeface="Arial" panose="020B0604020202020204" pitchFamily="34" charset="0"/>
              <a:buChar char="•"/>
            </a:pPr>
            <a:r>
              <a:rPr lang="en-GB" sz="3200" dirty="0" smtClean="0">
                <a:latin typeface="Times New Roman" panose="02020603050405020304" pitchFamily="18" charset="0"/>
                <a:cs typeface="Times New Roman" panose="02020603050405020304" pitchFamily="18" charset="0"/>
              </a:rPr>
              <a:t>Changing proportion of prey families across environments except for a few families.</a:t>
            </a:r>
          </a:p>
          <a:p>
            <a:pPr marL="457200" indent="-457200" algn="just">
              <a:buFont typeface="Arial" panose="020B0604020202020204" pitchFamily="34" charset="0"/>
              <a:buChar char="•"/>
            </a:pPr>
            <a:endParaRPr lang="en-GB" sz="32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GB" sz="32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GB" sz="32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GB" sz="32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IN" sz="32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9391650" y="2668774"/>
            <a:ext cx="31765295" cy="2160837"/>
          </a:xfrm>
          <a:prstGeom prst="rect">
            <a:avLst/>
          </a:prstGeom>
          <a:noFill/>
        </p:spPr>
        <p:txBody>
          <a:bodyPr wrap="square" rtlCol="0">
            <a:spAutoFit/>
          </a:bodyPr>
          <a:lstStyle/>
          <a:p>
            <a:pPr algn="ctr"/>
            <a:r>
              <a:rPr lang="en-IN" sz="4400" b="1" dirty="0" err="1" smtClean="0"/>
              <a:t>Avinash</a:t>
            </a:r>
            <a:r>
              <a:rPr lang="en-IN" sz="4400" b="1" dirty="0" smtClean="0"/>
              <a:t> Dahakey</a:t>
            </a:r>
            <a:r>
              <a:rPr lang="en-IN" sz="4400" b="1" baseline="30000" dirty="0" smtClean="0"/>
              <a:t>1</a:t>
            </a:r>
            <a:r>
              <a:rPr lang="en-IN" sz="4400" dirty="0" smtClean="0"/>
              <a:t>, Om Adarsh</a:t>
            </a:r>
            <a:r>
              <a:rPr lang="en-IN" sz="4400" baseline="30000" dirty="0"/>
              <a:t>1</a:t>
            </a:r>
            <a:r>
              <a:rPr lang="en-IN" sz="4400" dirty="0" smtClean="0"/>
              <a:t>, </a:t>
            </a:r>
            <a:r>
              <a:rPr lang="en-IN" sz="4400" dirty="0" err="1" smtClean="0"/>
              <a:t>Vedanth</a:t>
            </a:r>
            <a:r>
              <a:rPr lang="en-IN" sz="4400" dirty="0" smtClean="0"/>
              <a:t> </a:t>
            </a:r>
            <a:r>
              <a:rPr lang="en-IN" sz="4400" dirty="0" err="1" smtClean="0"/>
              <a:t>Prasanna</a:t>
            </a:r>
            <a:r>
              <a:rPr lang="en-IN" sz="4400" dirty="0" smtClean="0"/>
              <a:t> Kumar</a:t>
            </a:r>
            <a:r>
              <a:rPr lang="en-IN" sz="4400" baseline="30000" dirty="0"/>
              <a:t>1</a:t>
            </a:r>
            <a:r>
              <a:rPr lang="en-IN" sz="4400" dirty="0" smtClean="0"/>
              <a:t> </a:t>
            </a:r>
            <a:r>
              <a:rPr lang="en-IN" sz="4400" dirty="0" err="1"/>
              <a:t>Devapriya</a:t>
            </a:r>
            <a:r>
              <a:rPr lang="en-IN" sz="4400" dirty="0"/>
              <a:t> </a:t>
            </a:r>
            <a:r>
              <a:rPr lang="en-IN" sz="4400" dirty="0" smtClean="0"/>
              <a:t>Chattopadhyay</a:t>
            </a:r>
            <a:r>
              <a:rPr lang="en-IN" sz="4400" baseline="30000" dirty="0"/>
              <a:t>1</a:t>
            </a:r>
            <a:endParaRPr lang="en-IN" sz="4400" dirty="0"/>
          </a:p>
          <a:p>
            <a:pPr algn="ctr"/>
            <a:endParaRPr lang="en-IN" sz="4400" dirty="0"/>
          </a:p>
          <a:p>
            <a:pPr algn="ctr"/>
            <a:r>
              <a:rPr lang="en-IN" sz="4400" baseline="30000" dirty="0"/>
              <a:t>1</a:t>
            </a:r>
            <a:r>
              <a:rPr lang="en-IN" sz="4400" dirty="0" smtClean="0"/>
              <a:t>Indian </a:t>
            </a:r>
            <a:r>
              <a:rPr lang="en-IN" sz="4400" dirty="0"/>
              <a:t>Institute of Science Education and Research Pune, Pune, </a:t>
            </a:r>
            <a:r>
              <a:rPr lang="en-IN" sz="4400" dirty="0" smtClean="0"/>
              <a:t>India</a:t>
            </a:r>
            <a:endParaRPr lang="en-IN" sz="4400" dirty="0"/>
          </a:p>
        </p:txBody>
      </p:sp>
      <p:sp>
        <p:nvSpPr>
          <p:cNvPr id="23" name="TextBox 22"/>
          <p:cNvSpPr txBox="1"/>
          <p:nvPr/>
        </p:nvSpPr>
        <p:spPr>
          <a:xfrm>
            <a:off x="387362" y="16764766"/>
            <a:ext cx="10969736" cy="2062103"/>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latin typeface="Times New Roman" panose="02020603050405020304" pitchFamily="18" charset="0"/>
                <a:cs typeface="Times New Roman" panose="02020603050405020304" pitchFamily="18" charset="0"/>
              </a:rPr>
              <a:t>Andaman Island is situated NE of the Indian Ocean.</a:t>
            </a:r>
          </a:p>
          <a:p>
            <a:pPr marL="457200" indent="-457200">
              <a:buFont typeface="Arial" panose="020B0604020202020204" pitchFamily="34" charset="0"/>
              <a:buChar char="•"/>
            </a:pPr>
            <a:r>
              <a:rPr lang="en-GB" sz="3200" dirty="0" smtClean="0">
                <a:latin typeface="Times New Roman" panose="02020603050405020304" pitchFamily="18" charset="0"/>
                <a:cs typeface="Times New Roman" panose="02020603050405020304" pitchFamily="18" charset="0"/>
              </a:rPr>
              <a:t>The East Coast has a well-developed reef system.</a:t>
            </a:r>
          </a:p>
          <a:p>
            <a:pPr marL="457200" indent="-457200">
              <a:buFont typeface="Arial" panose="020B0604020202020204" pitchFamily="34" charset="0"/>
              <a:buChar char="•"/>
            </a:pPr>
            <a:r>
              <a:rPr lang="en-GB" sz="3200" dirty="0" smtClean="0">
                <a:latin typeface="Times New Roman" panose="02020603050405020304" pitchFamily="18" charset="0"/>
                <a:cs typeface="Times New Roman" panose="02020603050405020304" pitchFamily="18" charset="0"/>
              </a:rPr>
              <a:t>Diverse molluscan fauna.</a:t>
            </a:r>
          </a:p>
          <a:p>
            <a:pPr marL="457200" indent="-457200">
              <a:buFont typeface="Arial" panose="020B0604020202020204" pitchFamily="34" charset="0"/>
              <a:buChar char="•"/>
            </a:pPr>
            <a:endParaRPr lang="en-IN" sz="3200" dirty="0">
              <a:latin typeface="Times New Roman" panose="02020603050405020304" pitchFamily="18" charset="0"/>
              <a:cs typeface="Times New Roman" panose="02020603050405020304" pitchFamily="18" charset="0"/>
            </a:endParaRPr>
          </a:p>
        </p:txBody>
      </p:sp>
      <p:sp>
        <p:nvSpPr>
          <p:cNvPr id="51" name="Google Shape;106;p13"/>
          <p:cNvSpPr>
            <a:spLocks noChangeArrowheads="1"/>
          </p:cNvSpPr>
          <p:nvPr/>
        </p:nvSpPr>
        <p:spPr bwMode="auto">
          <a:xfrm>
            <a:off x="508390" y="24257188"/>
            <a:ext cx="11658600" cy="761608"/>
          </a:xfrm>
          <a:prstGeom prst="rect">
            <a:avLst/>
          </a:prstGeom>
          <a:solidFill>
            <a:srgbClr val="FFDD00"/>
          </a:solidFill>
          <a:ln w="9525">
            <a:solidFill>
              <a:srgbClr val="FFDD00"/>
            </a:solidFill>
            <a:round/>
            <a:headEnd type="none" w="sm" len="sm"/>
            <a:tailEnd type="none" w="sm" len="sm"/>
          </a:ln>
        </p:spPr>
        <p:txBody>
          <a:bodyPr lIns="163825" tIns="81900" rIns="163825" bIns="8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4000"/>
              <a:buFont typeface="Times New Roman" panose="02020603050405020304" pitchFamily="18" charset="0"/>
              <a:buNone/>
            </a:pPr>
            <a:r>
              <a:rPr lang="en-US" altLang="en-US" sz="4000" b="1" dirty="0" smtClean="0">
                <a:solidFill>
                  <a:srgbClr val="0069B4"/>
                </a:solidFill>
                <a:latin typeface="Times New Roman" panose="02020603050405020304" pitchFamily="18" charset="0"/>
                <a:cs typeface="Times New Roman" panose="02020603050405020304" pitchFamily="18" charset="0"/>
                <a:sym typeface="Times New Roman" panose="02020603050405020304" pitchFamily="18" charset="0"/>
              </a:rPr>
              <a:t>Materials and Methods</a:t>
            </a:r>
            <a:endParaRPr lang="en-US" altLang="en-US" sz="4000" b="1" dirty="0">
              <a:solidFill>
                <a:srgbClr val="0069B4"/>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4" name="TextBox 23"/>
          <p:cNvSpPr txBox="1"/>
          <p:nvPr/>
        </p:nvSpPr>
        <p:spPr>
          <a:xfrm>
            <a:off x="508390" y="25018796"/>
            <a:ext cx="11319602" cy="2554545"/>
          </a:xfrm>
          <a:prstGeom prst="rect">
            <a:avLst/>
          </a:prstGeom>
          <a:noFill/>
        </p:spPr>
        <p:txBody>
          <a:bodyPr wrap="square" rtlCol="0">
            <a:spAutoFit/>
          </a:bodyPr>
          <a:lstStyle/>
          <a:p>
            <a:r>
              <a:rPr lang="en-GB" sz="3200" dirty="0" smtClean="0">
                <a:latin typeface="Times New Roman" panose="02020603050405020304" pitchFamily="18" charset="0"/>
                <a:cs typeface="Times New Roman" panose="02020603050405020304" pitchFamily="18" charset="0"/>
              </a:rPr>
              <a:t>Samples collected from 19 localities along the east coast, cover Muddy, Sandy, Mangroves and coral sand environments. We collected beach and grab samples from water depth between 1-15m.</a:t>
            </a:r>
          </a:p>
          <a:p>
            <a:endParaRPr lang="en-GB" sz="3200" dirty="0" smtClean="0">
              <a:latin typeface="Times New Roman" panose="02020603050405020304" pitchFamily="18" charset="0"/>
              <a:cs typeface="Times New Roman" panose="02020603050405020304" pitchFamily="18" charset="0"/>
            </a:endParaRPr>
          </a:p>
          <a:p>
            <a:endParaRPr lang="en-IN" sz="3200" dirty="0">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rotWithShape="1">
          <a:blip r:embed="rId8">
            <a:extLst>
              <a:ext uri="{28A0092B-C50C-407E-A947-70E740481C1C}">
                <a14:useLocalDpi xmlns:a14="http://schemas.microsoft.com/office/drawing/2010/main" val="0"/>
              </a:ext>
            </a:extLst>
          </a:blip>
          <a:srcRect t="12356"/>
          <a:stretch/>
        </p:blipFill>
        <p:spPr>
          <a:xfrm>
            <a:off x="24929092" y="13330394"/>
            <a:ext cx="14136456" cy="8147544"/>
          </a:xfrm>
          <a:prstGeom prst="rect">
            <a:avLst/>
          </a:prstGeom>
        </p:spPr>
      </p:pic>
      <p:grpSp>
        <p:nvGrpSpPr>
          <p:cNvPr id="44" name="Group 43"/>
          <p:cNvGrpSpPr/>
          <p:nvPr/>
        </p:nvGrpSpPr>
        <p:grpSpPr>
          <a:xfrm>
            <a:off x="13225086" y="16325447"/>
            <a:ext cx="9931869" cy="15929668"/>
            <a:chOff x="39370049" y="11740861"/>
            <a:chExt cx="9931869" cy="15929668"/>
          </a:xfrm>
        </p:grpSpPr>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8223" r="28059" b="6170"/>
            <a:stretch/>
          </p:blipFill>
          <p:spPr>
            <a:xfrm>
              <a:off x="39552658" y="23019514"/>
              <a:ext cx="4476562" cy="4651015"/>
            </a:xfrm>
            <a:prstGeom prst="rect">
              <a:avLst/>
            </a:prstGeom>
          </p:spPr>
        </p:pic>
        <p:pic>
          <p:nvPicPr>
            <p:cNvPr id="14" name="Picture 13"/>
            <p:cNvPicPr>
              <a:picLocks noChangeAspect="1"/>
            </p:cNvPicPr>
            <p:nvPr/>
          </p:nvPicPr>
          <p:blipFill rotWithShape="1">
            <a:blip r:embed="rId10">
              <a:extLst>
                <a:ext uri="{28A0092B-C50C-407E-A947-70E740481C1C}">
                  <a14:useLocalDpi xmlns:a14="http://schemas.microsoft.com/office/drawing/2010/main" val="0"/>
                </a:ext>
              </a:extLst>
            </a:blip>
            <a:srcRect l="6571" r="27612" b="6777"/>
            <a:stretch/>
          </p:blipFill>
          <p:spPr>
            <a:xfrm>
              <a:off x="44676755" y="11740861"/>
              <a:ext cx="4625163" cy="4622063"/>
            </a:xfrm>
            <a:prstGeom prst="rect">
              <a:avLst/>
            </a:prstGeom>
          </p:spPr>
        </p:pic>
        <p:pic>
          <p:nvPicPr>
            <p:cNvPr id="19" name="Picture 18"/>
            <p:cNvPicPr>
              <a:picLocks noChangeAspect="1"/>
            </p:cNvPicPr>
            <p:nvPr/>
          </p:nvPicPr>
          <p:blipFill rotWithShape="1">
            <a:blip r:embed="rId11">
              <a:extLst>
                <a:ext uri="{28A0092B-C50C-407E-A947-70E740481C1C}">
                  <a14:useLocalDpi xmlns:a14="http://schemas.microsoft.com/office/drawing/2010/main" val="0"/>
                </a:ext>
              </a:extLst>
            </a:blip>
            <a:srcRect l="7487" t="806" r="29458" b="6835"/>
            <a:stretch/>
          </p:blipFill>
          <p:spPr>
            <a:xfrm>
              <a:off x="39370049" y="17269540"/>
              <a:ext cx="4710224" cy="4867641"/>
            </a:xfrm>
            <a:prstGeom prst="rect">
              <a:avLst/>
            </a:prstGeom>
          </p:spPr>
        </p:pic>
        <p:pic>
          <p:nvPicPr>
            <p:cNvPr id="26" name="Picture 25"/>
            <p:cNvPicPr>
              <a:picLocks noChangeAspect="1"/>
            </p:cNvPicPr>
            <p:nvPr/>
          </p:nvPicPr>
          <p:blipFill rotWithShape="1">
            <a:blip r:embed="rId12">
              <a:extLst>
                <a:ext uri="{28A0092B-C50C-407E-A947-70E740481C1C}">
                  <a14:useLocalDpi xmlns:a14="http://schemas.microsoft.com/office/drawing/2010/main" val="0"/>
                </a:ext>
              </a:extLst>
            </a:blip>
            <a:srcRect l="8958" r="30837" b="5960"/>
            <a:stretch/>
          </p:blipFill>
          <p:spPr>
            <a:xfrm>
              <a:off x="39375071" y="11771620"/>
              <a:ext cx="4221126" cy="4335957"/>
            </a:xfrm>
            <a:prstGeom prst="rect">
              <a:avLst/>
            </a:prstGeom>
          </p:spPr>
        </p:pic>
      </p:grpSp>
      <p:pic>
        <p:nvPicPr>
          <p:cNvPr id="27" name="Picture 26"/>
          <p:cNvPicPr>
            <a:picLocks noChangeAspect="1"/>
          </p:cNvPicPr>
          <p:nvPr/>
        </p:nvPicPr>
        <p:blipFill rotWithShape="1">
          <a:blip r:embed="rId13">
            <a:extLst>
              <a:ext uri="{28A0092B-C50C-407E-A947-70E740481C1C}">
                <a14:useLocalDpi xmlns:a14="http://schemas.microsoft.com/office/drawing/2010/main" val="0"/>
              </a:ext>
            </a:extLst>
          </a:blip>
          <a:srcRect t="12603" r="4901"/>
          <a:stretch/>
        </p:blipFill>
        <p:spPr>
          <a:xfrm>
            <a:off x="24665270" y="22768342"/>
            <a:ext cx="13563419" cy="8296313"/>
          </a:xfrm>
          <a:prstGeom prst="rect">
            <a:avLst/>
          </a:prstGeom>
        </p:spPr>
      </p:pic>
      <p:pic>
        <p:nvPicPr>
          <p:cNvPr id="31" name="Picture 3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61749" y="26587562"/>
            <a:ext cx="3794075" cy="2716591"/>
          </a:xfrm>
          <a:prstGeom prst="rect">
            <a:avLst/>
          </a:prstGeom>
        </p:spPr>
      </p:pic>
      <p:pic>
        <p:nvPicPr>
          <p:cNvPr id="32" name="Picture 31"/>
          <p:cNvPicPr>
            <a:picLocks noChangeAspect="1"/>
          </p:cNvPicPr>
          <p:nvPr/>
        </p:nvPicPr>
        <p:blipFill>
          <a:blip r:embed="rId15"/>
          <a:stretch>
            <a:fillRect/>
          </a:stretch>
        </p:blipFill>
        <p:spPr>
          <a:xfrm>
            <a:off x="8161749" y="28856351"/>
            <a:ext cx="3831826" cy="3833175"/>
          </a:xfrm>
          <a:prstGeom prst="rect">
            <a:avLst/>
          </a:prstGeom>
        </p:spPr>
      </p:pic>
      <p:sp>
        <p:nvSpPr>
          <p:cNvPr id="33" name="TextBox 32"/>
          <p:cNvSpPr txBox="1"/>
          <p:nvPr/>
        </p:nvSpPr>
        <p:spPr>
          <a:xfrm>
            <a:off x="515388" y="26587562"/>
            <a:ext cx="7285546" cy="5016758"/>
          </a:xfrm>
          <a:prstGeom prst="rect">
            <a:avLst/>
          </a:prstGeom>
          <a:noFill/>
        </p:spPr>
        <p:txBody>
          <a:bodyPr wrap="square" rtlCol="0">
            <a:spAutoFit/>
          </a:bodyPr>
          <a:lstStyle/>
          <a:p>
            <a:pPr algn="just"/>
            <a:r>
              <a:rPr lang="en-IN" sz="3200" dirty="0" smtClean="0">
                <a:latin typeface="Times New Roman" panose="02020603050405020304" pitchFamily="18" charset="0"/>
                <a:cs typeface="Times New Roman" panose="02020603050405020304" pitchFamily="18" charset="0"/>
              </a:rPr>
              <a:t>We </a:t>
            </a:r>
            <a:r>
              <a:rPr lang="en-GB" sz="3200" dirty="0" smtClean="0">
                <a:latin typeface="Times New Roman" panose="02020603050405020304" pitchFamily="18" charset="0"/>
                <a:cs typeface="Times New Roman" panose="02020603050405020304" pitchFamily="18" charset="0"/>
              </a:rPr>
              <a:t>characterized </a:t>
            </a:r>
            <a:r>
              <a:rPr lang="en-GB" sz="3200" dirty="0">
                <a:latin typeface="Times New Roman" panose="02020603050405020304" pitchFamily="18" charset="0"/>
                <a:cs typeface="Times New Roman" panose="02020603050405020304" pitchFamily="18" charset="0"/>
              </a:rPr>
              <a:t>the drilling frequency (DF) and prey selectivity </a:t>
            </a:r>
            <a:r>
              <a:rPr lang="en-GB" sz="3200" dirty="0" smtClean="0">
                <a:latin typeface="Times New Roman" panose="02020603050405020304" pitchFamily="18" charset="0"/>
                <a:cs typeface="Times New Roman" panose="02020603050405020304" pitchFamily="18" charset="0"/>
              </a:rPr>
              <a:t>across environments</a:t>
            </a:r>
            <a:r>
              <a:rPr lang="en-GB" sz="3200" dirty="0">
                <a:latin typeface="Times New Roman" panose="02020603050405020304" pitchFamily="18" charset="0"/>
                <a:cs typeface="Times New Roman" panose="02020603050405020304" pitchFamily="18" charset="0"/>
              </a:rPr>
              <a:t>, family </a:t>
            </a:r>
            <a:r>
              <a:rPr lang="en-GB" sz="3200" dirty="0" smtClean="0">
                <a:latin typeface="Times New Roman" panose="02020603050405020304" pitchFamily="18" charset="0"/>
                <a:cs typeface="Times New Roman" panose="02020603050405020304" pitchFamily="18" charset="0"/>
              </a:rPr>
              <a:t>and depth</a:t>
            </a:r>
            <a:r>
              <a:rPr lang="en-GB" sz="3200" dirty="0">
                <a:latin typeface="Times New Roman" panose="02020603050405020304" pitchFamily="18" charset="0"/>
                <a:cs typeface="Times New Roman" panose="02020603050405020304" pitchFamily="18" charset="0"/>
              </a:rPr>
              <a:t>. Drilling predator–prey systems have been explored using cost–benefit </a:t>
            </a:r>
            <a:r>
              <a:rPr lang="en-GB" sz="3200" dirty="0" smtClean="0">
                <a:latin typeface="Times New Roman" panose="02020603050405020304" pitchFamily="18" charset="0"/>
                <a:cs typeface="Times New Roman" panose="02020603050405020304" pitchFamily="18" charset="0"/>
              </a:rPr>
              <a:t>models in modern and </a:t>
            </a:r>
            <a:r>
              <a:rPr lang="en-GB" sz="3200" dirty="0">
                <a:latin typeface="Times New Roman" panose="02020603050405020304" pitchFamily="18" charset="0"/>
                <a:cs typeface="Times New Roman" panose="02020603050405020304" pitchFamily="18" charset="0"/>
              </a:rPr>
              <a:t>fossil assemblages. In this study, we also tried to establish a </a:t>
            </a:r>
            <a:r>
              <a:rPr lang="en-GB" sz="3200" dirty="0" smtClean="0">
                <a:latin typeface="Times New Roman" panose="02020603050405020304" pitchFamily="18" charset="0"/>
                <a:cs typeface="Times New Roman" panose="02020603050405020304" pitchFamily="18" charset="0"/>
              </a:rPr>
              <a:t>relationship between </a:t>
            </a:r>
            <a:r>
              <a:rPr lang="en-GB" sz="3200" dirty="0">
                <a:latin typeface="Times New Roman" panose="02020603050405020304" pitchFamily="18" charset="0"/>
                <a:cs typeface="Times New Roman" panose="02020603050405020304" pitchFamily="18" charset="0"/>
              </a:rPr>
              <a:t>the </a:t>
            </a:r>
            <a:r>
              <a:rPr lang="en-GB" sz="3200" dirty="0" smtClean="0">
                <a:latin typeface="Times New Roman" panose="02020603050405020304" pitchFamily="18" charset="0"/>
                <a:cs typeface="Times New Roman" panose="02020603050405020304" pitchFamily="18" charset="0"/>
              </a:rPr>
              <a:t>benefit to </a:t>
            </a:r>
            <a:r>
              <a:rPr lang="en-GB" sz="3200" dirty="0">
                <a:latin typeface="Times New Roman" panose="02020603050405020304" pitchFamily="18" charset="0"/>
                <a:cs typeface="Times New Roman" panose="02020603050405020304" pitchFamily="18" charset="0"/>
              </a:rPr>
              <a:t>cost ratio (BCR) of drilling attempts across depositional environments and compared them </a:t>
            </a:r>
            <a:r>
              <a:rPr lang="en-GB" sz="3200" dirty="0" smtClean="0">
                <a:latin typeface="Times New Roman" panose="02020603050405020304" pitchFamily="18" charset="0"/>
                <a:cs typeface="Times New Roman" panose="02020603050405020304" pitchFamily="18" charset="0"/>
              </a:rPr>
              <a:t>with </a:t>
            </a:r>
            <a:r>
              <a:rPr lang="en-IN" sz="3200" dirty="0" smtClean="0">
                <a:latin typeface="Times New Roman" panose="02020603050405020304" pitchFamily="18" charset="0"/>
                <a:cs typeface="Times New Roman" panose="02020603050405020304" pitchFamily="18" charset="0"/>
              </a:rPr>
              <a:t>global </a:t>
            </a:r>
            <a:r>
              <a:rPr lang="en-IN" sz="3200" dirty="0">
                <a:latin typeface="Times New Roman" panose="02020603050405020304" pitchFamily="18" charset="0"/>
                <a:cs typeface="Times New Roman" panose="02020603050405020304" pitchFamily="18" charset="0"/>
              </a:rPr>
              <a:t>data.</a:t>
            </a:r>
            <a:endParaRPr lang="en-IN" sz="3200" dirty="0">
              <a:latin typeface="Times New Roman" panose="02020603050405020304" pitchFamily="18" charset="0"/>
              <a:cs typeface="Times New Roman" panose="02020603050405020304" pitchFamily="18" charset="0"/>
            </a:endParaRPr>
          </a:p>
        </p:txBody>
      </p:sp>
      <p:sp>
        <p:nvSpPr>
          <p:cNvPr id="63" name="Google Shape;119;p13"/>
          <p:cNvSpPr>
            <a:spLocks noChangeArrowheads="1"/>
          </p:cNvSpPr>
          <p:nvPr/>
        </p:nvSpPr>
        <p:spPr bwMode="auto">
          <a:xfrm>
            <a:off x="40721296" y="7772733"/>
            <a:ext cx="9535331" cy="1092200"/>
          </a:xfrm>
          <a:prstGeom prst="rect">
            <a:avLst/>
          </a:prstGeom>
          <a:solidFill>
            <a:srgbClr val="FFDD00"/>
          </a:solidFill>
          <a:ln w="9525">
            <a:solidFill>
              <a:srgbClr val="FFDD00"/>
            </a:solidFill>
            <a:round/>
            <a:headEnd type="none" w="sm" len="sm"/>
            <a:tailEnd type="none" w="sm" len="sm"/>
          </a:ln>
        </p:spPr>
        <p:txBody>
          <a:bodyPr lIns="163825" tIns="81900" rIns="163825" bIns="8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4000"/>
              <a:buFont typeface="Times New Roman" panose="02020603050405020304" pitchFamily="18" charset="0"/>
              <a:buNone/>
            </a:pPr>
            <a:r>
              <a:rPr lang="en-US" altLang="en-US" sz="4000" b="1" dirty="0" smtClean="0">
                <a:solidFill>
                  <a:srgbClr val="0069B4"/>
                </a:solidFill>
                <a:latin typeface="Times New Roman" panose="02020603050405020304" pitchFamily="18" charset="0"/>
                <a:cs typeface="Times New Roman" panose="02020603050405020304" pitchFamily="18" charset="0"/>
                <a:sym typeface="Times New Roman" panose="02020603050405020304" pitchFamily="18" charset="0"/>
              </a:rPr>
              <a:t>Discussion</a:t>
            </a:r>
            <a:endParaRPr lang="en-US" altLang="en-US" sz="4000" b="1" dirty="0">
              <a:solidFill>
                <a:srgbClr val="0069B4"/>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7" name="Rectangle 3"/>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2" name="Picture 41"/>
          <p:cNvPicPr>
            <a:picLocks noChangeAspect="1"/>
          </p:cNvPicPr>
          <p:nvPr/>
        </p:nvPicPr>
        <p:blipFill rotWithShape="1">
          <a:blip r:embed="rId16">
            <a:extLst>
              <a:ext uri="{28A0092B-C50C-407E-A947-70E740481C1C}">
                <a14:useLocalDpi xmlns:a14="http://schemas.microsoft.com/office/drawing/2010/main" val="0"/>
              </a:ext>
            </a:extLst>
          </a:blip>
          <a:srcRect l="-607" t="13629" r="1512" b="-125"/>
          <a:stretch/>
        </p:blipFill>
        <p:spPr>
          <a:xfrm>
            <a:off x="30624912" y="7643203"/>
            <a:ext cx="9652642" cy="5540715"/>
          </a:xfrm>
          <a:prstGeom prst="rect">
            <a:avLst/>
          </a:prstGeom>
        </p:spPr>
      </p:pic>
      <p:pic>
        <p:nvPicPr>
          <p:cNvPr id="43" name="Picture 42"/>
          <p:cNvPicPr>
            <a:picLocks noChangeAspect="1"/>
          </p:cNvPicPr>
          <p:nvPr/>
        </p:nvPicPr>
        <p:blipFill rotWithShape="1">
          <a:blip r:embed="rId17">
            <a:extLst>
              <a:ext uri="{28A0092B-C50C-407E-A947-70E740481C1C}">
                <a14:useLocalDpi xmlns:a14="http://schemas.microsoft.com/office/drawing/2010/main" val="0"/>
              </a:ext>
            </a:extLst>
          </a:blip>
          <a:srcRect l="-97" t="12128" r="4402" b="515"/>
          <a:stretch/>
        </p:blipFill>
        <p:spPr>
          <a:xfrm>
            <a:off x="20980005" y="7582982"/>
            <a:ext cx="9229733" cy="5540715"/>
          </a:xfrm>
          <a:prstGeom prst="rect">
            <a:avLst/>
          </a:prstGeom>
        </p:spPr>
      </p:pic>
      <p:pic>
        <p:nvPicPr>
          <p:cNvPr id="46" name="Picture 45"/>
          <p:cNvPicPr>
            <a:picLocks noChangeAspect="1"/>
          </p:cNvPicPr>
          <p:nvPr/>
        </p:nvPicPr>
        <p:blipFill>
          <a:blip r:embed="rId18"/>
          <a:stretch>
            <a:fillRect/>
          </a:stretch>
        </p:blipFill>
        <p:spPr>
          <a:xfrm>
            <a:off x="19874250" y="21710525"/>
            <a:ext cx="2881054" cy="9754074"/>
          </a:xfrm>
          <a:prstGeom prst="rect">
            <a:avLst/>
          </a:prstGeom>
        </p:spPr>
      </p:pic>
      <p:pic>
        <p:nvPicPr>
          <p:cNvPr id="48" name="Picture 4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4792715" y="905055"/>
            <a:ext cx="2334448" cy="326822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7104</TotalTime>
  <Words>721</Words>
  <Application>Microsoft Office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Debarati Chattopadhyay</dc:creator>
  <cp:lastModifiedBy>USER</cp:lastModifiedBy>
  <cp:revision>167</cp:revision>
  <cp:lastPrinted>2018-10-31T01:17:28Z</cp:lastPrinted>
  <dcterms:modified xsi:type="dcterms:W3CDTF">2023-04-26T09:21:19Z</dcterms:modified>
</cp:coreProperties>
</file>