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2"/>
  </p:notesMasterIdLst>
  <p:sldIdLst>
    <p:sldId id="258" r:id="rId2"/>
    <p:sldId id="259" r:id="rId3"/>
    <p:sldId id="305" r:id="rId4"/>
    <p:sldId id="292" r:id="rId5"/>
    <p:sldId id="295" r:id="rId6"/>
    <p:sldId id="293" r:id="rId7"/>
    <p:sldId id="301" r:id="rId8"/>
    <p:sldId id="303" r:id="rId9"/>
    <p:sldId id="304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70" autoAdjust="0"/>
  </p:normalViewPr>
  <p:slideViewPr>
    <p:cSldViewPr snapToGrid="0">
      <p:cViewPr varScale="1">
        <p:scale>
          <a:sx n="111" d="100"/>
          <a:sy n="111" d="100"/>
        </p:scale>
        <p:origin x="79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stas Leptokaropoulos" userId="1711f4c7-cc35-4eab-bce0-093cd0a99d7f" providerId="ADAL" clId="{9A2D6CF7-68A4-479F-842E-2A841955B5F4}"/>
    <pc:docChg chg="modSld">
      <pc:chgData name="Kostas Leptokaropoulos" userId="1711f4c7-cc35-4eab-bce0-093cd0a99d7f" providerId="ADAL" clId="{9A2D6CF7-68A4-479F-842E-2A841955B5F4}" dt="2023-05-03T13:26:47.407" v="6" actId="6549"/>
      <pc:docMkLst>
        <pc:docMk/>
      </pc:docMkLst>
      <pc:sldChg chg="modNotesTx">
        <pc:chgData name="Kostas Leptokaropoulos" userId="1711f4c7-cc35-4eab-bce0-093cd0a99d7f" providerId="ADAL" clId="{9A2D6CF7-68A4-479F-842E-2A841955B5F4}" dt="2023-05-03T13:26:23.878" v="1" actId="6549"/>
        <pc:sldMkLst>
          <pc:docMk/>
          <pc:sldMk cId="1747529701" sldId="292"/>
        </pc:sldMkLst>
      </pc:sldChg>
      <pc:sldChg chg="modNotesTx">
        <pc:chgData name="Kostas Leptokaropoulos" userId="1711f4c7-cc35-4eab-bce0-093cd0a99d7f" providerId="ADAL" clId="{9A2D6CF7-68A4-479F-842E-2A841955B5F4}" dt="2023-05-03T13:26:32.110" v="3" actId="6549"/>
        <pc:sldMkLst>
          <pc:docMk/>
          <pc:sldMk cId="2016626235" sldId="293"/>
        </pc:sldMkLst>
      </pc:sldChg>
      <pc:sldChg chg="modNotesTx">
        <pc:chgData name="Kostas Leptokaropoulos" userId="1711f4c7-cc35-4eab-bce0-093cd0a99d7f" providerId="ADAL" clId="{9A2D6CF7-68A4-479F-842E-2A841955B5F4}" dt="2023-05-03T13:26:27.543" v="2" actId="6549"/>
        <pc:sldMkLst>
          <pc:docMk/>
          <pc:sldMk cId="732037845" sldId="295"/>
        </pc:sldMkLst>
      </pc:sldChg>
      <pc:sldChg chg="modNotesTx">
        <pc:chgData name="Kostas Leptokaropoulos" userId="1711f4c7-cc35-4eab-bce0-093cd0a99d7f" providerId="ADAL" clId="{9A2D6CF7-68A4-479F-842E-2A841955B5F4}" dt="2023-05-03T13:26:36.351" v="4" actId="6549"/>
        <pc:sldMkLst>
          <pc:docMk/>
          <pc:sldMk cId="197028283" sldId="301"/>
        </pc:sldMkLst>
      </pc:sldChg>
      <pc:sldChg chg="modNotesTx">
        <pc:chgData name="Kostas Leptokaropoulos" userId="1711f4c7-cc35-4eab-bce0-093cd0a99d7f" providerId="ADAL" clId="{9A2D6CF7-68A4-479F-842E-2A841955B5F4}" dt="2023-05-03T13:26:41.497" v="5" actId="6549"/>
        <pc:sldMkLst>
          <pc:docMk/>
          <pc:sldMk cId="1224710154" sldId="303"/>
        </pc:sldMkLst>
      </pc:sldChg>
      <pc:sldChg chg="modNotesTx">
        <pc:chgData name="Kostas Leptokaropoulos" userId="1711f4c7-cc35-4eab-bce0-093cd0a99d7f" providerId="ADAL" clId="{9A2D6CF7-68A4-479F-842E-2A841955B5F4}" dt="2023-05-03T13:26:47.407" v="6" actId="6549"/>
        <pc:sldMkLst>
          <pc:docMk/>
          <pc:sldMk cId="3220047992" sldId="304"/>
        </pc:sldMkLst>
      </pc:sldChg>
      <pc:sldChg chg="modNotesTx">
        <pc:chgData name="Kostas Leptokaropoulos" userId="1711f4c7-cc35-4eab-bce0-093cd0a99d7f" providerId="ADAL" clId="{9A2D6CF7-68A4-479F-842E-2A841955B5F4}" dt="2023-05-03T13:26:17.302" v="0" actId="6549"/>
        <pc:sldMkLst>
          <pc:docMk/>
          <pc:sldMk cId="879882965" sldId="305"/>
        </pc:sldMkLst>
      </pc:sldChg>
    </pc:docChg>
  </pc:docChgLst>
  <pc:docChgLst>
    <pc:chgData name="Konstantinos Leptokaropoulos" userId="2b04b09c-5493-4181-9178-a001746551f1" providerId="ADAL" clId="{7FDBE9FE-DAE2-4189-BB74-0C4B9B273F27}"/>
    <pc:docChg chg="undo custSel addSld delSld modSld sldOrd">
      <pc:chgData name="Konstantinos Leptokaropoulos" userId="2b04b09c-5493-4181-9178-a001746551f1" providerId="ADAL" clId="{7FDBE9FE-DAE2-4189-BB74-0C4B9B273F27}" dt="2022-03-24T16:22:17.105" v="8403" actId="20577"/>
      <pc:docMkLst>
        <pc:docMk/>
      </pc:docMkLst>
      <pc:sldChg chg="addSp delSp modSp mod">
        <pc:chgData name="Konstantinos Leptokaropoulos" userId="2b04b09c-5493-4181-9178-a001746551f1" providerId="ADAL" clId="{7FDBE9FE-DAE2-4189-BB74-0C4B9B273F27}" dt="2022-03-24T14:13:05.220" v="7564" actId="1035"/>
        <pc:sldMkLst>
          <pc:docMk/>
          <pc:sldMk cId="0" sldId="258"/>
        </pc:sldMkLst>
        <pc:spChg chg="mod">
          <ac:chgData name="Konstantinos Leptokaropoulos" userId="2b04b09c-5493-4181-9178-a001746551f1" providerId="ADAL" clId="{7FDBE9FE-DAE2-4189-BB74-0C4B9B273F27}" dt="2022-03-24T13:01:23.457" v="7211" actId="6549"/>
          <ac:spMkLst>
            <pc:docMk/>
            <pc:sldMk cId="0" sldId="258"/>
            <ac:spMk id="11" creationId="{00000000-0000-0000-0000-000000000000}"/>
          </ac:spMkLst>
        </pc:spChg>
        <pc:spChg chg="mod">
          <ac:chgData name="Konstantinos Leptokaropoulos" userId="2b04b09c-5493-4181-9178-a001746551f1" providerId="ADAL" clId="{7FDBE9FE-DAE2-4189-BB74-0C4B9B273F27}" dt="2022-03-24T14:11:34.393" v="7560" actId="6549"/>
          <ac:spMkLst>
            <pc:docMk/>
            <pc:sldMk cId="0" sldId="258"/>
            <ac:spMk id="18" creationId="{2D5B3B67-2151-44AA-9114-E68906AC2539}"/>
          </ac:spMkLst>
        </pc:spChg>
        <pc:picChg chg="add del mod ord">
          <ac:chgData name="Konstantinos Leptokaropoulos" userId="2b04b09c-5493-4181-9178-a001746551f1" providerId="ADAL" clId="{7FDBE9FE-DAE2-4189-BB74-0C4B9B273F27}" dt="2022-03-22T12:02:27.272" v="108" actId="21"/>
          <ac:picMkLst>
            <pc:docMk/>
            <pc:sldMk cId="0" sldId="258"/>
            <ac:picMk id="3" creationId="{5AD7B656-9FEF-4210-8F81-07A820E2D4E8}"/>
          </ac:picMkLst>
        </pc:picChg>
        <pc:picChg chg="mod">
          <ac:chgData name="Konstantinos Leptokaropoulos" userId="2b04b09c-5493-4181-9178-a001746551f1" providerId="ADAL" clId="{7FDBE9FE-DAE2-4189-BB74-0C4B9B273F27}" dt="2022-03-24T14:13:05.220" v="7564" actId="1035"/>
          <ac:picMkLst>
            <pc:docMk/>
            <pc:sldMk cId="0" sldId="258"/>
            <ac:picMk id="1026" creationId="{A157571B-2EF9-435D-B551-A1B5592C5B01}"/>
          </ac:picMkLst>
        </pc:picChg>
      </pc:sldChg>
      <pc:sldChg chg="addSp delSp modSp mod">
        <pc:chgData name="Konstantinos Leptokaropoulos" userId="2b04b09c-5493-4181-9178-a001746551f1" providerId="ADAL" clId="{7FDBE9FE-DAE2-4189-BB74-0C4B9B273F27}" dt="2022-03-24T15:34:50.622" v="7807" actId="1035"/>
        <pc:sldMkLst>
          <pc:docMk/>
          <pc:sldMk cId="217866266" sldId="259"/>
        </pc:sldMkLst>
        <pc:spChg chg="mod">
          <ac:chgData name="Konstantinos Leptokaropoulos" userId="2b04b09c-5493-4181-9178-a001746551f1" providerId="ADAL" clId="{7FDBE9FE-DAE2-4189-BB74-0C4B9B273F27}" dt="2022-03-24T13:03:26.133" v="7255" actId="5793"/>
          <ac:spMkLst>
            <pc:docMk/>
            <pc:sldMk cId="217866266" sldId="259"/>
            <ac:spMk id="5" creationId="{A2136A23-24AA-4A12-81D6-BFE4999A95AE}"/>
          </ac:spMkLst>
        </pc:spChg>
        <pc:spChg chg="mod">
          <ac:chgData name="Konstantinos Leptokaropoulos" userId="2b04b09c-5493-4181-9178-a001746551f1" providerId="ADAL" clId="{7FDBE9FE-DAE2-4189-BB74-0C4B9B273F27}" dt="2022-03-24T15:34:50.622" v="7807" actId="1035"/>
          <ac:spMkLst>
            <pc:docMk/>
            <pc:sldMk cId="217866266" sldId="259"/>
            <ac:spMk id="7" creationId="{619754A6-FE7C-4022-8861-E7EBAA186569}"/>
          </ac:spMkLst>
        </pc:spChg>
        <pc:spChg chg="mod">
          <ac:chgData name="Konstantinos Leptokaropoulos" userId="2b04b09c-5493-4181-9178-a001746551f1" providerId="ADAL" clId="{7FDBE9FE-DAE2-4189-BB74-0C4B9B273F27}" dt="2022-03-24T08:08:51.431" v="2699" actId="113"/>
          <ac:spMkLst>
            <pc:docMk/>
            <pc:sldMk cId="217866266" sldId="259"/>
            <ac:spMk id="8" creationId="{0FBF2B3E-3233-4ED7-80BB-5DFD7C97ED1B}"/>
          </ac:spMkLst>
        </pc:spChg>
        <pc:spChg chg="add del mod">
          <ac:chgData name="Konstantinos Leptokaropoulos" userId="2b04b09c-5493-4181-9178-a001746551f1" providerId="ADAL" clId="{7FDBE9FE-DAE2-4189-BB74-0C4B9B273F27}" dt="2022-03-24T14:08:29.608" v="7548" actId="478"/>
          <ac:spMkLst>
            <pc:docMk/>
            <pc:sldMk cId="217866266" sldId="259"/>
            <ac:spMk id="10" creationId="{85B003FE-28DD-4DF9-9A24-CF54B4F3E1CF}"/>
          </ac:spMkLst>
        </pc:spChg>
        <pc:picChg chg="add del mod">
          <ac:chgData name="Konstantinos Leptokaropoulos" userId="2b04b09c-5493-4181-9178-a001746551f1" providerId="ADAL" clId="{7FDBE9FE-DAE2-4189-BB74-0C4B9B273F27}" dt="2022-03-22T12:02:59.243" v="115" actId="21"/>
          <ac:picMkLst>
            <pc:docMk/>
            <pc:sldMk cId="217866266" sldId="259"/>
            <ac:picMk id="9" creationId="{893841A1-BCBB-4833-9353-953FF8F4B06D}"/>
          </ac:picMkLst>
        </pc:picChg>
        <pc:picChg chg="add mod">
          <ac:chgData name="Konstantinos Leptokaropoulos" userId="2b04b09c-5493-4181-9178-a001746551f1" providerId="ADAL" clId="{7FDBE9FE-DAE2-4189-BB74-0C4B9B273F27}" dt="2022-03-24T13:57:02.960" v="7267" actId="14100"/>
          <ac:picMkLst>
            <pc:docMk/>
            <pc:sldMk cId="217866266" sldId="259"/>
            <ac:picMk id="9" creationId="{E59D2478-2037-4D1D-B21F-095DA50BE8A5}"/>
          </ac:picMkLst>
        </pc:picChg>
      </pc:sldChg>
      <pc:sldChg chg="addSp delSp modSp mod">
        <pc:chgData name="Konstantinos Leptokaropoulos" userId="2b04b09c-5493-4181-9178-a001746551f1" providerId="ADAL" clId="{7FDBE9FE-DAE2-4189-BB74-0C4B9B273F27}" dt="2022-03-24T13:57:14.961" v="7269"/>
        <pc:sldMkLst>
          <pc:docMk/>
          <pc:sldMk cId="912430917" sldId="260"/>
        </pc:sldMkLst>
        <pc:spChg chg="mod">
          <ac:chgData name="Konstantinos Leptokaropoulos" userId="2b04b09c-5493-4181-9178-a001746551f1" providerId="ADAL" clId="{7FDBE9FE-DAE2-4189-BB74-0C4B9B273F27}" dt="2022-03-24T09:42:47.590" v="4621" actId="2711"/>
          <ac:spMkLst>
            <pc:docMk/>
            <pc:sldMk cId="912430917" sldId="260"/>
            <ac:spMk id="2" creationId="{F9521669-0041-42E1-B12C-8086E48F4359}"/>
          </ac:spMkLst>
        </pc:spChg>
        <pc:spChg chg="del mod">
          <ac:chgData name="Konstantinos Leptokaropoulos" userId="2b04b09c-5493-4181-9178-a001746551f1" providerId="ADAL" clId="{7FDBE9FE-DAE2-4189-BB74-0C4B9B273F27}" dt="2022-03-24T09:42:01.700" v="4614" actId="478"/>
          <ac:spMkLst>
            <pc:docMk/>
            <pc:sldMk cId="912430917" sldId="260"/>
            <ac:spMk id="3" creationId="{C3632BF5-F8DB-47C0-8C50-0AD456842113}"/>
          </ac:spMkLst>
        </pc:spChg>
        <pc:spChg chg="mod">
          <ac:chgData name="Konstantinos Leptokaropoulos" userId="2b04b09c-5493-4181-9178-a001746551f1" providerId="ADAL" clId="{7FDBE9FE-DAE2-4189-BB74-0C4B9B273F27}" dt="2022-03-24T13:03:22.166" v="7251" actId="5793"/>
          <ac:spMkLst>
            <pc:docMk/>
            <pc:sldMk cId="912430917" sldId="260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9:41:24.267" v="4610" actId="14100"/>
          <ac:spMkLst>
            <pc:docMk/>
            <pc:sldMk cId="912430917" sldId="260"/>
            <ac:spMk id="7" creationId="{5C56ECFF-B011-4FD2-8BBA-E8D389CF45B0}"/>
          </ac:spMkLst>
        </pc:spChg>
        <pc:spChg chg="add mod">
          <ac:chgData name="Konstantinos Leptokaropoulos" userId="2b04b09c-5493-4181-9178-a001746551f1" providerId="ADAL" clId="{7FDBE9FE-DAE2-4189-BB74-0C4B9B273F27}" dt="2022-03-24T10:17:48.016" v="5172" actId="6549"/>
          <ac:spMkLst>
            <pc:docMk/>
            <pc:sldMk cId="912430917" sldId="260"/>
            <ac:spMk id="9" creationId="{CBF5D1B1-EF36-4CE8-858E-92FED849565E}"/>
          </ac:spMkLst>
        </pc:spChg>
        <pc:picChg chg="add mod">
          <ac:chgData name="Konstantinos Leptokaropoulos" userId="2b04b09c-5493-4181-9178-a001746551f1" providerId="ADAL" clId="{7FDBE9FE-DAE2-4189-BB74-0C4B9B273F27}" dt="2022-03-24T13:57:14.961" v="7269"/>
          <ac:picMkLst>
            <pc:docMk/>
            <pc:sldMk cId="912430917" sldId="260"/>
            <ac:picMk id="10" creationId="{99EEC335-E021-4C71-A766-1E2B13F4D9EF}"/>
          </ac:picMkLst>
        </pc:picChg>
      </pc:sldChg>
      <pc:sldChg chg="addSp modSp del mod">
        <pc:chgData name="Konstantinos Leptokaropoulos" userId="2b04b09c-5493-4181-9178-a001746551f1" providerId="ADAL" clId="{7FDBE9FE-DAE2-4189-BB74-0C4B9B273F27}" dt="2022-03-22T15:08:30.231" v="1459" actId="2696"/>
        <pc:sldMkLst>
          <pc:docMk/>
          <pc:sldMk cId="2193633496" sldId="261"/>
        </pc:sldMkLst>
        <pc:picChg chg="add mod ord">
          <ac:chgData name="Konstantinos Leptokaropoulos" userId="2b04b09c-5493-4181-9178-a001746551f1" providerId="ADAL" clId="{7FDBE9FE-DAE2-4189-BB74-0C4B9B273F27}" dt="2022-03-22T12:03:08.697" v="117" actId="167"/>
          <ac:picMkLst>
            <pc:docMk/>
            <pc:sldMk cId="2193633496" sldId="261"/>
            <ac:picMk id="5" creationId="{B72E625E-D4B6-426F-B2E7-61C0E528459D}"/>
          </ac:picMkLst>
        </pc:picChg>
      </pc:sldChg>
      <pc:sldChg chg="addSp delSp modSp mod modAnim">
        <pc:chgData name="Konstantinos Leptokaropoulos" userId="2b04b09c-5493-4181-9178-a001746551f1" providerId="ADAL" clId="{7FDBE9FE-DAE2-4189-BB74-0C4B9B273F27}" dt="2022-03-24T15:38:07.863" v="7826" actId="6549"/>
        <pc:sldMkLst>
          <pc:docMk/>
          <pc:sldMk cId="3296880051" sldId="262"/>
        </pc:sldMkLst>
        <pc:spChg chg="mod">
          <ac:chgData name="Konstantinos Leptokaropoulos" userId="2b04b09c-5493-4181-9178-a001746551f1" providerId="ADAL" clId="{7FDBE9FE-DAE2-4189-BB74-0C4B9B273F27}" dt="2022-03-24T15:35:52.769" v="7815" actId="20577"/>
          <ac:spMkLst>
            <pc:docMk/>
            <pc:sldMk cId="3296880051" sldId="262"/>
            <ac:spMk id="2" creationId="{F9521669-0041-42E1-B12C-8086E48F4359}"/>
          </ac:spMkLst>
        </pc:spChg>
        <pc:spChg chg="add del mod">
          <ac:chgData name="Konstantinos Leptokaropoulos" userId="2b04b09c-5493-4181-9178-a001746551f1" providerId="ADAL" clId="{7FDBE9FE-DAE2-4189-BB74-0C4B9B273F27}" dt="2022-03-24T09:51:39.197" v="4767" actId="478"/>
          <ac:spMkLst>
            <pc:docMk/>
            <pc:sldMk cId="3296880051" sldId="262"/>
            <ac:spMk id="3" creationId="{A535247F-B7E9-4127-AC8E-F49DB6FC340B}"/>
          </ac:spMkLst>
        </pc:spChg>
        <pc:spChg chg="mod">
          <ac:chgData name="Konstantinos Leptokaropoulos" userId="2b04b09c-5493-4181-9178-a001746551f1" providerId="ADAL" clId="{7FDBE9FE-DAE2-4189-BB74-0C4B9B273F27}" dt="2022-03-24T13:03:20.535" v="7249" actId="5793"/>
          <ac:spMkLst>
            <pc:docMk/>
            <pc:sldMk cId="3296880051" sldId="262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7:25.844" v="2960"/>
          <ac:spMkLst>
            <pc:docMk/>
            <pc:sldMk cId="3296880051" sldId="262"/>
            <ac:spMk id="7" creationId="{5C56ECFF-B011-4FD2-8BBA-E8D389CF45B0}"/>
          </ac:spMkLst>
        </pc:spChg>
        <pc:spChg chg="add mod">
          <ac:chgData name="Konstantinos Leptokaropoulos" userId="2b04b09c-5493-4181-9178-a001746551f1" providerId="ADAL" clId="{7FDBE9FE-DAE2-4189-BB74-0C4B9B273F27}" dt="2022-03-24T14:22:53.016" v="7602" actId="1035"/>
          <ac:spMkLst>
            <pc:docMk/>
            <pc:sldMk cId="3296880051" sldId="262"/>
            <ac:spMk id="8" creationId="{B5B3AD20-98C7-4264-873F-DCCA7D3A74C0}"/>
          </ac:spMkLst>
        </pc:spChg>
        <pc:spChg chg="add del mod">
          <ac:chgData name="Konstantinos Leptokaropoulos" userId="2b04b09c-5493-4181-9178-a001746551f1" providerId="ADAL" clId="{7FDBE9FE-DAE2-4189-BB74-0C4B9B273F27}" dt="2022-03-24T10:01:21.942" v="4867"/>
          <ac:spMkLst>
            <pc:docMk/>
            <pc:sldMk cId="3296880051" sldId="262"/>
            <ac:spMk id="9" creationId="{6BD6478A-CBE3-4A8B-86FA-AFEA7393292A}"/>
          </ac:spMkLst>
        </pc:spChg>
        <pc:spChg chg="mod">
          <ac:chgData name="Konstantinos Leptokaropoulos" userId="2b04b09c-5493-4181-9178-a001746551f1" providerId="ADAL" clId="{7FDBE9FE-DAE2-4189-BB74-0C4B9B273F27}" dt="2022-03-24T09:43:49.699" v="4628" actId="6549"/>
          <ac:spMkLst>
            <pc:docMk/>
            <pc:sldMk cId="3296880051" sldId="262"/>
            <ac:spMk id="12" creationId="{4A0B1292-B263-41E3-90CF-0ED5B39FB10D}"/>
          </ac:spMkLst>
        </pc:spChg>
        <pc:spChg chg="del mod">
          <ac:chgData name="Konstantinos Leptokaropoulos" userId="2b04b09c-5493-4181-9178-a001746551f1" providerId="ADAL" clId="{7FDBE9FE-DAE2-4189-BB74-0C4B9B273F27}" dt="2022-03-24T09:44:00.589" v="4632"/>
          <ac:spMkLst>
            <pc:docMk/>
            <pc:sldMk cId="3296880051" sldId="262"/>
            <ac:spMk id="15" creationId="{453D9D5F-B8D4-47D9-A506-147F40832C33}"/>
          </ac:spMkLst>
        </pc:spChg>
        <pc:spChg chg="mod">
          <ac:chgData name="Konstantinos Leptokaropoulos" userId="2b04b09c-5493-4181-9178-a001746551f1" providerId="ADAL" clId="{7FDBE9FE-DAE2-4189-BB74-0C4B9B273F27}" dt="2022-03-24T14:22:53.016" v="7602" actId="1035"/>
          <ac:spMkLst>
            <pc:docMk/>
            <pc:sldMk cId="3296880051" sldId="262"/>
            <ac:spMk id="16" creationId="{50358E42-5B8B-401D-B251-95CDFFB6A1C6}"/>
          </ac:spMkLst>
        </pc:spChg>
        <pc:spChg chg="mod">
          <ac:chgData name="Konstantinos Leptokaropoulos" userId="2b04b09c-5493-4181-9178-a001746551f1" providerId="ADAL" clId="{7FDBE9FE-DAE2-4189-BB74-0C4B9B273F27}" dt="2022-03-24T15:38:07.863" v="7826" actId="6549"/>
          <ac:spMkLst>
            <pc:docMk/>
            <pc:sldMk cId="3296880051" sldId="262"/>
            <ac:spMk id="17" creationId="{BA49B48A-CAC0-4031-A5A7-31F526178B35}"/>
          </ac:spMkLst>
        </pc:spChg>
        <pc:spChg chg="del mod">
          <ac:chgData name="Konstantinos Leptokaropoulos" userId="2b04b09c-5493-4181-9178-a001746551f1" providerId="ADAL" clId="{7FDBE9FE-DAE2-4189-BB74-0C4B9B273F27}" dt="2022-03-24T09:44:00.590" v="4634"/>
          <ac:spMkLst>
            <pc:docMk/>
            <pc:sldMk cId="3296880051" sldId="262"/>
            <ac:spMk id="19" creationId="{C2ABBEAD-D733-4E09-BCCF-881B4CF15E01}"/>
          </ac:spMkLst>
        </pc:spChg>
        <pc:spChg chg="del mod">
          <ac:chgData name="Konstantinos Leptokaropoulos" userId="2b04b09c-5493-4181-9178-a001746551f1" providerId="ADAL" clId="{7FDBE9FE-DAE2-4189-BB74-0C4B9B273F27}" dt="2022-03-24T09:44:07.229" v="4638"/>
          <ac:spMkLst>
            <pc:docMk/>
            <pc:sldMk cId="3296880051" sldId="262"/>
            <ac:spMk id="20" creationId="{AC2779DF-A3C3-4716-A7BF-6E0AC3482922}"/>
          </ac:spMkLst>
        </pc:spChg>
        <pc:spChg chg="add mod">
          <ac:chgData name="Konstantinos Leptokaropoulos" userId="2b04b09c-5493-4181-9178-a001746551f1" providerId="ADAL" clId="{7FDBE9FE-DAE2-4189-BB74-0C4B9B273F27}" dt="2022-03-24T14:22:58.024" v="7628" actId="1035"/>
          <ac:spMkLst>
            <pc:docMk/>
            <pc:sldMk cId="3296880051" sldId="262"/>
            <ac:spMk id="21" creationId="{272FE2B5-8555-4715-8313-9DA62DA36B70}"/>
          </ac:spMkLst>
        </pc:spChg>
        <pc:spChg chg="add mod">
          <ac:chgData name="Konstantinos Leptokaropoulos" userId="2b04b09c-5493-4181-9178-a001746551f1" providerId="ADAL" clId="{7FDBE9FE-DAE2-4189-BB74-0C4B9B273F27}" dt="2022-03-24T14:26:45.330" v="7778" actId="114"/>
          <ac:spMkLst>
            <pc:docMk/>
            <pc:sldMk cId="3296880051" sldId="262"/>
            <ac:spMk id="23" creationId="{F7366259-56EE-446D-94C4-67B467F95AC3}"/>
          </ac:spMkLst>
        </pc:spChg>
        <pc:picChg chg="mod">
          <ac:chgData name="Konstantinos Leptokaropoulos" userId="2b04b09c-5493-4181-9178-a001746551f1" providerId="ADAL" clId="{7FDBE9FE-DAE2-4189-BB74-0C4B9B273F27}" dt="2022-03-24T14:22:53.016" v="7602" actId="1035"/>
          <ac:picMkLst>
            <pc:docMk/>
            <pc:sldMk cId="3296880051" sldId="262"/>
            <ac:picMk id="13" creationId="{02212E3E-5F7F-4166-912D-AD0BC8CFC987}"/>
          </ac:picMkLst>
        </pc:picChg>
        <pc:picChg chg="mod">
          <ac:chgData name="Konstantinos Leptokaropoulos" userId="2b04b09c-5493-4181-9178-a001746551f1" providerId="ADAL" clId="{7FDBE9FE-DAE2-4189-BB74-0C4B9B273F27}" dt="2022-03-24T09:44:35.865" v="4664" actId="1076"/>
          <ac:picMkLst>
            <pc:docMk/>
            <pc:sldMk cId="3296880051" sldId="262"/>
            <ac:picMk id="14" creationId="{2C9FD4F8-69B1-4F3E-B013-8FC59C2F6D64}"/>
          </ac:picMkLst>
        </pc:picChg>
        <pc:picChg chg="mod">
          <ac:chgData name="Konstantinos Leptokaropoulos" userId="2b04b09c-5493-4181-9178-a001746551f1" providerId="ADAL" clId="{7FDBE9FE-DAE2-4189-BB74-0C4B9B273F27}" dt="2022-03-24T14:22:58.024" v="7628" actId="1035"/>
          <ac:picMkLst>
            <pc:docMk/>
            <pc:sldMk cId="3296880051" sldId="262"/>
            <ac:picMk id="18" creationId="{81C1D888-07A5-4CC3-A83A-02BC792E5ED5}"/>
          </ac:picMkLst>
        </pc:picChg>
        <pc:picChg chg="add mod">
          <ac:chgData name="Konstantinos Leptokaropoulos" userId="2b04b09c-5493-4181-9178-a001746551f1" providerId="ADAL" clId="{7FDBE9FE-DAE2-4189-BB74-0C4B9B273F27}" dt="2022-03-24T13:57:15.887" v="7270"/>
          <ac:picMkLst>
            <pc:docMk/>
            <pc:sldMk cId="3296880051" sldId="262"/>
            <ac:picMk id="22" creationId="{B8ADD96A-4E6C-4841-AB2D-910E750EFBF8}"/>
          </ac:picMkLst>
        </pc:picChg>
      </pc:sldChg>
      <pc:sldChg chg="addSp delSp modSp mod modAnim">
        <pc:chgData name="Konstantinos Leptokaropoulos" userId="2b04b09c-5493-4181-9178-a001746551f1" providerId="ADAL" clId="{7FDBE9FE-DAE2-4189-BB74-0C4B9B273F27}" dt="2022-03-24T14:22:09.082" v="7583" actId="478"/>
        <pc:sldMkLst>
          <pc:docMk/>
          <pc:sldMk cId="1234808910" sldId="263"/>
        </pc:sldMkLst>
        <pc:spChg chg="mod">
          <ac:chgData name="Konstantinos Leptokaropoulos" userId="2b04b09c-5493-4181-9178-a001746551f1" providerId="ADAL" clId="{7FDBE9FE-DAE2-4189-BB74-0C4B9B273F27}" dt="2022-03-24T10:06:31.681" v="4879" actId="115"/>
          <ac:spMkLst>
            <pc:docMk/>
            <pc:sldMk cId="1234808910" sldId="263"/>
            <ac:spMk id="2" creationId="{F9521669-0041-42E1-B12C-8086E48F4359}"/>
          </ac:spMkLst>
        </pc:spChg>
        <pc:spChg chg="add mod">
          <ac:chgData name="Konstantinos Leptokaropoulos" userId="2b04b09c-5493-4181-9178-a001746551f1" providerId="ADAL" clId="{7FDBE9FE-DAE2-4189-BB74-0C4B9B273F27}" dt="2022-03-24T07:53:01.178" v="2470" actId="692"/>
          <ac:spMkLst>
            <pc:docMk/>
            <pc:sldMk cId="1234808910" sldId="263"/>
            <ac:spMk id="3" creationId="{28F58BBC-1358-44DF-8A2C-3FF95C5E7997}"/>
          </ac:spMkLst>
        </pc:spChg>
        <pc:spChg chg="mod">
          <ac:chgData name="Konstantinos Leptokaropoulos" userId="2b04b09c-5493-4181-9178-a001746551f1" providerId="ADAL" clId="{7FDBE9FE-DAE2-4189-BB74-0C4B9B273F27}" dt="2022-03-24T13:03:15.676" v="7245" actId="5793"/>
          <ac:spMkLst>
            <pc:docMk/>
            <pc:sldMk cId="1234808910" sldId="263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7:31.279" v="2962"/>
          <ac:spMkLst>
            <pc:docMk/>
            <pc:sldMk cId="1234808910" sldId="263"/>
            <ac:spMk id="7" creationId="{5C56ECFF-B011-4FD2-8BBA-E8D389CF45B0}"/>
          </ac:spMkLst>
        </pc:spChg>
        <pc:spChg chg="add del mod">
          <ac:chgData name="Konstantinos Leptokaropoulos" userId="2b04b09c-5493-4181-9178-a001746551f1" providerId="ADAL" clId="{7FDBE9FE-DAE2-4189-BB74-0C4B9B273F27}" dt="2022-03-24T14:22:09.082" v="7583" actId="478"/>
          <ac:spMkLst>
            <pc:docMk/>
            <pc:sldMk cId="1234808910" sldId="263"/>
            <ac:spMk id="8" creationId="{CFBC3FD6-3BF4-499B-B816-5CD1A1BF29B4}"/>
          </ac:spMkLst>
        </pc:spChg>
        <pc:spChg chg="mod">
          <ac:chgData name="Konstantinos Leptokaropoulos" userId="2b04b09c-5493-4181-9178-a001746551f1" providerId="ADAL" clId="{7FDBE9FE-DAE2-4189-BB74-0C4B9B273F27}" dt="2022-03-24T07:52:04.735" v="2444" actId="1076"/>
          <ac:spMkLst>
            <pc:docMk/>
            <pc:sldMk cId="1234808910" sldId="263"/>
            <ac:spMk id="16" creationId="{7FE6C8A9-1958-4C71-9028-00605063B635}"/>
          </ac:spMkLst>
        </pc:spChg>
        <pc:spChg chg="mod">
          <ac:chgData name="Konstantinos Leptokaropoulos" userId="2b04b09c-5493-4181-9178-a001746551f1" providerId="ADAL" clId="{7FDBE9FE-DAE2-4189-BB74-0C4B9B273F27}" dt="2022-03-24T07:51:54.566" v="2442" actId="1076"/>
          <ac:spMkLst>
            <pc:docMk/>
            <pc:sldMk cId="1234808910" sldId="263"/>
            <ac:spMk id="17" creationId="{45E6F400-D085-43EE-87EB-A860CED854E7}"/>
          </ac:spMkLst>
        </pc:spChg>
        <pc:spChg chg="mod">
          <ac:chgData name="Konstantinos Leptokaropoulos" userId="2b04b09c-5493-4181-9178-a001746551f1" providerId="ADAL" clId="{7FDBE9FE-DAE2-4189-BB74-0C4B9B273F27}" dt="2022-03-24T07:52:02.230" v="2443" actId="1076"/>
          <ac:spMkLst>
            <pc:docMk/>
            <pc:sldMk cId="1234808910" sldId="263"/>
            <ac:spMk id="18" creationId="{2C4F32DB-D0BA-46E2-A4E9-DE1C177A17A8}"/>
          </ac:spMkLst>
        </pc:spChg>
        <pc:spChg chg="mod">
          <ac:chgData name="Konstantinos Leptokaropoulos" userId="2b04b09c-5493-4181-9178-a001746551f1" providerId="ADAL" clId="{7FDBE9FE-DAE2-4189-BB74-0C4B9B273F27}" dt="2022-03-24T07:51:41.006" v="2440" actId="1076"/>
          <ac:spMkLst>
            <pc:docMk/>
            <pc:sldMk cId="1234808910" sldId="263"/>
            <ac:spMk id="19" creationId="{06AAFEB4-F57F-48D7-A558-F7D54A3F97D1}"/>
          </ac:spMkLst>
        </pc:spChg>
        <pc:picChg chg="mod">
          <ac:chgData name="Konstantinos Leptokaropoulos" userId="2b04b09c-5493-4181-9178-a001746551f1" providerId="ADAL" clId="{7FDBE9FE-DAE2-4189-BB74-0C4B9B273F27}" dt="2022-03-24T07:52:17.672" v="2453" actId="1035"/>
          <ac:picMkLst>
            <pc:docMk/>
            <pc:sldMk cId="1234808910" sldId="263"/>
            <ac:picMk id="10" creationId="{4528A63F-AA78-4D2B-BD5F-A905E91CAEA2}"/>
          </ac:picMkLst>
        </pc:picChg>
        <pc:picChg chg="mod">
          <ac:chgData name="Konstantinos Leptokaropoulos" userId="2b04b09c-5493-4181-9178-a001746551f1" providerId="ADAL" clId="{7FDBE9FE-DAE2-4189-BB74-0C4B9B273F27}" dt="2022-03-24T07:52:22.407" v="2463" actId="1038"/>
          <ac:picMkLst>
            <pc:docMk/>
            <pc:sldMk cId="1234808910" sldId="263"/>
            <ac:picMk id="11" creationId="{C324F296-1D6C-431D-BFAD-865ACE58980D}"/>
          </ac:picMkLst>
        </pc:picChg>
        <pc:picChg chg="mod">
          <ac:chgData name="Konstantinos Leptokaropoulos" userId="2b04b09c-5493-4181-9178-a001746551f1" providerId="ADAL" clId="{7FDBE9FE-DAE2-4189-BB74-0C4B9B273F27}" dt="2022-03-24T07:52:14.904" v="2449" actId="1035"/>
          <ac:picMkLst>
            <pc:docMk/>
            <pc:sldMk cId="1234808910" sldId="263"/>
            <ac:picMk id="12" creationId="{68477734-5C85-4515-9BA2-4E1679D53727}"/>
          </ac:picMkLst>
        </pc:picChg>
        <pc:picChg chg="add mod">
          <ac:chgData name="Konstantinos Leptokaropoulos" userId="2b04b09c-5493-4181-9178-a001746551f1" providerId="ADAL" clId="{7FDBE9FE-DAE2-4189-BB74-0C4B9B273F27}" dt="2022-03-24T13:57:17.780" v="7272"/>
          <ac:picMkLst>
            <pc:docMk/>
            <pc:sldMk cId="1234808910" sldId="263"/>
            <ac:picMk id="24" creationId="{6784BA22-37D2-418E-A495-148A90A3BCF6}"/>
          </ac:picMkLst>
        </pc:picChg>
      </pc:sldChg>
      <pc:sldChg chg="addSp modSp mod">
        <pc:chgData name="Konstantinos Leptokaropoulos" userId="2b04b09c-5493-4181-9178-a001746551f1" providerId="ADAL" clId="{7FDBE9FE-DAE2-4189-BB74-0C4B9B273F27}" dt="2022-03-24T15:39:46.371" v="7828" actId="403"/>
        <pc:sldMkLst>
          <pc:docMk/>
          <pc:sldMk cId="3091231536" sldId="264"/>
        </pc:sldMkLst>
        <pc:spChg chg="mod">
          <ac:chgData name="Konstantinos Leptokaropoulos" userId="2b04b09c-5493-4181-9178-a001746551f1" providerId="ADAL" clId="{7FDBE9FE-DAE2-4189-BB74-0C4B9B273F27}" dt="2022-03-22T15:15:29.742" v="1476" actId="27636"/>
          <ac:spMkLst>
            <pc:docMk/>
            <pc:sldMk cId="3091231536" sldId="264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7FDBE9FE-DAE2-4189-BB74-0C4B9B273F27}" dt="2022-03-24T15:39:46.371" v="7828" actId="403"/>
          <ac:spMkLst>
            <pc:docMk/>
            <pc:sldMk cId="3091231536" sldId="264"/>
            <ac:spMk id="3" creationId="{3C7F2050-55F5-41AA-8A68-818BC4E7B0E1}"/>
          </ac:spMkLst>
        </pc:spChg>
        <pc:spChg chg="mod">
          <ac:chgData name="Konstantinos Leptokaropoulos" userId="2b04b09c-5493-4181-9178-a001746551f1" providerId="ADAL" clId="{7FDBE9FE-DAE2-4189-BB74-0C4B9B273F27}" dt="2022-03-24T13:03:17.656" v="7247" actId="5793"/>
          <ac:spMkLst>
            <pc:docMk/>
            <pc:sldMk cId="3091231536" sldId="264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7:28.671" v="2961"/>
          <ac:spMkLst>
            <pc:docMk/>
            <pc:sldMk cId="3091231536" sldId="264"/>
            <ac:spMk id="7" creationId="{5C56ECFF-B011-4FD2-8BBA-E8D389CF45B0}"/>
          </ac:spMkLst>
        </pc:spChg>
        <pc:spChg chg="add mod">
          <ac:chgData name="Konstantinos Leptokaropoulos" userId="2b04b09c-5493-4181-9178-a001746551f1" providerId="ADAL" clId="{7FDBE9FE-DAE2-4189-BB74-0C4B9B273F27}" dt="2022-03-22T14:06:43.952" v="650" actId="207"/>
          <ac:spMkLst>
            <pc:docMk/>
            <pc:sldMk cId="3091231536" sldId="264"/>
            <ac:spMk id="12" creationId="{7029897C-7C74-4B52-9B89-6B23AB64F1AD}"/>
          </ac:spMkLst>
        </pc:spChg>
        <pc:spChg chg="add mod">
          <ac:chgData name="Konstantinos Leptokaropoulos" userId="2b04b09c-5493-4181-9178-a001746551f1" providerId="ADAL" clId="{7FDBE9FE-DAE2-4189-BB74-0C4B9B273F27}" dt="2022-03-22T15:37:28.795" v="2278" actId="1076"/>
          <ac:spMkLst>
            <pc:docMk/>
            <pc:sldMk cId="3091231536" sldId="264"/>
            <ac:spMk id="13" creationId="{705B83E1-45CD-493E-8A9D-4112A0ADC98D}"/>
          </ac:spMkLst>
        </pc:spChg>
        <pc:picChg chg="add mod">
          <ac:chgData name="Konstantinos Leptokaropoulos" userId="2b04b09c-5493-4181-9178-a001746551f1" providerId="ADAL" clId="{7FDBE9FE-DAE2-4189-BB74-0C4B9B273F27}" dt="2022-03-22T15:37:20.167" v="2264" actId="14100"/>
          <ac:picMkLst>
            <pc:docMk/>
            <pc:sldMk cId="3091231536" sldId="264"/>
            <ac:picMk id="9" creationId="{06BA1347-9591-46BF-B1A9-151B41660318}"/>
          </ac:picMkLst>
        </pc:picChg>
        <pc:picChg chg="add mod">
          <ac:chgData name="Konstantinos Leptokaropoulos" userId="2b04b09c-5493-4181-9178-a001746551f1" providerId="ADAL" clId="{7FDBE9FE-DAE2-4189-BB74-0C4B9B273F27}" dt="2022-03-22T15:37:23.745" v="2277" actId="1035"/>
          <ac:picMkLst>
            <pc:docMk/>
            <pc:sldMk cId="3091231536" sldId="264"/>
            <ac:picMk id="11" creationId="{54DA35A8-C333-416A-A21B-EC8F6A407849}"/>
          </ac:picMkLst>
        </pc:picChg>
        <pc:picChg chg="add mod">
          <ac:chgData name="Konstantinos Leptokaropoulos" userId="2b04b09c-5493-4181-9178-a001746551f1" providerId="ADAL" clId="{7FDBE9FE-DAE2-4189-BB74-0C4B9B273F27}" dt="2022-03-24T13:57:16.803" v="7271"/>
          <ac:picMkLst>
            <pc:docMk/>
            <pc:sldMk cId="3091231536" sldId="264"/>
            <ac:picMk id="14" creationId="{C7FC115A-C919-4DE5-91A4-F0F4DDE7AC0C}"/>
          </ac:picMkLst>
        </pc:picChg>
      </pc:sldChg>
      <pc:sldChg chg="addSp delSp modSp mod delAnim modAnim">
        <pc:chgData name="Konstantinos Leptokaropoulos" userId="2b04b09c-5493-4181-9178-a001746551f1" providerId="ADAL" clId="{7FDBE9FE-DAE2-4189-BB74-0C4B9B273F27}" dt="2022-03-24T14:10:44.578" v="7559" actId="1076"/>
        <pc:sldMkLst>
          <pc:docMk/>
          <pc:sldMk cId="1572374187" sldId="265"/>
        </pc:sldMkLst>
        <pc:spChg chg="mod">
          <ac:chgData name="Konstantinos Leptokaropoulos" userId="2b04b09c-5493-4181-9178-a001746551f1" providerId="ADAL" clId="{7FDBE9FE-DAE2-4189-BB74-0C4B9B273F27}" dt="2022-03-22T15:15:18.638" v="1472" actId="108"/>
          <ac:spMkLst>
            <pc:docMk/>
            <pc:sldMk cId="1572374187" sldId="265"/>
            <ac:spMk id="2" creationId="{F9521669-0041-42E1-B12C-8086E48F4359}"/>
          </ac:spMkLst>
        </pc:spChg>
        <pc:spChg chg="add mod">
          <ac:chgData name="Konstantinos Leptokaropoulos" userId="2b04b09c-5493-4181-9178-a001746551f1" providerId="ADAL" clId="{7FDBE9FE-DAE2-4189-BB74-0C4B9B273F27}" dt="2022-03-24T10:07:16.122" v="4880" actId="767"/>
          <ac:spMkLst>
            <pc:docMk/>
            <pc:sldMk cId="1572374187" sldId="265"/>
            <ac:spMk id="3" creationId="{9A9A0FE0-7131-431F-A59F-5AE7597926F0}"/>
          </ac:spMkLst>
        </pc:spChg>
        <pc:spChg chg="mod">
          <ac:chgData name="Konstantinos Leptokaropoulos" userId="2b04b09c-5493-4181-9178-a001746551f1" providerId="ADAL" clId="{7FDBE9FE-DAE2-4189-BB74-0C4B9B273F27}" dt="2022-03-24T13:03:08.133" v="7242" actId="5793"/>
          <ac:spMkLst>
            <pc:docMk/>
            <pc:sldMk cId="1572374187" sldId="265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7:33.556" v="2963"/>
          <ac:spMkLst>
            <pc:docMk/>
            <pc:sldMk cId="1572374187" sldId="265"/>
            <ac:spMk id="7" creationId="{5C56ECFF-B011-4FD2-8BBA-E8D389CF45B0}"/>
          </ac:spMkLst>
        </pc:spChg>
        <pc:spChg chg="mod">
          <ac:chgData name="Konstantinos Leptokaropoulos" userId="2b04b09c-5493-4181-9178-a001746551f1" providerId="ADAL" clId="{7FDBE9FE-DAE2-4189-BB74-0C4B9B273F27}" dt="2022-03-24T10:16:39.501" v="5074" actId="255"/>
          <ac:spMkLst>
            <pc:docMk/>
            <pc:sldMk cId="1572374187" sldId="265"/>
            <ac:spMk id="9" creationId="{0349C0F3-341D-4EB3-B709-9965B8501FB9}"/>
          </ac:spMkLst>
        </pc:spChg>
        <pc:spChg chg="add del mod">
          <ac:chgData name="Konstantinos Leptokaropoulos" userId="2b04b09c-5493-4181-9178-a001746551f1" providerId="ADAL" clId="{7FDBE9FE-DAE2-4189-BB74-0C4B9B273F27}" dt="2022-03-24T11:43:48.556" v="6527" actId="21"/>
          <ac:spMkLst>
            <pc:docMk/>
            <pc:sldMk cId="1572374187" sldId="265"/>
            <ac:spMk id="12" creationId="{9DC84966-41E5-4A4C-8539-A5CEF33479AB}"/>
          </ac:spMkLst>
        </pc:spChg>
        <pc:spChg chg="add del mod">
          <ac:chgData name="Konstantinos Leptokaropoulos" userId="2b04b09c-5493-4181-9178-a001746551f1" providerId="ADAL" clId="{7FDBE9FE-DAE2-4189-BB74-0C4B9B273F27}" dt="2022-03-24T11:42:24.863" v="6507" actId="21"/>
          <ac:spMkLst>
            <pc:docMk/>
            <pc:sldMk cId="1572374187" sldId="265"/>
            <ac:spMk id="16" creationId="{F7AF10CF-519D-48F4-BDE7-3BE360DC137A}"/>
          </ac:spMkLst>
        </pc:spChg>
        <pc:spChg chg="add del mod">
          <ac:chgData name="Konstantinos Leptokaropoulos" userId="2b04b09c-5493-4181-9178-a001746551f1" providerId="ADAL" clId="{7FDBE9FE-DAE2-4189-BB74-0C4B9B273F27}" dt="2022-03-24T11:42:36.437" v="6512" actId="21"/>
          <ac:spMkLst>
            <pc:docMk/>
            <pc:sldMk cId="1572374187" sldId="265"/>
            <ac:spMk id="17" creationId="{7C5FA101-086B-4237-89C2-7BF44921485B}"/>
          </ac:spMkLst>
        </pc:spChg>
        <pc:spChg chg="add del mod">
          <ac:chgData name="Konstantinos Leptokaropoulos" userId="2b04b09c-5493-4181-9178-a001746551f1" providerId="ADAL" clId="{7FDBE9FE-DAE2-4189-BB74-0C4B9B273F27}" dt="2022-03-24T11:42:29.116" v="6509"/>
          <ac:spMkLst>
            <pc:docMk/>
            <pc:sldMk cId="1572374187" sldId="265"/>
            <ac:spMk id="19" creationId="{5786034F-7696-4360-91D0-55F91D94C430}"/>
          </ac:spMkLst>
        </pc:spChg>
        <pc:spChg chg="add del mod">
          <ac:chgData name="Konstantinos Leptokaropoulos" userId="2b04b09c-5493-4181-9178-a001746551f1" providerId="ADAL" clId="{7FDBE9FE-DAE2-4189-BB74-0C4B9B273F27}" dt="2022-03-24T11:43:55.319" v="6529"/>
          <ac:spMkLst>
            <pc:docMk/>
            <pc:sldMk cId="1572374187" sldId="265"/>
            <ac:spMk id="21" creationId="{ECF1335B-2656-4DAC-BE18-75902907DDFC}"/>
          </ac:spMkLst>
        </pc:spChg>
        <pc:picChg chg="add mod">
          <ac:chgData name="Konstantinos Leptokaropoulos" userId="2b04b09c-5493-4181-9178-a001746551f1" providerId="ADAL" clId="{7FDBE9FE-DAE2-4189-BB74-0C4B9B273F27}" dt="2022-03-24T11:42:34.044" v="6511" actId="1076"/>
          <ac:picMkLst>
            <pc:docMk/>
            <pc:sldMk cId="1572374187" sldId="265"/>
            <ac:picMk id="10" creationId="{05D2476D-956C-48F6-A80A-05A1EACC0D21}"/>
          </ac:picMkLst>
        </pc:picChg>
        <pc:picChg chg="del mod">
          <ac:chgData name="Konstantinos Leptokaropoulos" userId="2b04b09c-5493-4181-9178-a001746551f1" providerId="ADAL" clId="{7FDBE9FE-DAE2-4189-BB74-0C4B9B273F27}" dt="2022-03-24T11:42:24.863" v="6507" actId="21"/>
          <ac:picMkLst>
            <pc:docMk/>
            <pc:sldMk cId="1572374187" sldId="265"/>
            <ac:picMk id="11" creationId="{9579EC46-E82E-4618-BBAA-62425696FF87}"/>
          </ac:picMkLst>
        </pc:picChg>
        <pc:picChg chg="del mod">
          <ac:chgData name="Konstantinos Leptokaropoulos" userId="2b04b09c-5493-4181-9178-a001746551f1" providerId="ADAL" clId="{7FDBE9FE-DAE2-4189-BB74-0C4B9B273F27}" dt="2022-03-24T11:42:36.437" v="6512" actId="21"/>
          <ac:picMkLst>
            <pc:docMk/>
            <pc:sldMk cId="1572374187" sldId="265"/>
            <ac:picMk id="13" creationId="{A69041AC-3395-4A76-8F8A-D73E2411F36E}"/>
          </ac:picMkLst>
        </pc:picChg>
        <pc:picChg chg="add del mod">
          <ac:chgData name="Konstantinos Leptokaropoulos" userId="2b04b09c-5493-4181-9178-a001746551f1" providerId="ADAL" clId="{7FDBE9FE-DAE2-4189-BB74-0C4B9B273F27}" dt="2022-03-24T11:43:48.556" v="6527" actId="21"/>
          <ac:picMkLst>
            <pc:docMk/>
            <pc:sldMk cId="1572374187" sldId="265"/>
            <ac:picMk id="14" creationId="{269D6A78-321D-4A10-93E2-8BB6E5E02E1D}"/>
          </ac:picMkLst>
        </pc:picChg>
        <pc:picChg chg="add del mod">
          <ac:chgData name="Konstantinos Leptokaropoulos" userId="2b04b09c-5493-4181-9178-a001746551f1" providerId="ADAL" clId="{7FDBE9FE-DAE2-4189-BB74-0C4B9B273F27}" dt="2022-03-24T11:43:48.556" v="6527" actId="21"/>
          <ac:picMkLst>
            <pc:docMk/>
            <pc:sldMk cId="1572374187" sldId="265"/>
            <ac:picMk id="15" creationId="{6C7998B5-C641-4058-BBAD-F9EE8D7CC8D5}"/>
          </ac:picMkLst>
        </pc:picChg>
        <pc:picChg chg="add del mod">
          <ac:chgData name="Konstantinos Leptokaropoulos" userId="2b04b09c-5493-4181-9178-a001746551f1" providerId="ADAL" clId="{7FDBE9FE-DAE2-4189-BB74-0C4B9B273F27}" dt="2022-03-24T11:42:29.116" v="6509"/>
          <ac:picMkLst>
            <pc:docMk/>
            <pc:sldMk cId="1572374187" sldId="265"/>
            <ac:picMk id="18" creationId="{F8C2CDCA-B2B8-4467-9508-9DC3C4A0B3E6}"/>
          </ac:picMkLst>
        </pc:picChg>
        <pc:picChg chg="add mod">
          <ac:chgData name="Konstantinos Leptokaropoulos" userId="2b04b09c-5493-4181-9178-a001746551f1" providerId="ADAL" clId="{7FDBE9FE-DAE2-4189-BB74-0C4B9B273F27}" dt="2022-03-24T13:03:10.850" v="7243" actId="1076"/>
          <ac:picMkLst>
            <pc:docMk/>
            <pc:sldMk cId="1572374187" sldId="265"/>
            <ac:picMk id="20" creationId="{F6FBA6C6-EB8C-45B5-8340-9A10532828DA}"/>
          </ac:picMkLst>
        </pc:picChg>
        <pc:picChg chg="add del mod">
          <ac:chgData name="Konstantinos Leptokaropoulos" userId="2b04b09c-5493-4181-9178-a001746551f1" providerId="ADAL" clId="{7FDBE9FE-DAE2-4189-BB74-0C4B9B273F27}" dt="2022-03-24T11:43:55.319" v="6529"/>
          <ac:picMkLst>
            <pc:docMk/>
            <pc:sldMk cId="1572374187" sldId="265"/>
            <ac:picMk id="22" creationId="{2646B87D-68DB-4440-B2A8-386378FF8A25}"/>
          </ac:picMkLst>
        </pc:picChg>
        <pc:picChg chg="add del mod">
          <ac:chgData name="Konstantinos Leptokaropoulos" userId="2b04b09c-5493-4181-9178-a001746551f1" providerId="ADAL" clId="{7FDBE9FE-DAE2-4189-BB74-0C4B9B273F27}" dt="2022-03-24T11:43:55.319" v="6529"/>
          <ac:picMkLst>
            <pc:docMk/>
            <pc:sldMk cId="1572374187" sldId="265"/>
            <ac:picMk id="23" creationId="{59290C3D-B277-4820-9C8C-0FC51ACE1977}"/>
          </ac:picMkLst>
        </pc:picChg>
        <pc:picChg chg="add mod">
          <ac:chgData name="Konstantinos Leptokaropoulos" userId="2b04b09c-5493-4181-9178-a001746551f1" providerId="ADAL" clId="{7FDBE9FE-DAE2-4189-BB74-0C4B9B273F27}" dt="2022-03-24T14:10:44.578" v="7559" actId="1076"/>
          <ac:picMkLst>
            <pc:docMk/>
            <pc:sldMk cId="1572374187" sldId="265"/>
            <ac:picMk id="24" creationId="{428C907B-FFC3-4476-814D-55C1CEA14491}"/>
          </ac:picMkLst>
        </pc:picChg>
        <pc:picChg chg="add mod">
          <ac:chgData name="Konstantinos Leptokaropoulos" userId="2b04b09c-5493-4181-9178-a001746551f1" providerId="ADAL" clId="{7FDBE9FE-DAE2-4189-BB74-0C4B9B273F27}" dt="2022-03-24T13:57:18.649" v="7273"/>
          <ac:picMkLst>
            <pc:docMk/>
            <pc:sldMk cId="1572374187" sldId="265"/>
            <ac:picMk id="25" creationId="{B976938F-A3B6-40C8-B291-9E70DA78FB27}"/>
          </ac:picMkLst>
        </pc:picChg>
      </pc:sldChg>
      <pc:sldChg chg="delSp modSp del mod modAnim">
        <pc:chgData name="Konstantinos Leptokaropoulos" userId="2b04b09c-5493-4181-9178-a001746551f1" providerId="ADAL" clId="{7FDBE9FE-DAE2-4189-BB74-0C4B9B273F27}" dt="2022-03-24T10:13:44.855" v="5040" actId="47"/>
        <pc:sldMkLst>
          <pc:docMk/>
          <pc:sldMk cId="3296526323" sldId="266"/>
        </pc:sldMkLst>
        <pc:spChg chg="mod">
          <ac:chgData name="Konstantinos Leptokaropoulos" userId="2b04b09c-5493-4181-9178-a001746551f1" providerId="ADAL" clId="{7FDBE9FE-DAE2-4189-BB74-0C4B9B273F27}" dt="2022-03-22T15:15:10.967" v="1471" actId="108"/>
          <ac:spMkLst>
            <pc:docMk/>
            <pc:sldMk cId="3296526323" sldId="266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7FDBE9FE-DAE2-4189-BB74-0C4B9B273F27}" dt="2022-03-22T15:33:31.595" v="2093" actId="14100"/>
          <ac:spMkLst>
            <pc:docMk/>
            <pc:sldMk cId="3296526323" sldId="266"/>
            <ac:spMk id="3" creationId="{2CB39C87-73AA-4CE1-B7AF-EBB4BF1E1790}"/>
          </ac:spMkLst>
        </pc:spChg>
        <pc:spChg chg="mod">
          <ac:chgData name="Konstantinos Leptokaropoulos" userId="2b04b09c-5493-4181-9178-a001746551f1" providerId="ADAL" clId="{7FDBE9FE-DAE2-4189-BB74-0C4B9B273F27}" dt="2022-03-24T08:17:36.005" v="2964"/>
          <ac:spMkLst>
            <pc:docMk/>
            <pc:sldMk cId="3296526323" sldId="266"/>
            <ac:spMk id="7" creationId="{5C56ECFF-B011-4FD2-8BBA-E8D389CF45B0}"/>
          </ac:spMkLst>
        </pc:spChg>
        <pc:picChg chg="del mod">
          <ac:chgData name="Konstantinos Leptokaropoulos" userId="2b04b09c-5493-4181-9178-a001746551f1" providerId="ADAL" clId="{7FDBE9FE-DAE2-4189-BB74-0C4B9B273F27}" dt="2022-03-24T10:09:46.920" v="4896" actId="21"/>
          <ac:picMkLst>
            <pc:docMk/>
            <pc:sldMk cId="3296526323" sldId="266"/>
            <ac:picMk id="14" creationId="{765BCAAC-377F-4BE7-A8E1-EA8018A32E91}"/>
          </ac:picMkLst>
        </pc:picChg>
        <pc:picChg chg="del mod">
          <ac:chgData name="Konstantinos Leptokaropoulos" userId="2b04b09c-5493-4181-9178-a001746551f1" providerId="ADAL" clId="{7FDBE9FE-DAE2-4189-BB74-0C4B9B273F27}" dt="2022-03-24T10:09:46.920" v="4896" actId="21"/>
          <ac:picMkLst>
            <pc:docMk/>
            <pc:sldMk cId="3296526323" sldId="266"/>
            <ac:picMk id="2050" creationId="{57446449-7AF4-4B4B-AC48-CD9AE1137E70}"/>
          </ac:picMkLst>
        </pc:picChg>
      </pc:sldChg>
      <pc:sldChg chg="addSp modSp mod">
        <pc:chgData name="Konstantinos Leptokaropoulos" userId="2b04b09c-5493-4181-9178-a001746551f1" providerId="ADAL" clId="{7FDBE9FE-DAE2-4189-BB74-0C4B9B273F27}" dt="2022-03-24T13:57:19.494" v="7274"/>
        <pc:sldMkLst>
          <pc:docMk/>
          <pc:sldMk cId="595222250" sldId="267"/>
        </pc:sldMkLst>
        <pc:spChg chg="mod">
          <ac:chgData name="Konstantinos Leptokaropoulos" userId="2b04b09c-5493-4181-9178-a001746551f1" providerId="ADAL" clId="{7FDBE9FE-DAE2-4189-BB74-0C4B9B273F27}" dt="2022-03-22T15:15:05.710" v="1470" actId="108"/>
          <ac:spMkLst>
            <pc:docMk/>
            <pc:sldMk cId="595222250" sldId="267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7FDBE9FE-DAE2-4189-BB74-0C4B9B273F27}" dt="2022-03-24T13:02:57.159" v="7239" actId="5793"/>
          <ac:spMkLst>
            <pc:docMk/>
            <pc:sldMk cId="595222250" sldId="267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7:38.417" v="2965"/>
          <ac:spMkLst>
            <pc:docMk/>
            <pc:sldMk cId="595222250" sldId="267"/>
            <ac:spMk id="7" creationId="{5C56ECFF-B011-4FD2-8BBA-E8D389CF45B0}"/>
          </ac:spMkLst>
        </pc:spChg>
        <pc:spChg chg="mod">
          <ac:chgData name="Konstantinos Leptokaropoulos" userId="2b04b09c-5493-4181-9178-a001746551f1" providerId="ADAL" clId="{7FDBE9FE-DAE2-4189-BB74-0C4B9B273F27}" dt="2022-03-24T10:16:08.563" v="5071" actId="2711"/>
          <ac:spMkLst>
            <pc:docMk/>
            <pc:sldMk cId="595222250" sldId="267"/>
            <ac:spMk id="12" creationId="{9CF8485C-45DA-4153-8DD7-DCD6AC8ECC20}"/>
          </ac:spMkLst>
        </pc:spChg>
        <pc:spChg chg="add mod">
          <ac:chgData name="Konstantinos Leptokaropoulos" userId="2b04b09c-5493-4181-9178-a001746551f1" providerId="ADAL" clId="{7FDBE9FE-DAE2-4189-BB74-0C4B9B273F27}" dt="2022-03-22T15:24:44.521" v="2008" actId="1038"/>
          <ac:spMkLst>
            <pc:docMk/>
            <pc:sldMk cId="595222250" sldId="267"/>
            <ac:spMk id="13" creationId="{8DA38DB2-A4C4-4F26-8389-304A7EC0938C}"/>
          </ac:spMkLst>
        </pc:spChg>
        <pc:spChg chg="add mod">
          <ac:chgData name="Konstantinos Leptokaropoulos" userId="2b04b09c-5493-4181-9178-a001746551f1" providerId="ADAL" clId="{7FDBE9FE-DAE2-4189-BB74-0C4B9B273F27}" dt="2022-03-22T15:24:40.078" v="1986" actId="1038"/>
          <ac:spMkLst>
            <pc:docMk/>
            <pc:sldMk cId="595222250" sldId="267"/>
            <ac:spMk id="14" creationId="{309F4638-535B-483D-AA6B-DE1508EFBA45}"/>
          </ac:spMkLst>
        </pc:spChg>
        <pc:picChg chg="add mod modCrop">
          <ac:chgData name="Konstantinos Leptokaropoulos" userId="2b04b09c-5493-4181-9178-a001746551f1" providerId="ADAL" clId="{7FDBE9FE-DAE2-4189-BB74-0C4B9B273F27}" dt="2022-03-22T15:36:03.071" v="2213" actId="14100"/>
          <ac:picMkLst>
            <pc:docMk/>
            <pc:sldMk cId="595222250" sldId="267"/>
            <ac:picMk id="8" creationId="{316BFB1F-E790-4A3C-89B3-D2B665728CC5}"/>
          </ac:picMkLst>
        </pc:picChg>
        <pc:picChg chg="add mod">
          <ac:chgData name="Konstantinos Leptokaropoulos" userId="2b04b09c-5493-4181-9178-a001746551f1" providerId="ADAL" clId="{7FDBE9FE-DAE2-4189-BB74-0C4B9B273F27}" dt="2022-03-22T15:35:57.763" v="2211" actId="14100"/>
          <ac:picMkLst>
            <pc:docMk/>
            <pc:sldMk cId="595222250" sldId="267"/>
            <ac:picMk id="10" creationId="{CA2E6AE8-6268-45C9-96E5-92F20C9BF8CF}"/>
          </ac:picMkLst>
        </pc:picChg>
        <pc:picChg chg="add mod">
          <ac:chgData name="Konstantinos Leptokaropoulos" userId="2b04b09c-5493-4181-9178-a001746551f1" providerId="ADAL" clId="{7FDBE9FE-DAE2-4189-BB74-0C4B9B273F27}" dt="2022-03-24T13:57:19.494" v="7274"/>
          <ac:picMkLst>
            <pc:docMk/>
            <pc:sldMk cId="595222250" sldId="267"/>
            <ac:picMk id="15" creationId="{FA9F180D-05F2-44F9-AD05-FE6904BB85AB}"/>
          </ac:picMkLst>
        </pc:picChg>
      </pc:sldChg>
      <pc:sldChg chg="addSp delSp modSp mod ord modAnim">
        <pc:chgData name="Konstantinos Leptokaropoulos" userId="2b04b09c-5493-4181-9178-a001746551f1" providerId="ADAL" clId="{7FDBE9FE-DAE2-4189-BB74-0C4B9B273F27}" dt="2022-03-24T15:51:00.063" v="7908" actId="6549"/>
        <pc:sldMkLst>
          <pc:docMk/>
          <pc:sldMk cId="3582405166" sldId="268"/>
        </pc:sldMkLst>
        <pc:spChg chg="mod">
          <ac:chgData name="Konstantinos Leptokaropoulos" userId="2b04b09c-5493-4181-9178-a001746551f1" providerId="ADAL" clId="{7FDBE9FE-DAE2-4189-BB74-0C4B9B273F27}" dt="2022-03-24T10:18:48.140" v="5198" actId="20577"/>
          <ac:spMkLst>
            <pc:docMk/>
            <pc:sldMk cId="3582405166" sldId="268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7FDBE9FE-DAE2-4189-BB74-0C4B9B273F27}" dt="2022-03-24T13:02:50.442" v="7231" actId="5793"/>
          <ac:spMkLst>
            <pc:docMk/>
            <pc:sldMk cId="3582405166" sldId="268"/>
            <ac:spMk id="5" creationId="{AEF5F7D4-2E56-40D5-983A-5EAB1BE334AC}"/>
          </ac:spMkLst>
        </pc:spChg>
        <pc:spChg chg="mod">
          <ac:chgData name="Konstantinos Leptokaropoulos" userId="2b04b09c-5493-4181-9178-a001746551f1" providerId="ADAL" clId="{7FDBE9FE-DAE2-4189-BB74-0C4B9B273F27}" dt="2022-03-24T08:18:15.310" v="2970"/>
          <ac:spMkLst>
            <pc:docMk/>
            <pc:sldMk cId="3582405166" sldId="268"/>
            <ac:spMk id="7" creationId="{5C56ECFF-B011-4FD2-8BBA-E8D389CF45B0}"/>
          </ac:spMkLst>
        </pc:spChg>
        <pc:spChg chg="del mod">
          <ac:chgData name="Konstantinos Leptokaropoulos" userId="2b04b09c-5493-4181-9178-a001746551f1" providerId="ADAL" clId="{7FDBE9FE-DAE2-4189-BB74-0C4B9B273F27}" dt="2022-03-22T14:52:25.158" v="1020" actId="478"/>
          <ac:spMkLst>
            <pc:docMk/>
            <pc:sldMk cId="3582405166" sldId="268"/>
            <ac:spMk id="8" creationId="{0A20CB92-4DC1-42C1-9A0A-8F4DF1E9F5DC}"/>
          </ac:spMkLst>
        </pc:spChg>
        <pc:spChg chg="add del mod">
          <ac:chgData name="Konstantinos Leptokaropoulos" userId="2b04b09c-5493-4181-9178-a001746551f1" providerId="ADAL" clId="{7FDBE9FE-DAE2-4189-BB74-0C4B9B273F27}" dt="2022-03-24T10:26:01.937" v="5300" actId="478"/>
          <ac:spMkLst>
            <pc:docMk/>
            <pc:sldMk cId="3582405166" sldId="268"/>
            <ac:spMk id="8" creationId="{65A6F70B-6FB8-4CCF-BE0F-82818B284633}"/>
          </ac:spMkLst>
        </pc:spChg>
        <pc:spChg chg="mod">
          <ac:chgData name="Konstantinos Leptokaropoulos" userId="2b04b09c-5493-4181-9178-a001746551f1" providerId="ADAL" clId="{7FDBE9FE-DAE2-4189-BB74-0C4B9B273F27}" dt="2022-03-24T10:25:20.649" v="5284" actId="21"/>
          <ac:spMkLst>
            <pc:docMk/>
            <pc:sldMk cId="3582405166" sldId="268"/>
            <ac:spMk id="9" creationId="{BA46B811-2592-4231-B735-074FEF5A0A01}"/>
          </ac:spMkLst>
        </pc:spChg>
        <pc:spChg chg="del mod">
          <ac:chgData name="Konstantinos Leptokaropoulos" userId="2b04b09c-5493-4181-9178-a001746551f1" providerId="ADAL" clId="{7FDBE9FE-DAE2-4189-BB74-0C4B9B273F27}" dt="2022-03-22T14:49:55.211" v="883" actId="478"/>
          <ac:spMkLst>
            <pc:docMk/>
            <pc:sldMk cId="3582405166" sldId="268"/>
            <ac:spMk id="10" creationId="{76FB881A-1B0E-4C09-A7FE-79019EDC8A61}"/>
          </ac:spMkLst>
        </pc:spChg>
        <pc:spChg chg="add mod">
          <ac:chgData name="Konstantinos Leptokaropoulos" userId="2b04b09c-5493-4181-9178-a001746551f1" providerId="ADAL" clId="{7FDBE9FE-DAE2-4189-BB74-0C4B9B273F27}" dt="2022-03-24T15:51:00.063" v="7908" actId="6549"/>
          <ac:spMkLst>
            <pc:docMk/>
            <pc:sldMk cId="3582405166" sldId="268"/>
            <ac:spMk id="10" creationId="{80D06578-9F03-4F69-B587-C4755DC3D82F}"/>
          </ac:spMkLst>
        </pc:spChg>
        <pc:spChg chg="del">
          <ac:chgData name="Konstantinos Leptokaropoulos" userId="2b04b09c-5493-4181-9178-a001746551f1" providerId="ADAL" clId="{7FDBE9FE-DAE2-4189-BB74-0C4B9B273F27}" dt="2022-03-22T14:51:00.362" v="928" actId="478"/>
          <ac:spMkLst>
            <pc:docMk/>
            <pc:sldMk cId="3582405166" sldId="268"/>
            <ac:spMk id="11" creationId="{4EBC630A-754D-44DD-8D98-30F568F27DDB}"/>
          </ac:spMkLst>
        </pc:spChg>
        <pc:spChg chg="add del mod">
          <ac:chgData name="Konstantinos Leptokaropoulos" userId="2b04b09c-5493-4181-9178-a001746551f1" providerId="ADAL" clId="{7FDBE9FE-DAE2-4189-BB74-0C4B9B273F27}" dt="2022-03-24T10:26:21.412" v="5307" actId="478"/>
          <ac:spMkLst>
            <pc:docMk/>
            <pc:sldMk cId="3582405166" sldId="268"/>
            <ac:spMk id="11" creationId="{DA3013F9-F742-4462-BBAC-4ED38984A914}"/>
          </ac:spMkLst>
        </pc:spChg>
        <pc:spChg chg="add del mod">
          <ac:chgData name="Konstantinos Leptokaropoulos" userId="2b04b09c-5493-4181-9178-a001746551f1" providerId="ADAL" clId="{7FDBE9FE-DAE2-4189-BB74-0C4B9B273F27}" dt="2022-03-24T12:07:37.653" v="7111"/>
          <ac:spMkLst>
            <pc:docMk/>
            <pc:sldMk cId="3582405166" sldId="268"/>
            <ac:spMk id="12" creationId="{C9358D55-C445-4C3E-9681-1DBDC115D5C9}"/>
          </ac:spMkLst>
        </pc:spChg>
        <pc:spChg chg="add del mod">
          <ac:chgData name="Konstantinos Leptokaropoulos" userId="2b04b09c-5493-4181-9178-a001746551f1" providerId="ADAL" clId="{7FDBE9FE-DAE2-4189-BB74-0C4B9B273F27}" dt="2022-03-24T12:07:37.653" v="7111"/>
          <ac:spMkLst>
            <pc:docMk/>
            <pc:sldMk cId="3582405166" sldId="268"/>
            <ac:spMk id="13" creationId="{50912B92-76D5-45F0-9B83-624D205A204A}"/>
          </ac:spMkLst>
        </pc:spChg>
        <pc:picChg chg="add mod">
          <ac:chgData name="Konstantinos Leptokaropoulos" userId="2b04b09c-5493-4181-9178-a001746551f1" providerId="ADAL" clId="{7FDBE9FE-DAE2-4189-BB74-0C4B9B273F27}" dt="2022-03-24T13:57:22.862" v="7277"/>
          <ac:picMkLst>
            <pc:docMk/>
            <pc:sldMk cId="3582405166" sldId="268"/>
            <ac:picMk id="14" creationId="{699039CC-08A0-4FD6-ADE0-B4DD53B8EAE5}"/>
          </ac:picMkLst>
        </pc:picChg>
      </pc:sldChg>
      <pc:sldChg chg="addSp delSp modSp mod ord modAnim">
        <pc:chgData name="Konstantinos Leptokaropoulos" userId="2b04b09c-5493-4181-9178-a001746551f1" providerId="ADAL" clId="{7FDBE9FE-DAE2-4189-BB74-0C4B9B273F27}" dt="2022-03-24T16:22:17.105" v="8403" actId="20577"/>
        <pc:sldMkLst>
          <pc:docMk/>
          <pc:sldMk cId="2224124920" sldId="269"/>
        </pc:sldMkLst>
        <pc:spChg chg="mod">
          <ac:chgData name="Konstantinos Leptokaropoulos" userId="2b04b09c-5493-4181-9178-a001746551f1" providerId="ADAL" clId="{7FDBE9FE-DAE2-4189-BB74-0C4B9B273F27}" dt="2022-03-24T08:19:05.893" v="3005" actId="20577"/>
          <ac:spMkLst>
            <pc:docMk/>
            <pc:sldMk cId="2224124920" sldId="269"/>
            <ac:spMk id="2" creationId="{F9521669-0041-42E1-B12C-8086E48F4359}"/>
          </ac:spMkLst>
        </pc:spChg>
        <pc:spChg chg="del mod">
          <ac:chgData name="Konstantinos Leptokaropoulos" userId="2b04b09c-5493-4181-9178-a001746551f1" providerId="ADAL" clId="{7FDBE9FE-DAE2-4189-BB74-0C4B9B273F27}" dt="2022-03-22T15:37:45.406" v="2279" actId="478"/>
          <ac:spMkLst>
            <pc:docMk/>
            <pc:sldMk cId="2224124920" sldId="269"/>
            <ac:spMk id="3" creationId="{9BC0D219-F5FF-444C-AF57-2D9127B9F487}"/>
          </ac:spMkLst>
        </pc:spChg>
        <pc:spChg chg="mod">
          <ac:chgData name="Konstantinos Leptokaropoulos" userId="2b04b09c-5493-4181-9178-a001746551f1" providerId="ADAL" clId="{7FDBE9FE-DAE2-4189-BB74-0C4B9B273F27}" dt="2022-03-24T13:02:01.064" v="7214" actId="5793"/>
          <ac:spMkLst>
            <pc:docMk/>
            <pc:sldMk cId="2224124920" sldId="269"/>
            <ac:spMk id="5" creationId="{AEF5F7D4-2E56-40D5-983A-5EAB1BE334AC}"/>
          </ac:spMkLst>
        </pc:spChg>
        <pc:spChg chg="del mod">
          <ac:chgData name="Konstantinos Leptokaropoulos" userId="2b04b09c-5493-4181-9178-a001746551f1" providerId="ADAL" clId="{7FDBE9FE-DAE2-4189-BB74-0C4B9B273F27}" dt="2022-03-24T08:31:32.051" v="3410" actId="21"/>
          <ac:spMkLst>
            <pc:docMk/>
            <pc:sldMk cId="2224124920" sldId="269"/>
            <ac:spMk id="7" creationId="{5C56ECFF-B011-4FD2-8BBA-E8D389CF45B0}"/>
          </ac:spMkLst>
        </pc:spChg>
        <pc:spChg chg="del">
          <ac:chgData name="Konstantinos Leptokaropoulos" userId="2b04b09c-5493-4181-9178-a001746551f1" providerId="ADAL" clId="{7FDBE9FE-DAE2-4189-BB74-0C4B9B273F27}" dt="2022-03-22T14:55:35.739" v="1119" actId="478"/>
          <ac:spMkLst>
            <pc:docMk/>
            <pc:sldMk cId="2224124920" sldId="269"/>
            <ac:spMk id="9" creationId="{05867B27-AB89-458B-8147-2923E1A63D96}"/>
          </ac:spMkLst>
        </pc:spChg>
        <pc:spChg chg="add mod">
          <ac:chgData name="Konstantinos Leptokaropoulos" userId="2b04b09c-5493-4181-9178-a001746551f1" providerId="ADAL" clId="{7FDBE9FE-DAE2-4189-BB74-0C4B9B273F27}" dt="2022-03-24T08:21:59.140" v="3121" actId="1076"/>
          <ac:spMkLst>
            <pc:docMk/>
            <pc:sldMk cId="2224124920" sldId="269"/>
            <ac:spMk id="9" creationId="{38E9213B-A460-49CB-AF7B-BB2102307D60}"/>
          </ac:spMkLst>
        </pc:spChg>
        <pc:spChg chg="add mod">
          <ac:chgData name="Konstantinos Leptokaropoulos" userId="2b04b09c-5493-4181-9178-a001746551f1" providerId="ADAL" clId="{7FDBE9FE-DAE2-4189-BB74-0C4B9B273F27}" dt="2022-03-24T08:26:36.941" v="3366" actId="1035"/>
          <ac:spMkLst>
            <pc:docMk/>
            <pc:sldMk cId="2224124920" sldId="269"/>
            <ac:spMk id="10" creationId="{0B8AE669-9E71-4F13-9D1E-CBC91E9275DB}"/>
          </ac:spMkLst>
        </pc:spChg>
        <pc:spChg chg="add mod">
          <ac:chgData name="Konstantinos Leptokaropoulos" userId="2b04b09c-5493-4181-9178-a001746551f1" providerId="ADAL" clId="{7FDBE9FE-DAE2-4189-BB74-0C4B9B273F27}" dt="2022-03-24T08:26:31.920" v="3346" actId="1035"/>
          <ac:spMkLst>
            <pc:docMk/>
            <pc:sldMk cId="2224124920" sldId="269"/>
            <ac:spMk id="11" creationId="{0F673589-0E58-4DB3-B0A2-52610A457FFA}"/>
          </ac:spMkLst>
        </pc:spChg>
        <pc:spChg chg="add mod">
          <ac:chgData name="Konstantinos Leptokaropoulos" userId="2b04b09c-5493-4181-9178-a001746551f1" providerId="ADAL" clId="{7FDBE9FE-DAE2-4189-BB74-0C4B9B273F27}" dt="2022-03-24T08:21:57.258" v="3120" actId="1076"/>
          <ac:spMkLst>
            <pc:docMk/>
            <pc:sldMk cId="2224124920" sldId="269"/>
            <ac:spMk id="12" creationId="{C9A202A4-DD42-4065-8C50-AE6675AE93FC}"/>
          </ac:spMkLst>
        </pc:spChg>
        <pc:spChg chg="add mod">
          <ac:chgData name="Konstantinos Leptokaropoulos" userId="2b04b09c-5493-4181-9178-a001746551f1" providerId="ADAL" clId="{7FDBE9FE-DAE2-4189-BB74-0C4B9B273F27}" dt="2022-03-24T16:22:17.105" v="8403" actId="20577"/>
          <ac:spMkLst>
            <pc:docMk/>
            <pc:sldMk cId="2224124920" sldId="269"/>
            <ac:spMk id="13" creationId="{B5F8019B-FA24-438E-806A-C257F960B70D}"/>
          </ac:spMkLst>
        </pc:spChg>
        <pc:spChg chg="add mod">
          <ac:chgData name="Konstantinos Leptokaropoulos" userId="2b04b09c-5493-4181-9178-a001746551f1" providerId="ADAL" clId="{7FDBE9FE-DAE2-4189-BB74-0C4B9B273F27}" dt="2022-03-24T10:32:45.428" v="5349" actId="20577"/>
          <ac:spMkLst>
            <pc:docMk/>
            <pc:sldMk cId="2224124920" sldId="269"/>
            <ac:spMk id="14" creationId="{A23E074C-8140-4FB7-B503-1B39E06830A8}"/>
          </ac:spMkLst>
        </pc:spChg>
        <pc:picChg chg="mod">
          <ac:chgData name="Konstantinos Leptokaropoulos" userId="2b04b09c-5493-4181-9178-a001746551f1" providerId="ADAL" clId="{7FDBE9FE-DAE2-4189-BB74-0C4B9B273F27}" dt="2022-03-24T08:20:33.930" v="3101" actId="1076"/>
          <ac:picMkLst>
            <pc:docMk/>
            <pc:sldMk cId="2224124920" sldId="269"/>
            <ac:picMk id="8" creationId="{FA92095D-B8EF-4217-A0C3-C583366BFEC3}"/>
          </ac:picMkLst>
        </pc:picChg>
        <pc:picChg chg="add mod">
          <ac:chgData name="Konstantinos Leptokaropoulos" userId="2b04b09c-5493-4181-9178-a001746551f1" providerId="ADAL" clId="{7FDBE9FE-DAE2-4189-BB74-0C4B9B273F27}" dt="2022-03-24T13:57:35.693" v="7286"/>
          <ac:picMkLst>
            <pc:docMk/>
            <pc:sldMk cId="2224124920" sldId="269"/>
            <ac:picMk id="15" creationId="{B97C9A22-F410-4653-978E-E7C2B2A9F43F}"/>
          </ac:picMkLst>
        </pc:picChg>
      </pc:sldChg>
      <pc:sldChg chg="addSp modSp del mod modAnim">
        <pc:chgData name="Konstantinos Leptokaropoulos" userId="2b04b09c-5493-4181-9178-a001746551f1" providerId="ADAL" clId="{7FDBE9FE-DAE2-4189-BB74-0C4B9B273F27}" dt="2022-03-22T15:08:30.231" v="1459" actId="2696"/>
        <pc:sldMkLst>
          <pc:docMk/>
          <pc:sldMk cId="86517838" sldId="270"/>
        </pc:sldMkLst>
        <pc:spChg chg="add mod">
          <ac:chgData name="Konstantinos Leptokaropoulos" userId="2b04b09c-5493-4181-9178-a001746551f1" providerId="ADAL" clId="{7FDBE9FE-DAE2-4189-BB74-0C4B9B273F27}" dt="2022-03-22T14:09:54.442" v="765" actId="1037"/>
          <ac:spMkLst>
            <pc:docMk/>
            <pc:sldMk cId="86517838" sldId="270"/>
            <ac:spMk id="40" creationId="{C5FF67A6-018B-48B3-A9F0-6E3B28E27556}"/>
          </ac:spMkLst>
        </pc:spChg>
        <pc:spChg chg="add mod">
          <ac:chgData name="Konstantinos Leptokaropoulos" userId="2b04b09c-5493-4181-9178-a001746551f1" providerId="ADAL" clId="{7FDBE9FE-DAE2-4189-BB74-0C4B9B273F27}" dt="2022-03-22T14:11:15.606" v="780" actId="1076"/>
          <ac:spMkLst>
            <pc:docMk/>
            <pc:sldMk cId="86517838" sldId="270"/>
            <ac:spMk id="43" creationId="{3C928CD1-617A-45D0-B6CA-E523FAD74D09}"/>
          </ac:spMkLst>
        </pc:spChg>
        <pc:picChg chg="add mod">
          <ac:chgData name="Konstantinos Leptokaropoulos" userId="2b04b09c-5493-4181-9178-a001746551f1" providerId="ADAL" clId="{7FDBE9FE-DAE2-4189-BB74-0C4B9B273F27}" dt="2022-03-22T14:09:59.645" v="767" actId="1440"/>
          <ac:picMkLst>
            <pc:docMk/>
            <pc:sldMk cId="86517838" sldId="270"/>
            <ac:picMk id="3" creationId="{66BF7DF4-490B-448C-B33D-D3BABDD33CEE}"/>
          </ac:picMkLst>
        </pc:picChg>
        <pc:picChg chg="add mod modCrop">
          <ac:chgData name="Konstantinos Leptokaropoulos" userId="2b04b09c-5493-4181-9178-a001746551f1" providerId="ADAL" clId="{7FDBE9FE-DAE2-4189-BB74-0C4B9B273F27}" dt="2022-03-22T14:10:02.717" v="768" actId="1440"/>
          <ac:picMkLst>
            <pc:docMk/>
            <pc:sldMk cId="86517838" sldId="270"/>
            <ac:picMk id="39" creationId="{F75C0E78-8495-4284-8775-9FEFA9BFB753}"/>
          </ac:picMkLst>
        </pc:picChg>
        <pc:picChg chg="add mod">
          <ac:chgData name="Konstantinos Leptokaropoulos" userId="2b04b09c-5493-4181-9178-a001746551f1" providerId="ADAL" clId="{7FDBE9FE-DAE2-4189-BB74-0C4B9B273F27}" dt="2022-03-22T14:10:07.702" v="769" actId="1076"/>
          <ac:picMkLst>
            <pc:docMk/>
            <pc:sldMk cId="86517838" sldId="270"/>
            <ac:picMk id="41" creationId="{85AFC551-426B-463B-82A8-628B33ADDAD8}"/>
          </ac:picMkLst>
        </pc:picChg>
        <pc:picChg chg="add mod">
          <ac:chgData name="Konstantinos Leptokaropoulos" userId="2b04b09c-5493-4181-9178-a001746551f1" providerId="ADAL" clId="{7FDBE9FE-DAE2-4189-BB74-0C4B9B273F27}" dt="2022-03-22T14:10:50.853" v="775" actId="1076"/>
          <ac:picMkLst>
            <pc:docMk/>
            <pc:sldMk cId="86517838" sldId="270"/>
            <ac:picMk id="42" creationId="{80E98EAB-F36D-41CE-848E-ACD198EA4710}"/>
          </ac:picMkLst>
        </pc:picChg>
      </pc:sldChg>
      <pc:sldChg chg="addSp delSp modSp new mod modAnim">
        <pc:chgData name="Konstantinos Leptokaropoulos" userId="2b04b09c-5493-4181-9178-a001746551f1" providerId="ADAL" clId="{7FDBE9FE-DAE2-4189-BB74-0C4B9B273F27}" dt="2022-03-24T13:58:15.226" v="7305" actId="14100"/>
        <pc:sldMkLst>
          <pc:docMk/>
          <pc:sldMk cId="3274552297" sldId="271"/>
        </pc:sldMkLst>
        <pc:spChg chg="mod">
          <ac:chgData name="Konstantinos Leptokaropoulos" userId="2b04b09c-5493-4181-9178-a001746551f1" providerId="ADAL" clId="{7FDBE9FE-DAE2-4189-BB74-0C4B9B273F27}" dt="2022-03-24T13:57:51.769" v="7294" actId="1035"/>
          <ac:spMkLst>
            <pc:docMk/>
            <pc:sldMk cId="3274552297" sldId="271"/>
            <ac:spMk id="2" creationId="{D2903A5C-1E1E-4527-85E9-35693D010633}"/>
          </ac:spMkLst>
        </pc:spChg>
        <pc:spChg chg="del mod">
          <ac:chgData name="Konstantinos Leptokaropoulos" userId="2b04b09c-5493-4181-9178-a001746551f1" providerId="ADAL" clId="{7FDBE9FE-DAE2-4189-BB74-0C4B9B273F27}" dt="2022-03-22T15:03:28.334" v="1327" actId="478"/>
          <ac:spMkLst>
            <pc:docMk/>
            <pc:sldMk cId="3274552297" sldId="271"/>
            <ac:spMk id="3" creationId="{65D77CFD-9214-4FFD-AE14-638D801742EC}"/>
          </ac:spMkLst>
        </pc:spChg>
        <pc:spChg chg="add del mod">
          <ac:chgData name="Konstantinos Leptokaropoulos" userId="2b04b09c-5493-4181-9178-a001746551f1" providerId="ADAL" clId="{7FDBE9FE-DAE2-4189-BB74-0C4B9B273F27}" dt="2022-03-22T15:03:30.535" v="1328" actId="478"/>
          <ac:spMkLst>
            <pc:docMk/>
            <pc:sldMk cId="3274552297" sldId="271"/>
            <ac:spMk id="6" creationId="{755261B8-0080-448A-B94D-ECE9356DEF42}"/>
          </ac:spMkLst>
        </pc:spChg>
        <pc:spChg chg="add mod">
          <ac:chgData name="Konstantinos Leptokaropoulos" userId="2b04b09c-5493-4181-9178-a001746551f1" providerId="ADAL" clId="{7FDBE9FE-DAE2-4189-BB74-0C4B9B273F27}" dt="2022-03-24T13:58:15.226" v="7305" actId="14100"/>
          <ac:spMkLst>
            <pc:docMk/>
            <pc:sldMk cId="3274552297" sldId="271"/>
            <ac:spMk id="9" creationId="{A81961CC-6EC5-45ED-AD4B-AAAD7C0D7CD0}"/>
          </ac:spMkLst>
        </pc:spChg>
        <pc:spChg chg="add mod">
          <ac:chgData name="Konstantinos Leptokaropoulos" userId="2b04b09c-5493-4181-9178-a001746551f1" providerId="ADAL" clId="{7FDBE9FE-DAE2-4189-BB74-0C4B9B273F27}" dt="2022-03-22T15:03:31.342" v="1329"/>
          <ac:spMkLst>
            <pc:docMk/>
            <pc:sldMk cId="3274552297" sldId="271"/>
            <ac:spMk id="11" creationId="{F2847B44-A9FF-46A5-B515-7BD6F2616C99}"/>
          </ac:spMkLst>
        </pc:spChg>
        <pc:spChg chg="add mod">
          <ac:chgData name="Konstantinos Leptokaropoulos" userId="2b04b09c-5493-4181-9178-a001746551f1" providerId="ADAL" clId="{7FDBE9FE-DAE2-4189-BB74-0C4B9B273F27}" dt="2022-03-24T13:02:09.128" v="7215"/>
          <ac:spMkLst>
            <pc:docMk/>
            <pc:sldMk cId="3274552297" sldId="271"/>
            <ac:spMk id="12" creationId="{05CAFC31-9CBB-4F0F-9713-BF5E6A27EF62}"/>
          </ac:spMkLst>
        </pc:spChg>
        <pc:spChg chg="add mod">
          <ac:chgData name="Konstantinos Leptokaropoulos" userId="2b04b09c-5493-4181-9178-a001746551f1" providerId="ADAL" clId="{7FDBE9FE-DAE2-4189-BB74-0C4B9B273F27}" dt="2022-03-24T13:02:09.128" v="7215"/>
          <ac:spMkLst>
            <pc:docMk/>
            <pc:sldMk cId="3274552297" sldId="271"/>
            <ac:spMk id="13" creationId="{BE0A6D49-918F-454F-A1CC-7F609C823BCC}"/>
          </ac:spMkLst>
        </pc:spChg>
        <pc:picChg chg="add mod">
          <ac:chgData name="Konstantinos Leptokaropoulos" userId="2b04b09c-5493-4181-9178-a001746551f1" providerId="ADAL" clId="{7FDBE9FE-DAE2-4189-BB74-0C4B9B273F27}" dt="2022-03-22T15:03:31.342" v="1329"/>
          <ac:picMkLst>
            <pc:docMk/>
            <pc:sldMk cId="3274552297" sldId="271"/>
            <ac:picMk id="7" creationId="{0BE6237B-E9C6-4008-A96D-43C8B30C1004}"/>
          </ac:picMkLst>
        </pc:picChg>
        <pc:picChg chg="add mod">
          <ac:chgData name="Konstantinos Leptokaropoulos" userId="2b04b09c-5493-4181-9178-a001746551f1" providerId="ADAL" clId="{7FDBE9FE-DAE2-4189-BB74-0C4B9B273F27}" dt="2022-03-22T15:03:31.342" v="1329"/>
          <ac:picMkLst>
            <pc:docMk/>
            <pc:sldMk cId="3274552297" sldId="271"/>
            <ac:picMk id="8" creationId="{1B7DD1A6-EBCB-4E2A-9D90-23435F0D7558}"/>
          </ac:picMkLst>
        </pc:picChg>
        <pc:picChg chg="add mod">
          <ac:chgData name="Konstantinos Leptokaropoulos" userId="2b04b09c-5493-4181-9178-a001746551f1" providerId="ADAL" clId="{7FDBE9FE-DAE2-4189-BB74-0C4B9B273F27}" dt="2022-03-22T15:07:39.551" v="1435" actId="14100"/>
          <ac:picMkLst>
            <pc:docMk/>
            <pc:sldMk cId="3274552297" sldId="271"/>
            <ac:picMk id="10" creationId="{E0E995F8-DB04-4E2E-B09F-2733E36E895A}"/>
          </ac:picMkLst>
        </pc:picChg>
        <pc:picChg chg="add mod">
          <ac:chgData name="Konstantinos Leptokaropoulos" userId="2b04b09c-5493-4181-9178-a001746551f1" providerId="ADAL" clId="{7FDBE9FE-DAE2-4189-BB74-0C4B9B273F27}" dt="2022-03-24T13:57:37.754" v="7287"/>
          <ac:picMkLst>
            <pc:docMk/>
            <pc:sldMk cId="3274552297" sldId="271"/>
            <ac:picMk id="14" creationId="{BE570DC3-6891-462C-AB99-813EDB4A079B}"/>
          </ac:picMkLst>
        </pc:picChg>
      </pc:sldChg>
      <pc:sldChg chg="addSp delSp modSp new mod ord modAnim">
        <pc:chgData name="Konstantinos Leptokaropoulos" userId="2b04b09c-5493-4181-9178-a001746551f1" providerId="ADAL" clId="{7FDBE9FE-DAE2-4189-BB74-0C4B9B273F27}" dt="2022-03-24T13:57:20.361" v="7275"/>
        <pc:sldMkLst>
          <pc:docMk/>
          <pc:sldMk cId="2102310920" sldId="272"/>
        </pc:sldMkLst>
        <pc:spChg chg="mod">
          <ac:chgData name="Konstantinos Leptokaropoulos" userId="2b04b09c-5493-4181-9178-a001746551f1" providerId="ADAL" clId="{7FDBE9FE-DAE2-4189-BB74-0C4B9B273F27}" dt="2022-03-24T10:18:36.367" v="5196" actId="6549"/>
          <ac:spMkLst>
            <pc:docMk/>
            <pc:sldMk cId="2102310920" sldId="272"/>
            <ac:spMk id="2" creationId="{00093150-BAA4-40ED-92F0-992F3EE45412}"/>
          </ac:spMkLst>
        </pc:spChg>
        <pc:spChg chg="del">
          <ac:chgData name="Konstantinos Leptokaropoulos" userId="2b04b09c-5493-4181-9178-a001746551f1" providerId="ADAL" clId="{7FDBE9FE-DAE2-4189-BB74-0C4B9B273F27}" dt="2022-03-22T15:14:24.900" v="1461" actId="478"/>
          <ac:spMkLst>
            <pc:docMk/>
            <pc:sldMk cId="2102310920" sldId="272"/>
            <ac:spMk id="3" creationId="{B42BF403-2537-442D-91D8-056608D06171}"/>
          </ac:spMkLst>
        </pc:spChg>
        <pc:spChg chg="add mod">
          <ac:chgData name="Konstantinos Leptokaropoulos" userId="2b04b09c-5493-4181-9178-a001746551f1" providerId="ADAL" clId="{7FDBE9FE-DAE2-4189-BB74-0C4B9B273F27}" dt="2022-03-24T13:02:55.176" v="7237" actId="5793"/>
          <ac:spMkLst>
            <pc:docMk/>
            <pc:sldMk cId="2102310920" sldId="272"/>
            <ac:spMk id="5" creationId="{9312A49C-FC83-4C02-9731-8BA89796E6AE}"/>
          </ac:spMkLst>
        </pc:spChg>
        <pc:spChg chg="add mod">
          <ac:chgData name="Konstantinos Leptokaropoulos" userId="2b04b09c-5493-4181-9178-a001746551f1" providerId="ADAL" clId="{7FDBE9FE-DAE2-4189-BB74-0C4B9B273F27}" dt="2022-03-22T15:15:56.175" v="1482"/>
          <ac:spMkLst>
            <pc:docMk/>
            <pc:sldMk cId="2102310920" sldId="272"/>
            <ac:spMk id="6" creationId="{4BB89F02-309B-4747-BEA1-7D5158F803BD}"/>
          </ac:spMkLst>
        </pc:spChg>
        <pc:spChg chg="add del mod">
          <ac:chgData name="Konstantinos Leptokaropoulos" userId="2b04b09c-5493-4181-9178-a001746551f1" providerId="ADAL" clId="{7FDBE9FE-DAE2-4189-BB74-0C4B9B273F27}" dt="2022-03-22T15:16:03.228" v="1484"/>
          <ac:spMkLst>
            <pc:docMk/>
            <pc:sldMk cId="2102310920" sldId="272"/>
            <ac:spMk id="7" creationId="{11DF673F-0F18-43B4-A446-EF951D1F588C}"/>
          </ac:spMkLst>
        </pc:spChg>
        <pc:spChg chg="add del mod">
          <ac:chgData name="Konstantinos Leptokaropoulos" userId="2b04b09c-5493-4181-9178-a001746551f1" providerId="ADAL" clId="{7FDBE9FE-DAE2-4189-BB74-0C4B9B273F27}" dt="2022-03-22T15:16:03.228" v="1484"/>
          <ac:spMkLst>
            <pc:docMk/>
            <pc:sldMk cId="2102310920" sldId="272"/>
            <ac:spMk id="8" creationId="{1490AEA1-22D7-47EC-96EE-1F1A31DB8FBE}"/>
          </ac:spMkLst>
        </pc:spChg>
        <pc:spChg chg="add mod">
          <ac:chgData name="Konstantinos Leptokaropoulos" userId="2b04b09c-5493-4181-9178-a001746551f1" providerId="ADAL" clId="{7FDBE9FE-DAE2-4189-BB74-0C4B9B273F27}" dt="2022-03-24T08:37:48.161" v="3417" actId="108"/>
          <ac:spMkLst>
            <pc:docMk/>
            <pc:sldMk cId="2102310920" sldId="272"/>
            <ac:spMk id="9" creationId="{3AD6F4F0-01B6-4D19-8A69-AA30B063555B}"/>
          </ac:spMkLst>
        </pc:spChg>
        <pc:spChg chg="add mod">
          <ac:chgData name="Konstantinos Leptokaropoulos" userId="2b04b09c-5493-4181-9178-a001746551f1" providerId="ADAL" clId="{7FDBE9FE-DAE2-4189-BB74-0C4B9B273F27}" dt="2022-03-24T12:07:12.498" v="7106" actId="1076"/>
          <ac:spMkLst>
            <pc:docMk/>
            <pc:sldMk cId="2102310920" sldId="272"/>
            <ac:spMk id="10" creationId="{EF1B5D61-5EE8-4093-8C89-F113ED26DA6B}"/>
          </ac:spMkLst>
        </pc:spChg>
        <pc:spChg chg="add mod">
          <ac:chgData name="Konstantinos Leptokaropoulos" userId="2b04b09c-5493-4181-9178-a001746551f1" providerId="ADAL" clId="{7FDBE9FE-DAE2-4189-BB74-0C4B9B273F27}" dt="2022-03-24T12:07:27.021" v="7108" actId="2711"/>
          <ac:spMkLst>
            <pc:docMk/>
            <pc:sldMk cId="2102310920" sldId="272"/>
            <ac:spMk id="15" creationId="{02F830D6-E303-4048-86F5-D1AF04D1A420}"/>
          </ac:spMkLst>
        </pc:spChg>
        <pc:picChg chg="add mod">
          <ac:chgData name="Konstantinos Leptokaropoulos" userId="2b04b09c-5493-4181-9178-a001746551f1" providerId="ADAL" clId="{7FDBE9FE-DAE2-4189-BB74-0C4B9B273F27}" dt="2022-03-24T13:57:20.361" v="7275"/>
          <ac:picMkLst>
            <pc:docMk/>
            <pc:sldMk cId="2102310920" sldId="272"/>
            <ac:picMk id="11" creationId="{29B99D10-9971-49F5-8AC9-9C95F0A98888}"/>
          </ac:picMkLst>
        </pc:picChg>
        <pc:picChg chg="add mod modCrop">
          <ac:chgData name="Konstantinos Leptokaropoulos" userId="2b04b09c-5493-4181-9178-a001746551f1" providerId="ADAL" clId="{7FDBE9FE-DAE2-4189-BB74-0C4B9B273F27}" dt="2022-03-22T15:21:57.170" v="1754" actId="1440"/>
          <ac:picMkLst>
            <pc:docMk/>
            <pc:sldMk cId="2102310920" sldId="272"/>
            <ac:picMk id="12" creationId="{62D97EBB-BC73-43FD-B486-70C43EDBDB8C}"/>
          </ac:picMkLst>
        </pc:picChg>
        <pc:picChg chg="add del mod">
          <ac:chgData name="Konstantinos Leptokaropoulos" userId="2b04b09c-5493-4181-9178-a001746551f1" providerId="ADAL" clId="{7FDBE9FE-DAE2-4189-BB74-0C4B9B273F27}" dt="2022-03-22T15:21:36.079" v="1735" actId="478"/>
          <ac:picMkLst>
            <pc:docMk/>
            <pc:sldMk cId="2102310920" sldId="272"/>
            <ac:picMk id="14" creationId="{70760204-9FB5-4D12-96F1-33C39F58B02C}"/>
          </ac:picMkLst>
        </pc:picChg>
      </pc:sldChg>
      <pc:sldChg chg="addSp delSp modSp new mod ord modAnim">
        <pc:chgData name="Konstantinos Leptokaropoulos" userId="2b04b09c-5493-4181-9178-a001746551f1" providerId="ADAL" clId="{7FDBE9FE-DAE2-4189-BB74-0C4B9B273F27}" dt="2022-03-24T15:53:46.259" v="7943" actId="114"/>
        <pc:sldMkLst>
          <pc:docMk/>
          <pc:sldMk cId="1323863131" sldId="273"/>
        </pc:sldMkLst>
        <pc:spChg chg="mod">
          <ac:chgData name="Konstantinos Leptokaropoulos" userId="2b04b09c-5493-4181-9178-a001746551f1" providerId="ADAL" clId="{7FDBE9FE-DAE2-4189-BB74-0C4B9B273F27}" dt="2022-03-24T13:56:19.140" v="7256" actId="20577"/>
          <ac:spMkLst>
            <pc:docMk/>
            <pc:sldMk cId="1323863131" sldId="273"/>
            <ac:spMk id="2" creationId="{D2FE0E43-6C13-4602-B6E5-378279A674E1}"/>
          </ac:spMkLst>
        </pc:spChg>
        <pc:spChg chg="del mod">
          <ac:chgData name="Konstantinos Leptokaropoulos" userId="2b04b09c-5493-4181-9178-a001746551f1" providerId="ADAL" clId="{7FDBE9FE-DAE2-4189-BB74-0C4B9B273F27}" dt="2022-03-24T09:32:34.133" v="4462" actId="478"/>
          <ac:spMkLst>
            <pc:docMk/>
            <pc:sldMk cId="1323863131" sldId="273"/>
            <ac:spMk id="3" creationId="{688BD506-457E-43C5-9CB9-BE1FCBDED5EB}"/>
          </ac:spMkLst>
        </pc:spChg>
        <pc:spChg chg="add mod">
          <ac:chgData name="Konstantinos Leptokaropoulos" userId="2b04b09c-5493-4181-9178-a001746551f1" providerId="ADAL" clId="{7FDBE9FE-DAE2-4189-BB74-0C4B9B273F27}" dt="2022-03-24T09:30:34.475" v="4396" actId="14100"/>
          <ac:spMkLst>
            <pc:docMk/>
            <pc:sldMk cId="1323863131" sldId="273"/>
            <ac:spMk id="5" creationId="{B9106408-0204-4F9C-8AC2-0681BD3BCB9B}"/>
          </ac:spMkLst>
        </pc:spChg>
        <pc:spChg chg="add mod">
          <ac:chgData name="Konstantinos Leptokaropoulos" userId="2b04b09c-5493-4181-9178-a001746551f1" providerId="ADAL" clId="{7FDBE9FE-DAE2-4189-BB74-0C4B9B273F27}" dt="2022-03-24T13:01:14.919" v="7202" actId="6549"/>
          <ac:spMkLst>
            <pc:docMk/>
            <pc:sldMk cId="1323863131" sldId="273"/>
            <ac:spMk id="6" creationId="{19487116-F982-4F77-A83D-1F056DA64B59}"/>
          </ac:spMkLst>
        </pc:spChg>
        <pc:spChg chg="add mod">
          <ac:chgData name="Konstantinos Leptokaropoulos" userId="2b04b09c-5493-4181-9178-a001746551f1" providerId="ADAL" clId="{7FDBE9FE-DAE2-4189-BB74-0C4B9B273F27}" dt="2022-03-24T08:40:54.665" v="3458"/>
          <ac:spMkLst>
            <pc:docMk/>
            <pc:sldMk cId="1323863131" sldId="273"/>
            <ac:spMk id="7" creationId="{0032C1A5-27F7-4083-8A30-E37C24611C7A}"/>
          </ac:spMkLst>
        </pc:spChg>
        <pc:spChg chg="add mod">
          <ac:chgData name="Konstantinos Leptokaropoulos" userId="2b04b09c-5493-4181-9178-a001746551f1" providerId="ADAL" clId="{7FDBE9FE-DAE2-4189-BB74-0C4B9B273F27}" dt="2022-03-24T15:53:46.259" v="7943" actId="114"/>
          <ac:spMkLst>
            <pc:docMk/>
            <pc:sldMk cId="1323863131" sldId="273"/>
            <ac:spMk id="9" creationId="{F9B00DA0-860D-4945-AE34-C212EF082046}"/>
          </ac:spMkLst>
        </pc:spChg>
        <pc:spChg chg="add mod">
          <ac:chgData name="Konstantinos Leptokaropoulos" userId="2b04b09c-5493-4181-9178-a001746551f1" providerId="ADAL" clId="{7FDBE9FE-DAE2-4189-BB74-0C4B9B273F27}" dt="2022-03-24T13:01:06.584" v="7196" actId="20577"/>
          <ac:spMkLst>
            <pc:docMk/>
            <pc:sldMk cId="1323863131" sldId="273"/>
            <ac:spMk id="11" creationId="{0662E552-738C-498B-9DAE-B6B480E1B5FA}"/>
          </ac:spMkLst>
        </pc:spChg>
        <pc:picChg chg="add mod">
          <ac:chgData name="Konstantinos Leptokaropoulos" userId="2b04b09c-5493-4181-9178-a001746551f1" providerId="ADAL" clId="{7FDBE9FE-DAE2-4189-BB74-0C4B9B273F27}" dt="2022-03-24T13:57:23.684" v="7278"/>
          <ac:picMkLst>
            <pc:docMk/>
            <pc:sldMk cId="1323863131" sldId="273"/>
            <ac:picMk id="12" creationId="{EDF75962-BEFC-4BD1-9AA9-C6D309141ADE}"/>
          </ac:picMkLst>
        </pc:picChg>
      </pc:sldChg>
      <pc:sldChg chg="modSp new del mod">
        <pc:chgData name="Konstantinos Leptokaropoulos" userId="2b04b09c-5493-4181-9178-a001746551f1" providerId="ADAL" clId="{7FDBE9FE-DAE2-4189-BB74-0C4B9B273F27}" dt="2022-03-24T09:40:26.860" v="4570" actId="47"/>
        <pc:sldMkLst>
          <pc:docMk/>
          <pc:sldMk cId="3520168554" sldId="274"/>
        </pc:sldMkLst>
        <pc:spChg chg="mod">
          <ac:chgData name="Konstantinos Leptokaropoulos" userId="2b04b09c-5493-4181-9178-a001746551f1" providerId="ADAL" clId="{7FDBE9FE-DAE2-4189-BB74-0C4B9B273F27}" dt="2022-03-24T08:06:13.573" v="2570" actId="20577"/>
          <ac:spMkLst>
            <pc:docMk/>
            <pc:sldMk cId="3520168554" sldId="274"/>
            <ac:spMk id="2" creationId="{E1ACCF89-0214-464C-932F-72816D483E54}"/>
          </ac:spMkLst>
        </pc:spChg>
      </pc:sldChg>
      <pc:sldChg chg="addSp delSp modSp new mod modAnim">
        <pc:chgData name="Konstantinos Leptokaropoulos" userId="2b04b09c-5493-4181-9178-a001746551f1" providerId="ADAL" clId="{7FDBE9FE-DAE2-4189-BB74-0C4B9B273F27}" dt="2022-03-24T16:01:51.769" v="8003"/>
        <pc:sldMkLst>
          <pc:docMk/>
          <pc:sldMk cId="1501842951" sldId="275"/>
        </pc:sldMkLst>
        <pc:spChg chg="mod">
          <ac:chgData name="Konstantinos Leptokaropoulos" userId="2b04b09c-5493-4181-9178-a001746551f1" providerId="ADAL" clId="{7FDBE9FE-DAE2-4189-BB74-0C4B9B273F27}" dt="2022-03-24T10:52:50.521" v="5423" actId="2711"/>
          <ac:spMkLst>
            <pc:docMk/>
            <pc:sldMk cId="1501842951" sldId="275"/>
            <ac:spMk id="2" creationId="{01CA61CB-E8AF-4CF6-8F8D-B30DEC097E68}"/>
          </ac:spMkLst>
        </pc:spChg>
        <pc:spChg chg="del">
          <ac:chgData name="Konstantinos Leptokaropoulos" userId="2b04b09c-5493-4181-9178-a001746551f1" providerId="ADAL" clId="{7FDBE9FE-DAE2-4189-BB74-0C4B9B273F27}" dt="2022-03-24T10:53:11.543" v="5424" actId="478"/>
          <ac:spMkLst>
            <pc:docMk/>
            <pc:sldMk cId="1501842951" sldId="275"/>
            <ac:spMk id="3" creationId="{136ED078-2D6E-4986-BC12-5ADC919A386D}"/>
          </ac:spMkLst>
        </pc:spChg>
        <pc:spChg chg="add del mod">
          <ac:chgData name="Konstantinos Leptokaropoulos" userId="2b04b09c-5493-4181-9178-a001746551f1" providerId="ADAL" clId="{7FDBE9FE-DAE2-4189-BB74-0C4B9B273F27}" dt="2022-03-24T10:53:53.514" v="5437" actId="478"/>
          <ac:spMkLst>
            <pc:docMk/>
            <pc:sldMk cId="1501842951" sldId="275"/>
            <ac:spMk id="6" creationId="{7515B7E0-066F-4E90-A8D9-9DDBCFAA4DC7}"/>
          </ac:spMkLst>
        </pc:spChg>
        <pc:spChg chg="add mod">
          <ac:chgData name="Konstantinos Leptokaropoulos" userId="2b04b09c-5493-4181-9178-a001746551f1" providerId="ADAL" clId="{7FDBE9FE-DAE2-4189-BB74-0C4B9B273F27}" dt="2022-03-24T16:01:21.250" v="7998" actId="1036"/>
          <ac:spMkLst>
            <pc:docMk/>
            <pc:sldMk cId="1501842951" sldId="275"/>
            <ac:spMk id="7" creationId="{1D176730-92FC-49B1-8ED4-EEB1AE352AAD}"/>
          </ac:spMkLst>
        </pc:spChg>
        <pc:spChg chg="add mod">
          <ac:chgData name="Konstantinos Leptokaropoulos" userId="2b04b09c-5493-4181-9178-a001746551f1" providerId="ADAL" clId="{7FDBE9FE-DAE2-4189-BB74-0C4B9B273F27}" dt="2022-03-24T10:54:00.937" v="5439" actId="1076"/>
          <ac:spMkLst>
            <pc:docMk/>
            <pc:sldMk cId="1501842951" sldId="275"/>
            <ac:spMk id="8" creationId="{66651A80-0E7B-4C90-88D6-CA3F5AC67F0A}"/>
          </ac:spMkLst>
        </pc:spChg>
        <pc:spChg chg="add mod">
          <ac:chgData name="Konstantinos Leptokaropoulos" userId="2b04b09c-5493-4181-9178-a001746551f1" providerId="ADAL" clId="{7FDBE9FE-DAE2-4189-BB74-0C4B9B273F27}" dt="2022-03-24T16:00:58.660" v="7979" actId="1076"/>
          <ac:spMkLst>
            <pc:docMk/>
            <pc:sldMk cId="1501842951" sldId="275"/>
            <ac:spMk id="9" creationId="{C9B99946-87E3-47EA-B371-8252F589F12B}"/>
          </ac:spMkLst>
        </pc:spChg>
        <pc:spChg chg="add mod">
          <ac:chgData name="Konstantinos Leptokaropoulos" userId="2b04b09c-5493-4181-9178-a001746551f1" providerId="ADAL" clId="{7FDBE9FE-DAE2-4189-BB74-0C4B9B273F27}" dt="2022-03-24T13:02:44.014" v="7227" actId="5793"/>
          <ac:spMkLst>
            <pc:docMk/>
            <pc:sldMk cId="1501842951" sldId="275"/>
            <ac:spMk id="10" creationId="{92CEE7D8-271E-40E2-B442-04B84C2A739D}"/>
          </ac:spMkLst>
        </pc:spChg>
        <pc:spChg chg="add mod">
          <ac:chgData name="Konstantinos Leptokaropoulos" userId="2b04b09c-5493-4181-9178-a001746551f1" providerId="ADAL" clId="{7FDBE9FE-DAE2-4189-BB74-0C4B9B273F27}" dt="2022-03-24T12:07:43.164" v="7112"/>
          <ac:spMkLst>
            <pc:docMk/>
            <pc:sldMk cId="1501842951" sldId="275"/>
            <ac:spMk id="11" creationId="{DFC6A072-BFE4-4232-9CA0-B6934F7448DF}"/>
          </ac:spMkLst>
        </pc:spChg>
        <pc:spChg chg="add mod">
          <ac:chgData name="Konstantinos Leptokaropoulos" userId="2b04b09c-5493-4181-9178-a001746551f1" providerId="ADAL" clId="{7FDBE9FE-DAE2-4189-BB74-0C4B9B273F27}" dt="2022-03-24T14:07:51.258" v="7544" actId="108"/>
          <ac:spMkLst>
            <pc:docMk/>
            <pc:sldMk cId="1501842951" sldId="275"/>
            <ac:spMk id="12" creationId="{70C69CF2-774B-4E97-BAE0-36983D9A77DF}"/>
          </ac:spMkLst>
        </pc:spChg>
        <pc:graphicFrameChg chg="add del mod">
          <ac:chgData name="Konstantinos Leptokaropoulos" userId="2b04b09c-5493-4181-9178-a001746551f1" providerId="ADAL" clId="{7FDBE9FE-DAE2-4189-BB74-0C4B9B273F27}" dt="2022-03-24T15:59:58.481" v="7968" actId="478"/>
          <ac:graphicFrameMkLst>
            <pc:docMk/>
            <pc:sldMk cId="1501842951" sldId="275"/>
            <ac:graphicFrameMk id="14" creationId="{C2DFBE48-2B2F-4C87-A6A5-84B4BF83FE9E}"/>
          </ac:graphicFrameMkLst>
        </pc:graphicFrameChg>
        <pc:picChg chg="add mod">
          <ac:chgData name="Konstantinos Leptokaropoulos" userId="2b04b09c-5493-4181-9178-a001746551f1" providerId="ADAL" clId="{7FDBE9FE-DAE2-4189-BB74-0C4B9B273F27}" dt="2022-03-24T16:01:13.807" v="7990" actId="1038"/>
          <ac:picMkLst>
            <pc:docMk/>
            <pc:sldMk cId="1501842951" sldId="275"/>
            <ac:picMk id="5" creationId="{B7B18B24-ADD9-479F-8721-E8499272C485}"/>
          </ac:picMkLst>
        </pc:picChg>
        <pc:picChg chg="add mod">
          <ac:chgData name="Konstantinos Leptokaropoulos" userId="2b04b09c-5493-4181-9178-a001746551f1" providerId="ADAL" clId="{7FDBE9FE-DAE2-4189-BB74-0C4B9B273F27}" dt="2022-03-24T14:09:00.041" v="7549"/>
          <ac:picMkLst>
            <pc:docMk/>
            <pc:sldMk cId="1501842951" sldId="275"/>
            <ac:picMk id="13" creationId="{764BCAF9-F5EA-44CA-B5C3-0D5268DF6EA0}"/>
          </ac:picMkLst>
        </pc:picChg>
        <pc:picChg chg="add mod">
          <ac:chgData name="Konstantinos Leptokaropoulos" userId="2b04b09c-5493-4181-9178-a001746551f1" providerId="ADAL" clId="{7FDBE9FE-DAE2-4189-BB74-0C4B9B273F27}" dt="2022-03-24T16:01:03.335" v="7984" actId="14100"/>
          <ac:picMkLst>
            <pc:docMk/>
            <pc:sldMk cId="1501842951" sldId="275"/>
            <ac:picMk id="15" creationId="{11440E46-398C-4A82-82CC-C943C34358E0}"/>
          </ac:picMkLst>
        </pc:picChg>
      </pc:sldChg>
      <pc:sldChg chg="addSp delSp modSp new del mod delAnim modAnim">
        <pc:chgData name="Konstantinos Leptokaropoulos" userId="2b04b09c-5493-4181-9178-a001746551f1" providerId="ADAL" clId="{7FDBE9FE-DAE2-4189-BB74-0C4B9B273F27}" dt="2022-03-24T12:05:37.439" v="7080" actId="47"/>
        <pc:sldMkLst>
          <pc:docMk/>
          <pc:sldMk cId="4159987531" sldId="276"/>
        </pc:sldMkLst>
        <pc:spChg chg="mod">
          <ac:chgData name="Konstantinos Leptokaropoulos" userId="2b04b09c-5493-4181-9178-a001746551f1" providerId="ADAL" clId="{7FDBE9FE-DAE2-4189-BB74-0C4B9B273F27}" dt="2022-03-24T11:09:39.773" v="5706" actId="2711"/>
          <ac:spMkLst>
            <pc:docMk/>
            <pc:sldMk cId="4159987531" sldId="276"/>
            <ac:spMk id="2" creationId="{A92E80C5-A2D5-4035-A29C-AA44CE640C01}"/>
          </ac:spMkLst>
        </pc:spChg>
        <pc:spChg chg="del mod">
          <ac:chgData name="Konstantinos Leptokaropoulos" userId="2b04b09c-5493-4181-9178-a001746551f1" providerId="ADAL" clId="{7FDBE9FE-DAE2-4189-BB74-0C4B9B273F27}" dt="2022-03-24T11:09:12.688" v="5685" actId="478"/>
          <ac:spMkLst>
            <pc:docMk/>
            <pc:sldMk cId="4159987531" sldId="276"/>
            <ac:spMk id="3" creationId="{FE05F8A7-CD41-4954-97C9-1B76498A21E7}"/>
          </ac:spMkLst>
        </pc:spChg>
        <pc:spChg chg="add del mod">
          <ac:chgData name="Konstantinos Leptokaropoulos" userId="2b04b09c-5493-4181-9178-a001746551f1" providerId="ADAL" clId="{7FDBE9FE-DAE2-4189-BB74-0C4B9B273F27}" dt="2022-03-24T11:55:21.578" v="6815" actId="21"/>
          <ac:spMkLst>
            <pc:docMk/>
            <pc:sldMk cId="4159987531" sldId="276"/>
            <ac:spMk id="6" creationId="{A68A0790-4F32-4E80-8160-FAEBCEF95250}"/>
          </ac:spMkLst>
        </pc:spChg>
        <pc:spChg chg="add del mod">
          <ac:chgData name="Konstantinos Leptokaropoulos" userId="2b04b09c-5493-4181-9178-a001746551f1" providerId="ADAL" clId="{7FDBE9FE-DAE2-4189-BB74-0C4B9B273F27}" dt="2022-03-24T11:21:47.657" v="6009" actId="21"/>
          <ac:spMkLst>
            <pc:docMk/>
            <pc:sldMk cId="4159987531" sldId="276"/>
            <ac:spMk id="10" creationId="{C7431873-1C1F-4019-8E92-643D1A94A139}"/>
          </ac:spMkLst>
        </pc:spChg>
        <pc:picChg chg="add del mod modCrop">
          <ac:chgData name="Konstantinos Leptokaropoulos" userId="2b04b09c-5493-4181-9178-a001746551f1" providerId="ADAL" clId="{7FDBE9FE-DAE2-4189-BB74-0C4B9B273F27}" dt="2022-03-24T11:21:47.657" v="6009" actId="21"/>
          <ac:picMkLst>
            <pc:docMk/>
            <pc:sldMk cId="4159987531" sldId="276"/>
            <ac:picMk id="8" creationId="{D044D0F3-6BE5-438F-984C-7B3A24C1C6AC}"/>
          </ac:picMkLst>
        </pc:picChg>
        <pc:picChg chg="add del mod modCrop">
          <ac:chgData name="Konstantinos Leptokaropoulos" userId="2b04b09c-5493-4181-9178-a001746551f1" providerId="ADAL" clId="{7FDBE9FE-DAE2-4189-BB74-0C4B9B273F27}" dt="2022-03-24T11:21:47.657" v="6009" actId="21"/>
          <ac:picMkLst>
            <pc:docMk/>
            <pc:sldMk cId="4159987531" sldId="276"/>
            <ac:picMk id="9" creationId="{281D594F-A91E-4761-A0F4-71236D7EF481}"/>
          </ac:picMkLst>
        </pc:picChg>
        <pc:picChg chg="add del mod">
          <ac:chgData name="Konstantinos Leptokaropoulos" userId="2b04b09c-5493-4181-9178-a001746551f1" providerId="ADAL" clId="{7FDBE9FE-DAE2-4189-BB74-0C4B9B273F27}" dt="2022-03-24T11:27:12.419" v="6050" actId="21"/>
          <ac:picMkLst>
            <pc:docMk/>
            <pc:sldMk cId="4159987531" sldId="276"/>
            <ac:picMk id="11" creationId="{CCE32640-D06C-47F2-9B74-ADBB53ADC996}"/>
          </ac:picMkLst>
        </pc:picChg>
      </pc:sldChg>
      <pc:sldChg chg="addSp delSp modSp new mod ord modAnim">
        <pc:chgData name="Konstantinos Leptokaropoulos" userId="2b04b09c-5493-4181-9178-a001746551f1" providerId="ADAL" clId="{7FDBE9FE-DAE2-4189-BB74-0C4B9B273F27}" dt="2022-03-24T15:48:26.710" v="7857" actId="1076"/>
        <pc:sldMkLst>
          <pc:docMk/>
          <pc:sldMk cId="536859914" sldId="277"/>
        </pc:sldMkLst>
        <pc:spChg chg="del">
          <ac:chgData name="Konstantinos Leptokaropoulos" userId="2b04b09c-5493-4181-9178-a001746551f1" providerId="ADAL" clId="{7FDBE9FE-DAE2-4189-BB74-0C4B9B273F27}" dt="2022-03-24T08:41:20.870" v="3462" actId="478"/>
          <ac:spMkLst>
            <pc:docMk/>
            <pc:sldMk cId="536859914" sldId="277"/>
            <ac:spMk id="2" creationId="{A26C9E93-6A5B-48D1-B84E-BCF53E08859B}"/>
          </ac:spMkLst>
        </pc:spChg>
        <pc:spChg chg="del mod">
          <ac:chgData name="Konstantinos Leptokaropoulos" userId="2b04b09c-5493-4181-9178-a001746551f1" providerId="ADAL" clId="{7FDBE9FE-DAE2-4189-BB74-0C4B9B273F27}" dt="2022-03-24T08:42:42.956" v="3484" actId="478"/>
          <ac:spMkLst>
            <pc:docMk/>
            <pc:sldMk cId="536859914" sldId="277"/>
            <ac:spMk id="3" creationId="{BA0DB60B-A0C1-4CFB-BCF2-6EDD51B46DE6}"/>
          </ac:spMkLst>
        </pc:spChg>
        <pc:spChg chg="add mod">
          <ac:chgData name="Konstantinos Leptokaropoulos" userId="2b04b09c-5493-4181-9178-a001746551f1" providerId="ADAL" clId="{7FDBE9FE-DAE2-4189-BB74-0C4B9B273F27}" dt="2022-03-24T08:42:30.942" v="3478" actId="14100"/>
          <ac:spMkLst>
            <pc:docMk/>
            <pc:sldMk cId="536859914" sldId="277"/>
            <ac:spMk id="5" creationId="{D8AE15DE-EF0F-4E25-A309-C27EA2599CF8}"/>
          </ac:spMkLst>
        </pc:spChg>
        <pc:spChg chg="add mod">
          <ac:chgData name="Konstantinos Leptokaropoulos" userId="2b04b09c-5493-4181-9178-a001746551f1" providerId="ADAL" clId="{7FDBE9FE-DAE2-4189-BB74-0C4B9B273F27}" dt="2022-03-24T10:18:46.638" v="5197" actId="20577"/>
          <ac:spMkLst>
            <pc:docMk/>
            <pc:sldMk cId="536859914" sldId="277"/>
            <ac:spMk id="6" creationId="{1AA5370C-A77F-495F-A034-5CC11AC83AC2}"/>
          </ac:spMkLst>
        </pc:spChg>
        <pc:spChg chg="add mod">
          <ac:chgData name="Konstantinos Leptokaropoulos" userId="2b04b09c-5493-4181-9178-a001746551f1" providerId="ADAL" clId="{7FDBE9FE-DAE2-4189-BB74-0C4B9B273F27}" dt="2022-03-24T09:00:49.434" v="4028" actId="403"/>
          <ac:spMkLst>
            <pc:docMk/>
            <pc:sldMk cId="536859914" sldId="277"/>
            <ac:spMk id="8" creationId="{49BB92F3-95DB-4146-863E-3E1B53A68458}"/>
          </ac:spMkLst>
        </pc:spChg>
        <pc:spChg chg="add mod">
          <ac:chgData name="Konstantinos Leptokaropoulos" userId="2b04b09c-5493-4181-9178-a001746551f1" providerId="ADAL" clId="{7FDBE9FE-DAE2-4189-BB74-0C4B9B273F27}" dt="2022-03-24T10:24:40.453" v="5283" actId="20577"/>
          <ac:spMkLst>
            <pc:docMk/>
            <pc:sldMk cId="536859914" sldId="277"/>
            <ac:spMk id="20" creationId="{07E1FFEE-B43F-4A19-AA4F-6D7310FE7102}"/>
          </ac:spMkLst>
        </pc:spChg>
        <pc:spChg chg="add mod">
          <ac:chgData name="Konstantinos Leptokaropoulos" userId="2b04b09c-5493-4181-9178-a001746551f1" providerId="ADAL" clId="{7FDBE9FE-DAE2-4189-BB74-0C4B9B273F27}" dt="2022-03-24T13:02:53.504" v="7235" actId="5793"/>
          <ac:spMkLst>
            <pc:docMk/>
            <pc:sldMk cId="536859914" sldId="277"/>
            <ac:spMk id="21" creationId="{C31FAA58-D6EC-4B7D-A080-79D6D11FA1BA}"/>
          </ac:spMkLst>
        </pc:spChg>
        <pc:spChg chg="add mod">
          <ac:chgData name="Konstantinos Leptokaropoulos" userId="2b04b09c-5493-4181-9178-a001746551f1" providerId="ADAL" clId="{7FDBE9FE-DAE2-4189-BB74-0C4B9B273F27}" dt="2022-03-24T12:07:35.647" v="7109"/>
          <ac:spMkLst>
            <pc:docMk/>
            <pc:sldMk cId="536859914" sldId="277"/>
            <ac:spMk id="22" creationId="{59C369AF-B566-4C1A-B3E5-20051E4ABB40}"/>
          </ac:spMkLst>
        </pc:spChg>
        <pc:spChg chg="add mod">
          <ac:chgData name="Konstantinos Leptokaropoulos" userId="2b04b09c-5493-4181-9178-a001746551f1" providerId="ADAL" clId="{7FDBE9FE-DAE2-4189-BB74-0C4B9B273F27}" dt="2022-03-24T15:48:26.710" v="7857" actId="1076"/>
          <ac:spMkLst>
            <pc:docMk/>
            <pc:sldMk cId="536859914" sldId="277"/>
            <ac:spMk id="24" creationId="{4619A71F-E99C-4943-932C-D72EE12299A8}"/>
          </ac:spMkLst>
        </pc:spChg>
        <pc:picChg chg="add del mod">
          <ac:chgData name="Konstantinos Leptokaropoulos" userId="2b04b09c-5493-4181-9178-a001746551f1" providerId="ADAL" clId="{7FDBE9FE-DAE2-4189-BB74-0C4B9B273F27}" dt="2022-03-24T08:53:04.254" v="3882" actId="478"/>
          <ac:picMkLst>
            <pc:docMk/>
            <pc:sldMk cId="536859914" sldId="277"/>
            <ac:picMk id="10" creationId="{07AB760E-54F8-4E1E-816D-A5765438A023}"/>
          </ac:picMkLst>
        </pc:picChg>
        <pc:picChg chg="add del mod">
          <ac:chgData name="Konstantinos Leptokaropoulos" userId="2b04b09c-5493-4181-9178-a001746551f1" providerId="ADAL" clId="{7FDBE9FE-DAE2-4189-BB74-0C4B9B273F27}" dt="2022-03-24T08:53:54.463" v="3888" actId="478"/>
          <ac:picMkLst>
            <pc:docMk/>
            <pc:sldMk cId="536859914" sldId="277"/>
            <ac:picMk id="12" creationId="{EFCD961A-8E76-40A2-A1CF-4B37A9EBE6D2}"/>
          </ac:picMkLst>
        </pc:picChg>
        <pc:picChg chg="add del mod">
          <ac:chgData name="Konstantinos Leptokaropoulos" userId="2b04b09c-5493-4181-9178-a001746551f1" providerId="ADAL" clId="{7FDBE9FE-DAE2-4189-BB74-0C4B9B273F27}" dt="2022-03-24T08:55:52.614" v="3915" actId="478"/>
          <ac:picMkLst>
            <pc:docMk/>
            <pc:sldMk cId="536859914" sldId="277"/>
            <ac:picMk id="14" creationId="{EE84B1C4-E732-4328-B183-20BFC38ABB3C}"/>
          </ac:picMkLst>
        </pc:picChg>
        <pc:picChg chg="add del mod">
          <ac:chgData name="Konstantinos Leptokaropoulos" userId="2b04b09c-5493-4181-9178-a001746551f1" providerId="ADAL" clId="{7FDBE9FE-DAE2-4189-BB74-0C4B9B273F27}" dt="2022-03-24T08:58:37.453" v="3999" actId="478"/>
          <ac:picMkLst>
            <pc:docMk/>
            <pc:sldMk cId="536859914" sldId="277"/>
            <ac:picMk id="16" creationId="{A4298D1A-03BA-48FD-87C8-F1747FD17EF2}"/>
          </ac:picMkLst>
        </pc:picChg>
        <pc:picChg chg="add mod">
          <ac:chgData name="Konstantinos Leptokaropoulos" userId="2b04b09c-5493-4181-9178-a001746551f1" providerId="ADAL" clId="{7FDBE9FE-DAE2-4189-BB74-0C4B9B273F27}" dt="2022-03-24T08:59:29.894" v="4019" actId="1038"/>
          <ac:picMkLst>
            <pc:docMk/>
            <pc:sldMk cId="536859914" sldId="277"/>
            <ac:picMk id="18" creationId="{77653ABF-80A1-4EE2-8E0D-700D73D8F76E}"/>
          </ac:picMkLst>
        </pc:picChg>
        <pc:picChg chg="add mod">
          <ac:chgData name="Konstantinos Leptokaropoulos" userId="2b04b09c-5493-4181-9178-a001746551f1" providerId="ADAL" clId="{7FDBE9FE-DAE2-4189-BB74-0C4B9B273F27}" dt="2022-03-24T13:57:21.216" v="7276"/>
          <ac:picMkLst>
            <pc:docMk/>
            <pc:sldMk cId="536859914" sldId="277"/>
            <ac:picMk id="23" creationId="{88909DDE-0791-4565-A5C7-E133AFD3BD3A}"/>
          </ac:picMkLst>
        </pc:picChg>
      </pc:sldChg>
      <pc:sldChg chg="addSp delSp modSp new mod">
        <pc:chgData name="Konstantinos Leptokaropoulos" userId="2b04b09c-5493-4181-9178-a001746551f1" providerId="ADAL" clId="{7FDBE9FE-DAE2-4189-BB74-0C4B9B273F27}" dt="2022-03-24T14:08:05.996" v="7546"/>
        <pc:sldMkLst>
          <pc:docMk/>
          <pc:sldMk cId="3321674549" sldId="278"/>
        </pc:sldMkLst>
        <pc:spChg chg="mod">
          <ac:chgData name="Konstantinos Leptokaropoulos" userId="2b04b09c-5493-4181-9178-a001746551f1" providerId="ADAL" clId="{7FDBE9FE-DAE2-4189-BB74-0C4B9B273F27}" dt="2022-03-24T14:02:33.479" v="7409" actId="20577"/>
          <ac:spMkLst>
            <pc:docMk/>
            <pc:sldMk cId="3321674549" sldId="278"/>
            <ac:spMk id="2" creationId="{CCEA90D7-2A7A-46CC-B072-B4EDD0FCC997}"/>
          </ac:spMkLst>
        </pc:spChg>
        <pc:spChg chg="del">
          <ac:chgData name="Konstantinos Leptokaropoulos" userId="2b04b09c-5493-4181-9178-a001746551f1" providerId="ADAL" clId="{7FDBE9FE-DAE2-4189-BB74-0C4B9B273F27}" dt="2022-03-24T08:06:21.628" v="2572" actId="478"/>
          <ac:spMkLst>
            <pc:docMk/>
            <pc:sldMk cId="3321674549" sldId="278"/>
            <ac:spMk id="3" creationId="{B6BC9AA0-3E3B-48DC-87F3-02B21F3ECE32}"/>
          </ac:spMkLst>
        </pc:spChg>
        <pc:spChg chg="add mod">
          <ac:chgData name="Konstantinos Leptokaropoulos" userId="2b04b09c-5493-4181-9178-a001746551f1" providerId="ADAL" clId="{7FDBE9FE-DAE2-4189-BB74-0C4B9B273F27}" dt="2022-03-24T13:02:45.636" v="7229" actId="5793"/>
          <ac:spMkLst>
            <pc:docMk/>
            <pc:sldMk cId="3321674549" sldId="278"/>
            <ac:spMk id="7" creationId="{283E0F5A-1FF8-418E-A3F0-58D3BF25ADE0}"/>
          </ac:spMkLst>
        </pc:spChg>
        <pc:spChg chg="add mod">
          <ac:chgData name="Konstantinos Leptokaropoulos" userId="2b04b09c-5493-4181-9178-a001746551f1" providerId="ADAL" clId="{7FDBE9FE-DAE2-4189-BB74-0C4B9B273F27}" dt="2022-03-24T12:02:30.312" v="6991"/>
          <ac:spMkLst>
            <pc:docMk/>
            <pc:sldMk cId="3321674549" sldId="278"/>
            <ac:spMk id="8" creationId="{93372AA0-44DD-4B90-A478-639DAE6BD673}"/>
          </ac:spMkLst>
        </pc:spChg>
        <pc:spChg chg="add mod">
          <ac:chgData name="Konstantinos Leptokaropoulos" userId="2b04b09c-5493-4181-9178-a001746551f1" providerId="ADAL" clId="{7FDBE9FE-DAE2-4189-BB74-0C4B9B273F27}" dt="2022-03-24T14:08:05.996" v="7546"/>
          <ac:spMkLst>
            <pc:docMk/>
            <pc:sldMk cId="3321674549" sldId="278"/>
            <ac:spMk id="11" creationId="{EDD15EF2-6854-4079-BAD8-876DEB7F98F6}"/>
          </ac:spMkLst>
        </pc:spChg>
        <pc:picChg chg="add mod modCrop">
          <ac:chgData name="Konstantinos Leptokaropoulos" userId="2b04b09c-5493-4181-9178-a001746551f1" providerId="ADAL" clId="{7FDBE9FE-DAE2-4189-BB74-0C4B9B273F27}" dt="2022-03-24T14:07:59.234" v="7545" actId="1076"/>
          <ac:picMkLst>
            <pc:docMk/>
            <pc:sldMk cId="3321674549" sldId="278"/>
            <ac:picMk id="6" creationId="{80BD4540-C511-4C48-8F56-0799347C02D3}"/>
          </ac:picMkLst>
        </pc:picChg>
        <pc:picChg chg="add mod">
          <ac:chgData name="Konstantinos Leptokaropoulos" userId="2b04b09c-5493-4181-9178-a001746551f1" providerId="ADAL" clId="{7FDBE9FE-DAE2-4189-BB74-0C4B9B273F27}" dt="2022-03-24T13:57:24.558" v="7279"/>
          <ac:picMkLst>
            <pc:docMk/>
            <pc:sldMk cId="3321674549" sldId="278"/>
            <ac:picMk id="9" creationId="{EF394773-4DE9-4511-BC3B-4D97AF545C44}"/>
          </ac:picMkLst>
        </pc:picChg>
        <pc:picChg chg="add del mod">
          <ac:chgData name="Konstantinos Leptokaropoulos" userId="2b04b09c-5493-4181-9178-a001746551f1" providerId="ADAL" clId="{7FDBE9FE-DAE2-4189-BB74-0C4B9B273F27}" dt="2022-03-24T13:57:26.221" v="7281"/>
          <ac:picMkLst>
            <pc:docMk/>
            <pc:sldMk cId="3321674549" sldId="278"/>
            <ac:picMk id="10" creationId="{F26EE040-1129-4D17-BC3D-939CB6557059}"/>
          </ac:picMkLst>
        </pc:picChg>
      </pc:sldChg>
      <pc:sldChg chg="addSp modSp new del">
        <pc:chgData name="Konstantinos Leptokaropoulos" userId="2b04b09c-5493-4181-9178-a001746551f1" providerId="ADAL" clId="{7FDBE9FE-DAE2-4189-BB74-0C4B9B273F27}" dt="2022-03-24T12:02:22.996" v="6990" actId="47"/>
        <pc:sldMkLst>
          <pc:docMk/>
          <pc:sldMk cId="3627412716" sldId="279"/>
        </pc:sldMkLst>
        <pc:spChg chg="add mod">
          <ac:chgData name="Konstantinos Leptokaropoulos" userId="2b04b09c-5493-4181-9178-a001746551f1" providerId="ADAL" clId="{7FDBE9FE-DAE2-4189-BB74-0C4B9B273F27}" dt="2022-03-24T08:31:39.140" v="3412"/>
          <ac:spMkLst>
            <pc:docMk/>
            <pc:sldMk cId="3627412716" sldId="279"/>
            <ac:spMk id="5" creationId="{8DDA153F-B837-43FE-9E95-CBEAF672409D}"/>
          </ac:spMkLst>
        </pc:spChg>
      </pc:sldChg>
      <pc:sldChg chg="addSp delSp modSp add mod">
        <pc:chgData name="Konstantinos Leptokaropoulos" userId="2b04b09c-5493-4181-9178-a001746551f1" providerId="ADAL" clId="{7FDBE9FE-DAE2-4189-BB74-0C4B9B273F27}" dt="2022-03-24T13:57:14.088" v="7268"/>
        <pc:sldMkLst>
          <pc:docMk/>
          <pc:sldMk cId="1489364046" sldId="280"/>
        </pc:sldMkLst>
        <pc:spChg chg="mod">
          <ac:chgData name="Konstantinos Leptokaropoulos" userId="2b04b09c-5493-4181-9178-a001746551f1" providerId="ADAL" clId="{7FDBE9FE-DAE2-4189-BB74-0C4B9B273F27}" dt="2022-03-24T09:41:09.001" v="4608" actId="20577"/>
          <ac:spMkLst>
            <pc:docMk/>
            <pc:sldMk cId="1489364046" sldId="280"/>
            <ac:spMk id="2" creationId="{CCEA90D7-2A7A-46CC-B072-B4EDD0FCC997}"/>
          </ac:spMkLst>
        </pc:spChg>
        <pc:spChg chg="add mod">
          <ac:chgData name="Konstantinos Leptokaropoulos" userId="2b04b09c-5493-4181-9178-a001746551f1" providerId="ADAL" clId="{7FDBE9FE-DAE2-4189-BB74-0C4B9B273F27}" dt="2022-03-24T13:03:24.312" v="7253" actId="5793"/>
          <ac:spMkLst>
            <pc:docMk/>
            <pc:sldMk cId="1489364046" sldId="280"/>
            <ac:spMk id="5" creationId="{BBB6FC80-5A51-4E2E-A0E1-B01B439DD5F3}"/>
          </ac:spMkLst>
        </pc:spChg>
        <pc:spChg chg="add mod">
          <ac:chgData name="Konstantinos Leptokaropoulos" userId="2b04b09c-5493-4181-9178-a001746551f1" providerId="ADAL" clId="{7FDBE9FE-DAE2-4189-BB74-0C4B9B273F27}" dt="2022-03-24T09:41:16.608" v="4609"/>
          <ac:spMkLst>
            <pc:docMk/>
            <pc:sldMk cId="1489364046" sldId="280"/>
            <ac:spMk id="6" creationId="{E9B651E1-6F43-4D30-AB77-0AC769830940}"/>
          </ac:spMkLst>
        </pc:spChg>
        <pc:spChg chg="add del mod">
          <ac:chgData name="Konstantinos Leptokaropoulos" userId="2b04b09c-5493-4181-9178-a001746551f1" providerId="ADAL" clId="{7FDBE9FE-DAE2-4189-BB74-0C4B9B273F27}" dt="2022-03-24T09:41:38.087" v="4612" actId="478"/>
          <ac:spMkLst>
            <pc:docMk/>
            <pc:sldMk cId="1489364046" sldId="280"/>
            <ac:spMk id="7" creationId="{A8985E42-3DD7-4888-A94B-DA76744C9685}"/>
          </ac:spMkLst>
        </pc:spChg>
        <pc:picChg chg="add mod">
          <ac:chgData name="Konstantinos Leptokaropoulos" userId="2b04b09c-5493-4181-9178-a001746551f1" providerId="ADAL" clId="{7FDBE9FE-DAE2-4189-BB74-0C4B9B273F27}" dt="2022-03-24T13:57:14.088" v="7268"/>
          <ac:picMkLst>
            <pc:docMk/>
            <pc:sldMk cId="1489364046" sldId="280"/>
            <ac:picMk id="8" creationId="{100E0F30-518B-4CE6-B930-8C1B332F1AF9}"/>
          </ac:picMkLst>
        </pc:picChg>
      </pc:sldChg>
      <pc:sldChg chg="addSp delSp modSp new del mod ord modAnim">
        <pc:chgData name="Konstantinos Leptokaropoulos" userId="2b04b09c-5493-4181-9178-a001746551f1" providerId="ADAL" clId="{7FDBE9FE-DAE2-4189-BB74-0C4B9B273F27}" dt="2022-03-24T12:05:31.213" v="7077" actId="47"/>
        <pc:sldMkLst>
          <pc:docMk/>
          <pc:sldMk cId="2435430584" sldId="281"/>
        </pc:sldMkLst>
        <pc:spChg chg="del">
          <ac:chgData name="Konstantinos Leptokaropoulos" userId="2b04b09c-5493-4181-9178-a001746551f1" providerId="ADAL" clId="{7FDBE9FE-DAE2-4189-BB74-0C4B9B273F27}" dt="2022-03-24T10:57:27.120" v="5524" actId="478"/>
          <ac:spMkLst>
            <pc:docMk/>
            <pc:sldMk cId="2435430584" sldId="281"/>
            <ac:spMk id="2" creationId="{D0BD27E3-0AD1-49EF-B1EB-026CC257AECD}"/>
          </ac:spMkLst>
        </pc:spChg>
        <pc:spChg chg="del">
          <ac:chgData name="Konstantinos Leptokaropoulos" userId="2b04b09c-5493-4181-9178-a001746551f1" providerId="ADAL" clId="{7FDBE9FE-DAE2-4189-BB74-0C4B9B273F27}" dt="2022-03-24T10:57:27.798" v="5525" actId="478"/>
          <ac:spMkLst>
            <pc:docMk/>
            <pc:sldMk cId="2435430584" sldId="281"/>
            <ac:spMk id="3" creationId="{1FA68125-2CFA-4704-996B-8A5A9F5C9CDD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" creationId="{60AE61CF-37C2-416E-9570-CB34F8EB5221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7" creationId="{2F243E25-3919-4785-A54B-68CCA1BABBF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9" creationId="{9523D83E-7FD1-40E2-B901-C2BB65382D8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11" creationId="{B4B5B770-454B-4BF5-A1CE-AC7C173A61F4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4" creationId="{7CCC695E-5653-4006-89E0-6D1B56D421DC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5" creationId="{67DB191D-2746-4854-A88F-F364014C8AF3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6" creationId="{5339A513-6360-4EED-B1F4-ACC3FFEF03C8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7" creationId="{4D785F04-01BC-411C-AE9F-ECA7F7DFC22E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8" creationId="{492187B7-539D-499A-969B-377D3144BE68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29" creationId="{888981C7-ED9D-40EA-84D5-1D58FF4147F0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0" creationId="{202F72E9-4C5C-496B-ABBF-3EE1431C7660}"/>
          </ac:spMkLst>
        </pc:spChg>
        <pc:spChg chg="add mod">
          <ac:chgData name="Konstantinos Leptokaropoulos" userId="2b04b09c-5493-4181-9178-a001746551f1" providerId="ADAL" clId="{7FDBE9FE-DAE2-4189-BB74-0C4B9B273F27}" dt="2022-03-24T10:58:26.696" v="5568" actId="14100"/>
          <ac:spMkLst>
            <pc:docMk/>
            <pc:sldMk cId="2435430584" sldId="281"/>
            <ac:spMk id="31" creationId="{12A72103-9B07-4312-8BEA-33D5C1F00B3A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2" creationId="{4C8F85FA-1E1C-470B-8440-43088D164238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3" creationId="{4E9BE706-C0B2-41A1-9E35-112C79538A5C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4" creationId="{7E40501F-E50B-4777-AED5-A8163C3F74EE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5" creationId="{9374A50D-95AC-4CFD-9AE4-D9E852CD9009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36" creationId="{BB3EC148-9F1D-4804-8F48-0A6251F13F3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40" creationId="{E9579413-C687-4B8F-80C9-E3E5C13E61FC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41" creationId="{6605D83B-9980-442D-A2CE-2CCED4126E60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42" creationId="{DDC87549-8C6C-4D4A-93CA-59A4EA73F9D0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45" creationId="{64ADCFC9-701F-40B2-A72B-F4A6193EDD2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47" creationId="{7784DE7A-27C9-483B-AAD5-51AC72979B18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1" creationId="{002D99BB-7480-4290-A773-5117157E792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3" creationId="{A1E070D2-5977-4B26-8A8B-C5CB57F1C23E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4" creationId="{B3CD3796-905B-4FAD-A6B4-8995D5C21B1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5" creationId="{A90791A4-88DC-40BF-9125-420F77BB4A56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59" creationId="{B6B3F0F4-B82F-4D32-8C07-48FEED102DD5}"/>
          </ac:spMkLst>
        </pc:spChg>
        <pc:spChg chg="add mod">
          <ac:chgData name="Konstantinos Leptokaropoulos" userId="2b04b09c-5493-4181-9178-a001746551f1" providerId="ADAL" clId="{7FDBE9FE-DAE2-4189-BB74-0C4B9B273F27}" dt="2022-03-24T10:57:34.450" v="5562" actId="1038"/>
          <ac:spMkLst>
            <pc:docMk/>
            <pc:sldMk cId="2435430584" sldId="281"/>
            <ac:spMk id="60" creationId="{2059F613-C249-475C-9062-D1CD635A6F1B}"/>
          </ac:spMkLst>
        </pc:spChg>
        <pc:spChg chg="add mod">
          <ac:chgData name="Konstantinos Leptokaropoulos" userId="2b04b09c-5493-4181-9178-a001746551f1" providerId="ADAL" clId="{7FDBE9FE-DAE2-4189-BB74-0C4B9B273F27}" dt="2022-03-24T10:59:43.232" v="5576" actId="14100"/>
          <ac:spMkLst>
            <pc:docMk/>
            <pc:sldMk cId="2435430584" sldId="281"/>
            <ac:spMk id="64" creationId="{E86F872D-F215-4D4D-A4E7-80CD5A476E12}"/>
          </ac:spMkLst>
        </pc:spChg>
        <pc:spChg chg="add mod">
          <ac:chgData name="Konstantinos Leptokaropoulos" userId="2b04b09c-5493-4181-9178-a001746551f1" providerId="ADAL" clId="{7FDBE9FE-DAE2-4189-BB74-0C4B9B273F27}" dt="2022-03-24T11:00:07.361" v="5588" actId="14100"/>
          <ac:spMkLst>
            <pc:docMk/>
            <pc:sldMk cId="2435430584" sldId="281"/>
            <ac:spMk id="65" creationId="{0DD7E8CF-2313-4726-9899-4D906D1CA175}"/>
          </ac:spMkLst>
        </pc:spChg>
        <pc:spChg chg="add mod">
          <ac:chgData name="Konstantinos Leptokaropoulos" userId="2b04b09c-5493-4181-9178-a001746551f1" providerId="ADAL" clId="{7FDBE9FE-DAE2-4189-BB74-0C4B9B273F27}" dt="2022-03-24T10:58:24.041" v="5567" actId="14100"/>
          <ac:spMkLst>
            <pc:docMk/>
            <pc:sldMk cId="2435430584" sldId="281"/>
            <ac:spMk id="66" creationId="{61A15575-2A08-4ECB-BA41-118B33977163}"/>
          </ac:spMkLst>
        </pc:sp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6" creationId="{FEC93867-CCD9-4C61-9A88-CA832ECD2FD2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8" creationId="{ACF1D15D-4929-4D05-9413-EEE647632E5B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0" creationId="{248B5F7C-696F-41AC-87AD-90076EABAA0A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2" creationId="{4BB54D73-3F7D-45FC-94F6-3A37CFDD308C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3" creationId="{2D4E339E-D3C6-4C9A-A5BC-D4B9C9AD5F44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4" creationId="{482B0D86-2773-47EA-ADD5-F240DA6D24D9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5" creationId="{8C0928B5-43F2-4328-ACCC-25F067693FE1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6" creationId="{550DA593-FF0C-40EE-BA22-CCF85288D930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7" creationId="{3ED77128-43CF-46C0-A6DA-B12E40545CD3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8" creationId="{D8755918-5602-4797-9741-0AFB2605AC18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19" creationId="{11FCCD7A-7D6B-4942-93BA-76FF6DC3F7EC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20" creationId="{0131B193-5FB7-4C7F-80DD-7AB335DD9D13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21" creationId="{C79D4130-D9D1-4440-86AA-8C6E624AE54E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22" creationId="{3C8035A1-0180-4D9E-8447-B0B5D35C374C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23" creationId="{C05F7A71-36A8-492B-AD1F-375DE6332682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37" creationId="{DC435F52-4689-4E35-BA43-3286A03212B4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38" creationId="{1B20C75A-4F7F-42C8-9C9C-A012B1656FB6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39" creationId="{41D004BC-6C79-41FC-ACAB-0830CFDC97CD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43" creationId="{13F18257-4F67-4EA1-9978-081AC7501E46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44" creationId="{C4FB3D6B-9503-452E-9AEF-5496690304CE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46" creationId="{3948ABA2-9547-4546-AD33-A7198DE12293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48" creationId="{4D764013-15F1-4172-ADCB-F22CE97E5DFE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49" creationId="{FD731868-EA3C-4160-A509-EEDFDD33F3C9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50" creationId="{1950803B-1CC2-4F34-A11D-3940EE779133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52" creationId="{B3D6821B-9702-438F-BD0C-6B4142D9BD27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56" creationId="{D3B97219-FFB5-4C3C-B6BC-F6421976E3AF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57" creationId="{4B96E9B7-E02B-4CDD-9DB6-00BDC9F441DF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58" creationId="{C2CC4081-3784-4394-B426-19832FF59694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61" creationId="{A14E85E0-F87F-45E3-B354-B7AA6A7AC2EB}"/>
          </ac:picMkLst>
        </pc:picChg>
        <pc:picChg chg="add mod">
          <ac:chgData name="Konstantinos Leptokaropoulos" userId="2b04b09c-5493-4181-9178-a001746551f1" providerId="ADAL" clId="{7FDBE9FE-DAE2-4189-BB74-0C4B9B273F27}" dt="2022-03-24T10:57:34.450" v="5562" actId="1038"/>
          <ac:picMkLst>
            <pc:docMk/>
            <pc:sldMk cId="2435430584" sldId="281"/>
            <ac:picMk id="62" creationId="{E524B3ED-6331-40F0-924E-F47356C068A0}"/>
          </ac:picMkLst>
        </pc:picChg>
        <pc:picChg chg="add del mod">
          <ac:chgData name="Konstantinos Leptokaropoulos" userId="2b04b09c-5493-4181-9178-a001746551f1" providerId="ADAL" clId="{7FDBE9FE-DAE2-4189-BB74-0C4B9B273F27}" dt="2022-03-24T10:59:29.245" v="5570" actId="478"/>
          <ac:picMkLst>
            <pc:docMk/>
            <pc:sldMk cId="2435430584" sldId="281"/>
            <ac:picMk id="63" creationId="{867FCF0A-AA70-424A-BC61-B47C461EA640}"/>
          </ac:picMkLst>
        </pc:picChg>
        <pc:picChg chg="add mod ord modCrop">
          <ac:chgData name="Konstantinos Leptokaropoulos" userId="2b04b09c-5493-4181-9178-a001746551f1" providerId="ADAL" clId="{7FDBE9FE-DAE2-4189-BB74-0C4B9B273F27}" dt="2022-03-24T11:00:13.697" v="5590" actId="1076"/>
          <ac:picMkLst>
            <pc:docMk/>
            <pc:sldMk cId="2435430584" sldId="281"/>
            <ac:picMk id="68" creationId="{1624F49E-7FF2-481F-81D4-616112294DFB}"/>
          </ac:picMkLst>
        </pc:picChg>
      </pc:sldChg>
      <pc:sldChg chg="modSp new del mod">
        <pc:chgData name="Konstantinos Leptokaropoulos" userId="2b04b09c-5493-4181-9178-a001746551f1" providerId="ADAL" clId="{7FDBE9FE-DAE2-4189-BB74-0C4B9B273F27}" dt="2022-03-24T12:05:32.819" v="7079" actId="47"/>
        <pc:sldMkLst>
          <pc:docMk/>
          <pc:sldMk cId="261158564" sldId="282"/>
        </pc:sldMkLst>
        <pc:spChg chg="mod">
          <ac:chgData name="Konstantinos Leptokaropoulos" userId="2b04b09c-5493-4181-9178-a001746551f1" providerId="ADAL" clId="{7FDBE9FE-DAE2-4189-BB74-0C4B9B273F27}" dt="2022-03-24T11:01:01.560" v="5596" actId="20577"/>
          <ac:spMkLst>
            <pc:docMk/>
            <pc:sldMk cId="261158564" sldId="282"/>
            <ac:spMk id="2" creationId="{BA824BF8-DF3E-47FE-8C93-DE12004B67BE}"/>
          </ac:spMkLst>
        </pc:spChg>
      </pc:sldChg>
      <pc:sldChg chg="addSp delSp modSp new del modAnim">
        <pc:chgData name="Konstantinos Leptokaropoulos" userId="2b04b09c-5493-4181-9178-a001746551f1" providerId="ADAL" clId="{7FDBE9FE-DAE2-4189-BB74-0C4B9B273F27}" dt="2022-03-24T12:05:32.052" v="7078" actId="47"/>
        <pc:sldMkLst>
          <pc:docMk/>
          <pc:sldMk cId="2884942641" sldId="283"/>
        </pc:sldMkLst>
        <pc:spChg chg="del">
          <ac:chgData name="Konstantinos Leptokaropoulos" userId="2b04b09c-5493-4181-9178-a001746551f1" providerId="ADAL" clId="{7FDBE9FE-DAE2-4189-BB74-0C4B9B273F27}" dt="2022-03-24T11:27:20.137" v="6052"/>
          <ac:spMkLst>
            <pc:docMk/>
            <pc:sldMk cId="2884942641" sldId="283"/>
            <ac:spMk id="3" creationId="{3EAAF767-616A-4EA5-9814-85AC60710110}"/>
          </ac:spMkLst>
        </pc:spChg>
        <pc:picChg chg="add mod">
          <ac:chgData name="Konstantinos Leptokaropoulos" userId="2b04b09c-5493-4181-9178-a001746551f1" providerId="ADAL" clId="{7FDBE9FE-DAE2-4189-BB74-0C4B9B273F27}" dt="2022-03-24T11:27:20.137" v="6052"/>
          <ac:picMkLst>
            <pc:docMk/>
            <pc:sldMk cId="2884942641" sldId="283"/>
            <ac:picMk id="5" creationId="{B629CA31-4B72-423A-9781-F33E1116611A}"/>
          </ac:picMkLst>
        </pc:picChg>
      </pc:sldChg>
      <pc:sldChg chg="addSp delSp modSp new mod modAnim">
        <pc:chgData name="Konstantinos Leptokaropoulos" userId="2b04b09c-5493-4181-9178-a001746551f1" providerId="ADAL" clId="{7FDBE9FE-DAE2-4189-BB74-0C4B9B273F27}" dt="2022-03-24T16:03:19.791" v="8009"/>
        <pc:sldMkLst>
          <pc:docMk/>
          <pc:sldMk cId="2626201255" sldId="284"/>
        </pc:sldMkLst>
        <pc:spChg chg="del">
          <ac:chgData name="Konstantinos Leptokaropoulos" userId="2b04b09c-5493-4181-9178-a001746551f1" providerId="ADAL" clId="{7FDBE9FE-DAE2-4189-BB74-0C4B9B273F27}" dt="2022-03-24T11:01:11.089" v="5601" actId="478"/>
          <ac:spMkLst>
            <pc:docMk/>
            <pc:sldMk cId="2626201255" sldId="284"/>
            <ac:spMk id="2" creationId="{1C5DFBE7-D785-4B33-BD21-76EE5E402086}"/>
          </ac:spMkLst>
        </pc:spChg>
        <pc:spChg chg="del">
          <ac:chgData name="Konstantinos Leptokaropoulos" userId="2b04b09c-5493-4181-9178-a001746551f1" providerId="ADAL" clId="{7FDBE9FE-DAE2-4189-BB74-0C4B9B273F27}" dt="2022-03-24T11:01:11.640" v="5602" actId="478"/>
          <ac:spMkLst>
            <pc:docMk/>
            <pc:sldMk cId="2626201255" sldId="284"/>
            <ac:spMk id="3" creationId="{76BA40D0-2C91-4152-A6F8-ED40EE389A54}"/>
          </ac:spMkLst>
        </pc:spChg>
        <pc:spChg chg="add mod">
          <ac:chgData name="Konstantinos Leptokaropoulos" userId="2b04b09c-5493-4181-9178-a001746551f1" providerId="ADAL" clId="{7FDBE9FE-DAE2-4189-BB74-0C4B9B273F27}" dt="2022-03-24T11:25:19.989" v="6048" actId="14100"/>
          <ac:spMkLst>
            <pc:docMk/>
            <pc:sldMk cId="2626201255" sldId="284"/>
            <ac:spMk id="5" creationId="{DF7E36EC-A9EF-4521-84FD-0FE900312DE8}"/>
          </ac:spMkLst>
        </pc:spChg>
        <pc:spChg chg="add mod">
          <ac:chgData name="Konstantinos Leptokaropoulos" userId="2b04b09c-5493-4181-9178-a001746551f1" providerId="ADAL" clId="{7FDBE9FE-DAE2-4189-BB74-0C4B9B273F27}" dt="2022-03-24T11:25:04.440" v="6045" actId="113"/>
          <ac:spMkLst>
            <pc:docMk/>
            <pc:sldMk cId="2626201255" sldId="284"/>
            <ac:spMk id="6" creationId="{15E7DA71-FD9D-47BD-838E-2730D97802AA}"/>
          </ac:spMkLst>
        </pc:spChg>
        <pc:spChg chg="add mod">
          <ac:chgData name="Konstantinos Leptokaropoulos" userId="2b04b09c-5493-4181-9178-a001746551f1" providerId="ADAL" clId="{7FDBE9FE-DAE2-4189-BB74-0C4B9B273F27}" dt="2022-03-24T11:14:07.591" v="5875" actId="1038"/>
          <ac:spMkLst>
            <pc:docMk/>
            <pc:sldMk cId="2626201255" sldId="284"/>
            <ac:spMk id="7" creationId="{6076EC26-9ECE-4E3A-BD20-621ADB7B3C9F}"/>
          </ac:spMkLst>
        </pc:spChg>
        <pc:spChg chg="add mod">
          <ac:chgData name="Konstantinos Leptokaropoulos" userId="2b04b09c-5493-4181-9178-a001746551f1" providerId="ADAL" clId="{7FDBE9FE-DAE2-4189-BB74-0C4B9B273F27}" dt="2022-03-24T11:14:07.591" v="5875" actId="1038"/>
          <ac:spMkLst>
            <pc:docMk/>
            <pc:sldMk cId="2626201255" sldId="284"/>
            <ac:spMk id="9" creationId="{1449A519-32BF-49E8-8DE3-A5F5348E261C}"/>
          </ac:spMkLst>
        </pc:spChg>
        <pc:spChg chg="add mod">
          <ac:chgData name="Konstantinos Leptokaropoulos" userId="2b04b09c-5493-4181-9178-a001746551f1" providerId="ADAL" clId="{7FDBE9FE-DAE2-4189-BB74-0C4B9B273F27}" dt="2022-03-24T11:14:07.591" v="5875" actId="1038"/>
          <ac:spMkLst>
            <pc:docMk/>
            <pc:sldMk cId="2626201255" sldId="284"/>
            <ac:spMk id="10" creationId="{E2D4C6F0-7798-48A0-9DF8-3A4F4CDD1176}"/>
          </ac:spMkLst>
        </pc:spChg>
        <pc:spChg chg="add mod">
          <ac:chgData name="Konstantinos Leptokaropoulos" userId="2b04b09c-5493-4181-9178-a001746551f1" providerId="ADAL" clId="{7FDBE9FE-DAE2-4189-BB74-0C4B9B273F27}" dt="2022-03-24T11:25:14.472" v="6046" actId="113"/>
          <ac:spMkLst>
            <pc:docMk/>
            <pc:sldMk cId="2626201255" sldId="284"/>
            <ac:spMk id="11" creationId="{E8BDACEF-FA50-423E-806B-566F3025383B}"/>
          </ac:spMkLst>
        </pc:spChg>
        <pc:spChg chg="add mod">
          <ac:chgData name="Konstantinos Leptokaropoulos" userId="2b04b09c-5493-4181-9178-a001746551f1" providerId="ADAL" clId="{7FDBE9FE-DAE2-4189-BB74-0C4B9B273F27}" dt="2022-03-24T11:14:07.591" v="5875" actId="1038"/>
          <ac:spMkLst>
            <pc:docMk/>
            <pc:sldMk cId="2626201255" sldId="284"/>
            <ac:spMk id="12" creationId="{01FE5D4B-B0EB-4B3C-9346-EB2EC153845C}"/>
          </ac:spMkLst>
        </pc:spChg>
        <pc:spChg chg="add mod">
          <ac:chgData name="Konstantinos Leptokaropoulos" userId="2b04b09c-5493-4181-9178-a001746551f1" providerId="ADAL" clId="{7FDBE9FE-DAE2-4189-BB74-0C4B9B273F27}" dt="2022-03-24T14:02:07.060" v="7406" actId="20577"/>
          <ac:spMkLst>
            <pc:docMk/>
            <pc:sldMk cId="2626201255" sldId="284"/>
            <ac:spMk id="15" creationId="{CC513171-719A-4CDD-97E0-A40C546A6A3B}"/>
          </ac:spMkLst>
        </pc:spChg>
        <pc:spChg chg="add del mod">
          <ac:chgData name="Konstantinos Leptokaropoulos" userId="2b04b09c-5493-4181-9178-a001746551f1" providerId="ADAL" clId="{7FDBE9FE-DAE2-4189-BB74-0C4B9B273F27}" dt="2022-03-24T11:58:05.214" v="6927" actId="21"/>
          <ac:spMkLst>
            <pc:docMk/>
            <pc:sldMk cId="2626201255" sldId="284"/>
            <ac:spMk id="16" creationId="{9737940F-F0C8-47ED-8168-6A967F58183A}"/>
          </ac:spMkLst>
        </pc:spChg>
        <pc:spChg chg="add del mod">
          <ac:chgData name="Konstantinos Leptokaropoulos" userId="2b04b09c-5493-4181-9178-a001746551f1" providerId="ADAL" clId="{7FDBE9FE-DAE2-4189-BB74-0C4B9B273F27}" dt="2022-03-24T11:58:05.214" v="6927" actId="21"/>
          <ac:spMkLst>
            <pc:docMk/>
            <pc:sldMk cId="2626201255" sldId="284"/>
            <ac:spMk id="18" creationId="{9E75632E-78A7-4EDF-8F73-01C6EE468542}"/>
          </ac:spMkLst>
        </pc:spChg>
        <pc:spChg chg="add mod">
          <ac:chgData name="Konstantinos Leptokaropoulos" userId="2b04b09c-5493-4181-9178-a001746551f1" providerId="ADAL" clId="{7FDBE9FE-DAE2-4189-BB74-0C4B9B273F27}" dt="2022-03-24T13:02:42.152" v="7225" actId="5793"/>
          <ac:spMkLst>
            <pc:docMk/>
            <pc:sldMk cId="2626201255" sldId="284"/>
            <ac:spMk id="20" creationId="{56389917-40A6-45A2-8328-6E43103BDA46}"/>
          </ac:spMkLst>
        </pc:spChg>
        <pc:spChg chg="add mod">
          <ac:chgData name="Konstantinos Leptokaropoulos" userId="2b04b09c-5493-4181-9178-a001746551f1" providerId="ADAL" clId="{7FDBE9FE-DAE2-4189-BB74-0C4B9B273F27}" dt="2022-03-24T12:02:39.555" v="6992"/>
          <ac:spMkLst>
            <pc:docMk/>
            <pc:sldMk cId="2626201255" sldId="284"/>
            <ac:spMk id="21" creationId="{7DC76B7A-E3D7-4176-BEBF-1733E83FC832}"/>
          </ac:spMkLst>
        </pc:spChg>
        <pc:spChg chg="add mod">
          <ac:chgData name="Konstantinos Leptokaropoulos" userId="2b04b09c-5493-4181-9178-a001746551f1" providerId="ADAL" clId="{7FDBE9FE-DAE2-4189-BB74-0C4B9B273F27}" dt="2022-03-24T14:07:43.389" v="7539"/>
          <ac:spMkLst>
            <pc:docMk/>
            <pc:sldMk cId="2626201255" sldId="284"/>
            <ac:spMk id="23" creationId="{F0250B0A-61C7-40A9-A827-FE3AA7FBD61B}"/>
          </ac:spMkLst>
        </pc:spChg>
        <pc:picChg chg="add mod">
          <ac:chgData name="Konstantinos Leptokaropoulos" userId="2b04b09c-5493-4181-9178-a001746551f1" providerId="ADAL" clId="{7FDBE9FE-DAE2-4189-BB74-0C4B9B273F27}" dt="2022-03-24T11:14:07.591" v="5875" actId="1038"/>
          <ac:picMkLst>
            <pc:docMk/>
            <pc:sldMk cId="2626201255" sldId="284"/>
            <ac:picMk id="8" creationId="{73C72523-4D29-4C09-A3C8-D2E882C02DAC}"/>
          </ac:picMkLst>
        </pc:picChg>
        <pc:picChg chg="add mod modCrop">
          <ac:chgData name="Konstantinos Leptokaropoulos" userId="2b04b09c-5493-4181-9178-a001746551f1" providerId="ADAL" clId="{7FDBE9FE-DAE2-4189-BB74-0C4B9B273F27}" dt="2022-03-24T12:02:14.632" v="6989" actId="1035"/>
          <ac:picMkLst>
            <pc:docMk/>
            <pc:sldMk cId="2626201255" sldId="284"/>
            <ac:picMk id="13" creationId="{449BE284-01E7-4528-9DD4-0AF1E4A1F3F3}"/>
          </ac:picMkLst>
        </pc:picChg>
        <pc:picChg chg="add mod modCrop">
          <ac:chgData name="Konstantinos Leptokaropoulos" userId="2b04b09c-5493-4181-9178-a001746551f1" providerId="ADAL" clId="{7FDBE9FE-DAE2-4189-BB74-0C4B9B273F27}" dt="2022-03-24T12:02:11.581" v="6987" actId="1035"/>
          <ac:picMkLst>
            <pc:docMk/>
            <pc:sldMk cId="2626201255" sldId="284"/>
            <ac:picMk id="14" creationId="{DB8239F8-9640-413D-9901-3130C4D4BBC2}"/>
          </ac:picMkLst>
        </pc:picChg>
        <pc:picChg chg="add mod">
          <ac:chgData name="Konstantinos Leptokaropoulos" userId="2b04b09c-5493-4181-9178-a001746551f1" providerId="ADAL" clId="{7FDBE9FE-DAE2-4189-BB74-0C4B9B273F27}" dt="2022-03-24T11:58:10.458" v="6929" actId="1076"/>
          <ac:picMkLst>
            <pc:docMk/>
            <pc:sldMk cId="2626201255" sldId="284"/>
            <ac:picMk id="19" creationId="{F8473A4B-F1E2-4943-AD04-674B8FBD5D14}"/>
          </ac:picMkLst>
        </pc:picChg>
        <pc:picChg chg="add mod">
          <ac:chgData name="Konstantinos Leptokaropoulos" userId="2b04b09c-5493-4181-9178-a001746551f1" providerId="ADAL" clId="{7FDBE9FE-DAE2-4189-BB74-0C4B9B273F27}" dt="2022-03-24T13:57:31.839" v="7282"/>
          <ac:picMkLst>
            <pc:docMk/>
            <pc:sldMk cId="2626201255" sldId="284"/>
            <ac:picMk id="22" creationId="{E49FEA4A-A696-4383-AC15-D7A0C28D0A5C}"/>
          </ac:picMkLst>
        </pc:picChg>
      </pc:sldChg>
      <pc:sldChg chg="addSp delSp modSp new mod">
        <pc:chgData name="Konstantinos Leptokaropoulos" userId="2b04b09c-5493-4181-9178-a001746551f1" providerId="ADAL" clId="{7FDBE9FE-DAE2-4189-BB74-0C4B9B273F27}" dt="2022-03-24T16:13:41.490" v="8244" actId="1036"/>
        <pc:sldMkLst>
          <pc:docMk/>
          <pc:sldMk cId="2010892774" sldId="285"/>
        </pc:sldMkLst>
        <pc:spChg chg="del mod">
          <ac:chgData name="Konstantinos Leptokaropoulos" userId="2b04b09c-5493-4181-9178-a001746551f1" providerId="ADAL" clId="{7FDBE9FE-DAE2-4189-BB74-0C4B9B273F27}" dt="2022-03-24T11:17:29.352" v="5907" actId="478"/>
          <ac:spMkLst>
            <pc:docMk/>
            <pc:sldMk cId="2010892774" sldId="285"/>
            <ac:spMk id="2" creationId="{47FD261E-E721-483A-A179-B6B5841ADECC}"/>
          </ac:spMkLst>
        </pc:spChg>
        <pc:spChg chg="del">
          <ac:chgData name="Konstantinos Leptokaropoulos" userId="2b04b09c-5493-4181-9178-a001746551f1" providerId="ADAL" clId="{7FDBE9FE-DAE2-4189-BB74-0C4B9B273F27}" dt="2022-03-24T11:16:49.168" v="5897" actId="478"/>
          <ac:spMkLst>
            <pc:docMk/>
            <pc:sldMk cId="2010892774" sldId="285"/>
            <ac:spMk id="3" creationId="{63D51DBE-DDA1-44BB-98B6-10297947E511}"/>
          </ac:spMkLst>
        </pc:spChg>
        <pc:spChg chg="add del mod">
          <ac:chgData name="Konstantinos Leptokaropoulos" userId="2b04b09c-5493-4181-9178-a001746551f1" providerId="ADAL" clId="{7FDBE9FE-DAE2-4189-BB74-0C4B9B273F27}" dt="2022-03-24T11:17:33.584" v="5909" actId="478"/>
          <ac:spMkLst>
            <pc:docMk/>
            <pc:sldMk cId="2010892774" sldId="285"/>
            <ac:spMk id="6" creationId="{414F5DD9-7DD5-4D51-B975-E868E96E8DA5}"/>
          </ac:spMkLst>
        </pc:spChg>
        <pc:spChg chg="add mod">
          <ac:chgData name="Konstantinos Leptokaropoulos" userId="2b04b09c-5493-4181-9178-a001746551f1" providerId="ADAL" clId="{7FDBE9FE-DAE2-4189-BB74-0C4B9B273F27}" dt="2022-03-24T16:13:41.490" v="8244" actId="1036"/>
          <ac:spMkLst>
            <pc:docMk/>
            <pc:sldMk cId="2010892774" sldId="285"/>
            <ac:spMk id="7" creationId="{BF55038F-8AA0-439A-9536-8732C9DB6D9F}"/>
          </ac:spMkLst>
        </pc:spChg>
        <pc:spChg chg="add mod">
          <ac:chgData name="Konstantinos Leptokaropoulos" userId="2b04b09c-5493-4181-9178-a001746551f1" providerId="ADAL" clId="{7FDBE9FE-DAE2-4189-BB74-0C4B9B273F27}" dt="2022-03-24T13:02:37.037" v="7219" actId="5793"/>
          <ac:spMkLst>
            <pc:docMk/>
            <pc:sldMk cId="2010892774" sldId="285"/>
            <ac:spMk id="8" creationId="{33C4B222-A311-4FFB-BE3E-709ACE139A90}"/>
          </ac:spMkLst>
        </pc:spChg>
        <pc:spChg chg="add mod">
          <ac:chgData name="Konstantinos Leptokaropoulos" userId="2b04b09c-5493-4181-9178-a001746551f1" providerId="ADAL" clId="{7FDBE9FE-DAE2-4189-BB74-0C4B9B273F27}" dt="2022-03-24T12:02:47.733" v="6995"/>
          <ac:spMkLst>
            <pc:docMk/>
            <pc:sldMk cId="2010892774" sldId="285"/>
            <ac:spMk id="9" creationId="{55A3A086-108D-46EA-BD4D-4B342D5C912F}"/>
          </ac:spMkLst>
        </pc:spChg>
        <pc:spChg chg="add mod">
          <ac:chgData name="Konstantinos Leptokaropoulos" userId="2b04b09c-5493-4181-9178-a001746551f1" providerId="ADAL" clId="{7FDBE9FE-DAE2-4189-BB74-0C4B9B273F27}" dt="2022-03-24T14:06:44.218" v="7499" actId="108"/>
          <ac:spMkLst>
            <pc:docMk/>
            <pc:sldMk cId="2010892774" sldId="285"/>
            <ac:spMk id="11" creationId="{C9F347FD-4D1C-4318-964F-BB70C9266D6C}"/>
          </ac:spMkLst>
        </pc:spChg>
        <pc:picChg chg="add mod">
          <ac:chgData name="Konstantinos Leptokaropoulos" userId="2b04b09c-5493-4181-9178-a001746551f1" providerId="ADAL" clId="{7FDBE9FE-DAE2-4189-BB74-0C4B9B273F27}" dt="2022-03-24T13:57:33.683" v="7284"/>
          <ac:picMkLst>
            <pc:docMk/>
            <pc:sldMk cId="2010892774" sldId="285"/>
            <ac:picMk id="10" creationId="{DB328845-7CA9-4238-9BFD-35A2812641FE}"/>
          </ac:picMkLst>
        </pc:picChg>
      </pc:sldChg>
      <pc:sldChg chg="addSp delSp modSp new mod modAnim">
        <pc:chgData name="Konstantinos Leptokaropoulos" userId="2b04b09c-5493-4181-9178-a001746551f1" providerId="ADAL" clId="{7FDBE9FE-DAE2-4189-BB74-0C4B9B273F27}" dt="2022-03-24T16:09:23.980" v="8087" actId="14100"/>
        <pc:sldMkLst>
          <pc:docMk/>
          <pc:sldMk cId="3235653775" sldId="286"/>
        </pc:sldMkLst>
        <pc:spChg chg="mod">
          <ac:chgData name="Konstantinos Leptokaropoulos" userId="2b04b09c-5493-4181-9178-a001746551f1" providerId="ADAL" clId="{7FDBE9FE-DAE2-4189-BB74-0C4B9B273F27}" dt="2022-03-24T11:28:06.419" v="6077" actId="2711"/>
          <ac:spMkLst>
            <pc:docMk/>
            <pc:sldMk cId="3235653775" sldId="286"/>
            <ac:spMk id="2" creationId="{3D4CAD17-96BD-4AF9-98AC-38CB9E9D0D3A}"/>
          </ac:spMkLst>
        </pc:spChg>
        <pc:spChg chg="del">
          <ac:chgData name="Konstantinos Leptokaropoulos" userId="2b04b09c-5493-4181-9178-a001746551f1" providerId="ADAL" clId="{7FDBE9FE-DAE2-4189-BB74-0C4B9B273F27}" dt="2022-03-24T11:28:08.699" v="6078" actId="478"/>
          <ac:spMkLst>
            <pc:docMk/>
            <pc:sldMk cId="3235653775" sldId="286"/>
            <ac:spMk id="3" creationId="{56FAC7E1-5AC7-426D-A993-6F8FFDF2DF95}"/>
          </ac:spMkLst>
        </pc:spChg>
        <pc:spChg chg="add del mod">
          <ac:chgData name="Konstantinos Leptokaropoulos" userId="2b04b09c-5493-4181-9178-a001746551f1" providerId="ADAL" clId="{7FDBE9FE-DAE2-4189-BB74-0C4B9B273F27}" dt="2022-03-24T11:45:42.070" v="6549" actId="478"/>
          <ac:spMkLst>
            <pc:docMk/>
            <pc:sldMk cId="3235653775" sldId="286"/>
            <ac:spMk id="5" creationId="{A52323D9-95C5-4E5B-8EA7-0CF5C4BFC5E0}"/>
          </ac:spMkLst>
        </pc:spChg>
        <pc:spChg chg="add del mod">
          <ac:chgData name="Konstantinos Leptokaropoulos" userId="2b04b09c-5493-4181-9178-a001746551f1" providerId="ADAL" clId="{7FDBE9FE-DAE2-4189-BB74-0C4B9B273F27}" dt="2022-03-24T11:45:40.696" v="6547" actId="478"/>
          <ac:spMkLst>
            <pc:docMk/>
            <pc:sldMk cId="3235653775" sldId="286"/>
            <ac:spMk id="6" creationId="{0A72EEB0-58B0-4ACA-906F-E90FBDA596AC}"/>
          </ac:spMkLst>
        </pc:spChg>
        <pc:spChg chg="add mod">
          <ac:chgData name="Konstantinos Leptokaropoulos" userId="2b04b09c-5493-4181-9178-a001746551f1" providerId="ADAL" clId="{7FDBE9FE-DAE2-4189-BB74-0C4B9B273F27}" dt="2022-03-24T13:59:51.470" v="7322" actId="2711"/>
          <ac:spMkLst>
            <pc:docMk/>
            <pc:sldMk cId="3235653775" sldId="286"/>
            <ac:spMk id="8" creationId="{0CEC4AE4-9751-4804-8FC6-3BF165B74C23}"/>
          </ac:spMkLst>
        </pc:spChg>
        <pc:spChg chg="add mod">
          <ac:chgData name="Konstantinos Leptokaropoulos" userId="2b04b09c-5493-4181-9178-a001746551f1" providerId="ADAL" clId="{7FDBE9FE-DAE2-4189-BB74-0C4B9B273F27}" dt="2022-03-24T13:02:40.044" v="7223" actId="5793"/>
          <ac:spMkLst>
            <pc:docMk/>
            <pc:sldMk cId="3235653775" sldId="286"/>
            <ac:spMk id="9" creationId="{46DD0D43-969B-4087-8CCD-F9736F4DB66A}"/>
          </ac:spMkLst>
        </pc:spChg>
        <pc:spChg chg="add mod">
          <ac:chgData name="Konstantinos Leptokaropoulos" userId="2b04b09c-5493-4181-9178-a001746551f1" providerId="ADAL" clId="{7FDBE9FE-DAE2-4189-BB74-0C4B9B273F27}" dt="2022-03-24T12:02:44.038" v="6993"/>
          <ac:spMkLst>
            <pc:docMk/>
            <pc:sldMk cId="3235653775" sldId="286"/>
            <ac:spMk id="10" creationId="{280ABF14-1A0F-42E4-B531-14E84E470ABF}"/>
          </ac:spMkLst>
        </pc:spChg>
        <pc:spChg chg="add mod">
          <ac:chgData name="Konstantinos Leptokaropoulos" userId="2b04b09c-5493-4181-9178-a001746551f1" providerId="ADAL" clId="{7FDBE9FE-DAE2-4189-BB74-0C4B9B273F27}" dt="2022-03-24T14:07:40.855" v="7537"/>
          <ac:spMkLst>
            <pc:docMk/>
            <pc:sldMk cId="3235653775" sldId="286"/>
            <ac:spMk id="12" creationId="{0C943437-D536-4A1C-B455-653DECE9E2A7}"/>
          </ac:spMkLst>
        </pc:spChg>
        <pc:spChg chg="add mod">
          <ac:chgData name="Konstantinos Leptokaropoulos" userId="2b04b09c-5493-4181-9178-a001746551f1" providerId="ADAL" clId="{7FDBE9FE-DAE2-4189-BB74-0C4B9B273F27}" dt="2022-03-24T16:09:23.980" v="8087" actId="14100"/>
          <ac:spMkLst>
            <pc:docMk/>
            <pc:sldMk cId="3235653775" sldId="286"/>
            <ac:spMk id="13" creationId="{AED44D3C-A041-41B1-8EA8-14A11F34025B}"/>
          </ac:spMkLst>
        </pc:spChg>
        <pc:picChg chg="add mod">
          <ac:chgData name="Konstantinos Leptokaropoulos" userId="2b04b09c-5493-4181-9178-a001746551f1" providerId="ADAL" clId="{7FDBE9FE-DAE2-4189-BB74-0C4B9B273F27}" dt="2022-03-24T13:57:32.770" v="7283"/>
          <ac:picMkLst>
            <pc:docMk/>
            <pc:sldMk cId="3235653775" sldId="286"/>
            <ac:picMk id="11" creationId="{43830CD0-C00B-4EA6-9E32-7B0541533ED5}"/>
          </ac:picMkLst>
        </pc:picChg>
      </pc:sldChg>
      <pc:sldChg chg="addSp delSp modSp add mod modAnim">
        <pc:chgData name="Konstantinos Leptokaropoulos" userId="2b04b09c-5493-4181-9178-a001746551f1" providerId="ADAL" clId="{7FDBE9FE-DAE2-4189-BB74-0C4B9B273F27}" dt="2022-03-24T16:11:20.163" v="8213" actId="1037"/>
        <pc:sldMkLst>
          <pc:docMk/>
          <pc:sldMk cId="833768509" sldId="287"/>
        </pc:sldMkLst>
        <pc:spChg chg="mod">
          <ac:chgData name="Konstantinos Leptokaropoulos" userId="2b04b09c-5493-4181-9178-a001746551f1" providerId="ADAL" clId="{7FDBE9FE-DAE2-4189-BB74-0C4B9B273F27}" dt="2022-03-24T12:07:54.304" v="7114"/>
          <ac:spMkLst>
            <pc:docMk/>
            <pc:sldMk cId="833768509" sldId="287"/>
            <ac:spMk id="2" creationId="{3D4CAD17-96BD-4AF9-98AC-38CB9E9D0D3A}"/>
          </ac:spMkLst>
        </pc:spChg>
        <pc:spChg chg="add del mod">
          <ac:chgData name="Konstantinos Leptokaropoulos" userId="2b04b09c-5493-4181-9178-a001746551f1" providerId="ADAL" clId="{7FDBE9FE-DAE2-4189-BB74-0C4B9B273F27}" dt="2022-03-24T12:08:07.735" v="7156"/>
          <ac:spMkLst>
            <pc:docMk/>
            <pc:sldMk cId="833768509" sldId="287"/>
            <ac:spMk id="3" creationId="{4E867360-6187-4F41-BB44-AF0EBF403A3C}"/>
          </ac:spMkLst>
        </pc:spChg>
        <pc:spChg chg="mod">
          <ac:chgData name="Konstantinos Leptokaropoulos" userId="2b04b09c-5493-4181-9178-a001746551f1" providerId="ADAL" clId="{7FDBE9FE-DAE2-4189-BB74-0C4B9B273F27}" dt="2022-03-24T12:08:06.028" v="7154" actId="1035"/>
          <ac:spMkLst>
            <pc:docMk/>
            <pc:sldMk cId="833768509" sldId="287"/>
            <ac:spMk id="5" creationId="{A52323D9-95C5-4E5B-8EA7-0CF5C4BFC5E0}"/>
          </ac:spMkLst>
        </pc:spChg>
        <pc:spChg chg="mod">
          <ac:chgData name="Konstantinos Leptokaropoulos" userId="2b04b09c-5493-4181-9178-a001746551f1" providerId="ADAL" clId="{7FDBE9FE-DAE2-4189-BB74-0C4B9B273F27}" dt="2022-03-24T12:08:02.700" v="7136" actId="1035"/>
          <ac:spMkLst>
            <pc:docMk/>
            <pc:sldMk cId="833768509" sldId="287"/>
            <ac:spMk id="6" creationId="{0A72EEB0-58B0-4ACA-906F-E90FBDA596AC}"/>
          </ac:spMkLst>
        </pc:spChg>
        <pc:spChg chg="add mod">
          <ac:chgData name="Konstantinos Leptokaropoulos" userId="2b04b09c-5493-4181-9178-a001746551f1" providerId="ADAL" clId="{7FDBE9FE-DAE2-4189-BB74-0C4B9B273F27}" dt="2022-03-24T13:02:38.585" v="7221" actId="5793"/>
          <ac:spMkLst>
            <pc:docMk/>
            <pc:sldMk cId="833768509" sldId="287"/>
            <ac:spMk id="7" creationId="{18571193-F74D-4D2D-AF6A-C48B4BA83B12}"/>
          </ac:spMkLst>
        </pc:spChg>
        <pc:spChg chg="add mod">
          <ac:chgData name="Konstantinos Leptokaropoulos" userId="2b04b09c-5493-4181-9178-a001746551f1" providerId="ADAL" clId="{7FDBE9FE-DAE2-4189-BB74-0C4B9B273F27}" dt="2022-03-24T12:02:45.757" v="6994"/>
          <ac:spMkLst>
            <pc:docMk/>
            <pc:sldMk cId="833768509" sldId="287"/>
            <ac:spMk id="8" creationId="{2434AEFB-0B47-43C7-A9AB-FD02A18F362A}"/>
          </ac:spMkLst>
        </pc:spChg>
        <pc:spChg chg="add mod">
          <ac:chgData name="Konstantinos Leptokaropoulos" userId="2b04b09c-5493-4181-9178-a001746551f1" providerId="ADAL" clId="{7FDBE9FE-DAE2-4189-BB74-0C4B9B273F27}" dt="2022-03-24T14:07:38.721" v="7535"/>
          <ac:spMkLst>
            <pc:docMk/>
            <pc:sldMk cId="833768509" sldId="287"/>
            <ac:spMk id="9" creationId="{293D3857-67D4-43EE-B304-D05A4943FAF7}"/>
          </ac:spMkLst>
        </pc:spChg>
        <pc:spChg chg="add mod">
          <ac:chgData name="Konstantinos Leptokaropoulos" userId="2b04b09c-5493-4181-9178-a001746551f1" providerId="ADAL" clId="{7FDBE9FE-DAE2-4189-BB74-0C4B9B273F27}" dt="2022-03-24T16:11:20.163" v="8213" actId="1037"/>
          <ac:spMkLst>
            <pc:docMk/>
            <pc:sldMk cId="833768509" sldId="287"/>
            <ac:spMk id="11" creationId="{D7BC5DB5-D1BD-4F80-98A3-8416E8F08195}"/>
          </ac:spMkLst>
        </pc:spChg>
        <pc:picChg chg="add mod">
          <ac:chgData name="Konstantinos Leptokaropoulos" userId="2b04b09c-5493-4181-9178-a001746551f1" providerId="ADAL" clId="{7FDBE9FE-DAE2-4189-BB74-0C4B9B273F27}" dt="2022-03-24T14:09:04.397" v="7550"/>
          <ac:picMkLst>
            <pc:docMk/>
            <pc:sldMk cId="833768509" sldId="287"/>
            <ac:picMk id="10" creationId="{9DFEFC74-7D6B-4D1A-A28C-F0775DC6615C}"/>
          </ac:picMkLst>
        </pc:picChg>
      </pc:sldChg>
      <pc:sldChg chg="addSp delSp modSp new mod">
        <pc:chgData name="Konstantinos Leptokaropoulos" userId="2b04b09c-5493-4181-9178-a001746551f1" providerId="ADAL" clId="{7FDBE9FE-DAE2-4189-BB74-0C4B9B273F27}" dt="2022-03-24T16:20:46.938" v="8400" actId="1036"/>
        <pc:sldMkLst>
          <pc:docMk/>
          <pc:sldMk cId="3984674975" sldId="288"/>
        </pc:sldMkLst>
        <pc:spChg chg="del">
          <ac:chgData name="Konstantinos Leptokaropoulos" userId="2b04b09c-5493-4181-9178-a001746551f1" providerId="ADAL" clId="{7FDBE9FE-DAE2-4189-BB74-0C4B9B273F27}" dt="2022-03-24T11:33:20.339" v="6285" actId="478"/>
          <ac:spMkLst>
            <pc:docMk/>
            <pc:sldMk cId="3984674975" sldId="288"/>
            <ac:spMk id="2" creationId="{0F9FB9AA-413B-4149-B368-00655B45FD1A}"/>
          </ac:spMkLst>
        </pc:spChg>
        <pc:spChg chg="del">
          <ac:chgData name="Konstantinos Leptokaropoulos" userId="2b04b09c-5493-4181-9178-a001746551f1" providerId="ADAL" clId="{7FDBE9FE-DAE2-4189-BB74-0C4B9B273F27}" dt="2022-03-24T11:33:19.510" v="6284" actId="478"/>
          <ac:spMkLst>
            <pc:docMk/>
            <pc:sldMk cId="3984674975" sldId="288"/>
            <ac:spMk id="3" creationId="{3E15CE91-582E-4049-ADD9-E131988CD170}"/>
          </ac:spMkLst>
        </pc:spChg>
        <pc:spChg chg="add mod">
          <ac:chgData name="Konstantinos Leptokaropoulos" userId="2b04b09c-5493-4181-9178-a001746551f1" providerId="ADAL" clId="{7FDBE9FE-DAE2-4189-BB74-0C4B9B273F27}" dt="2022-03-24T16:16:48.379" v="8371" actId="1076"/>
          <ac:spMkLst>
            <pc:docMk/>
            <pc:sldMk cId="3984674975" sldId="288"/>
            <ac:spMk id="9" creationId="{7C5CA169-32E4-4211-873B-B68C11CC3B41}"/>
          </ac:spMkLst>
        </pc:spChg>
        <pc:spChg chg="add mod">
          <ac:chgData name="Konstantinos Leptokaropoulos" userId="2b04b09c-5493-4181-9178-a001746551f1" providerId="ADAL" clId="{7FDBE9FE-DAE2-4189-BB74-0C4B9B273F27}" dt="2022-03-24T16:14:07.589" v="8265" actId="1035"/>
          <ac:spMkLst>
            <pc:docMk/>
            <pc:sldMk cId="3984674975" sldId="288"/>
            <ac:spMk id="10" creationId="{87B9D111-E836-4F83-B0AD-B8935515D381}"/>
          </ac:spMkLst>
        </pc:spChg>
        <pc:spChg chg="add mod">
          <ac:chgData name="Konstantinos Leptokaropoulos" userId="2b04b09c-5493-4181-9178-a001746551f1" providerId="ADAL" clId="{7FDBE9FE-DAE2-4189-BB74-0C4B9B273F27}" dt="2022-03-24T13:02:31.814" v="7217" actId="5793"/>
          <ac:spMkLst>
            <pc:docMk/>
            <pc:sldMk cId="3984674975" sldId="288"/>
            <ac:spMk id="11" creationId="{2BA8AD85-F838-4FA9-AF5A-C122F29EBD6E}"/>
          </ac:spMkLst>
        </pc:spChg>
        <pc:spChg chg="add mod">
          <ac:chgData name="Konstantinos Leptokaropoulos" userId="2b04b09c-5493-4181-9178-a001746551f1" providerId="ADAL" clId="{7FDBE9FE-DAE2-4189-BB74-0C4B9B273F27}" dt="2022-03-24T12:02:50.075" v="6996"/>
          <ac:spMkLst>
            <pc:docMk/>
            <pc:sldMk cId="3984674975" sldId="288"/>
            <ac:spMk id="12" creationId="{7D743DA3-026F-4DA5-8741-123755C12734}"/>
          </ac:spMkLst>
        </pc:spChg>
        <pc:spChg chg="add mod">
          <ac:chgData name="Konstantinos Leptokaropoulos" userId="2b04b09c-5493-4181-9178-a001746551f1" providerId="ADAL" clId="{7FDBE9FE-DAE2-4189-BB74-0C4B9B273F27}" dt="2022-03-24T16:20:46.938" v="8400" actId="1036"/>
          <ac:spMkLst>
            <pc:docMk/>
            <pc:sldMk cId="3984674975" sldId="288"/>
            <ac:spMk id="13" creationId="{0D4129AA-4B58-43BA-9154-12A3D0DDC4AC}"/>
          </ac:spMkLst>
        </pc:spChg>
        <pc:spChg chg="add del mod">
          <ac:chgData name="Konstantinos Leptokaropoulos" userId="2b04b09c-5493-4181-9178-a001746551f1" providerId="ADAL" clId="{7FDBE9FE-DAE2-4189-BB74-0C4B9B273F27}" dt="2022-03-24T14:05:12.463" v="7472" actId="478"/>
          <ac:spMkLst>
            <pc:docMk/>
            <pc:sldMk cId="3984674975" sldId="288"/>
            <ac:spMk id="15" creationId="{82BB706B-D8E9-4A6D-AD58-CEB44F45193B}"/>
          </ac:spMkLst>
        </pc:spChg>
        <pc:spChg chg="add del mod">
          <ac:chgData name="Konstantinos Leptokaropoulos" userId="2b04b09c-5493-4181-9178-a001746551f1" providerId="ADAL" clId="{7FDBE9FE-DAE2-4189-BB74-0C4B9B273F27}" dt="2022-03-24T14:05:10.731" v="7471" actId="478"/>
          <ac:spMkLst>
            <pc:docMk/>
            <pc:sldMk cId="3984674975" sldId="288"/>
            <ac:spMk id="16" creationId="{60543356-3A2B-47F2-A2FA-69DFDA5094A1}"/>
          </ac:spMkLst>
        </pc:spChg>
        <pc:spChg chg="add mod">
          <ac:chgData name="Konstantinos Leptokaropoulos" userId="2b04b09c-5493-4181-9178-a001746551f1" providerId="ADAL" clId="{7FDBE9FE-DAE2-4189-BB74-0C4B9B273F27}" dt="2022-03-24T14:05:16.403" v="7474" actId="108"/>
          <ac:spMkLst>
            <pc:docMk/>
            <pc:sldMk cId="3984674975" sldId="288"/>
            <ac:spMk id="17" creationId="{6FA999FD-FD4D-4E58-9265-BA7BDE8C7EB0}"/>
          </ac:spMkLst>
        </pc:spChg>
        <pc:spChg chg="add mod">
          <ac:chgData name="Konstantinos Leptokaropoulos" userId="2b04b09c-5493-4181-9178-a001746551f1" providerId="ADAL" clId="{7FDBE9FE-DAE2-4189-BB74-0C4B9B273F27}" dt="2022-03-24T14:05:26.370" v="7481" actId="20577"/>
          <ac:spMkLst>
            <pc:docMk/>
            <pc:sldMk cId="3984674975" sldId="288"/>
            <ac:spMk id="18" creationId="{1B6EF9AC-452E-4697-A169-D9B446F3C7F2}"/>
          </ac:spMkLst>
        </pc:spChg>
        <pc:spChg chg="add mod">
          <ac:chgData name="Konstantinos Leptokaropoulos" userId="2b04b09c-5493-4181-9178-a001746551f1" providerId="ADAL" clId="{7FDBE9FE-DAE2-4189-BB74-0C4B9B273F27}" dt="2022-03-24T16:14:38.631" v="8337"/>
          <ac:spMkLst>
            <pc:docMk/>
            <pc:sldMk cId="3984674975" sldId="288"/>
            <ac:spMk id="19" creationId="{CBBD8889-5D89-4E01-9117-5765AE02C03F}"/>
          </ac:spMkLst>
        </pc:spChg>
        <pc:picChg chg="add mod modCrop">
          <ac:chgData name="Konstantinos Leptokaropoulos" userId="2b04b09c-5493-4181-9178-a001746551f1" providerId="ADAL" clId="{7FDBE9FE-DAE2-4189-BB74-0C4B9B273F27}" dt="2022-03-24T16:15:54.251" v="8341" actId="732"/>
          <ac:picMkLst>
            <pc:docMk/>
            <pc:sldMk cId="3984674975" sldId="288"/>
            <ac:picMk id="6" creationId="{785F985D-A3A6-43D8-90F6-6F1690B29D90}"/>
          </ac:picMkLst>
        </pc:picChg>
        <pc:picChg chg="add mod modCrop">
          <ac:chgData name="Konstantinos Leptokaropoulos" userId="2b04b09c-5493-4181-9178-a001746551f1" providerId="ADAL" clId="{7FDBE9FE-DAE2-4189-BB74-0C4B9B273F27}" dt="2022-03-24T16:14:07.589" v="8265" actId="1035"/>
          <ac:picMkLst>
            <pc:docMk/>
            <pc:sldMk cId="3984674975" sldId="288"/>
            <ac:picMk id="8" creationId="{4090F2DC-64FD-45BC-9479-3B3748B9F987}"/>
          </ac:picMkLst>
        </pc:picChg>
        <pc:picChg chg="add mod">
          <ac:chgData name="Konstantinos Leptokaropoulos" userId="2b04b09c-5493-4181-9178-a001746551f1" providerId="ADAL" clId="{7FDBE9FE-DAE2-4189-BB74-0C4B9B273F27}" dt="2022-03-24T13:57:34.765" v="7285"/>
          <ac:picMkLst>
            <pc:docMk/>
            <pc:sldMk cId="3984674975" sldId="288"/>
            <ac:picMk id="14" creationId="{60C21A8F-E2FA-47AB-9188-D3BC12CEB62A}"/>
          </ac:picMkLst>
        </pc:picChg>
        <pc:picChg chg="add mod modCrop">
          <ac:chgData name="Konstantinos Leptokaropoulos" userId="2b04b09c-5493-4181-9178-a001746551f1" providerId="ADAL" clId="{7FDBE9FE-DAE2-4189-BB74-0C4B9B273F27}" dt="2022-03-24T16:16:41.225" v="8370" actId="1036"/>
          <ac:picMkLst>
            <pc:docMk/>
            <pc:sldMk cId="3984674975" sldId="288"/>
            <ac:picMk id="21" creationId="{1689017F-9067-4C2F-AA65-F907EDB4E996}"/>
          </ac:picMkLst>
        </pc:picChg>
      </pc:sldChg>
    </pc:docChg>
  </pc:docChgLst>
  <pc:docChgLst>
    <pc:chgData name="Kostas Leptokaropoulos" userId="1711f4c7-cc35-4eab-bce0-093cd0a99d7f" providerId="ADAL" clId="{6F8D4C3B-2509-41EE-9AFF-B25DAC0523E3}"/>
    <pc:docChg chg="undo redo custSel addSld delSld modSld sldOrd">
      <pc:chgData name="Kostas Leptokaropoulos" userId="1711f4c7-cc35-4eab-bce0-093cd0a99d7f" providerId="ADAL" clId="{6F8D4C3B-2509-41EE-9AFF-B25DAC0523E3}" dt="2023-03-17T16:03:08.592" v="5699" actId="1035"/>
      <pc:docMkLst>
        <pc:docMk/>
      </pc:docMkLst>
      <pc:sldChg chg="addSp delSp modSp mod">
        <pc:chgData name="Kostas Leptokaropoulos" userId="1711f4c7-cc35-4eab-bce0-093cd0a99d7f" providerId="ADAL" clId="{6F8D4C3B-2509-41EE-9AFF-B25DAC0523E3}" dt="2023-03-15T16:05:21.773" v="306" actId="1036"/>
        <pc:sldMkLst>
          <pc:docMk/>
          <pc:sldMk cId="0" sldId="258"/>
        </pc:sldMkLst>
        <pc:spChg chg="add mod">
          <ac:chgData name="Kostas Leptokaropoulos" userId="1711f4c7-cc35-4eab-bce0-093cd0a99d7f" providerId="ADAL" clId="{6F8D4C3B-2509-41EE-9AFF-B25DAC0523E3}" dt="2023-03-15T16:04:49.283" v="277" actId="207"/>
          <ac:spMkLst>
            <pc:docMk/>
            <pc:sldMk cId="0" sldId="258"/>
            <ac:spMk id="7" creationId="{626FF190-FDB0-FD57-09F8-6252A1617356}"/>
          </ac:spMkLst>
        </pc:spChg>
        <pc:spChg chg="mod">
          <ac:chgData name="Kostas Leptokaropoulos" userId="1711f4c7-cc35-4eab-bce0-093cd0a99d7f" providerId="ADAL" clId="{6F8D4C3B-2509-41EE-9AFF-B25DAC0523E3}" dt="2023-03-15T16:04:32.639" v="274" actId="2711"/>
          <ac:spMkLst>
            <pc:docMk/>
            <pc:sldMk cId="0" sldId="258"/>
            <ac:spMk id="11" creationId="{00000000-0000-0000-0000-000000000000}"/>
          </ac:spMkLst>
        </pc:spChg>
        <pc:spChg chg="del mod">
          <ac:chgData name="Kostas Leptokaropoulos" userId="1711f4c7-cc35-4eab-bce0-093cd0a99d7f" providerId="ADAL" clId="{6F8D4C3B-2509-41EE-9AFF-B25DAC0523E3}" dt="2023-03-15T15:57:50.678" v="147"/>
          <ac:spMkLst>
            <pc:docMk/>
            <pc:sldMk cId="0" sldId="258"/>
            <ac:spMk id="18" creationId="{2D5B3B67-2151-44AA-9114-E68906AC2539}"/>
          </ac:spMkLst>
        </pc:spChg>
        <pc:spChg chg="mod">
          <ac:chgData name="Kostas Leptokaropoulos" userId="1711f4c7-cc35-4eab-bce0-093cd0a99d7f" providerId="ADAL" clId="{6F8D4C3B-2509-41EE-9AFF-B25DAC0523E3}" dt="2023-03-15T16:05:14.079" v="295" actId="403"/>
          <ac:spMkLst>
            <pc:docMk/>
            <pc:sldMk cId="0" sldId="258"/>
            <ac:spMk id="19" creationId="{4770C5F2-3BFB-477C-BDBE-F86E7C4738B0}"/>
          </ac:spMkLst>
        </pc:spChg>
        <pc:picChg chg="add mod">
          <ac:chgData name="Kostas Leptokaropoulos" userId="1711f4c7-cc35-4eab-bce0-093cd0a99d7f" providerId="ADAL" clId="{6F8D4C3B-2509-41EE-9AFF-B25DAC0523E3}" dt="2023-03-15T16:05:21.773" v="306" actId="1036"/>
          <ac:picMkLst>
            <pc:docMk/>
            <pc:sldMk cId="0" sldId="258"/>
            <ac:picMk id="3" creationId="{501FF983-EA6E-3075-5488-952CC85D836D}"/>
          </ac:picMkLst>
        </pc:picChg>
        <pc:picChg chg="add mod">
          <ac:chgData name="Kostas Leptokaropoulos" userId="1711f4c7-cc35-4eab-bce0-093cd0a99d7f" providerId="ADAL" clId="{6F8D4C3B-2509-41EE-9AFF-B25DAC0523E3}" dt="2023-03-15T15:55:14.218" v="89" actId="1038"/>
          <ac:picMkLst>
            <pc:docMk/>
            <pc:sldMk cId="0" sldId="258"/>
            <ac:picMk id="5" creationId="{6E571D0A-50D6-0111-B7A2-10B75D9F74BD}"/>
          </ac:picMkLst>
        </pc:picChg>
        <pc:picChg chg="mod">
          <ac:chgData name="Kostas Leptokaropoulos" userId="1711f4c7-cc35-4eab-bce0-093cd0a99d7f" providerId="ADAL" clId="{6F8D4C3B-2509-41EE-9AFF-B25DAC0523E3}" dt="2023-03-15T16:05:19.405" v="299" actId="1036"/>
          <ac:picMkLst>
            <pc:docMk/>
            <pc:sldMk cId="0" sldId="258"/>
            <ac:picMk id="1026" creationId="{A157571B-2EF9-435D-B551-A1B5592C5B01}"/>
          </ac:picMkLst>
        </pc:picChg>
      </pc:sldChg>
      <pc:sldChg chg="addSp delSp modSp mod ord modAnim">
        <pc:chgData name="Kostas Leptokaropoulos" userId="1711f4c7-cc35-4eab-bce0-093cd0a99d7f" providerId="ADAL" clId="{6F8D4C3B-2509-41EE-9AFF-B25DAC0523E3}" dt="2023-03-17T16:03:08.592" v="5699" actId="1035"/>
        <pc:sldMkLst>
          <pc:docMk/>
          <pc:sldMk cId="217866266" sldId="259"/>
        </pc:sldMkLst>
        <pc:spChg chg="add del mod">
          <ac:chgData name="Kostas Leptokaropoulos" userId="1711f4c7-cc35-4eab-bce0-093cd0a99d7f" providerId="ADAL" clId="{6F8D4C3B-2509-41EE-9AFF-B25DAC0523E3}" dt="2023-03-17T12:26:57.080" v="1954" actId="478"/>
          <ac:spMkLst>
            <pc:docMk/>
            <pc:sldMk cId="217866266" sldId="259"/>
            <ac:spMk id="2" creationId="{10BBB489-CB73-D0C6-C9E5-A644FCCF1FFC}"/>
          </ac:spMkLst>
        </pc:spChg>
        <pc:spChg chg="add mod">
          <ac:chgData name="Kostas Leptokaropoulos" userId="1711f4c7-cc35-4eab-bce0-093cd0a99d7f" providerId="ADAL" clId="{6F8D4C3B-2509-41EE-9AFF-B25DAC0523E3}" dt="2023-03-17T14:24:57.275" v="4998" actId="207"/>
          <ac:spMkLst>
            <pc:docMk/>
            <pc:sldMk cId="217866266" sldId="259"/>
            <ac:spMk id="3" creationId="{4848CB54-B3A0-968D-567C-1F254F684D43}"/>
          </ac:spMkLst>
        </pc:spChg>
        <pc:spChg chg="del">
          <ac:chgData name="Kostas Leptokaropoulos" userId="1711f4c7-cc35-4eab-bce0-093cd0a99d7f" providerId="ADAL" clId="{6F8D4C3B-2509-41EE-9AFF-B25DAC0523E3}" dt="2023-03-17T14:27:23.458" v="5023" actId="478"/>
          <ac:spMkLst>
            <pc:docMk/>
            <pc:sldMk cId="217866266" sldId="259"/>
            <ac:spMk id="5" creationId="{A2136A23-24AA-4A12-81D6-BFE4999A95AE}"/>
          </ac:spMkLst>
        </pc:spChg>
        <pc:spChg chg="del">
          <ac:chgData name="Kostas Leptokaropoulos" userId="1711f4c7-cc35-4eab-bce0-093cd0a99d7f" providerId="ADAL" clId="{6F8D4C3B-2509-41EE-9AFF-B25DAC0523E3}" dt="2023-03-17T14:27:26.698" v="5024" actId="478"/>
          <ac:spMkLst>
            <pc:docMk/>
            <pc:sldMk cId="217866266" sldId="259"/>
            <ac:spMk id="6" creationId="{2DFBA858-9FBE-480D-9E4E-FDC51CCF9A11}"/>
          </ac:spMkLst>
        </pc:spChg>
        <pc:spChg chg="mod">
          <ac:chgData name="Kostas Leptokaropoulos" userId="1711f4c7-cc35-4eab-bce0-093cd0a99d7f" providerId="ADAL" clId="{6F8D4C3B-2509-41EE-9AFF-B25DAC0523E3}" dt="2023-03-17T15:56:34.985" v="5412" actId="14100"/>
          <ac:spMkLst>
            <pc:docMk/>
            <pc:sldMk cId="217866266" sldId="259"/>
            <ac:spMk id="7" creationId="{619754A6-FE7C-4022-8861-E7EBAA186569}"/>
          </ac:spMkLst>
        </pc:spChg>
        <pc:spChg chg="mod">
          <ac:chgData name="Kostas Leptokaropoulos" userId="1711f4c7-cc35-4eab-bce0-093cd0a99d7f" providerId="ADAL" clId="{6F8D4C3B-2509-41EE-9AFF-B25DAC0523E3}" dt="2023-03-15T16:05:38.778" v="307" actId="2711"/>
          <ac:spMkLst>
            <pc:docMk/>
            <pc:sldMk cId="217866266" sldId="259"/>
            <ac:spMk id="8" creationId="{0FBF2B3E-3233-4ED7-80BB-5DFD7C97ED1B}"/>
          </ac:spMkLst>
        </pc:spChg>
        <pc:graphicFrameChg chg="add del mod modGraphic">
          <ac:chgData name="Kostas Leptokaropoulos" userId="1711f4c7-cc35-4eab-bce0-093cd0a99d7f" providerId="ADAL" clId="{6F8D4C3B-2509-41EE-9AFF-B25DAC0523E3}" dt="2023-03-15T17:01:53.344" v="733" actId="27309"/>
          <ac:graphicFrameMkLst>
            <pc:docMk/>
            <pc:sldMk cId="217866266" sldId="259"/>
            <ac:graphicFrameMk id="10" creationId="{DA3E8E89-BFD8-17B3-53BA-36712DA98ED8}"/>
          </ac:graphicFrameMkLst>
        </pc:graphicFrameChg>
        <pc:picChg chg="add del mod modCrop">
          <ac:chgData name="Kostas Leptokaropoulos" userId="1711f4c7-cc35-4eab-bce0-093cd0a99d7f" providerId="ADAL" clId="{6F8D4C3B-2509-41EE-9AFF-B25DAC0523E3}" dt="2023-03-17T15:58:19.709" v="5483" actId="21"/>
          <ac:picMkLst>
            <pc:docMk/>
            <pc:sldMk cId="217866266" sldId="259"/>
            <ac:picMk id="11" creationId="{18B77118-CF7B-6B50-783D-4A0CF9EAF0C1}"/>
          </ac:picMkLst>
        </pc:picChg>
        <pc:picChg chg="add del mod modCrop">
          <ac:chgData name="Kostas Leptokaropoulos" userId="1711f4c7-cc35-4eab-bce0-093cd0a99d7f" providerId="ADAL" clId="{6F8D4C3B-2509-41EE-9AFF-B25DAC0523E3}" dt="2023-03-17T15:58:19.709" v="5483" actId="21"/>
          <ac:picMkLst>
            <pc:docMk/>
            <pc:sldMk cId="217866266" sldId="259"/>
            <ac:picMk id="12" creationId="{AFE2DD13-9E9B-19F0-7A89-20BDB43BC977}"/>
          </ac:picMkLst>
        </pc:picChg>
        <pc:picChg chg="add mod">
          <ac:chgData name="Kostas Leptokaropoulos" userId="1711f4c7-cc35-4eab-bce0-093cd0a99d7f" providerId="ADAL" clId="{6F8D4C3B-2509-41EE-9AFF-B25DAC0523E3}" dt="2023-03-17T16:03:08.592" v="5699" actId="1035"/>
          <ac:picMkLst>
            <pc:docMk/>
            <pc:sldMk cId="217866266" sldId="259"/>
            <ac:picMk id="13" creationId="{5F3A37C0-81CE-42C4-A1A4-5C3ADD60BF85}"/>
          </ac:picMkLst>
        </pc:picChg>
      </pc:sldChg>
      <pc:sldChg chg="del">
        <pc:chgData name="Kostas Leptokaropoulos" userId="1711f4c7-cc35-4eab-bce0-093cd0a99d7f" providerId="ADAL" clId="{6F8D4C3B-2509-41EE-9AFF-B25DAC0523E3}" dt="2023-03-17T13:56:14.760" v="4144" actId="47"/>
        <pc:sldMkLst>
          <pc:docMk/>
          <pc:sldMk cId="912430917" sldId="260"/>
        </pc:sldMkLst>
      </pc:sldChg>
      <pc:sldChg chg="del">
        <pc:chgData name="Kostas Leptokaropoulos" userId="1711f4c7-cc35-4eab-bce0-093cd0a99d7f" providerId="ADAL" clId="{6F8D4C3B-2509-41EE-9AFF-B25DAC0523E3}" dt="2023-03-17T13:56:15.472" v="4145" actId="47"/>
        <pc:sldMkLst>
          <pc:docMk/>
          <pc:sldMk cId="3296880051" sldId="262"/>
        </pc:sldMkLst>
      </pc:sldChg>
      <pc:sldChg chg="del">
        <pc:chgData name="Kostas Leptokaropoulos" userId="1711f4c7-cc35-4eab-bce0-093cd0a99d7f" providerId="ADAL" clId="{6F8D4C3B-2509-41EE-9AFF-B25DAC0523E3}" dt="2023-03-17T13:56:17.909" v="4147" actId="47"/>
        <pc:sldMkLst>
          <pc:docMk/>
          <pc:sldMk cId="1234808910" sldId="263"/>
        </pc:sldMkLst>
      </pc:sldChg>
      <pc:sldChg chg="del">
        <pc:chgData name="Kostas Leptokaropoulos" userId="1711f4c7-cc35-4eab-bce0-093cd0a99d7f" providerId="ADAL" clId="{6F8D4C3B-2509-41EE-9AFF-B25DAC0523E3}" dt="2023-03-17T13:56:16.136" v="4146" actId="47"/>
        <pc:sldMkLst>
          <pc:docMk/>
          <pc:sldMk cId="3091231536" sldId="264"/>
        </pc:sldMkLst>
      </pc:sldChg>
      <pc:sldChg chg="del">
        <pc:chgData name="Kostas Leptokaropoulos" userId="1711f4c7-cc35-4eab-bce0-093cd0a99d7f" providerId="ADAL" clId="{6F8D4C3B-2509-41EE-9AFF-B25DAC0523E3}" dt="2023-03-17T13:56:19.006" v="4148" actId="47"/>
        <pc:sldMkLst>
          <pc:docMk/>
          <pc:sldMk cId="1572374187" sldId="265"/>
        </pc:sldMkLst>
      </pc:sldChg>
      <pc:sldChg chg="del">
        <pc:chgData name="Kostas Leptokaropoulos" userId="1711f4c7-cc35-4eab-bce0-093cd0a99d7f" providerId="ADAL" clId="{6F8D4C3B-2509-41EE-9AFF-B25DAC0523E3}" dt="2023-03-17T13:56:19.556" v="4149" actId="47"/>
        <pc:sldMkLst>
          <pc:docMk/>
          <pc:sldMk cId="595222250" sldId="267"/>
        </pc:sldMkLst>
      </pc:sldChg>
      <pc:sldChg chg="del">
        <pc:chgData name="Kostas Leptokaropoulos" userId="1711f4c7-cc35-4eab-bce0-093cd0a99d7f" providerId="ADAL" clId="{6F8D4C3B-2509-41EE-9AFF-B25DAC0523E3}" dt="2023-03-17T13:56:23.449" v="4152" actId="47"/>
        <pc:sldMkLst>
          <pc:docMk/>
          <pc:sldMk cId="3582405166" sldId="268"/>
        </pc:sldMkLst>
      </pc:sldChg>
      <pc:sldChg chg="del">
        <pc:chgData name="Kostas Leptokaropoulos" userId="1711f4c7-cc35-4eab-bce0-093cd0a99d7f" providerId="ADAL" clId="{6F8D4C3B-2509-41EE-9AFF-B25DAC0523E3}" dt="2023-03-17T13:57:37.161" v="4217" actId="47"/>
        <pc:sldMkLst>
          <pc:docMk/>
          <pc:sldMk cId="2224124920" sldId="269"/>
        </pc:sldMkLst>
      </pc:sldChg>
      <pc:sldChg chg="del">
        <pc:chgData name="Kostas Leptokaropoulos" userId="1711f4c7-cc35-4eab-bce0-093cd0a99d7f" providerId="ADAL" clId="{6F8D4C3B-2509-41EE-9AFF-B25DAC0523E3}" dt="2023-03-17T13:57:35.839" v="4216" actId="47"/>
        <pc:sldMkLst>
          <pc:docMk/>
          <pc:sldMk cId="3274552297" sldId="271"/>
        </pc:sldMkLst>
      </pc:sldChg>
      <pc:sldChg chg="del">
        <pc:chgData name="Kostas Leptokaropoulos" userId="1711f4c7-cc35-4eab-bce0-093cd0a99d7f" providerId="ADAL" clId="{6F8D4C3B-2509-41EE-9AFF-B25DAC0523E3}" dt="2023-03-17T13:56:21.615" v="4150" actId="47"/>
        <pc:sldMkLst>
          <pc:docMk/>
          <pc:sldMk cId="2102310920" sldId="272"/>
        </pc:sldMkLst>
      </pc:sldChg>
      <pc:sldChg chg="del">
        <pc:chgData name="Kostas Leptokaropoulos" userId="1711f4c7-cc35-4eab-bce0-093cd0a99d7f" providerId="ADAL" clId="{6F8D4C3B-2509-41EE-9AFF-B25DAC0523E3}" dt="2023-03-17T13:56:24.033" v="4153" actId="47"/>
        <pc:sldMkLst>
          <pc:docMk/>
          <pc:sldMk cId="1323863131" sldId="273"/>
        </pc:sldMkLst>
      </pc:sldChg>
      <pc:sldChg chg="del">
        <pc:chgData name="Kostas Leptokaropoulos" userId="1711f4c7-cc35-4eab-bce0-093cd0a99d7f" providerId="ADAL" clId="{6F8D4C3B-2509-41EE-9AFF-B25DAC0523E3}" dt="2023-03-17T13:56:27.521" v="4156" actId="47"/>
        <pc:sldMkLst>
          <pc:docMk/>
          <pc:sldMk cId="1501842951" sldId="275"/>
        </pc:sldMkLst>
      </pc:sldChg>
      <pc:sldChg chg="del">
        <pc:chgData name="Kostas Leptokaropoulos" userId="1711f4c7-cc35-4eab-bce0-093cd0a99d7f" providerId="ADAL" clId="{6F8D4C3B-2509-41EE-9AFF-B25DAC0523E3}" dt="2023-03-17T13:56:22.303" v="4151" actId="47"/>
        <pc:sldMkLst>
          <pc:docMk/>
          <pc:sldMk cId="536859914" sldId="277"/>
        </pc:sldMkLst>
      </pc:sldChg>
      <pc:sldChg chg="del">
        <pc:chgData name="Kostas Leptokaropoulos" userId="1711f4c7-cc35-4eab-bce0-093cd0a99d7f" providerId="ADAL" clId="{6F8D4C3B-2509-41EE-9AFF-B25DAC0523E3}" dt="2023-03-17T13:56:25.182" v="4155" actId="47"/>
        <pc:sldMkLst>
          <pc:docMk/>
          <pc:sldMk cId="3321674549" sldId="278"/>
        </pc:sldMkLst>
      </pc:sldChg>
      <pc:sldChg chg="addSp delSp modSp del">
        <pc:chgData name="Kostas Leptokaropoulos" userId="1711f4c7-cc35-4eab-bce0-093cd0a99d7f" providerId="ADAL" clId="{6F8D4C3B-2509-41EE-9AFF-B25DAC0523E3}" dt="2023-03-17T13:56:14.478" v="4143" actId="47"/>
        <pc:sldMkLst>
          <pc:docMk/>
          <pc:sldMk cId="1489364046" sldId="280"/>
        </pc:sldMkLst>
        <pc:spChg chg="add del mod">
          <ac:chgData name="Kostas Leptokaropoulos" userId="1711f4c7-cc35-4eab-bce0-093cd0a99d7f" providerId="ADAL" clId="{6F8D4C3B-2509-41EE-9AFF-B25DAC0523E3}" dt="2023-03-15T16:11:01.861" v="415"/>
          <ac:spMkLst>
            <pc:docMk/>
            <pc:sldMk cId="1489364046" sldId="280"/>
            <ac:spMk id="3" creationId="{079F03AE-A8C0-5D53-428A-73C15E2A242B}"/>
          </ac:spMkLst>
        </pc:spChg>
      </pc:sldChg>
      <pc:sldChg chg="del">
        <pc:chgData name="Kostas Leptokaropoulos" userId="1711f4c7-cc35-4eab-bce0-093cd0a99d7f" providerId="ADAL" clId="{6F8D4C3B-2509-41EE-9AFF-B25DAC0523E3}" dt="2023-03-17T13:56:31.633" v="4157" actId="47"/>
        <pc:sldMkLst>
          <pc:docMk/>
          <pc:sldMk cId="2626201255" sldId="284"/>
        </pc:sldMkLst>
      </pc:sldChg>
      <pc:sldChg chg="del">
        <pc:chgData name="Kostas Leptokaropoulos" userId="1711f4c7-cc35-4eab-bce0-093cd0a99d7f" providerId="ADAL" clId="{6F8D4C3B-2509-41EE-9AFF-B25DAC0523E3}" dt="2023-03-17T13:56:33.821" v="4160" actId="47"/>
        <pc:sldMkLst>
          <pc:docMk/>
          <pc:sldMk cId="2010892774" sldId="285"/>
        </pc:sldMkLst>
      </pc:sldChg>
      <pc:sldChg chg="del">
        <pc:chgData name="Kostas Leptokaropoulos" userId="1711f4c7-cc35-4eab-bce0-093cd0a99d7f" providerId="ADAL" clId="{6F8D4C3B-2509-41EE-9AFF-B25DAC0523E3}" dt="2023-03-17T13:56:32.430" v="4158" actId="47"/>
        <pc:sldMkLst>
          <pc:docMk/>
          <pc:sldMk cId="3235653775" sldId="286"/>
        </pc:sldMkLst>
      </pc:sldChg>
      <pc:sldChg chg="del">
        <pc:chgData name="Kostas Leptokaropoulos" userId="1711f4c7-cc35-4eab-bce0-093cd0a99d7f" providerId="ADAL" clId="{6F8D4C3B-2509-41EE-9AFF-B25DAC0523E3}" dt="2023-03-17T13:56:33.183" v="4159" actId="47"/>
        <pc:sldMkLst>
          <pc:docMk/>
          <pc:sldMk cId="833768509" sldId="287"/>
        </pc:sldMkLst>
      </pc:sldChg>
      <pc:sldChg chg="del">
        <pc:chgData name="Kostas Leptokaropoulos" userId="1711f4c7-cc35-4eab-bce0-093cd0a99d7f" providerId="ADAL" clId="{6F8D4C3B-2509-41EE-9AFF-B25DAC0523E3}" dt="2023-03-17T14:28:43.404" v="5074" actId="47"/>
        <pc:sldMkLst>
          <pc:docMk/>
          <pc:sldMk cId="3984674975" sldId="288"/>
        </pc:sldMkLst>
      </pc:sldChg>
      <pc:sldChg chg="del">
        <pc:chgData name="Kostas Leptokaropoulos" userId="1711f4c7-cc35-4eab-bce0-093cd0a99d7f" providerId="ADAL" clId="{6F8D4C3B-2509-41EE-9AFF-B25DAC0523E3}" dt="2023-03-17T13:56:24.649" v="4154" actId="47"/>
        <pc:sldMkLst>
          <pc:docMk/>
          <pc:sldMk cId="2516795846" sldId="290"/>
        </pc:sldMkLst>
      </pc:sldChg>
      <pc:sldChg chg="del">
        <pc:chgData name="Kostas Leptokaropoulos" userId="1711f4c7-cc35-4eab-bce0-093cd0a99d7f" providerId="ADAL" clId="{6F8D4C3B-2509-41EE-9AFF-B25DAC0523E3}" dt="2023-03-17T13:57:38.337" v="4218" actId="47"/>
        <pc:sldMkLst>
          <pc:docMk/>
          <pc:sldMk cId="1085705980" sldId="291"/>
        </pc:sldMkLst>
      </pc:sldChg>
      <pc:sldChg chg="addSp delSp modSp new mod delAnim modAnim modNotesTx">
        <pc:chgData name="Kostas Leptokaropoulos" userId="1711f4c7-cc35-4eab-bce0-093cd0a99d7f" providerId="ADAL" clId="{6F8D4C3B-2509-41EE-9AFF-B25DAC0523E3}" dt="2023-03-17T15:08:13.644" v="5179" actId="732"/>
        <pc:sldMkLst>
          <pc:docMk/>
          <pc:sldMk cId="1747529701" sldId="292"/>
        </pc:sldMkLst>
        <pc:spChg chg="mod">
          <ac:chgData name="Kostas Leptokaropoulos" userId="1711f4c7-cc35-4eab-bce0-093cd0a99d7f" providerId="ADAL" clId="{6F8D4C3B-2509-41EE-9AFF-B25DAC0523E3}" dt="2023-03-17T13:56:59.590" v="4182" actId="20577"/>
          <ac:spMkLst>
            <pc:docMk/>
            <pc:sldMk cId="1747529701" sldId="292"/>
            <ac:spMk id="2" creationId="{B06DF804-CC7B-C89D-DA9B-CED30B61FFAD}"/>
          </ac:spMkLst>
        </pc:spChg>
        <pc:spChg chg="del">
          <ac:chgData name="Kostas Leptokaropoulos" userId="1711f4c7-cc35-4eab-bce0-093cd0a99d7f" providerId="ADAL" clId="{6F8D4C3B-2509-41EE-9AFF-B25DAC0523E3}" dt="2023-03-17T14:33:05.567" v="5117" actId="478"/>
          <ac:spMkLst>
            <pc:docMk/>
            <pc:sldMk cId="1747529701" sldId="292"/>
            <ac:spMk id="3" creationId="{61FF185E-0A36-F952-78B8-DCD99582684C}"/>
          </ac:spMkLst>
        </pc:spChg>
        <pc:spChg chg="add mod">
          <ac:chgData name="Kostas Leptokaropoulos" userId="1711f4c7-cc35-4eab-bce0-093cd0a99d7f" providerId="ADAL" clId="{6F8D4C3B-2509-41EE-9AFF-B25DAC0523E3}" dt="2023-03-17T13:57:26.823" v="4214" actId="108"/>
          <ac:spMkLst>
            <pc:docMk/>
            <pc:sldMk cId="1747529701" sldId="292"/>
            <ac:spMk id="7" creationId="{3BB36A0C-D2E7-34A0-73A8-4C5E5BC82049}"/>
          </ac:spMkLst>
        </pc:spChg>
        <pc:picChg chg="add del mod">
          <ac:chgData name="Kostas Leptokaropoulos" userId="1711f4c7-cc35-4eab-bce0-093cd0a99d7f" providerId="ADAL" clId="{6F8D4C3B-2509-41EE-9AFF-B25DAC0523E3}" dt="2023-03-17T11:15:46.483" v="1047" actId="21"/>
          <ac:picMkLst>
            <pc:docMk/>
            <pc:sldMk cId="1747529701" sldId="292"/>
            <ac:picMk id="5" creationId="{470E3A42-F6C6-A0E2-4FD4-47BB8DC92B9F}"/>
          </ac:picMkLst>
        </pc:picChg>
        <pc:picChg chg="add del mod">
          <ac:chgData name="Kostas Leptokaropoulos" userId="1711f4c7-cc35-4eab-bce0-093cd0a99d7f" providerId="ADAL" clId="{6F8D4C3B-2509-41EE-9AFF-B25DAC0523E3}" dt="2023-03-17T13:57:30.922" v="4215" actId="478"/>
          <ac:picMkLst>
            <pc:docMk/>
            <pc:sldMk cId="1747529701" sldId="292"/>
            <ac:picMk id="6" creationId="{D647C65B-D86F-4C84-55E5-38256BBE796D}"/>
          </ac:picMkLst>
        </pc:picChg>
        <pc:picChg chg="add del mod">
          <ac:chgData name="Kostas Leptokaropoulos" userId="1711f4c7-cc35-4eab-bce0-093cd0a99d7f" providerId="ADAL" clId="{6F8D4C3B-2509-41EE-9AFF-B25DAC0523E3}" dt="2023-03-17T13:58:12.377" v="4221" actId="21"/>
          <ac:picMkLst>
            <pc:docMk/>
            <pc:sldMk cId="1747529701" sldId="292"/>
            <ac:picMk id="8" creationId="{FC480FD0-8FEA-177F-552B-E6AC3AFA01E9}"/>
          </ac:picMkLst>
        </pc:picChg>
        <pc:picChg chg="add del mod">
          <ac:chgData name="Kostas Leptokaropoulos" userId="1711f4c7-cc35-4eab-bce0-093cd0a99d7f" providerId="ADAL" clId="{6F8D4C3B-2509-41EE-9AFF-B25DAC0523E3}" dt="2023-03-17T13:58:12.377" v="4221" actId="21"/>
          <ac:picMkLst>
            <pc:docMk/>
            <pc:sldMk cId="1747529701" sldId="292"/>
            <ac:picMk id="9" creationId="{332D49A0-4F93-F1B0-6743-9C30E2DE13A5}"/>
          </ac:picMkLst>
        </pc:picChg>
        <pc:picChg chg="add mod modCrop">
          <ac:chgData name="Kostas Leptokaropoulos" userId="1711f4c7-cc35-4eab-bce0-093cd0a99d7f" providerId="ADAL" clId="{6F8D4C3B-2509-41EE-9AFF-B25DAC0523E3}" dt="2023-03-17T15:06:12.147" v="5139" actId="1038"/>
          <ac:picMkLst>
            <pc:docMk/>
            <pc:sldMk cId="1747529701" sldId="292"/>
            <ac:picMk id="10" creationId="{2A9A59C6-D78E-479C-A746-E492CB62CDC6}"/>
          </ac:picMkLst>
        </pc:picChg>
        <pc:picChg chg="add mod modCrop">
          <ac:chgData name="Kostas Leptokaropoulos" userId="1711f4c7-cc35-4eab-bce0-093cd0a99d7f" providerId="ADAL" clId="{6F8D4C3B-2509-41EE-9AFF-B25DAC0523E3}" dt="2023-03-17T15:08:13.644" v="5179" actId="732"/>
          <ac:picMkLst>
            <pc:docMk/>
            <pc:sldMk cId="1747529701" sldId="292"/>
            <ac:picMk id="11" creationId="{07A13C20-ECC7-5576-099C-86E7F3C3036A}"/>
          </ac:picMkLst>
        </pc:picChg>
      </pc:sldChg>
      <pc:sldChg chg="addSp delSp modSp new mod ord delAnim modAnim modNotesTx">
        <pc:chgData name="Kostas Leptokaropoulos" userId="1711f4c7-cc35-4eab-bce0-093cd0a99d7f" providerId="ADAL" clId="{6F8D4C3B-2509-41EE-9AFF-B25DAC0523E3}" dt="2023-03-17T16:02:34.080" v="5654"/>
        <pc:sldMkLst>
          <pc:docMk/>
          <pc:sldMk cId="2016626235" sldId="293"/>
        </pc:sldMkLst>
        <pc:spChg chg="mod">
          <ac:chgData name="Kostas Leptokaropoulos" userId="1711f4c7-cc35-4eab-bce0-093cd0a99d7f" providerId="ADAL" clId="{6F8D4C3B-2509-41EE-9AFF-B25DAC0523E3}" dt="2023-03-17T12:34:11.173" v="2240" actId="2711"/>
          <ac:spMkLst>
            <pc:docMk/>
            <pc:sldMk cId="2016626235" sldId="293"/>
            <ac:spMk id="2" creationId="{508E5D76-28A7-96DD-8297-FF3E46BDFE02}"/>
          </ac:spMkLst>
        </pc:spChg>
        <pc:spChg chg="del">
          <ac:chgData name="Kostas Leptokaropoulos" userId="1711f4c7-cc35-4eab-bce0-093cd0a99d7f" providerId="ADAL" clId="{6F8D4C3B-2509-41EE-9AFF-B25DAC0523E3}" dt="2023-03-17T11:28:50.870" v="1359" actId="478"/>
          <ac:spMkLst>
            <pc:docMk/>
            <pc:sldMk cId="2016626235" sldId="293"/>
            <ac:spMk id="3" creationId="{DAB6496E-6F4C-9EC4-B95D-FC116438DD81}"/>
          </ac:spMkLst>
        </pc:spChg>
        <pc:spChg chg="add del mod">
          <ac:chgData name="Kostas Leptokaropoulos" userId="1711f4c7-cc35-4eab-bce0-093cd0a99d7f" providerId="ADAL" clId="{6F8D4C3B-2509-41EE-9AFF-B25DAC0523E3}" dt="2023-03-17T12:26:14.376" v="1949" actId="478"/>
          <ac:spMkLst>
            <pc:docMk/>
            <pc:sldMk cId="2016626235" sldId="293"/>
            <ac:spMk id="5" creationId="{A125B6E3-63A1-8AFF-AA8A-ABD2948EA336}"/>
          </ac:spMkLst>
        </pc:spChg>
        <pc:spChg chg="add mod">
          <ac:chgData name="Kostas Leptokaropoulos" userId="1711f4c7-cc35-4eab-bce0-093cd0a99d7f" providerId="ADAL" clId="{6F8D4C3B-2509-41EE-9AFF-B25DAC0523E3}" dt="2023-03-17T12:34:39.528" v="2245" actId="12"/>
          <ac:spMkLst>
            <pc:docMk/>
            <pc:sldMk cId="2016626235" sldId="293"/>
            <ac:spMk id="11" creationId="{236C81E7-5310-66B4-49AA-31BC1276CE6B}"/>
          </ac:spMkLst>
        </pc:spChg>
        <pc:spChg chg="add mod">
          <ac:chgData name="Kostas Leptokaropoulos" userId="1711f4c7-cc35-4eab-bce0-093cd0a99d7f" providerId="ADAL" clId="{6F8D4C3B-2509-41EE-9AFF-B25DAC0523E3}" dt="2023-03-17T14:17:56.165" v="4796" actId="1036"/>
          <ac:spMkLst>
            <pc:docMk/>
            <pc:sldMk cId="2016626235" sldId="293"/>
            <ac:spMk id="13" creationId="{B37FAEE1-2495-D7DA-2159-21003595AA18}"/>
          </ac:spMkLst>
        </pc:spChg>
        <pc:spChg chg="add mod">
          <ac:chgData name="Kostas Leptokaropoulos" userId="1711f4c7-cc35-4eab-bce0-093cd0a99d7f" providerId="ADAL" clId="{6F8D4C3B-2509-41EE-9AFF-B25DAC0523E3}" dt="2023-03-17T12:26:33.440" v="1953" actId="207"/>
          <ac:spMkLst>
            <pc:docMk/>
            <pc:sldMk cId="2016626235" sldId="293"/>
            <ac:spMk id="14" creationId="{15DE5223-4D2F-F1B9-8F00-3AF7C0C34171}"/>
          </ac:spMkLst>
        </pc:spChg>
        <pc:spChg chg="add mod">
          <ac:chgData name="Kostas Leptokaropoulos" userId="1711f4c7-cc35-4eab-bce0-093cd0a99d7f" providerId="ADAL" clId="{6F8D4C3B-2509-41EE-9AFF-B25DAC0523E3}" dt="2023-03-17T14:16:28.806" v="4772" actId="1038"/>
          <ac:spMkLst>
            <pc:docMk/>
            <pc:sldMk cId="2016626235" sldId="293"/>
            <ac:spMk id="15" creationId="{D2DAB095-A620-7ABC-6BC3-2D063C60BD62}"/>
          </ac:spMkLst>
        </pc:spChg>
        <pc:spChg chg="add mod">
          <ac:chgData name="Kostas Leptokaropoulos" userId="1711f4c7-cc35-4eab-bce0-093cd0a99d7f" providerId="ADAL" clId="{6F8D4C3B-2509-41EE-9AFF-B25DAC0523E3}" dt="2023-03-17T14:16:35.863" v="4774" actId="14100"/>
          <ac:spMkLst>
            <pc:docMk/>
            <pc:sldMk cId="2016626235" sldId="293"/>
            <ac:spMk id="16" creationId="{797FAA20-12EB-D159-239C-6F1C441809B1}"/>
          </ac:spMkLst>
        </pc:spChg>
        <pc:spChg chg="add del">
          <ac:chgData name="Kostas Leptokaropoulos" userId="1711f4c7-cc35-4eab-bce0-093cd0a99d7f" providerId="ADAL" clId="{6F8D4C3B-2509-41EE-9AFF-B25DAC0523E3}" dt="2023-03-17T14:17:02.798" v="4776" actId="478"/>
          <ac:spMkLst>
            <pc:docMk/>
            <pc:sldMk cId="2016626235" sldId="293"/>
            <ac:spMk id="17" creationId="{90ACF32F-9190-75CB-6D8B-E348F904FE7D}"/>
          </ac:spMkLst>
        </pc:spChg>
        <pc:spChg chg="add mod">
          <ac:chgData name="Kostas Leptokaropoulos" userId="1711f4c7-cc35-4eab-bce0-093cd0a99d7f" providerId="ADAL" clId="{6F8D4C3B-2509-41EE-9AFF-B25DAC0523E3}" dt="2023-03-17T14:17:26.199" v="4783" actId="692"/>
          <ac:spMkLst>
            <pc:docMk/>
            <pc:sldMk cId="2016626235" sldId="293"/>
            <ac:spMk id="18" creationId="{7BD9FDD7-1A1B-2DA3-9100-CBEFDDB2EA2C}"/>
          </ac:spMkLst>
        </pc:spChg>
        <pc:spChg chg="add mod">
          <ac:chgData name="Kostas Leptokaropoulos" userId="1711f4c7-cc35-4eab-bce0-093cd0a99d7f" providerId="ADAL" clId="{6F8D4C3B-2509-41EE-9AFF-B25DAC0523E3}" dt="2023-03-17T15:14:56.840" v="5387" actId="692"/>
          <ac:spMkLst>
            <pc:docMk/>
            <pc:sldMk cId="2016626235" sldId="293"/>
            <ac:spMk id="19" creationId="{6875303C-B4B4-BEFF-C205-C4EF04C9C35F}"/>
          </ac:spMkLst>
        </pc:spChg>
        <pc:spChg chg="add del mod">
          <ac:chgData name="Kostas Leptokaropoulos" userId="1711f4c7-cc35-4eab-bce0-093cd0a99d7f" providerId="ADAL" clId="{6F8D4C3B-2509-41EE-9AFF-B25DAC0523E3}" dt="2023-03-17T15:12:53.394" v="5249" actId="478"/>
          <ac:spMkLst>
            <pc:docMk/>
            <pc:sldMk cId="2016626235" sldId="293"/>
            <ac:spMk id="20" creationId="{A15932D7-7151-7976-BDBF-543508D4A655}"/>
          </ac:spMkLst>
        </pc:spChg>
        <pc:spChg chg="add mod">
          <ac:chgData name="Kostas Leptokaropoulos" userId="1711f4c7-cc35-4eab-bce0-093cd0a99d7f" providerId="ADAL" clId="{6F8D4C3B-2509-41EE-9AFF-B25DAC0523E3}" dt="2023-03-17T16:00:29.773" v="5594" actId="1076"/>
          <ac:spMkLst>
            <pc:docMk/>
            <pc:sldMk cId="2016626235" sldId="293"/>
            <ac:spMk id="23" creationId="{19F65262-4D8B-C976-90C5-A2D4D7665FF1}"/>
          </ac:spMkLst>
        </pc:spChg>
        <pc:picChg chg="add del mod">
          <ac:chgData name="Kostas Leptokaropoulos" userId="1711f4c7-cc35-4eab-bce0-093cd0a99d7f" providerId="ADAL" clId="{6F8D4C3B-2509-41EE-9AFF-B25DAC0523E3}" dt="2023-03-17T11:29:59.670" v="1372" actId="478"/>
          <ac:picMkLst>
            <pc:docMk/>
            <pc:sldMk cId="2016626235" sldId="293"/>
            <ac:picMk id="6" creationId="{6F4A9DEE-05D8-0474-2C14-1F140A27F964}"/>
          </ac:picMkLst>
        </pc:picChg>
        <pc:picChg chg="add mod modCrop">
          <ac:chgData name="Kostas Leptokaropoulos" userId="1711f4c7-cc35-4eab-bce0-093cd0a99d7f" providerId="ADAL" clId="{6F8D4C3B-2509-41EE-9AFF-B25DAC0523E3}" dt="2023-03-17T15:13:03.692" v="5256" actId="1076"/>
          <ac:picMkLst>
            <pc:docMk/>
            <pc:sldMk cId="2016626235" sldId="293"/>
            <ac:picMk id="7" creationId="{63649A48-5A03-92F4-E170-ADA0FB88274E}"/>
          </ac:picMkLst>
        </pc:picChg>
        <pc:picChg chg="add del mod modCrop">
          <ac:chgData name="Kostas Leptokaropoulos" userId="1711f4c7-cc35-4eab-bce0-093cd0a99d7f" providerId="ADAL" clId="{6F8D4C3B-2509-41EE-9AFF-B25DAC0523E3}" dt="2023-03-17T11:29:58.998" v="1371" actId="478"/>
          <ac:picMkLst>
            <pc:docMk/>
            <pc:sldMk cId="2016626235" sldId="293"/>
            <ac:picMk id="8" creationId="{0DF29DF2-00C7-796C-C223-29071F7E5DC5}"/>
          </ac:picMkLst>
        </pc:picChg>
        <pc:picChg chg="add del mod">
          <ac:chgData name="Kostas Leptokaropoulos" userId="1711f4c7-cc35-4eab-bce0-093cd0a99d7f" providerId="ADAL" clId="{6F8D4C3B-2509-41EE-9AFF-B25DAC0523E3}" dt="2023-03-17T16:00:22.399" v="5591" actId="478"/>
          <ac:picMkLst>
            <pc:docMk/>
            <pc:sldMk cId="2016626235" sldId="293"/>
            <ac:picMk id="10" creationId="{5ED57F5A-4771-9BCF-3FBF-54D13A368D0A}"/>
          </ac:picMkLst>
        </pc:picChg>
        <pc:picChg chg="add del mod">
          <ac:chgData name="Kostas Leptokaropoulos" userId="1711f4c7-cc35-4eab-bce0-093cd0a99d7f" providerId="ADAL" clId="{6F8D4C3B-2509-41EE-9AFF-B25DAC0523E3}" dt="2023-03-17T16:00:25.083" v="5593" actId="478"/>
          <ac:picMkLst>
            <pc:docMk/>
            <pc:sldMk cId="2016626235" sldId="293"/>
            <ac:picMk id="21" creationId="{33D3BB0C-80D1-4918-D184-3F10716972B4}"/>
          </ac:picMkLst>
        </pc:picChg>
        <pc:picChg chg="add mod">
          <ac:chgData name="Kostas Leptokaropoulos" userId="1711f4c7-cc35-4eab-bce0-093cd0a99d7f" providerId="ADAL" clId="{6F8D4C3B-2509-41EE-9AFF-B25DAC0523E3}" dt="2023-03-17T16:00:23.732" v="5592"/>
          <ac:picMkLst>
            <pc:docMk/>
            <pc:sldMk cId="2016626235" sldId="293"/>
            <ac:picMk id="22" creationId="{1B51A56A-FA03-3EFE-110A-2F570F9A0E8D}"/>
          </ac:picMkLst>
        </pc:picChg>
      </pc:sldChg>
      <pc:sldChg chg="addSp delSp modSp new mod ord">
        <pc:chgData name="Kostas Leptokaropoulos" userId="1711f4c7-cc35-4eab-bce0-093cd0a99d7f" providerId="ADAL" clId="{6F8D4C3B-2509-41EE-9AFF-B25DAC0523E3}" dt="2023-03-17T15:58:13.907" v="5482" actId="732"/>
        <pc:sldMkLst>
          <pc:docMk/>
          <pc:sldMk cId="1598355601" sldId="294"/>
        </pc:sldMkLst>
        <pc:spChg chg="mod">
          <ac:chgData name="Kostas Leptokaropoulos" userId="1711f4c7-cc35-4eab-bce0-093cd0a99d7f" providerId="ADAL" clId="{6F8D4C3B-2509-41EE-9AFF-B25DAC0523E3}" dt="2023-03-17T12:33:46.594" v="2237" actId="108"/>
          <ac:spMkLst>
            <pc:docMk/>
            <pc:sldMk cId="1598355601" sldId="294"/>
            <ac:spMk id="2" creationId="{DDE7E60A-3746-1EBF-C376-8EEF295278A3}"/>
          </ac:spMkLst>
        </pc:spChg>
        <pc:spChg chg="del">
          <ac:chgData name="Kostas Leptokaropoulos" userId="1711f4c7-cc35-4eab-bce0-093cd0a99d7f" providerId="ADAL" clId="{6F8D4C3B-2509-41EE-9AFF-B25DAC0523E3}" dt="2023-03-15T16:48:20.065" v="629" actId="478"/>
          <ac:spMkLst>
            <pc:docMk/>
            <pc:sldMk cId="1598355601" sldId="294"/>
            <ac:spMk id="3" creationId="{4C6CB1D1-B205-5FA2-C8FB-E0D5506750EF}"/>
          </ac:spMkLst>
        </pc:spChg>
        <pc:spChg chg="add del mod">
          <ac:chgData name="Kostas Leptokaropoulos" userId="1711f4c7-cc35-4eab-bce0-093cd0a99d7f" providerId="ADAL" clId="{6F8D4C3B-2509-41EE-9AFF-B25DAC0523E3}" dt="2023-03-17T14:29:30.956" v="5076" actId="478"/>
          <ac:spMkLst>
            <pc:docMk/>
            <pc:sldMk cId="1598355601" sldId="294"/>
            <ac:spMk id="7" creationId="{C5B484FB-266C-5D06-67BC-42181280FA43}"/>
          </ac:spMkLst>
        </pc:spChg>
        <pc:picChg chg="add del mod">
          <ac:chgData name="Kostas Leptokaropoulos" userId="1711f4c7-cc35-4eab-bce0-093cd0a99d7f" providerId="ADAL" clId="{6F8D4C3B-2509-41EE-9AFF-B25DAC0523E3}" dt="2023-03-17T12:19:07.004" v="1823" actId="21"/>
          <ac:picMkLst>
            <pc:docMk/>
            <pc:sldMk cId="1598355601" sldId="294"/>
            <ac:picMk id="5" creationId="{650792FB-15C4-1B2A-57AF-984416457206}"/>
          </ac:picMkLst>
        </pc:picChg>
        <pc:picChg chg="add mod">
          <ac:chgData name="Kostas Leptokaropoulos" userId="1711f4c7-cc35-4eab-bce0-093cd0a99d7f" providerId="ADAL" clId="{6F8D4C3B-2509-41EE-9AFF-B25DAC0523E3}" dt="2023-03-15T16:48:37.186" v="700" actId="1037"/>
          <ac:picMkLst>
            <pc:docMk/>
            <pc:sldMk cId="1598355601" sldId="294"/>
            <ac:picMk id="6" creationId="{C25164D1-0EA8-9E0A-88C0-BAF74C974EBD}"/>
          </ac:picMkLst>
        </pc:picChg>
        <pc:picChg chg="add mod modCrop">
          <ac:chgData name="Kostas Leptokaropoulos" userId="1711f4c7-cc35-4eab-bce0-093cd0a99d7f" providerId="ADAL" clId="{6F8D4C3B-2509-41EE-9AFF-B25DAC0523E3}" dt="2023-03-17T15:58:13.907" v="5482" actId="732"/>
          <ac:picMkLst>
            <pc:docMk/>
            <pc:sldMk cId="1598355601" sldId="294"/>
            <ac:picMk id="8" creationId="{29D302D4-F8B1-2ED3-2128-0A2D085EF0C4}"/>
          </ac:picMkLst>
        </pc:picChg>
      </pc:sldChg>
      <pc:sldChg chg="addSp delSp modSp new mod ord modAnim modNotesTx">
        <pc:chgData name="Kostas Leptokaropoulos" userId="1711f4c7-cc35-4eab-bce0-093cd0a99d7f" providerId="ADAL" clId="{6F8D4C3B-2509-41EE-9AFF-B25DAC0523E3}" dt="2023-03-17T16:02:37.238" v="5655"/>
        <pc:sldMkLst>
          <pc:docMk/>
          <pc:sldMk cId="732037845" sldId="295"/>
        </pc:sldMkLst>
        <pc:spChg chg="mod">
          <ac:chgData name="Kostas Leptokaropoulos" userId="1711f4c7-cc35-4eab-bce0-093cd0a99d7f" providerId="ADAL" clId="{6F8D4C3B-2509-41EE-9AFF-B25DAC0523E3}" dt="2023-03-17T12:33:50.845" v="2238" actId="108"/>
          <ac:spMkLst>
            <pc:docMk/>
            <pc:sldMk cId="732037845" sldId="295"/>
            <ac:spMk id="2" creationId="{FDF4F337-952A-3420-871A-C2F55A4DF52F}"/>
          </ac:spMkLst>
        </pc:spChg>
        <pc:spChg chg="del">
          <ac:chgData name="Kostas Leptokaropoulos" userId="1711f4c7-cc35-4eab-bce0-093cd0a99d7f" providerId="ADAL" clId="{6F8D4C3B-2509-41EE-9AFF-B25DAC0523E3}" dt="2023-03-17T12:18:00.719" v="1802" actId="478"/>
          <ac:spMkLst>
            <pc:docMk/>
            <pc:sldMk cId="732037845" sldId="295"/>
            <ac:spMk id="3" creationId="{2583020A-1BCE-B3FF-3370-21287196E5AD}"/>
          </ac:spMkLst>
        </pc:spChg>
        <pc:spChg chg="add mod">
          <ac:chgData name="Kostas Leptokaropoulos" userId="1711f4c7-cc35-4eab-bce0-093cd0a99d7f" providerId="ADAL" clId="{6F8D4C3B-2509-41EE-9AFF-B25DAC0523E3}" dt="2023-03-17T12:26:09.294" v="1948" actId="108"/>
          <ac:spMkLst>
            <pc:docMk/>
            <pc:sldMk cId="732037845" sldId="295"/>
            <ac:spMk id="5" creationId="{3C98DA7C-A400-765E-115A-002BF28C3215}"/>
          </ac:spMkLst>
        </pc:spChg>
        <pc:spChg chg="add del mod">
          <ac:chgData name="Kostas Leptokaropoulos" userId="1711f4c7-cc35-4eab-bce0-093cd0a99d7f" providerId="ADAL" clId="{6F8D4C3B-2509-41EE-9AFF-B25DAC0523E3}" dt="2023-03-17T12:23:01.257" v="1873"/>
          <ac:spMkLst>
            <pc:docMk/>
            <pc:sldMk cId="732037845" sldId="295"/>
            <ac:spMk id="10" creationId="{B27648DD-6641-0847-BC93-B55B341058A0}"/>
          </ac:spMkLst>
        </pc:spChg>
        <pc:spChg chg="add del">
          <ac:chgData name="Kostas Leptokaropoulos" userId="1711f4c7-cc35-4eab-bce0-093cd0a99d7f" providerId="ADAL" clId="{6F8D4C3B-2509-41EE-9AFF-B25DAC0523E3}" dt="2023-03-17T12:20:55.700" v="1840" actId="22"/>
          <ac:spMkLst>
            <pc:docMk/>
            <pc:sldMk cId="732037845" sldId="295"/>
            <ac:spMk id="13" creationId="{51E2141B-E739-D8E1-01E0-76D42DA356AE}"/>
          </ac:spMkLst>
        </pc:spChg>
        <pc:spChg chg="add mod">
          <ac:chgData name="Kostas Leptokaropoulos" userId="1711f4c7-cc35-4eab-bce0-093cd0a99d7f" providerId="ADAL" clId="{6F8D4C3B-2509-41EE-9AFF-B25DAC0523E3}" dt="2023-03-17T14:08:38.753" v="4372" actId="27636"/>
          <ac:spMkLst>
            <pc:docMk/>
            <pc:sldMk cId="732037845" sldId="295"/>
            <ac:spMk id="14" creationId="{E430BAD9-091E-0A37-C977-C4331442E5FF}"/>
          </ac:spMkLst>
        </pc:spChg>
        <pc:spChg chg="add del">
          <ac:chgData name="Kostas Leptokaropoulos" userId="1711f4c7-cc35-4eab-bce0-093cd0a99d7f" providerId="ADAL" clId="{6F8D4C3B-2509-41EE-9AFF-B25DAC0523E3}" dt="2023-03-17T12:23:17.590" v="1878" actId="22"/>
          <ac:spMkLst>
            <pc:docMk/>
            <pc:sldMk cId="732037845" sldId="295"/>
            <ac:spMk id="16" creationId="{74E251D0-E137-DEDE-92E8-1B15D07048E1}"/>
          </ac:spMkLst>
        </pc:spChg>
        <pc:spChg chg="add mod">
          <ac:chgData name="Kostas Leptokaropoulos" userId="1711f4c7-cc35-4eab-bce0-093cd0a99d7f" providerId="ADAL" clId="{6F8D4C3B-2509-41EE-9AFF-B25DAC0523E3}" dt="2023-03-17T14:09:20.928" v="4384" actId="20577"/>
          <ac:spMkLst>
            <pc:docMk/>
            <pc:sldMk cId="732037845" sldId="295"/>
            <ac:spMk id="17" creationId="{FDE4737C-BEAE-3D07-97FD-64CF5D3A2573}"/>
          </ac:spMkLst>
        </pc:spChg>
        <pc:spChg chg="add mod">
          <ac:chgData name="Kostas Leptokaropoulos" userId="1711f4c7-cc35-4eab-bce0-093cd0a99d7f" providerId="ADAL" clId="{6F8D4C3B-2509-41EE-9AFF-B25DAC0523E3}" dt="2023-03-17T14:19:01.692" v="4869" actId="1035"/>
          <ac:spMkLst>
            <pc:docMk/>
            <pc:sldMk cId="732037845" sldId="295"/>
            <ac:spMk id="19" creationId="{195CA137-B208-5FEA-F63E-6CBC4D4DACF1}"/>
          </ac:spMkLst>
        </pc:spChg>
        <pc:spChg chg="add del mod">
          <ac:chgData name="Kostas Leptokaropoulos" userId="1711f4c7-cc35-4eab-bce0-093cd0a99d7f" providerId="ADAL" clId="{6F8D4C3B-2509-41EE-9AFF-B25DAC0523E3}" dt="2023-03-17T14:10:33.335" v="4517" actId="478"/>
          <ac:spMkLst>
            <pc:docMk/>
            <pc:sldMk cId="732037845" sldId="295"/>
            <ac:spMk id="20" creationId="{89DD57E9-D5FD-3A20-0C62-64ECBFF33277}"/>
          </ac:spMkLst>
        </pc:spChg>
        <pc:spChg chg="add del mod">
          <ac:chgData name="Kostas Leptokaropoulos" userId="1711f4c7-cc35-4eab-bce0-093cd0a99d7f" providerId="ADAL" clId="{6F8D4C3B-2509-41EE-9AFF-B25DAC0523E3}" dt="2023-03-17T14:11:10.414" v="4525" actId="478"/>
          <ac:spMkLst>
            <pc:docMk/>
            <pc:sldMk cId="732037845" sldId="295"/>
            <ac:spMk id="21" creationId="{705726AB-755A-F2B1-7C57-1CEA46A99A78}"/>
          </ac:spMkLst>
        </pc:spChg>
        <pc:spChg chg="add mod">
          <ac:chgData name="Kostas Leptokaropoulos" userId="1711f4c7-cc35-4eab-bce0-093cd0a99d7f" providerId="ADAL" clId="{6F8D4C3B-2509-41EE-9AFF-B25DAC0523E3}" dt="2023-03-17T15:29:40.757" v="5405" actId="1038"/>
          <ac:spMkLst>
            <pc:docMk/>
            <pc:sldMk cId="732037845" sldId="295"/>
            <ac:spMk id="22" creationId="{5670F289-9D05-AE55-AE77-5FDFB3B60F74}"/>
          </ac:spMkLst>
        </pc:spChg>
        <pc:spChg chg="add mod">
          <ac:chgData name="Kostas Leptokaropoulos" userId="1711f4c7-cc35-4eab-bce0-093cd0a99d7f" providerId="ADAL" clId="{6F8D4C3B-2509-41EE-9AFF-B25DAC0523E3}" dt="2023-03-17T15:30:04.853" v="5408" actId="14100"/>
          <ac:spMkLst>
            <pc:docMk/>
            <pc:sldMk cId="732037845" sldId="295"/>
            <ac:spMk id="23" creationId="{7936ED12-079D-C988-BA39-F5D69F52F662}"/>
          </ac:spMkLst>
        </pc:spChg>
        <pc:spChg chg="add mod">
          <ac:chgData name="Kostas Leptokaropoulos" userId="1711f4c7-cc35-4eab-bce0-093cd0a99d7f" providerId="ADAL" clId="{6F8D4C3B-2509-41EE-9AFF-B25DAC0523E3}" dt="2023-03-17T14:11:55.446" v="4667" actId="14100"/>
          <ac:spMkLst>
            <pc:docMk/>
            <pc:sldMk cId="732037845" sldId="295"/>
            <ac:spMk id="24" creationId="{391AE0A1-A1DF-DA46-4762-A1131363A97F}"/>
          </ac:spMkLst>
        </pc:spChg>
        <pc:spChg chg="add mod">
          <ac:chgData name="Kostas Leptokaropoulos" userId="1711f4c7-cc35-4eab-bce0-093cd0a99d7f" providerId="ADAL" clId="{6F8D4C3B-2509-41EE-9AFF-B25DAC0523E3}" dt="2023-03-17T14:18:58.014" v="4864" actId="1036"/>
          <ac:spMkLst>
            <pc:docMk/>
            <pc:sldMk cId="732037845" sldId="295"/>
            <ac:spMk id="25" creationId="{496DFDCF-F08A-07DC-5577-E576CD941EF9}"/>
          </ac:spMkLst>
        </pc:spChg>
        <pc:spChg chg="add mod">
          <ac:chgData name="Kostas Leptokaropoulos" userId="1711f4c7-cc35-4eab-bce0-093cd0a99d7f" providerId="ADAL" clId="{6F8D4C3B-2509-41EE-9AFF-B25DAC0523E3}" dt="2023-03-17T16:00:16.207" v="5590" actId="1037"/>
          <ac:spMkLst>
            <pc:docMk/>
            <pc:sldMk cId="732037845" sldId="295"/>
            <ac:spMk id="29" creationId="{3090AD6A-D7AC-B4F2-AB7E-41941B79DBED}"/>
          </ac:spMkLst>
        </pc:spChg>
        <pc:picChg chg="add del">
          <ac:chgData name="Kostas Leptokaropoulos" userId="1711f4c7-cc35-4eab-bce0-093cd0a99d7f" providerId="ADAL" clId="{6F8D4C3B-2509-41EE-9AFF-B25DAC0523E3}" dt="2023-03-16T16:43:26.438" v="746" actId="22"/>
          <ac:picMkLst>
            <pc:docMk/>
            <pc:sldMk cId="732037845" sldId="295"/>
            <ac:picMk id="6" creationId="{0C68D54F-1A5D-BA20-4203-846394E51664}"/>
          </ac:picMkLst>
        </pc:picChg>
        <pc:picChg chg="add del mod modCrop">
          <ac:chgData name="Kostas Leptokaropoulos" userId="1711f4c7-cc35-4eab-bce0-093cd0a99d7f" providerId="ADAL" clId="{6F8D4C3B-2509-41EE-9AFF-B25DAC0523E3}" dt="2023-03-17T15:59:07.313" v="5539" actId="478"/>
          <ac:picMkLst>
            <pc:docMk/>
            <pc:sldMk cId="732037845" sldId="295"/>
            <ac:picMk id="7" creationId="{1CD8C6CB-401E-D3C2-1ECC-D6CC10E00B9A}"/>
          </ac:picMkLst>
        </pc:picChg>
        <pc:picChg chg="add del mod">
          <ac:chgData name="Kostas Leptokaropoulos" userId="1711f4c7-cc35-4eab-bce0-093cd0a99d7f" providerId="ADAL" clId="{6F8D4C3B-2509-41EE-9AFF-B25DAC0523E3}" dt="2023-03-17T12:19:00.226" v="1821" actId="21"/>
          <ac:picMkLst>
            <pc:docMk/>
            <pc:sldMk cId="732037845" sldId="295"/>
            <ac:picMk id="8" creationId="{D9665C0F-7C3D-C2D5-2E4C-870B2D643C5F}"/>
          </ac:picMkLst>
        </pc:picChg>
        <pc:picChg chg="add mod modCrop">
          <ac:chgData name="Kostas Leptokaropoulos" userId="1711f4c7-cc35-4eab-bce0-093cd0a99d7f" providerId="ADAL" clId="{6F8D4C3B-2509-41EE-9AFF-B25DAC0523E3}" dt="2023-03-17T14:09:56.722" v="4389" actId="1076"/>
          <ac:picMkLst>
            <pc:docMk/>
            <pc:sldMk cId="732037845" sldId="295"/>
            <ac:picMk id="11" creationId="{05AA6C35-9AB3-278E-9F9C-3F087B0C1B7D}"/>
          </ac:picMkLst>
        </pc:picChg>
        <pc:picChg chg="add del mod">
          <ac:chgData name="Kostas Leptokaropoulos" userId="1711f4c7-cc35-4eab-bce0-093cd0a99d7f" providerId="ADAL" clId="{6F8D4C3B-2509-41EE-9AFF-B25DAC0523E3}" dt="2023-03-17T15:59:14.905" v="5541"/>
          <ac:picMkLst>
            <pc:docMk/>
            <pc:sldMk cId="732037845" sldId="295"/>
            <ac:picMk id="26" creationId="{E533BDCB-0F48-FA42-7F3A-11B2DD208300}"/>
          </ac:picMkLst>
        </pc:picChg>
        <pc:picChg chg="add del mod">
          <ac:chgData name="Kostas Leptokaropoulos" userId="1711f4c7-cc35-4eab-bce0-093cd0a99d7f" providerId="ADAL" clId="{6F8D4C3B-2509-41EE-9AFF-B25DAC0523E3}" dt="2023-03-17T15:59:14.905" v="5541"/>
          <ac:picMkLst>
            <pc:docMk/>
            <pc:sldMk cId="732037845" sldId="295"/>
            <ac:picMk id="27" creationId="{895709F4-8871-4C86-CAD0-BD49659779DA}"/>
          </ac:picMkLst>
        </pc:picChg>
        <pc:picChg chg="add mod">
          <ac:chgData name="Kostas Leptokaropoulos" userId="1711f4c7-cc35-4eab-bce0-093cd0a99d7f" providerId="ADAL" clId="{6F8D4C3B-2509-41EE-9AFF-B25DAC0523E3}" dt="2023-03-17T15:59:37.151" v="5580" actId="1037"/>
          <ac:picMkLst>
            <pc:docMk/>
            <pc:sldMk cId="732037845" sldId="295"/>
            <ac:picMk id="28" creationId="{B6B19FD1-C2C7-7D6A-B984-15353EBAE98F}"/>
          </ac:picMkLst>
        </pc:picChg>
      </pc:sldChg>
      <pc:sldChg chg="addSp delSp modSp add del mod ord delAnim">
        <pc:chgData name="Kostas Leptokaropoulos" userId="1711f4c7-cc35-4eab-bce0-093cd0a99d7f" providerId="ADAL" clId="{6F8D4C3B-2509-41EE-9AFF-B25DAC0523E3}" dt="2023-03-17T14:04:46.249" v="4263" actId="47"/>
        <pc:sldMkLst>
          <pc:docMk/>
          <pc:sldMk cId="947429868" sldId="296"/>
        </pc:sldMkLst>
        <pc:spChg chg="del mod">
          <ac:chgData name="Kostas Leptokaropoulos" userId="1711f4c7-cc35-4eab-bce0-093cd0a99d7f" providerId="ADAL" clId="{6F8D4C3B-2509-41EE-9AFF-B25DAC0523E3}" dt="2023-03-17T14:04:24.378" v="4258"/>
          <ac:spMkLst>
            <pc:docMk/>
            <pc:sldMk cId="947429868" sldId="296"/>
            <ac:spMk id="2" creationId="{00000000-0000-0000-0000-000000000000}"/>
          </ac:spMkLst>
        </pc:spChg>
        <pc:spChg chg="mod">
          <ac:chgData name="Kostas Leptokaropoulos" userId="1711f4c7-cc35-4eab-bce0-093cd0a99d7f" providerId="ADAL" clId="{6F8D4C3B-2509-41EE-9AFF-B25DAC0523E3}" dt="2023-03-17T13:45:03.801" v="3706" actId="1076"/>
          <ac:spMkLst>
            <pc:docMk/>
            <pc:sldMk cId="947429868" sldId="296"/>
            <ac:spMk id="3" creationId="{00000000-0000-0000-0000-000000000000}"/>
          </ac:spMkLst>
        </pc:spChg>
        <pc:spChg chg="add mod">
          <ac:chgData name="Kostas Leptokaropoulos" userId="1711f4c7-cc35-4eab-bce0-093cd0a99d7f" providerId="ADAL" clId="{6F8D4C3B-2509-41EE-9AFF-B25DAC0523E3}" dt="2023-03-17T13:44:52.163" v="3705" actId="1076"/>
          <ac:spMkLst>
            <pc:docMk/>
            <pc:sldMk cId="947429868" sldId="296"/>
            <ac:spMk id="5" creationId="{D5740DEC-C78F-DEE8-1E6C-7AD21D122F2C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15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16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17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18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19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20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21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22" creationId="{00000000-0000-0000-0000-000000000000}"/>
          </ac:spMkLst>
        </pc:spChg>
        <pc:spChg chg="del">
          <ac:chgData name="Kostas Leptokaropoulos" userId="1711f4c7-cc35-4eab-bce0-093cd0a99d7f" providerId="ADAL" clId="{6F8D4C3B-2509-41EE-9AFF-B25DAC0523E3}" dt="2023-03-17T13:44:11.679" v="3694" actId="21"/>
          <ac:spMkLst>
            <pc:docMk/>
            <pc:sldMk cId="947429868" sldId="296"/>
            <ac:spMk id="24" creationId="{00000000-0000-0000-0000-000000000000}"/>
          </ac:spMkLst>
        </pc:spChg>
        <pc:picChg chg="add del">
          <ac:chgData name="Kostas Leptokaropoulos" userId="1711f4c7-cc35-4eab-bce0-093cd0a99d7f" providerId="ADAL" clId="{6F8D4C3B-2509-41EE-9AFF-B25DAC0523E3}" dt="2023-03-17T13:44:11.679" v="3694" actId="21"/>
          <ac:picMkLst>
            <pc:docMk/>
            <pc:sldMk cId="947429868" sldId="296"/>
            <ac:picMk id="14" creationId="{00000000-0000-0000-0000-000000000000}"/>
          </ac:picMkLst>
        </pc:picChg>
        <pc:picChg chg="del">
          <ac:chgData name="Kostas Leptokaropoulos" userId="1711f4c7-cc35-4eab-bce0-093cd0a99d7f" providerId="ADAL" clId="{6F8D4C3B-2509-41EE-9AFF-B25DAC0523E3}" dt="2023-03-17T11:16:16.651" v="1052" actId="478"/>
          <ac:picMkLst>
            <pc:docMk/>
            <pc:sldMk cId="947429868" sldId="296"/>
            <ac:picMk id="23" creationId="{00000000-0000-0000-0000-000000000000}"/>
          </ac:picMkLst>
        </pc:picChg>
      </pc:sldChg>
      <pc:sldChg chg="addSp delSp modSp new del mod ord modNotesTx">
        <pc:chgData name="Kostas Leptokaropoulos" userId="1711f4c7-cc35-4eab-bce0-093cd0a99d7f" providerId="ADAL" clId="{6F8D4C3B-2509-41EE-9AFF-B25DAC0523E3}" dt="2023-03-17T11:41:23.448" v="1712" actId="47"/>
        <pc:sldMkLst>
          <pc:docMk/>
          <pc:sldMk cId="3651756107" sldId="297"/>
        </pc:sldMkLst>
        <pc:spChg chg="mod">
          <ac:chgData name="Kostas Leptokaropoulos" userId="1711f4c7-cc35-4eab-bce0-093cd0a99d7f" providerId="ADAL" clId="{6F8D4C3B-2509-41EE-9AFF-B25DAC0523E3}" dt="2023-03-16T16:51:52.214" v="972"/>
          <ac:spMkLst>
            <pc:docMk/>
            <pc:sldMk cId="3651756107" sldId="297"/>
            <ac:spMk id="3" creationId="{D56BFA95-3D65-0F5A-30AF-8C43AD3B950D}"/>
          </ac:spMkLst>
        </pc:spChg>
        <pc:picChg chg="add del mod">
          <ac:chgData name="Kostas Leptokaropoulos" userId="1711f4c7-cc35-4eab-bce0-093cd0a99d7f" providerId="ADAL" clId="{6F8D4C3B-2509-41EE-9AFF-B25DAC0523E3}" dt="2023-03-16T16:54:21.376" v="976" actId="478"/>
          <ac:picMkLst>
            <pc:docMk/>
            <pc:sldMk cId="3651756107" sldId="297"/>
            <ac:picMk id="6" creationId="{4A132DC1-84EC-4F97-DAF2-15C8AB2FD450}"/>
          </ac:picMkLst>
        </pc:picChg>
        <pc:picChg chg="add mod">
          <ac:chgData name="Kostas Leptokaropoulos" userId="1711f4c7-cc35-4eab-bce0-093cd0a99d7f" providerId="ADAL" clId="{6F8D4C3B-2509-41EE-9AFF-B25DAC0523E3}" dt="2023-03-16T16:54:58.506" v="978" actId="1076"/>
          <ac:picMkLst>
            <pc:docMk/>
            <pc:sldMk cId="3651756107" sldId="297"/>
            <ac:picMk id="8" creationId="{B5AA9B8C-029D-5930-2EA8-A910962133D1}"/>
          </ac:picMkLst>
        </pc:picChg>
        <pc:picChg chg="add mod">
          <ac:chgData name="Kostas Leptokaropoulos" userId="1711f4c7-cc35-4eab-bce0-093cd0a99d7f" providerId="ADAL" clId="{6F8D4C3B-2509-41EE-9AFF-B25DAC0523E3}" dt="2023-03-17T11:24:42.788" v="1187" actId="1076"/>
          <ac:picMkLst>
            <pc:docMk/>
            <pc:sldMk cId="3651756107" sldId="297"/>
            <ac:picMk id="10" creationId="{904812AE-568B-623D-25DA-9B8B1F78C915}"/>
          </ac:picMkLst>
        </pc:picChg>
      </pc:sldChg>
      <pc:sldChg chg="delSp modSp add del mod">
        <pc:chgData name="Kostas Leptokaropoulos" userId="1711f4c7-cc35-4eab-bce0-093cd0a99d7f" providerId="ADAL" clId="{6F8D4C3B-2509-41EE-9AFF-B25DAC0523E3}" dt="2023-03-17T14:28:25.544" v="5071" actId="47"/>
        <pc:sldMkLst>
          <pc:docMk/>
          <pc:sldMk cId="641088625" sldId="298"/>
        </pc:sldMkLst>
        <pc:spChg chg="mod">
          <ac:chgData name="Kostas Leptokaropoulos" userId="1711f4c7-cc35-4eab-bce0-093cd0a99d7f" providerId="ADAL" clId="{6F8D4C3B-2509-41EE-9AFF-B25DAC0523E3}" dt="2023-03-17T12:17:52.248" v="1800" actId="20577"/>
          <ac:spMkLst>
            <pc:docMk/>
            <pc:sldMk cId="641088625" sldId="298"/>
            <ac:spMk id="9" creationId="{00000000-0000-0000-0000-000000000000}"/>
          </ac:spMkLst>
        </pc:spChg>
        <pc:graphicFrameChg chg="del">
          <ac:chgData name="Kostas Leptokaropoulos" userId="1711f4c7-cc35-4eab-bce0-093cd0a99d7f" providerId="ADAL" clId="{6F8D4C3B-2509-41EE-9AFF-B25DAC0523E3}" dt="2023-03-17T12:20:39.966" v="1838" actId="478"/>
          <ac:graphicFrameMkLst>
            <pc:docMk/>
            <pc:sldMk cId="641088625" sldId="298"/>
            <ac:graphicFrameMk id="8" creationId="{00000000-0000-0000-0000-000000000000}"/>
          </ac:graphicFrameMkLst>
        </pc:graphicFrameChg>
        <pc:picChg chg="del">
          <ac:chgData name="Kostas Leptokaropoulos" userId="1711f4c7-cc35-4eab-bce0-093cd0a99d7f" providerId="ADAL" clId="{6F8D4C3B-2509-41EE-9AFF-B25DAC0523E3}" dt="2023-03-17T12:17:56.620" v="1801" actId="21"/>
          <ac:picMkLst>
            <pc:docMk/>
            <pc:sldMk cId="641088625" sldId="298"/>
            <ac:picMk id="4" creationId="{00000000-0000-0000-0000-000000000000}"/>
          </ac:picMkLst>
        </pc:picChg>
      </pc:sldChg>
      <pc:sldChg chg="addSp delSp modSp new del mod">
        <pc:chgData name="Kostas Leptokaropoulos" userId="1711f4c7-cc35-4eab-bce0-093cd0a99d7f" providerId="ADAL" clId="{6F8D4C3B-2509-41EE-9AFF-B25DAC0523E3}" dt="2023-03-17T14:28:26.463" v="5072" actId="47"/>
        <pc:sldMkLst>
          <pc:docMk/>
          <pc:sldMk cId="1416096335" sldId="299"/>
        </pc:sldMkLst>
        <pc:spChg chg="del">
          <ac:chgData name="Kostas Leptokaropoulos" userId="1711f4c7-cc35-4eab-bce0-093cd0a99d7f" providerId="ADAL" clId="{6F8D4C3B-2509-41EE-9AFF-B25DAC0523E3}" dt="2023-03-16T16:58:51.318" v="983" actId="478"/>
          <ac:spMkLst>
            <pc:docMk/>
            <pc:sldMk cId="1416096335" sldId="299"/>
            <ac:spMk id="2" creationId="{331E877F-C085-6BC4-0CCC-6C58B175D38A}"/>
          </ac:spMkLst>
        </pc:spChg>
        <pc:spChg chg="del">
          <ac:chgData name="Kostas Leptokaropoulos" userId="1711f4c7-cc35-4eab-bce0-093cd0a99d7f" providerId="ADAL" clId="{6F8D4C3B-2509-41EE-9AFF-B25DAC0523E3}" dt="2023-03-16T16:58:49.949" v="982" actId="478"/>
          <ac:spMkLst>
            <pc:docMk/>
            <pc:sldMk cId="1416096335" sldId="299"/>
            <ac:spMk id="3" creationId="{A1AD66BE-5BE7-22CD-EFB7-61EC171E8EFE}"/>
          </ac:spMkLst>
        </pc:spChg>
        <pc:spChg chg="add del mod">
          <ac:chgData name="Kostas Leptokaropoulos" userId="1711f4c7-cc35-4eab-bce0-093cd0a99d7f" providerId="ADAL" clId="{6F8D4C3B-2509-41EE-9AFF-B25DAC0523E3}" dt="2023-03-17T12:31:23.212" v="2175" actId="21"/>
          <ac:spMkLst>
            <pc:docMk/>
            <pc:sldMk cId="1416096335" sldId="299"/>
            <ac:spMk id="12" creationId="{B4028E59-48A5-C3C5-57F8-FCD8E7D030B5}"/>
          </ac:spMkLst>
        </pc:spChg>
        <pc:picChg chg="add del">
          <ac:chgData name="Kostas Leptokaropoulos" userId="1711f4c7-cc35-4eab-bce0-093cd0a99d7f" providerId="ADAL" clId="{6F8D4C3B-2509-41EE-9AFF-B25DAC0523E3}" dt="2023-03-16T16:58:54.987" v="985" actId="478"/>
          <ac:picMkLst>
            <pc:docMk/>
            <pc:sldMk cId="1416096335" sldId="299"/>
            <ac:picMk id="6" creationId="{17812654-D57F-9CCD-5D3E-3511E358DB6A}"/>
          </ac:picMkLst>
        </pc:picChg>
        <pc:picChg chg="add del">
          <ac:chgData name="Kostas Leptokaropoulos" userId="1711f4c7-cc35-4eab-bce0-093cd0a99d7f" providerId="ADAL" clId="{6F8D4C3B-2509-41EE-9AFF-B25DAC0523E3}" dt="2023-03-16T17:01:01.234" v="987" actId="22"/>
          <ac:picMkLst>
            <pc:docMk/>
            <pc:sldMk cId="1416096335" sldId="299"/>
            <ac:picMk id="8" creationId="{C741749E-1C1A-9A57-2E57-C1382A65C185}"/>
          </ac:picMkLst>
        </pc:picChg>
        <pc:picChg chg="add mod">
          <ac:chgData name="Kostas Leptokaropoulos" userId="1711f4c7-cc35-4eab-bce0-093cd0a99d7f" providerId="ADAL" clId="{6F8D4C3B-2509-41EE-9AFF-B25DAC0523E3}" dt="2023-03-16T17:01:22.718" v="1030" actId="14100"/>
          <ac:picMkLst>
            <pc:docMk/>
            <pc:sldMk cId="1416096335" sldId="299"/>
            <ac:picMk id="10" creationId="{9F7B320A-5AB2-73FD-0AB5-96B5D5E638C8}"/>
          </ac:picMkLst>
        </pc:picChg>
        <pc:picChg chg="add del mod">
          <ac:chgData name="Kostas Leptokaropoulos" userId="1711f4c7-cc35-4eab-bce0-093cd0a99d7f" providerId="ADAL" clId="{6F8D4C3B-2509-41EE-9AFF-B25DAC0523E3}" dt="2023-03-17T12:31:23.212" v="2175" actId="21"/>
          <ac:picMkLst>
            <pc:docMk/>
            <pc:sldMk cId="1416096335" sldId="299"/>
            <ac:picMk id="14" creationId="{07682306-869E-CAE8-A65F-153344C5E880}"/>
          </ac:picMkLst>
        </pc:picChg>
        <pc:picChg chg="add del">
          <ac:chgData name="Kostas Leptokaropoulos" userId="1711f4c7-cc35-4eab-bce0-093cd0a99d7f" providerId="ADAL" clId="{6F8D4C3B-2509-41EE-9AFF-B25DAC0523E3}" dt="2023-03-16T17:05:10.675" v="1044" actId="478"/>
          <ac:picMkLst>
            <pc:docMk/>
            <pc:sldMk cId="1416096335" sldId="299"/>
            <ac:picMk id="16" creationId="{A94503FF-26AB-102A-5B39-B8A9F6C38F9B}"/>
          </ac:picMkLst>
        </pc:picChg>
        <pc:picChg chg="add del mod">
          <ac:chgData name="Kostas Leptokaropoulos" userId="1711f4c7-cc35-4eab-bce0-093cd0a99d7f" providerId="ADAL" clId="{6F8D4C3B-2509-41EE-9AFF-B25DAC0523E3}" dt="2023-03-17T12:31:23.212" v="2175" actId="21"/>
          <ac:picMkLst>
            <pc:docMk/>
            <pc:sldMk cId="1416096335" sldId="299"/>
            <ac:picMk id="18" creationId="{157349C8-2D89-A5F5-B55E-5FBFBA286CD8}"/>
          </ac:picMkLst>
        </pc:picChg>
      </pc:sldChg>
      <pc:sldChg chg="addSp delSp modSp new del mod delAnim modAnim">
        <pc:chgData name="Kostas Leptokaropoulos" userId="1711f4c7-cc35-4eab-bce0-093cd0a99d7f" providerId="ADAL" clId="{6F8D4C3B-2509-41EE-9AFF-B25DAC0523E3}" dt="2023-03-17T14:28:30.225" v="5073" actId="47"/>
        <pc:sldMkLst>
          <pc:docMk/>
          <pc:sldMk cId="2655571109" sldId="300"/>
        </pc:sldMkLst>
        <pc:picChg chg="add del mod">
          <ac:chgData name="Kostas Leptokaropoulos" userId="1711f4c7-cc35-4eab-bce0-093cd0a99d7f" providerId="ADAL" clId="{6F8D4C3B-2509-41EE-9AFF-B25DAC0523E3}" dt="2023-03-17T13:05:55.735" v="3084" actId="21"/>
          <ac:picMkLst>
            <pc:docMk/>
            <pc:sldMk cId="2655571109" sldId="300"/>
            <ac:picMk id="5" creationId="{496F5311-0295-BD32-0F25-637B71B8A59F}"/>
          </ac:picMkLst>
        </pc:picChg>
        <pc:picChg chg="add mod">
          <ac:chgData name="Kostas Leptokaropoulos" userId="1711f4c7-cc35-4eab-bce0-093cd0a99d7f" providerId="ADAL" clId="{6F8D4C3B-2509-41EE-9AFF-B25DAC0523E3}" dt="2023-03-17T12:19:02.983" v="1822"/>
          <ac:picMkLst>
            <pc:docMk/>
            <pc:sldMk cId="2655571109" sldId="300"/>
            <ac:picMk id="6" creationId="{78349D76-F5CC-CF46-ECBB-BE259CFE5F26}"/>
          </ac:picMkLst>
        </pc:picChg>
        <pc:picChg chg="add mod">
          <ac:chgData name="Kostas Leptokaropoulos" userId="1711f4c7-cc35-4eab-bce0-093cd0a99d7f" providerId="ADAL" clId="{6F8D4C3B-2509-41EE-9AFF-B25DAC0523E3}" dt="2023-03-17T12:19:09.863" v="1824"/>
          <ac:picMkLst>
            <pc:docMk/>
            <pc:sldMk cId="2655571109" sldId="300"/>
            <ac:picMk id="7" creationId="{C1646648-5E7A-A2C9-77F5-44AC7168A6E0}"/>
          </ac:picMkLst>
        </pc:picChg>
      </pc:sldChg>
      <pc:sldChg chg="addSp delSp modSp new mod modAnim modNotesTx">
        <pc:chgData name="Kostas Leptokaropoulos" userId="1711f4c7-cc35-4eab-bce0-093cd0a99d7f" providerId="ADAL" clId="{6F8D4C3B-2509-41EE-9AFF-B25DAC0523E3}" dt="2023-03-17T16:02:30.626" v="5653"/>
        <pc:sldMkLst>
          <pc:docMk/>
          <pc:sldMk cId="197028283" sldId="301"/>
        </pc:sldMkLst>
        <pc:spChg chg="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2" creationId="{6157EAFC-F3DE-C35D-91E6-06AFBEA29F64}"/>
          </ac:spMkLst>
        </pc:spChg>
        <pc:spChg chg="del">
          <ac:chgData name="Kostas Leptokaropoulos" userId="1711f4c7-cc35-4eab-bce0-093cd0a99d7f" providerId="ADAL" clId="{6F8D4C3B-2509-41EE-9AFF-B25DAC0523E3}" dt="2023-03-17T12:28:38.347" v="2022" actId="22"/>
          <ac:spMkLst>
            <pc:docMk/>
            <pc:sldMk cId="197028283" sldId="301"/>
            <ac:spMk id="3" creationId="{E59429D8-7FF6-276E-DEEE-290210F11428}"/>
          </ac:spMkLst>
        </pc:spChg>
        <pc:spChg chg="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4" creationId="{6B41D0EA-954A-13C6-27FB-59185871336F}"/>
          </ac:spMkLst>
        </pc:spChg>
        <pc:spChg chg="add 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5" creationId="{F2514CB3-B85D-9A7C-C3D2-C55C094139ED}"/>
          </ac:spMkLst>
        </pc:spChg>
        <pc:spChg chg="add del mod">
          <ac:chgData name="Kostas Leptokaropoulos" userId="1711f4c7-cc35-4eab-bce0-093cd0a99d7f" providerId="ADAL" clId="{6F8D4C3B-2509-41EE-9AFF-B25DAC0523E3}" dt="2023-03-17T12:40:05.783" v="2398" actId="478"/>
          <ac:spMkLst>
            <pc:docMk/>
            <pc:sldMk cId="197028283" sldId="301"/>
            <ac:spMk id="12" creationId="{C53665BE-71C5-2B7F-D3F6-B8EFAF0ACD3F}"/>
          </ac:spMkLst>
        </pc:spChg>
        <pc:spChg chg="add mod">
          <ac:chgData name="Kostas Leptokaropoulos" userId="1711f4c7-cc35-4eab-bce0-093cd0a99d7f" providerId="ADAL" clId="{6F8D4C3B-2509-41EE-9AFF-B25DAC0523E3}" dt="2023-03-17T16:01:32.904" v="5642" actId="1036"/>
          <ac:spMkLst>
            <pc:docMk/>
            <pc:sldMk cId="197028283" sldId="301"/>
            <ac:spMk id="16" creationId="{A477A6C1-C40E-0FB3-7815-1A4E6A3F8CFA}"/>
          </ac:spMkLst>
        </pc:spChg>
        <pc:spChg chg="add 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19" creationId="{D3C8B8A5-CD76-C570-C8C0-5083FF165421}"/>
          </ac:spMkLst>
        </pc:spChg>
        <pc:spChg chg="add 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21" creationId="{EB00ECB7-3817-E345-4D26-514DA61515DD}"/>
          </ac:spMkLst>
        </pc:spChg>
        <pc:spChg chg="add del mod">
          <ac:chgData name="Kostas Leptokaropoulos" userId="1711f4c7-cc35-4eab-bce0-093cd0a99d7f" providerId="ADAL" clId="{6F8D4C3B-2509-41EE-9AFF-B25DAC0523E3}" dt="2023-03-17T16:01:14.912" v="5605" actId="478"/>
          <ac:spMkLst>
            <pc:docMk/>
            <pc:sldMk cId="197028283" sldId="301"/>
            <ac:spMk id="23" creationId="{13AB0D2B-8D36-51F4-0AB3-379CA828A1D3}"/>
          </ac:spMkLst>
        </pc:spChg>
        <pc:spChg chg="add mod">
          <ac:chgData name="Kostas Leptokaropoulos" userId="1711f4c7-cc35-4eab-bce0-093cd0a99d7f" providerId="ADAL" clId="{6F8D4C3B-2509-41EE-9AFF-B25DAC0523E3}" dt="2023-03-17T16:01:07.208" v="5603" actId="1076"/>
          <ac:spMkLst>
            <pc:docMk/>
            <pc:sldMk cId="197028283" sldId="301"/>
            <ac:spMk id="25" creationId="{FAAE3AF1-05D2-53FE-C7C8-CD24D112EE57}"/>
          </ac:spMkLst>
        </pc:spChg>
        <pc:graphicFrameChg chg="add del mod modGraphic">
          <ac:chgData name="Kostas Leptokaropoulos" userId="1711f4c7-cc35-4eab-bce0-093cd0a99d7f" providerId="ADAL" clId="{6F8D4C3B-2509-41EE-9AFF-B25DAC0523E3}" dt="2023-03-17T12:39:01.097" v="2390" actId="478"/>
          <ac:graphicFrameMkLst>
            <pc:docMk/>
            <pc:sldMk cId="197028283" sldId="301"/>
            <ac:graphicFrameMk id="17" creationId="{ADB2BA4E-D1CD-6996-11BE-C246A9B301FD}"/>
          </ac:graphicFrameMkLst>
        </pc:graphicFrameChg>
        <pc:graphicFrameChg chg="add mod modGraphic">
          <ac:chgData name="Kostas Leptokaropoulos" userId="1711f4c7-cc35-4eab-bce0-093cd0a99d7f" providerId="ADAL" clId="{6F8D4C3B-2509-41EE-9AFF-B25DAC0523E3}" dt="2023-03-17T16:01:27.664" v="5623" actId="1036"/>
          <ac:graphicFrameMkLst>
            <pc:docMk/>
            <pc:sldMk cId="197028283" sldId="301"/>
            <ac:graphicFrameMk id="18" creationId="{69B7D2A8-3B94-C1C9-0649-C415F2AB60E3}"/>
          </ac:graphicFrameMkLst>
        </pc:graphicFrameChg>
        <pc:picChg chg="add del mod ord">
          <ac:chgData name="Kostas Leptokaropoulos" userId="1711f4c7-cc35-4eab-bce0-093cd0a99d7f" providerId="ADAL" clId="{6F8D4C3B-2509-41EE-9AFF-B25DAC0523E3}" dt="2023-03-17T16:00:34.508" v="5595" actId="478"/>
          <ac:picMkLst>
            <pc:docMk/>
            <pc:sldMk cId="197028283" sldId="301"/>
            <ac:picMk id="7" creationId="{3C059B4C-A709-2298-9E24-A9960A374DD8}"/>
          </ac:picMkLst>
        </pc:picChg>
        <pc:picChg chg="add mod modCrop">
          <ac:chgData name="Kostas Leptokaropoulos" userId="1711f4c7-cc35-4eab-bce0-093cd0a99d7f" providerId="ADAL" clId="{6F8D4C3B-2509-41EE-9AFF-B25DAC0523E3}" dt="2023-03-17T16:01:07.208" v="5603" actId="1076"/>
          <ac:picMkLst>
            <pc:docMk/>
            <pc:sldMk cId="197028283" sldId="301"/>
            <ac:picMk id="11" creationId="{8BF5D32B-FB81-E42F-74F1-DA2991FEB963}"/>
          </ac:picMkLst>
        </pc:picChg>
        <pc:picChg chg="add del mod">
          <ac:chgData name="Kostas Leptokaropoulos" userId="1711f4c7-cc35-4eab-bce0-093cd0a99d7f" providerId="ADAL" clId="{6F8D4C3B-2509-41EE-9AFF-B25DAC0523E3}" dt="2023-03-17T12:44:18.884" v="2530" actId="478"/>
          <ac:picMkLst>
            <pc:docMk/>
            <pc:sldMk cId="197028283" sldId="301"/>
            <ac:picMk id="13" creationId="{7BD2C500-6ECC-033B-E4EE-E247707C6F06}"/>
          </ac:picMkLst>
        </pc:picChg>
        <pc:picChg chg="add del mod">
          <ac:chgData name="Kostas Leptokaropoulos" userId="1711f4c7-cc35-4eab-bce0-093cd0a99d7f" providerId="ADAL" clId="{6F8D4C3B-2509-41EE-9AFF-B25DAC0523E3}" dt="2023-03-17T12:44:16.969" v="2529" actId="478"/>
          <ac:picMkLst>
            <pc:docMk/>
            <pc:sldMk cId="197028283" sldId="301"/>
            <ac:picMk id="14" creationId="{4C69616D-50F1-9F04-0AB6-BD7899377461}"/>
          </ac:picMkLst>
        </pc:picChg>
        <pc:picChg chg="add del mod modCrop">
          <ac:chgData name="Kostas Leptokaropoulos" userId="1711f4c7-cc35-4eab-bce0-093cd0a99d7f" providerId="ADAL" clId="{6F8D4C3B-2509-41EE-9AFF-B25DAC0523E3}" dt="2023-03-17T12:46:12.915" v="2562" actId="478"/>
          <ac:picMkLst>
            <pc:docMk/>
            <pc:sldMk cId="197028283" sldId="301"/>
            <ac:picMk id="20" creationId="{1163A17D-2CD0-43DE-0A22-68911066A429}"/>
          </ac:picMkLst>
        </pc:picChg>
        <pc:picChg chg="add mod">
          <ac:chgData name="Kostas Leptokaropoulos" userId="1711f4c7-cc35-4eab-bce0-093cd0a99d7f" providerId="ADAL" clId="{6F8D4C3B-2509-41EE-9AFF-B25DAC0523E3}" dt="2023-03-17T16:01:07.208" v="5603" actId="1076"/>
          <ac:picMkLst>
            <pc:docMk/>
            <pc:sldMk cId="197028283" sldId="301"/>
            <ac:picMk id="24" creationId="{3F48BBC7-465F-4310-C667-C03BF9A986DB}"/>
          </ac:picMkLst>
        </pc:picChg>
        <pc:cxnChg chg="add del mod">
          <ac:chgData name="Kostas Leptokaropoulos" userId="1711f4c7-cc35-4eab-bce0-093cd0a99d7f" providerId="ADAL" clId="{6F8D4C3B-2509-41EE-9AFF-B25DAC0523E3}" dt="2023-03-17T16:00:35.552" v="5596" actId="478"/>
          <ac:cxnSpMkLst>
            <pc:docMk/>
            <pc:sldMk cId="197028283" sldId="301"/>
            <ac:cxnSpMk id="9" creationId="{28FA16F0-06EA-A619-4BD6-4E6AD298E692}"/>
          </ac:cxnSpMkLst>
        </pc:cxnChg>
      </pc:sldChg>
      <pc:sldChg chg="addSp delSp modSp new mod modAnim">
        <pc:chgData name="Kostas Leptokaropoulos" userId="1711f4c7-cc35-4eab-bce0-093cd0a99d7f" providerId="ADAL" clId="{6F8D4C3B-2509-41EE-9AFF-B25DAC0523E3}" dt="2023-03-17T16:02:26.891" v="5652"/>
        <pc:sldMkLst>
          <pc:docMk/>
          <pc:sldMk cId="2414538928" sldId="302"/>
        </pc:sldMkLst>
        <pc:spChg chg="mod">
          <ac:chgData name="Kostas Leptokaropoulos" userId="1711f4c7-cc35-4eab-bce0-093cd0a99d7f" providerId="ADAL" clId="{6F8D4C3B-2509-41EE-9AFF-B25DAC0523E3}" dt="2023-03-17T12:50:29.766" v="2708" actId="20577"/>
          <ac:spMkLst>
            <pc:docMk/>
            <pc:sldMk cId="2414538928" sldId="302"/>
            <ac:spMk id="2" creationId="{04D2587B-A10F-0B0F-F186-245B972E77A7}"/>
          </ac:spMkLst>
        </pc:spChg>
        <pc:spChg chg="del">
          <ac:chgData name="Kostas Leptokaropoulos" userId="1711f4c7-cc35-4eab-bce0-093cd0a99d7f" providerId="ADAL" clId="{6F8D4C3B-2509-41EE-9AFF-B25DAC0523E3}" dt="2023-03-17T12:52:12.936" v="2778" actId="478"/>
          <ac:spMkLst>
            <pc:docMk/>
            <pc:sldMk cId="2414538928" sldId="302"/>
            <ac:spMk id="3" creationId="{92FAD5A1-DAA1-892D-A813-63910A3D8ABE}"/>
          </ac:spMkLst>
        </pc:spChg>
        <pc:spChg chg="add mod">
          <ac:chgData name="Kostas Leptokaropoulos" userId="1711f4c7-cc35-4eab-bce0-093cd0a99d7f" providerId="ADAL" clId="{6F8D4C3B-2509-41EE-9AFF-B25DAC0523E3}" dt="2023-03-17T12:53:21.831" v="2796" actId="207"/>
          <ac:spMkLst>
            <pc:docMk/>
            <pc:sldMk cId="2414538928" sldId="302"/>
            <ac:spMk id="5" creationId="{333C2BCC-504D-3BC5-25A3-E8ED59C2B8BD}"/>
          </ac:spMkLst>
        </pc:spChg>
        <pc:spChg chg="add mod">
          <ac:chgData name="Kostas Leptokaropoulos" userId="1711f4c7-cc35-4eab-bce0-093cd0a99d7f" providerId="ADAL" clId="{6F8D4C3B-2509-41EE-9AFF-B25DAC0523E3}" dt="2023-03-17T14:19:29.468" v="4914" actId="20577"/>
          <ac:spMkLst>
            <pc:docMk/>
            <pc:sldMk cId="2414538928" sldId="302"/>
            <ac:spMk id="8" creationId="{0722150B-B6E4-1EC5-6DD3-BFA5A1AB91E0}"/>
          </ac:spMkLst>
        </pc:spChg>
        <pc:spChg chg="add mod">
          <ac:chgData name="Kostas Leptokaropoulos" userId="1711f4c7-cc35-4eab-bce0-093cd0a99d7f" providerId="ADAL" clId="{6F8D4C3B-2509-41EE-9AFF-B25DAC0523E3}" dt="2023-03-17T16:01:54.901" v="5651" actId="1038"/>
          <ac:spMkLst>
            <pc:docMk/>
            <pc:sldMk cId="2414538928" sldId="302"/>
            <ac:spMk id="10" creationId="{C192FA0E-F14F-9F53-F060-ED6DB15B094B}"/>
          </ac:spMkLst>
        </pc:spChg>
        <pc:picChg chg="add del mod modCrop">
          <ac:chgData name="Kostas Leptokaropoulos" userId="1711f4c7-cc35-4eab-bce0-093cd0a99d7f" providerId="ADAL" clId="{6F8D4C3B-2509-41EE-9AFF-B25DAC0523E3}" dt="2023-03-17T16:01:38.311" v="5643" actId="478"/>
          <ac:picMkLst>
            <pc:docMk/>
            <pc:sldMk cId="2414538928" sldId="302"/>
            <ac:picMk id="7" creationId="{9D58FF2A-A989-6B20-6E05-DBCCE57FF08F}"/>
          </ac:picMkLst>
        </pc:picChg>
        <pc:picChg chg="add mod">
          <ac:chgData name="Kostas Leptokaropoulos" userId="1711f4c7-cc35-4eab-bce0-093cd0a99d7f" providerId="ADAL" clId="{6F8D4C3B-2509-41EE-9AFF-B25DAC0523E3}" dt="2023-03-17T16:01:39.127" v="5644"/>
          <ac:picMkLst>
            <pc:docMk/>
            <pc:sldMk cId="2414538928" sldId="302"/>
            <ac:picMk id="9" creationId="{94DB0072-E1D4-65F2-B2C5-688C95F5370D}"/>
          </ac:picMkLst>
        </pc:picChg>
      </pc:sldChg>
      <pc:sldChg chg="addSp delSp modSp new mod modNotesTx">
        <pc:chgData name="Kostas Leptokaropoulos" userId="1711f4c7-cc35-4eab-bce0-093cd0a99d7f" providerId="ADAL" clId="{6F8D4C3B-2509-41EE-9AFF-B25DAC0523E3}" dt="2023-03-17T14:31:26.461" v="5116" actId="20577"/>
        <pc:sldMkLst>
          <pc:docMk/>
          <pc:sldMk cId="1224710154" sldId="303"/>
        </pc:sldMkLst>
        <pc:spChg chg="mod">
          <ac:chgData name="Kostas Leptokaropoulos" userId="1711f4c7-cc35-4eab-bce0-093cd0a99d7f" providerId="ADAL" clId="{6F8D4C3B-2509-41EE-9AFF-B25DAC0523E3}" dt="2023-03-17T14:23:55.679" v="4993" actId="2711"/>
          <ac:spMkLst>
            <pc:docMk/>
            <pc:sldMk cId="1224710154" sldId="303"/>
            <ac:spMk id="2" creationId="{610066EF-D9F1-F42A-EE0B-D6B3312F8250}"/>
          </ac:spMkLst>
        </pc:spChg>
        <pc:spChg chg="mod">
          <ac:chgData name="Kostas Leptokaropoulos" userId="1711f4c7-cc35-4eab-bce0-093cd0a99d7f" providerId="ADAL" clId="{6F8D4C3B-2509-41EE-9AFF-B25DAC0523E3}" dt="2023-03-17T14:31:26.461" v="5116" actId="20577"/>
          <ac:spMkLst>
            <pc:docMk/>
            <pc:sldMk cId="1224710154" sldId="303"/>
            <ac:spMk id="3" creationId="{D7BD88B8-DE92-3DE2-9567-9EBC1EB60F8E}"/>
          </ac:spMkLst>
        </pc:spChg>
        <pc:spChg chg="add del">
          <ac:chgData name="Kostas Leptokaropoulos" userId="1711f4c7-cc35-4eab-bce0-093cd0a99d7f" providerId="ADAL" clId="{6F8D4C3B-2509-41EE-9AFF-B25DAC0523E3}" dt="2023-03-17T12:52:37.316" v="2788" actId="22"/>
          <ac:spMkLst>
            <pc:docMk/>
            <pc:sldMk cId="1224710154" sldId="303"/>
            <ac:spMk id="6" creationId="{BF5C4868-378C-7CF0-E2E6-8FF73BA36BD9}"/>
          </ac:spMkLst>
        </pc:spChg>
        <pc:spChg chg="add del">
          <ac:chgData name="Kostas Leptokaropoulos" userId="1711f4c7-cc35-4eab-bce0-093cd0a99d7f" providerId="ADAL" clId="{6F8D4C3B-2509-41EE-9AFF-B25DAC0523E3}" dt="2023-03-17T12:52:38.908" v="2790" actId="22"/>
          <ac:spMkLst>
            <pc:docMk/>
            <pc:sldMk cId="1224710154" sldId="303"/>
            <ac:spMk id="8" creationId="{12818BCC-EA30-DB1B-1DDF-CD4C0259DF39}"/>
          </ac:spMkLst>
        </pc:spChg>
        <pc:spChg chg="add mod">
          <ac:chgData name="Kostas Leptokaropoulos" userId="1711f4c7-cc35-4eab-bce0-093cd0a99d7f" providerId="ADAL" clId="{6F8D4C3B-2509-41EE-9AFF-B25DAC0523E3}" dt="2023-03-17T12:53:00.032" v="2794" actId="207"/>
          <ac:spMkLst>
            <pc:docMk/>
            <pc:sldMk cId="1224710154" sldId="303"/>
            <ac:spMk id="9" creationId="{BB39F879-AA62-C95F-6429-7610D7CC498E}"/>
          </ac:spMkLst>
        </pc:spChg>
      </pc:sldChg>
      <pc:sldChg chg="addSp modSp new mod modAnim">
        <pc:chgData name="Kostas Leptokaropoulos" userId="1711f4c7-cc35-4eab-bce0-093cd0a99d7f" providerId="ADAL" clId="{6F8D4C3B-2509-41EE-9AFF-B25DAC0523E3}" dt="2023-03-17T14:24:39.072" v="4997" actId="12"/>
        <pc:sldMkLst>
          <pc:docMk/>
          <pc:sldMk cId="3220047992" sldId="304"/>
        </pc:sldMkLst>
        <pc:spChg chg="mod">
          <ac:chgData name="Kostas Leptokaropoulos" userId="1711f4c7-cc35-4eab-bce0-093cd0a99d7f" providerId="ADAL" clId="{6F8D4C3B-2509-41EE-9AFF-B25DAC0523E3}" dt="2023-03-17T13:10:22.963" v="3263" actId="2711"/>
          <ac:spMkLst>
            <pc:docMk/>
            <pc:sldMk cId="3220047992" sldId="304"/>
            <ac:spMk id="2" creationId="{DA50973C-334C-1AC7-28A7-48717AB2B361}"/>
          </ac:spMkLst>
        </pc:spChg>
        <pc:spChg chg="mod">
          <ac:chgData name="Kostas Leptokaropoulos" userId="1711f4c7-cc35-4eab-bce0-093cd0a99d7f" providerId="ADAL" clId="{6F8D4C3B-2509-41EE-9AFF-B25DAC0523E3}" dt="2023-03-17T14:24:39.072" v="4997" actId="12"/>
          <ac:spMkLst>
            <pc:docMk/>
            <pc:sldMk cId="3220047992" sldId="304"/>
            <ac:spMk id="3" creationId="{7924A3D8-4C93-1E42-AAAF-1A827E53DEC1}"/>
          </ac:spMkLst>
        </pc:spChg>
        <pc:spChg chg="add mod">
          <ac:chgData name="Kostas Leptokaropoulos" userId="1711f4c7-cc35-4eab-bce0-093cd0a99d7f" providerId="ADAL" clId="{6F8D4C3B-2509-41EE-9AFF-B25DAC0523E3}" dt="2023-03-17T13:13:56.770" v="3460" actId="1076"/>
          <ac:spMkLst>
            <pc:docMk/>
            <pc:sldMk cId="3220047992" sldId="304"/>
            <ac:spMk id="5" creationId="{76126156-F923-330E-00CC-3AAC93AE44D5}"/>
          </ac:spMkLst>
        </pc:spChg>
        <pc:spChg chg="add mod">
          <ac:chgData name="Kostas Leptokaropoulos" userId="1711f4c7-cc35-4eab-bce0-093cd0a99d7f" providerId="ADAL" clId="{6F8D4C3B-2509-41EE-9AFF-B25DAC0523E3}" dt="2023-03-17T13:10:36.079" v="3282" actId="1037"/>
          <ac:spMkLst>
            <pc:docMk/>
            <pc:sldMk cId="3220047992" sldId="304"/>
            <ac:spMk id="7" creationId="{31FCDDBB-6F81-F199-5714-DE54B4891160}"/>
          </ac:spMkLst>
        </pc:spChg>
        <pc:picChg chg="add mod">
          <ac:chgData name="Kostas Leptokaropoulos" userId="1711f4c7-cc35-4eab-bce0-093cd0a99d7f" providerId="ADAL" clId="{6F8D4C3B-2509-41EE-9AFF-B25DAC0523E3}" dt="2023-03-17T13:06:13.610" v="3121" actId="1035"/>
          <ac:picMkLst>
            <pc:docMk/>
            <pc:sldMk cId="3220047992" sldId="304"/>
            <ac:picMk id="6" creationId="{494FFBC7-9195-00A4-F47F-EBAF6ED9C712}"/>
          </ac:picMkLst>
        </pc:picChg>
      </pc:sldChg>
      <pc:sldChg chg="addSp delSp modSp new mod modAnim modNotesTx">
        <pc:chgData name="Kostas Leptokaropoulos" userId="1711f4c7-cc35-4eab-bce0-093cd0a99d7f" providerId="ADAL" clId="{6F8D4C3B-2509-41EE-9AFF-B25DAC0523E3}" dt="2023-03-17T14:04:37.291" v="4262"/>
        <pc:sldMkLst>
          <pc:docMk/>
          <pc:sldMk cId="879882965" sldId="305"/>
        </pc:sldMkLst>
        <pc:spChg chg="mod">
          <ac:chgData name="Kostas Leptokaropoulos" userId="1711f4c7-cc35-4eab-bce0-093cd0a99d7f" providerId="ADAL" clId="{6F8D4C3B-2509-41EE-9AFF-B25DAC0523E3}" dt="2023-03-17T13:44:43.242" v="3704" actId="2711"/>
          <ac:spMkLst>
            <pc:docMk/>
            <pc:sldMk cId="879882965" sldId="305"/>
            <ac:spMk id="2" creationId="{940341B3-FB5F-BDAF-0229-93E4F915F740}"/>
          </ac:spMkLst>
        </pc:spChg>
        <pc:spChg chg="del">
          <ac:chgData name="Kostas Leptokaropoulos" userId="1711f4c7-cc35-4eab-bce0-093cd0a99d7f" providerId="ADAL" clId="{6F8D4C3B-2509-41EE-9AFF-B25DAC0523E3}" dt="2023-03-17T13:44:03.434" v="3691" actId="478"/>
          <ac:spMkLst>
            <pc:docMk/>
            <pc:sldMk cId="879882965" sldId="305"/>
            <ac:spMk id="3" creationId="{2F1F0748-5EB6-C053-5C7D-AD437C174E42}"/>
          </ac:spMkLst>
        </pc:spChg>
        <pc:spChg chg="add mod">
          <ac:chgData name="Kostas Leptokaropoulos" userId="1711f4c7-cc35-4eab-bce0-093cd0a99d7f" providerId="ADAL" clId="{6F8D4C3B-2509-41EE-9AFF-B25DAC0523E3}" dt="2023-03-17T13:43:47.829" v="3651"/>
          <ac:spMkLst>
            <pc:docMk/>
            <pc:sldMk cId="879882965" sldId="305"/>
            <ac:spMk id="5" creationId="{198D6CA9-0750-2986-7FF8-0D43204A564D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7" creationId="{8230379F-9B7D-9543-6BDB-DF6EEA3B1D86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8" creationId="{7421591B-3425-CB7A-0692-46BCB093B950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9" creationId="{F585C922-5193-60EA-7020-B704B26C24AB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0" creationId="{82E8E748-4831-B19E-2B1F-96AB3B2570C2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1" creationId="{02F48F09-4D22-CBDE-7ABB-3F7F9BA1983C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2" creationId="{FF6DA520-FA5B-D367-D0A9-829E4FCAA550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3" creationId="{A187248B-D2B6-D6E1-9BF4-E0099C2ACB9F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4" creationId="{7EE4848C-1BA8-6E67-8A4A-DDC38686B0C8}"/>
          </ac:spMkLst>
        </pc:spChg>
        <pc:spChg chg="add mod">
          <ac:chgData name="Kostas Leptokaropoulos" userId="1711f4c7-cc35-4eab-bce0-093cd0a99d7f" providerId="ADAL" clId="{6F8D4C3B-2509-41EE-9AFF-B25DAC0523E3}" dt="2023-03-17T13:44:33.661" v="3703" actId="1035"/>
          <ac:spMkLst>
            <pc:docMk/>
            <pc:sldMk cId="879882965" sldId="305"/>
            <ac:spMk id="15" creationId="{76850892-3F8D-BD95-6EF6-E1C51CA4E3AF}"/>
          </ac:spMkLst>
        </pc:spChg>
        <pc:spChg chg="add mod">
          <ac:chgData name="Kostas Leptokaropoulos" userId="1711f4c7-cc35-4eab-bce0-093cd0a99d7f" providerId="ADAL" clId="{6F8D4C3B-2509-41EE-9AFF-B25DAC0523E3}" dt="2023-03-17T13:49:43.700" v="3950" actId="20577"/>
          <ac:spMkLst>
            <pc:docMk/>
            <pc:sldMk cId="879882965" sldId="305"/>
            <ac:spMk id="16" creationId="{0E9A052D-25B1-7BCA-328B-5A8B6E902662}"/>
          </ac:spMkLst>
        </pc:spChg>
        <pc:spChg chg="add mod">
          <ac:chgData name="Kostas Leptokaropoulos" userId="1711f4c7-cc35-4eab-bce0-093cd0a99d7f" providerId="ADAL" clId="{6F8D4C3B-2509-41EE-9AFF-B25DAC0523E3}" dt="2023-03-17T13:54:14.802" v="4133" actId="1035"/>
          <ac:spMkLst>
            <pc:docMk/>
            <pc:sldMk cId="879882965" sldId="305"/>
            <ac:spMk id="17" creationId="{708D3CCC-E07F-9F5D-639D-84DBCE7DE40D}"/>
          </ac:spMkLst>
        </pc:spChg>
        <pc:spChg chg="add mod">
          <ac:chgData name="Kostas Leptokaropoulos" userId="1711f4c7-cc35-4eab-bce0-093cd0a99d7f" providerId="ADAL" clId="{6F8D4C3B-2509-41EE-9AFF-B25DAC0523E3}" dt="2023-03-17T13:54:14.802" v="4133" actId="1035"/>
          <ac:spMkLst>
            <pc:docMk/>
            <pc:sldMk cId="879882965" sldId="305"/>
            <ac:spMk id="18" creationId="{AE1BC2DB-3C08-EDE3-EF85-0AFDF07D8C63}"/>
          </ac:spMkLst>
        </pc:spChg>
        <pc:spChg chg="add mod">
          <ac:chgData name="Kostas Leptokaropoulos" userId="1711f4c7-cc35-4eab-bce0-093cd0a99d7f" providerId="ADAL" clId="{6F8D4C3B-2509-41EE-9AFF-B25DAC0523E3}" dt="2023-03-17T13:54:45.111" v="4141" actId="1076"/>
          <ac:spMkLst>
            <pc:docMk/>
            <pc:sldMk cId="879882965" sldId="305"/>
            <ac:spMk id="20" creationId="{8C6986A0-AE6D-71EE-F055-1107BCDBDEE2}"/>
          </ac:spMkLst>
        </pc:spChg>
        <pc:picChg chg="add mod">
          <ac:chgData name="Kostas Leptokaropoulos" userId="1711f4c7-cc35-4eab-bce0-093cd0a99d7f" providerId="ADAL" clId="{6F8D4C3B-2509-41EE-9AFF-B25DAC0523E3}" dt="2023-03-17T13:44:33.661" v="3703" actId="1035"/>
          <ac:picMkLst>
            <pc:docMk/>
            <pc:sldMk cId="879882965" sldId="305"/>
            <ac:picMk id="6" creationId="{49433DCF-2E12-30B3-23D6-BDFD9D649CFE}"/>
          </ac:picMkLst>
        </pc:picChg>
      </pc:sldChg>
      <pc:sldChg chg="modSp new del mod">
        <pc:chgData name="Kostas Leptokaropoulos" userId="1711f4c7-cc35-4eab-bce0-093cd0a99d7f" providerId="ADAL" clId="{6F8D4C3B-2509-41EE-9AFF-B25DAC0523E3}" dt="2023-03-17T13:15:28.331" v="3524" actId="680"/>
        <pc:sldMkLst>
          <pc:docMk/>
          <pc:sldMk cId="4161431910" sldId="305"/>
        </pc:sldMkLst>
        <pc:spChg chg="mod">
          <ac:chgData name="Kostas Leptokaropoulos" userId="1711f4c7-cc35-4eab-bce0-093cd0a99d7f" providerId="ADAL" clId="{6F8D4C3B-2509-41EE-9AFF-B25DAC0523E3}" dt="2023-03-17T13:15:28.038" v="3523" actId="20577"/>
          <ac:spMkLst>
            <pc:docMk/>
            <pc:sldMk cId="4161431910" sldId="305"/>
            <ac:spMk id="2" creationId="{2FA5FA23-96D4-4A50-3D0D-B1CB6F1E592C}"/>
          </ac:spMkLst>
        </pc:spChg>
      </pc:sldChg>
      <pc:sldMasterChg chg="delSldLayout">
        <pc:chgData name="Kostas Leptokaropoulos" userId="1711f4c7-cc35-4eab-bce0-093cd0a99d7f" providerId="ADAL" clId="{6F8D4C3B-2509-41EE-9AFF-B25DAC0523E3}" dt="2023-03-17T14:04:46.249" v="4263" actId="47"/>
        <pc:sldMasterMkLst>
          <pc:docMk/>
          <pc:sldMasterMk cId="3619351088" sldId="2147483650"/>
        </pc:sldMasterMkLst>
        <pc:sldLayoutChg chg="del">
          <pc:chgData name="Kostas Leptokaropoulos" userId="1711f4c7-cc35-4eab-bce0-093cd0a99d7f" providerId="ADAL" clId="{6F8D4C3B-2509-41EE-9AFF-B25DAC0523E3}" dt="2023-03-17T14:04:46.249" v="4263" actId="47"/>
          <pc:sldLayoutMkLst>
            <pc:docMk/>
            <pc:sldMasterMk cId="3619351088" sldId="2147483650"/>
            <pc:sldLayoutMk cId="3624801630" sldId="2147483662"/>
          </pc:sldLayoutMkLst>
        </pc:sldLayoutChg>
      </pc:sldMasterChg>
    </pc:docChg>
  </pc:docChgLst>
  <pc:docChgLst>
    <pc:chgData name="Konstantinos Leptokaropoulos" userId="2b04b09c-5493-4181-9178-a001746551f1" providerId="ADAL" clId="{86BE20A4-8F20-4F04-B718-29C851FAE78B}"/>
    <pc:docChg chg="undo custSel addSld delSld modSld sldOrd delMainMaster">
      <pc:chgData name="Konstantinos Leptokaropoulos" userId="2b04b09c-5493-4181-9178-a001746551f1" providerId="ADAL" clId="{86BE20A4-8F20-4F04-B718-29C851FAE78B}" dt="2022-03-22T11:49:05.751" v="2349" actId="1076"/>
      <pc:docMkLst>
        <pc:docMk/>
      </pc:docMkLst>
      <pc:sldChg chg="addSp delSp modSp new del mod modAnim">
        <pc:chgData name="Konstantinos Leptokaropoulos" userId="2b04b09c-5493-4181-9178-a001746551f1" providerId="ADAL" clId="{86BE20A4-8F20-4F04-B718-29C851FAE78B}" dt="2022-03-22T10:28:42.249" v="15" actId="47"/>
        <pc:sldMkLst>
          <pc:docMk/>
          <pc:sldMk cId="2295112893" sldId="256"/>
        </pc:sldMkLst>
        <pc:spChg chg="del">
          <ac:chgData name="Konstantinos Leptokaropoulos" userId="2b04b09c-5493-4181-9178-a001746551f1" providerId="ADAL" clId="{86BE20A4-8F20-4F04-B718-29C851FAE78B}" dt="2022-03-22T10:27:39.737" v="1" actId="478"/>
          <ac:spMkLst>
            <pc:docMk/>
            <pc:sldMk cId="2295112893" sldId="256"/>
            <ac:spMk id="2" creationId="{FA2DB4B1-B280-4068-96ED-E3BC68EE0F51}"/>
          </ac:spMkLst>
        </pc:spChg>
        <pc:spChg chg="del">
          <ac:chgData name="Konstantinos Leptokaropoulos" userId="2b04b09c-5493-4181-9178-a001746551f1" providerId="ADAL" clId="{86BE20A4-8F20-4F04-B718-29C851FAE78B}" dt="2022-03-22T10:27:40.976" v="2" actId="478"/>
          <ac:spMkLst>
            <pc:docMk/>
            <pc:sldMk cId="2295112893" sldId="256"/>
            <ac:spMk id="3" creationId="{3BE51D05-E106-4038-A829-DB4C9AC7B511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4" creationId="{AB8191C5-E10B-422E-89B1-6CB7EA25CADE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7" creationId="{C254F0BD-A140-4FEC-8139-A514873E5972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8" creationId="{6FC3C1A7-1F63-4D31-ACC6-EB23DD6B1D16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9" creationId="{A9F28710-1CD0-4ED1-AE9E-8B571A6B509A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10" creationId="{54BC59C6-722F-4402-9AC2-5BA7631B0FC9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11" creationId="{1421CA68-3976-4724-8AC5-1D19EAD20727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13" creationId="{BB57979E-71AF-4B9B-835E-95CAC7B8AC5B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14" creationId="{A5E3F7B2-D313-47DF-BC47-26EED09BD951}"/>
          </ac:spMkLst>
        </pc:spChg>
        <pc:spChg chg="add del mod">
          <ac:chgData name="Konstantinos Leptokaropoulos" userId="2b04b09c-5493-4181-9178-a001746551f1" providerId="ADAL" clId="{86BE20A4-8F20-4F04-B718-29C851FAE78B}" dt="2022-03-22T10:28:18.083" v="8"/>
          <ac:spMkLst>
            <pc:docMk/>
            <pc:sldMk cId="2295112893" sldId="256"/>
            <ac:spMk id="15" creationId="{D9F1322E-E8D2-4B85-86D9-B5BA5B03243D}"/>
          </ac:spMkLst>
        </pc:spChg>
        <pc:picChg chg="add del mod">
          <ac:chgData name="Konstantinos Leptokaropoulos" userId="2b04b09c-5493-4181-9178-a001746551f1" providerId="ADAL" clId="{86BE20A4-8F20-4F04-B718-29C851FAE78B}" dt="2022-03-22T10:28:18.083" v="8"/>
          <ac:picMkLst>
            <pc:docMk/>
            <pc:sldMk cId="2295112893" sldId="256"/>
            <ac:picMk id="5" creationId="{487EDE36-D7B1-4730-9A58-C693AC73445F}"/>
          </ac:picMkLst>
        </pc:picChg>
        <pc:picChg chg="add del mod">
          <ac:chgData name="Konstantinos Leptokaropoulos" userId="2b04b09c-5493-4181-9178-a001746551f1" providerId="ADAL" clId="{86BE20A4-8F20-4F04-B718-29C851FAE78B}" dt="2022-03-22T10:28:18.083" v="8"/>
          <ac:picMkLst>
            <pc:docMk/>
            <pc:sldMk cId="2295112893" sldId="256"/>
            <ac:picMk id="6" creationId="{1D7AAFD7-E47D-4891-BC30-7DD2AD08468C}"/>
          </ac:picMkLst>
        </pc:picChg>
        <pc:picChg chg="add del mod">
          <ac:chgData name="Konstantinos Leptokaropoulos" userId="2b04b09c-5493-4181-9178-a001746551f1" providerId="ADAL" clId="{86BE20A4-8F20-4F04-B718-29C851FAE78B}" dt="2022-03-22T10:28:18.083" v="8"/>
          <ac:picMkLst>
            <pc:docMk/>
            <pc:sldMk cId="2295112893" sldId="256"/>
            <ac:picMk id="12" creationId="{AA4E85E3-7A3F-4343-B7A9-C3E6ACFD31CC}"/>
          </ac:picMkLst>
        </pc:picChg>
        <pc:picChg chg="add del">
          <ac:chgData name="Konstantinos Leptokaropoulos" userId="2b04b09c-5493-4181-9178-a001746551f1" providerId="ADAL" clId="{86BE20A4-8F20-4F04-B718-29C851FAE78B}" dt="2022-03-22T10:28:41.008" v="14" actId="478"/>
          <ac:picMkLst>
            <pc:docMk/>
            <pc:sldMk cId="2295112893" sldId="256"/>
            <ac:picMk id="16" creationId="{495E7FB9-74E1-4525-910B-C8CB7BDB5143}"/>
          </ac:picMkLst>
        </pc:picChg>
      </pc:sldChg>
      <pc:sldChg chg="add del ord">
        <pc:chgData name="Konstantinos Leptokaropoulos" userId="2b04b09c-5493-4181-9178-a001746551f1" providerId="ADAL" clId="{86BE20A4-8F20-4F04-B718-29C851FAE78B}" dt="2022-03-22T10:28:43.101" v="16" actId="47"/>
        <pc:sldMkLst>
          <pc:docMk/>
          <pc:sldMk cId="0" sldId="257"/>
        </pc:sldMkLst>
      </pc:sldChg>
      <pc:sldChg chg="addSp delSp modSp add mod ord delAnim">
        <pc:chgData name="Konstantinos Leptokaropoulos" userId="2b04b09c-5493-4181-9178-a001746551f1" providerId="ADAL" clId="{86BE20A4-8F20-4F04-B718-29C851FAE78B}" dt="2022-03-22T10:43:26.747" v="328" actId="115"/>
        <pc:sldMkLst>
          <pc:docMk/>
          <pc:sldMk cId="0" sldId="258"/>
        </pc:sldMkLst>
        <pc:spChg chg="del mod">
          <ac:chgData name="Konstantinos Leptokaropoulos" userId="2b04b09c-5493-4181-9178-a001746551f1" providerId="ADAL" clId="{86BE20A4-8F20-4F04-B718-29C851FAE78B}" dt="2022-03-22T10:29:48.062" v="35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Konstantinos Leptokaropoulos" userId="2b04b09c-5493-4181-9178-a001746551f1" providerId="ADAL" clId="{86BE20A4-8F20-4F04-B718-29C851FAE78B}" dt="2022-03-22T10:29:46.909" v="34" actId="478"/>
          <ac:spMkLst>
            <pc:docMk/>
            <pc:sldMk cId="0" sldId="258"/>
            <ac:spMk id="10" creationId="{00000000-0000-0000-0000-000000000000}"/>
          </ac:spMkLst>
        </pc:spChg>
        <pc:spChg chg="mod">
          <ac:chgData name="Konstantinos Leptokaropoulos" userId="2b04b09c-5493-4181-9178-a001746551f1" providerId="ADAL" clId="{86BE20A4-8F20-4F04-B718-29C851FAE78B}" dt="2022-03-22T10:43:13.821" v="326" actId="1038"/>
          <ac:spMkLst>
            <pc:docMk/>
            <pc:sldMk cId="0" sldId="258"/>
            <ac:spMk id="11" creationId="{00000000-0000-0000-0000-000000000000}"/>
          </ac:spMkLst>
        </pc:spChg>
        <pc:spChg chg="del mod">
          <ac:chgData name="Konstantinos Leptokaropoulos" userId="2b04b09c-5493-4181-9178-a001746551f1" providerId="ADAL" clId="{86BE20A4-8F20-4F04-B718-29C851FAE78B}" dt="2022-03-22T10:29:51.947" v="43" actId="478"/>
          <ac:spMkLst>
            <pc:docMk/>
            <pc:sldMk cId="0" sldId="258"/>
            <ac:spMk id="12" creationId="{00000000-0000-0000-0000-000000000000}"/>
          </ac:spMkLst>
        </pc:spChg>
        <pc:spChg chg="del mod">
          <ac:chgData name="Konstantinos Leptokaropoulos" userId="2b04b09c-5493-4181-9178-a001746551f1" providerId="ADAL" clId="{86BE20A4-8F20-4F04-B718-29C851FAE78B}" dt="2022-03-22T10:29:53.558" v="45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Konstantinos Leptokaropoulos" userId="2b04b09c-5493-4181-9178-a001746551f1" providerId="ADAL" clId="{86BE20A4-8F20-4F04-B718-29C851FAE78B}" dt="2022-03-22T10:29:51.088" v="41" actId="478"/>
          <ac:spMkLst>
            <pc:docMk/>
            <pc:sldMk cId="0" sldId="258"/>
            <ac:spMk id="14" creationId="{220770CD-6B25-403B-96C1-BBBDA4F80888}"/>
          </ac:spMkLst>
        </pc:spChg>
        <pc:spChg chg="del">
          <ac:chgData name="Konstantinos Leptokaropoulos" userId="2b04b09c-5493-4181-9178-a001746551f1" providerId="ADAL" clId="{86BE20A4-8F20-4F04-B718-29C851FAE78B}" dt="2022-03-22T10:29:49.632" v="38" actId="478"/>
          <ac:spMkLst>
            <pc:docMk/>
            <pc:sldMk cId="0" sldId="258"/>
            <ac:spMk id="15" creationId="{75515100-C513-40C3-9D30-6F06C0CF2BA1}"/>
          </ac:spMkLst>
        </pc:spChg>
        <pc:spChg chg="del">
          <ac:chgData name="Konstantinos Leptokaropoulos" userId="2b04b09c-5493-4181-9178-a001746551f1" providerId="ADAL" clId="{86BE20A4-8F20-4F04-B718-29C851FAE78B}" dt="2022-03-22T10:29:50.663" v="40" actId="478"/>
          <ac:spMkLst>
            <pc:docMk/>
            <pc:sldMk cId="0" sldId="258"/>
            <ac:spMk id="16" creationId="{1D373ABC-7FA5-4B0D-AC0D-EFA25C27C847}"/>
          </ac:spMkLst>
        </pc:spChg>
        <pc:spChg chg="del mod">
          <ac:chgData name="Konstantinos Leptokaropoulos" userId="2b04b09c-5493-4181-9178-a001746551f1" providerId="ADAL" clId="{86BE20A4-8F20-4F04-B718-29C851FAE78B}" dt="2022-03-22T10:38:23.117" v="103" actId="478"/>
          <ac:spMkLst>
            <pc:docMk/>
            <pc:sldMk cId="0" sldId="258"/>
            <ac:spMk id="17" creationId="{8BF261E9-3A4C-4293-8CB4-AD0C4C1945CD}"/>
          </ac:spMkLst>
        </pc:spChg>
        <pc:spChg chg="add mod">
          <ac:chgData name="Konstantinos Leptokaropoulos" userId="2b04b09c-5493-4181-9178-a001746551f1" providerId="ADAL" clId="{86BE20A4-8F20-4F04-B718-29C851FAE78B}" dt="2022-03-22T10:43:26.747" v="328" actId="115"/>
          <ac:spMkLst>
            <pc:docMk/>
            <pc:sldMk cId="0" sldId="258"/>
            <ac:spMk id="18" creationId="{2D5B3B67-2151-44AA-9114-E68906AC2539}"/>
          </ac:spMkLst>
        </pc:spChg>
        <pc:spChg chg="add mod">
          <ac:chgData name="Konstantinos Leptokaropoulos" userId="2b04b09c-5493-4181-9178-a001746551f1" providerId="ADAL" clId="{86BE20A4-8F20-4F04-B718-29C851FAE78B}" dt="2022-03-22T10:41:32.649" v="278" actId="14100"/>
          <ac:spMkLst>
            <pc:docMk/>
            <pc:sldMk cId="0" sldId="258"/>
            <ac:spMk id="19" creationId="{4770C5F2-3BFB-477C-BDBE-F86E7C4738B0}"/>
          </ac:spMkLst>
        </pc:spChg>
        <pc:picChg chg="del">
          <ac:chgData name="Konstantinos Leptokaropoulos" userId="2b04b09c-5493-4181-9178-a001746551f1" providerId="ADAL" clId="{86BE20A4-8F20-4F04-B718-29C851FAE78B}" dt="2022-03-22T10:29:50.262" v="39" actId="478"/>
          <ac:picMkLst>
            <pc:docMk/>
            <pc:sldMk cId="0" sldId="258"/>
            <ac:picMk id="4" creationId="{0BD5C070-25B8-484E-B3AD-255DCBB3EB65}"/>
          </ac:picMkLst>
        </pc:picChg>
        <pc:picChg chg="add mod">
          <ac:chgData name="Konstantinos Leptokaropoulos" userId="2b04b09c-5493-4181-9178-a001746551f1" providerId="ADAL" clId="{86BE20A4-8F20-4F04-B718-29C851FAE78B}" dt="2022-03-22T10:42:39.047" v="294" actId="1037"/>
          <ac:picMkLst>
            <pc:docMk/>
            <pc:sldMk cId="0" sldId="258"/>
            <ac:picMk id="1026" creationId="{A157571B-2EF9-435D-B551-A1B5592C5B01}"/>
          </ac:picMkLst>
        </pc:picChg>
        <pc:picChg chg="del">
          <ac:chgData name="Konstantinos Leptokaropoulos" userId="2b04b09c-5493-4181-9178-a001746551f1" providerId="ADAL" clId="{86BE20A4-8F20-4F04-B718-29C851FAE78B}" dt="2022-03-22T10:29:49.221" v="37" actId="478"/>
          <ac:picMkLst>
            <pc:docMk/>
            <pc:sldMk cId="0" sldId="258"/>
            <ac:picMk id="38919" creationId="{00000000-0000-0000-0000-000000000000}"/>
          </ac:picMkLst>
        </pc:picChg>
        <pc:picChg chg="del">
          <ac:chgData name="Konstantinos Leptokaropoulos" userId="2b04b09c-5493-4181-9178-a001746551f1" providerId="ADAL" clId="{86BE20A4-8F20-4F04-B718-29C851FAE78B}" dt="2022-03-22T10:29:48.754" v="36" actId="478"/>
          <ac:picMkLst>
            <pc:docMk/>
            <pc:sldMk cId="0" sldId="258"/>
            <ac:picMk id="38921" creationId="{00000000-0000-0000-0000-000000000000}"/>
          </ac:picMkLst>
        </pc:picChg>
      </pc:sldChg>
      <pc:sldChg chg="addSp delSp modSp new mod">
        <pc:chgData name="Konstantinos Leptokaropoulos" userId="2b04b09c-5493-4181-9178-a001746551f1" providerId="ADAL" clId="{86BE20A4-8F20-4F04-B718-29C851FAE78B}" dt="2022-03-22T11:42:21.089" v="2127" actId="20577"/>
        <pc:sldMkLst>
          <pc:docMk/>
          <pc:sldMk cId="217866266" sldId="259"/>
        </pc:sldMkLst>
        <pc:spChg chg="del">
          <ac:chgData name="Konstantinos Leptokaropoulos" userId="2b04b09c-5493-4181-9178-a001746551f1" providerId="ADAL" clId="{86BE20A4-8F20-4F04-B718-29C851FAE78B}" dt="2022-03-22T10:38:09.195" v="102" actId="478"/>
          <ac:spMkLst>
            <pc:docMk/>
            <pc:sldMk cId="217866266" sldId="259"/>
            <ac:spMk id="2" creationId="{7079305D-A8C1-477A-9112-7731B8260137}"/>
          </ac:spMkLst>
        </pc:spChg>
        <pc:spChg chg="del">
          <ac:chgData name="Konstantinos Leptokaropoulos" userId="2b04b09c-5493-4181-9178-a001746551f1" providerId="ADAL" clId="{86BE20A4-8F20-4F04-B718-29C851FAE78B}" dt="2022-03-22T10:38:08.700" v="101" actId="478"/>
          <ac:spMkLst>
            <pc:docMk/>
            <pc:sldMk cId="217866266" sldId="259"/>
            <ac:spMk id="3" creationId="{C45C4F54-6222-49FA-81D6-74A35D3AC89C}"/>
          </ac:spMkLst>
        </pc:spChg>
        <pc:spChg chg="add mod">
          <ac:chgData name="Konstantinos Leptokaropoulos" userId="2b04b09c-5493-4181-9178-a001746551f1" providerId="ADAL" clId="{86BE20A4-8F20-4F04-B718-29C851FAE78B}" dt="2022-03-22T10:51:34.274" v="566" actId="1038"/>
          <ac:spMkLst>
            <pc:docMk/>
            <pc:sldMk cId="217866266" sldId="259"/>
            <ac:spMk id="5" creationId="{A2136A23-24AA-4A12-81D6-BFE4999A95AE}"/>
          </ac:spMkLst>
        </pc:spChg>
        <pc:spChg chg="add mod">
          <ac:chgData name="Konstantinos Leptokaropoulos" userId="2b04b09c-5493-4181-9178-a001746551f1" providerId="ADAL" clId="{86BE20A4-8F20-4F04-B718-29C851FAE78B}" dt="2022-03-22T10:38:06.411" v="100"/>
          <ac:spMkLst>
            <pc:docMk/>
            <pc:sldMk cId="217866266" sldId="259"/>
            <ac:spMk id="6" creationId="{2DFBA858-9FBE-480D-9E4E-FDC51CCF9A11}"/>
          </ac:spMkLst>
        </pc:spChg>
        <pc:spChg chg="add mod">
          <ac:chgData name="Konstantinos Leptokaropoulos" userId="2b04b09c-5493-4181-9178-a001746551f1" providerId="ADAL" clId="{86BE20A4-8F20-4F04-B718-29C851FAE78B}" dt="2022-03-22T11:42:21.089" v="2127" actId="20577"/>
          <ac:spMkLst>
            <pc:docMk/>
            <pc:sldMk cId="217866266" sldId="259"/>
            <ac:spMk id="7" creationId="{619754A6-FE7C-4022-8861-E7EBAA186569}"/>
          </ac:spMkLst>
        </pc:spChg>
        <pc:spChg chg="add mod">
          <ac:chgData name="Konstantinos Leptokaropoulos" userId="2b04b09c-5493-4181-9178-a001746551f1" providerId="ADAL" clId="{86BE20A4-8F20-4F04-B718-29C851FAE78B}" dt="2022-03-22T10:54:23.221" v="628" actId="20577"/>
          <ac:spMkLst>
            <pc:docMk/>
            <pc:sldMk cId="217866266" sldId="259"/>
            <ac:spMk id="8" creationId="{0FBF2B3E-3233-4ED7-80BB-5DFD7C97ED1B}"/>
          </ac:spMkLst>
        </pc:spChg>
        <pc:spChg chg="add del mod">
          <ac:chgData name="Konstantinos Leptokaropoulos" userId="2b04b09c-5493-4181-9178-a001746551f1" providerId="ADAL" clId="{86BE20A4-8F20-4F04-B718-29C851FAE78B}" dt="2022-03-22T10:55:03.848" v="630"/>
          <ac:spMkLst>
            <pc:docMk/>
            <pc:sldMk cId="217866266" sldId="259"/>
            <ac:spMk id="9" creationId="{05E7F22B-AB2D-4B35-9D65-3A2090BADE96}"/>
          </ac:spMkLst>
        </pc:spChg>
      </pc:sldChg>
      <pc:sldChg chg="add del">
        <pc:chgData name="Konstantinos Leptokaropoulos" userId="2b04b09c-5493-4181-9178-a001746551f1" providerId="ADAL" clId="{86BE20A4-8F20-4F04-B718-29C851FAE78B}" dt="2022-03-22T10:29:43.890" v="32"/>
        <pc:sldMkLst>
          <pc:docMk/>
          <pc:sldMk cId="432334622" sldId="260"/>
        </pc:sldMkLst>
      </pc:sldChg>
      <pc:sldChg chg="addSp modSp new mod">
        <pc:chgData name="Konstantinos Leptokaropoulos" userId="2b04b09c-5493-4181-9178-a001746551f1" providerId="ADAL" clId="{86BE20A4-8F20-4F04-B718-29C851FAE78B}" dt="2022-03-22T11:42:03.872" v="2098"/>
        <pc:sldMkLst>
          <pc:docMk/>
          <pc:sldMk cId="912430917" sldId="260"/>
        </pc:sldMkLst>
        <pc:spChg chg="mod">
          <ac:chgData name="Konstantinos Leptokaropoulos" userId="2b04b09c-5493-4181-9178-a001746551f1" providerId="ADAL" clId="{86BE20A4-8F20-4F04-B718-29C851FAE78B}" dt="2022-03-22T10:52:04.949" v="580" actId="20577"/>
          <ac:spMkLst>
            <pc:docMk/>
            <pc:sldMk cId="912430917" sldId="260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86BE20A4-8F20-4F04-B718-29C851FAE78B}" dt="2022-03-22T10:56:48.980" v="672" actId="20577"/>
          <ac:spMkLst>
            <pc:docMk/>
            <pc:sldMk cId="912430917" sldId="260"/>
            <ac:spMk id="3" creationId="{C3632BF5-F8DB-47C0-8C50-0AD456842113}"/>
          </ac:spMkLst>
        </pc:spChg>
        <pc:spChg chg="add mod">
          <ac:chgData name="Konstantinos Leptokaropoulos" userId="2b04b09c-5493-4181-9178-a001746551f1" providerId="ADAL" clId="{86BE20A4-8F20-4F04-B718-29C851FAE78B}" dt="2022-03-22T10:51:43.356" v="567"/>
          <ac:spMkLst>
            <pc:docMk/>
            <pc:sldMk cId="912430917" sldId="260"/>
            <ac:spMk id="5" creationId="{AEF5F7D4-2E56-40D5-983A-5EAB1BE334AC}"/>
          </ac:spMkLst>
        </pc:spChg>
        <pc:spChg chg="add mod">
          <ac:chgData name="Konstantinos Leptokaropoulos" userId="2b04b09c-5493-4181-9178-a001746551f1" providerId="ADAL" clId="{86BE20A4-8F20-4F04-B718-29C851FAE78B}" dt="2022-03-22T10:51:43.356" v="567"/>
          <ac:spMkLst>
            <pc:docMk/>
            <pc:sldMk cId="912430917" sldId="260"/>
            <ac:spMk id="6" creationId="{B9A0098B-FD6D-437B-A27C-65D202360BA7}"/>
          </ac:spMkLst>
        </pc:spChg>
        <pc:spChg chg="add mod">
          <ac:chgData name="Konstantinos Leptokaropoulos" userId="2b04b09c-5493-4181-9178-a001746551f1" providerId="ADAL" clId="{86BE20A4-8F20-4F04-B718-29C851FAE78B}" dt="2022-03-22T11:42:03.872" v="2098"/>
          <ac:spMkLst>
            <pc:docMk/>
            <pc:sldMk cId="912430917" sldId="260"/>
            <ac:spMk id="7" creationId="{5C56ECFF-B011-4FD2-8BBA-E8D389CF45B0}"/>
          </ac:spMkLst>
        </pc:spChg>
      </pc:sldChg>
      <pc:sldChg chg="add del">
        <pc:chgData name="Konstantinos Leptokaropoulos" userId="2b04b09c-5493-4181-9178-a001746551f1" providerId="ADAL" clId="{86BE20A4-8F20-4F04-B718-29C851FAE78B}" dt="2022-03-22T10:30:18.095" v="50" actId="47"/>
        <pc:sldMkLst>
          <pc:docMk/>
          <pc:sldMk cId="3394140111" sldId="260"/>
        </pc:sldMkLst>
      </pc:sldChg>
      <pc:sldChg chg="modSp new mod">
        <pc:chgData name="Konstantinos Leptokaropoulos" userId="2b04b09c-5493-4181-9178-a001746551f1" providerId="ADAL" clId="{86BE20A4-8F20-4F04-B718-29C851FAE78B}" dt="2022-03-22T11:41:28.792" v="2081"/>
        <pc:sldMkLst>
          <pc:docMk/>
          <pc:sldMk cId="2193633496" sldId="261"/>
        </pc:sldMkLst>
        <pc:spChg chg="mod">
          <ac:chgData name="Konstantinos Leptokaropoulos" userId="2b04b09c-5493-4181-9178-a001746551f1" providerId="ADAL" clId="{86BE20A4-8F20-4F04-B718-29C851FAE78B}" dt="2022-03-22T11:41:28.792" v="2081"/>
          <ac:spMkLst>
            <pc:docMk/>
            <pc:sldMk cId="2193633496" sldId="261"/>
            <ac:spMk id="3" creationId="{248216BB-BA33-4ECC-B07C-0F8CBB6549FF}"/>
          </ac:spMkLst>
        </pc:spChg>
      </pc:sldChg>
      <pc:sldChg chg="addSp delSp modSp add mod modAnim">
        <pc:chgData name="Konstantinos Leptokaropoulos" userId="2b04b09c-5493-4181-9178-a001746551f1" providerId="ADAL" clId="{86BE20A4-8F20-4F04-B718-29C851FAE78B}" dt="2022-03-22T11:42:01.808" v="2097"/>
        <pc:sldMkLst>
          <pc:docMk/>
          <pc:sldMk cId="3296880051" sldId="262"/>
        </pc:sldMkLst>
        <pc:spChg chg="mod">
          <ac:chgData name="Konstantinos Leptokaropoulos" userId="2b04b09c-5493-4181-9178-a001746551f1" providerId="ADAL" clId="{86BE20A4-8F20-4F04-B718-29C851FAE78B}" dt="2022-03-22T10:57:23.010" v="686" actId="20577"/>
          <ac:spMkLst>
            <pc:docMk/>
            <pc:sldMk cId="3296880051" sldId="262"/>
            <ac:spMk id="2" creationId="{F9521669-0041-42E1-B12C-8086E48F4359}"/>
          </ac:spMkLst>
        </pc:spChg>
        <pc:spChg chg="add del">
          <ac:chgData name="Konstantinos Leptokaropoulos" userId="2b04b09c-5493-4181-9178-a001746551f1" providerId="ADAL" clId="{86BE20A4-8F20-4F04-B718-29C851FAE78B}" dt="2022-03-22T10:58:34.638" v="693" actId="478"/>
          <ac:spMkLst>
            <pc:docMk/>
            <pc:sldMk cId="3296880051" sldId="262"/>
            <ac:spMk id="3" creationId="{C3632BF5-F8DB-47C0-8C50-0AD456842113}"/>
          </ac:spMkLst>
        </pc:spChg>
        <pc:spChg chg="mod">
          <ac:chgData name="Konstantinos Leptokaropoulos" userId="2b04b09c-5493-4181-9178-a001746551f1" providerId="ADAL" clId="{86BE20A4-8F20-4F04-B718-29C851FAE78B}" dt="2022-03-22T11:42:01.808" v="2097"/>
          <ac:spMkLst>
            <pc:docMk/>
            <pc:sldMk cId="3296880051" sldId="262"/>
            <ac:spMk id="7" creationId="{5C56ECFF-B011-4FD2-8BBA-E8D389CF45B0}"/>
          </ac:spMkLst>
        </pc:spChg>
        <pc:spChg chg="add del mod">
          <ac:chgData name="Konstantinos Leptokaropoulos" userId="2b04b09c-5493-4181-9178-a001746551f1" providerId="ADAL" clId="{86BE20A4-8F20-4F04-B718-29C851FAE78B}" dt="2022-03-22T10:58:31.898" v="692" actId="478"/>
          <ac:spMkLst>
            <pc:docMk/>
            <pc:sldMk cId="3296880051" sldId="262"/>
            <ac:spMk id="9" creationId="{6BC03E66-3291-4E64-BF9A-10D9ACBAFF17}"/>
          </ac:spMkLst>
        </pc:spChg>
        <pc:spChg chg="add del mod">
          <ac:chgData name="Konstantinos Leptokaropoulos" userId="2b04b09c-5493-4181-9178-a001746551f1" providerId="ADAL" clId="{86BE20A4-8F20-4F04-B718-29C851FAE78B}" dt="2022-03-22T10:58:37.431" v="694" actId="478"/>
          <ac:spMkLst>
            <pc:docMk/>
            <pc:sldMk cId="3296880051" sldId="262"/>
            <ac:spMk id="11" creationId="{53C50856-D4D9-42DC-BCF1-76EBE9AE6C02}"/>
          </ac:spMkLst>
        </pc:spChg>
        <pc:spChg chg="add mod">
          <ac:chgData name="Konstantinos Leptokaropoulos" userId="2b04b09c-5493-4181-9178-a001746551f1" providerId="ADAL" clId="{86BE20A4-8F20-4F04-B718-29C851FAE78B}" dt="2022-03-22T10:59:11.681" v="705" actId="403"/>
          <ac:spMkLst>
            <pc:docMk/>
            <pc:sldMk cId="3296880051" sldId="262"/>
            <ac:spMk id="12" creationId="{4A0B1292-B263-41E3-90CF-0ED5B39FB10D}"/>
          </ac:spMkLst>
        </pc:spChg>
        <pc:spChg chg="add mod">
          <ac:chgData name="Konstantinos Leptokaropoulos" userId="2b04b09c-5493-4181-9178-a001746551f1" providerId="ADAL" clId="{86BE20A4-8F20-4F04-B718-29C851FAE78B}" dt="2022-03-22T10:59:05.749" v="702" actId="1076"/>
          <ac:spMkLst>
            <pc:docMk/>
            <pc:sldMk cId="3296880051" sldId="262"/>
            <ac:spMk id="15" creationId="{453D9D5F-B8D4-47D9-A506-147F40832C33}"/>
          </ac:spMkLst>
        </pc:spChg>
        <pc:spChg chg="add mod">
          <ac:chgData name="Konstantinos Leptokaropoulos" userId="2b04b09c-5493-4181-9178-a001746551f1" providerId="ADAL" clId="{86BE20A4-8F20-4F04-B718-29C851FAE78B}" dt="2022-03-22T10:59:17.065" v="707" actId="403"/>
          <ac:spMkLst>
            <pc:docMk/>
            <pc:sldMk cId="3296880051" sldId="262"/>
            <ac:spMk id="16" creationId="{50358E42-5B8B-401D-B251-95CDFFB6A1C6}"/>
          </ac:spMkLst>
        </pc:spChg>
        <pc:spChg chg="add mod">
          <ac:chgData name="Konstantinos Leptokaropoulos" userId="2b04b09c-5493-4181-9178-a001746551f1" providerId="ADAL" clId="{86BE20A4-8F20-4F04-B718-29C851FAE78B}" dt="2022-03-22T10:59:20.393" v="709" actId="403"/>
          <ac:spMkLst>
            <pc:docMk/>
            <pc:sldMk cId="3296880051" sldId="262"/>
            <ac:spMk id="17" creationId="{BA49B48A-CAC0-4031-A5A7-31F526178B35}"/>
          </ac:spMkLst>
        </pc:spChg>
        <pc:spChg chg="add mod">
          <ac:chgData name="Konstantinos Leptokaropoulos" userId="2b04b09c-5493-4181-9178-a001746551f1" providerId="ADAL" clId="{86BE20A4-8F20-4F04-B718-29C851FAE78B}" dt="2022-03-22T10:58:50.071" v="696" actId="1076"/>
          <ac:spMkLst>
            <pc:docMk/>
            <pc:sldMk cId="3296880051" sldId="262"/>
            <ac:spMk id="19" creationId="{C2ABBEAD-D733-4E09-BCCF-881B4CF15E01}"/>
          </ac:spMkLst>
        </pc:spChg>
        <pc:spChg chg="add mod">
          <ac:chgData name="Konstantinos Leptokaropoulos" userId="2b04b09c-5493-4181-9178-a001746551f1" providerId="ADAL" clId="{86BE20A4-8F20-4F04-B718-29C851FAE78B}" dt="2022-03-22T10:58:50.071" v="696" actId="1076"/>
          <ac:spMkLst>
            <pc:docMk/>
            <pc:sldMk cId="3296880051" sldId="262"/>
            <ac:spMk id="20" creationId="{AC2779DF-A3C3-4716-A7BF-6E0AC3482922}"/>
          </ac:spMkLst>
        </pc:spChg>
        <pc:picChg chg="add mod">
          <ac:chgData name="Konstantinos Leptokaropoulos" userId="2b04b09c-5493-4181-9178-a001746551f1" providerId="ADAL" clId="{86BE20A4-8F20-4F04-B718-29C851FAE78B}" dt="2022-03-22T10:59:41.718" v="725" actId="1076"/>
          <ac:picMkLst>
            <pc:docMk/>
            <pc:sldMk cId="3296880051" sldId="262"/>
            <ac:picMk id="13" creationId="{02212E3E-5F7F-4166-912D-AD0BC8CFC987}"/>
          </ac:picMkLst>
        </pc:picChg>
        <pc:picChg chg="add mod">
          <ac:chgData name="Konstantinos Leptokaropoulos" userId="2b04b09c-5493-4181-9178-a001746551f1" providerId="ADAL" clId="{86BE20A4-8F20-4F04-B718-29C851FAE78B}" dt="2022-03-22T10:59:30.768" v="715" actId="14100"/>
          <ac:picMkLst>
            <pc:docMk/>
            <pc:sldMk cId="3296880051" sldId="262"/>
            <ac:picMk id="14" creationId="{2C9FD4F8-69B1-4F3E-B013-8FC59C2F6D64}"/>
          </ac:picMkLst>
        </pc:picChg>
        <pc:picChg chg="add mod">
          <ac:chgData name="Konstantinos Leptokaropoulos" userId="2b04b09c-5493-4181-9178-a001746551f1" providerId="ADAL" clId="{86BE20A4-8F20-4F04-B718-29C851FAE78B}" dt="2022-03-22T10:59:40.261" v="724" actId="1076"/>
          <ac:picMkLst>
            <pc:docMk/>
            <pc:sldMk cId="3296880051" sldId="262"/>
            <ac:picMk id="18" creationId="{81C1D888-07A5-4CC3-A83A-02BC792E5ED5}"/>
          </ac:picMkLst>
        </pc:picChg>
      </pc:sldChg>
      <pc:sldChg chg="addSp delSp modSp add mod ord delAnim modAnim">
        <pc:chgData name="Konstantinos Leptokaropoulos" userId="2b04b09c-5493-4181-9178-a001746551f1" providerId="ADAL" clId="{86BE20A4-8F20-4F04-B718-29C851FAE78B}" dt="2022-03-22T11:41:57.177" v="2095"/>
        <pc:sldMkLst>
          <pc:docMk/>
          <pc:sldMk cId="1234808910" sldId="263"/>
        </pc:sldMkLst>
        <pc:spChg chg="mod">
          <ac:chgData name="Konstantinos Leptokaropoulos" userId="2b04b09c-5493-4181-9178-a001746551f1" providerId="ADAL" clId="{86BE20A4-8F20-4F04-B718-29C851FAE78B}" dt="2022-03-22T11:00:53.942" v="810" actId="20577"/>
          <ac:spMkLst>
            <pc:docMk/>
            <pc:sldMk cId="1234808910" sldId="263"/>
            <ac:spMk id="2" creationId="{F9521669-0041-42E1-B12C-8086E48F4359}"/>
          </ac:spMkLst>
        </pc:spChg>
        <pc:spChg chg="del">
          <ac:chgData name="Konstantinos Leptokaropoulos" userId="2b04b09c-5493-4181-9178-a001746551f1" providerId="ADAL" clId="{86BE20A4-8F20-4F04-B718-29C851FAE78B}" dt="2022-03-22T11:01:09.250" v="813" actId="478"/>
          <ac:spMkLst>
            <pc:docMk/>
            <pc:sldMk cId="1234808910" sldId="263"/>
            <ac:spMk id="3" creationId="{C3632BF5-F8DB-47C0-8C50-0AD456842113}"/>
          </ac:spMkLst>
        </pc:spChg>
        <pc:spChg chg="mod">
          <ac:chgData name="Konstantinos Leptokaropoulos" userId="2b04b09c-5493-4181-9178-a001746551f1" providerId="ADAL" clId="{86BE20A4-8F20-4F04-B718-29C851FAE78B}" dt="2022-03-22T11:41:57.177" v="2095"/>
          <ac:spMkLst>
            <pc:docMk/>
            <pc:sldMk cId="1234808910" sldId="263"/>
            <ac:spMk id="7" creationId="{5C56ECFF-B011-4FD2-8BBA-E8D389CF45B0}"/>
          </ac:spMkLst>
        </pc:spChg>
        <pc:spChg chg="add del mod">
          <ac:chgData name="Konstantinos Leptokaropoulos" userId="2b04b09c-5493-4181-9178-a001746551f1" providerId="ADAL" clId="{86BE20A4-8F20-4F04-B718-29C851FAE78B}" dt="2022-03-22T11:01:10.544" v="814" actId="478"/>
          <ac:spMkLst>
            <pc:docMk/>
            <pc:sldMk cId="1234808910" sldId="263"/>
            <ac:spMk id="9" creationId="{BCC59C50-A91D-4E94-8F5D-DD084158CFFC}"/>
          </ac:spMkLst>
        </pc:spChg>
        <pc:spChg chg="add del mod">
          <ac:chgData name="Konstantinos Leptokaropoulos" userId="2b04b09c-5493-4181-9178-a001746551f1" providerId="ADAL" clId="{86BE20A4-8F20-4F04-B718-29C851FAE78B}" dt="2022-03-22T11:05:11.336" v="887" actId="478"/>
          <ac:spMkLst>
            <pc:docMk/>
            <pc:sldMk cId="1234808910" sldId="263"/>
            <ac:spMk id="14" creationId="{3D380EF6-8BFE-4370-97F6-FE2218B930F7}"/>
          </ac:spMkLst>
        </pc:spChg>
        <pc:spChg chg="add mod">
          <ac:chgData name="Konstantinos Leptokaropoulos" userId="2b04b09c-5493-4181-9178-a001746551f1" providerId="ADAL" clId="{86BE20A4-8F20-4F04-B718-29C851FAE78B}" dt="2022-03-22T11:06:21.516" v="1056" actId="1035"/>
          <ac:spMkLst>
            <pc:docMk/>
            <pc:sldMk cId="1234808910" sldId="263"/>
            <ac:spMk id="16" creationId="{7FE6C8A9-1958-4C71-9028-00605063B635}"/>
          </ac:spMkLst>
        </pc:spChg>
        <pc:spChg chg="add mod">
          <ac:chgData name="Konstantinos Leptokaropoulos" userId="2b04b09c-5493-4181-9178-a001746551f1" providerId="ADAL" clId="{86BE20A4-8F20-4F04-B718-29C851FAE78B}" dt="2022-03-22T11:06:33.292" v="1088" actId="1036"/>
          <ac:spMkLst>
            <pc:docMk/>
            <pc:sldMk cId="1234808910" sldId="263"/>
            <ac:spMk id="17" creationId="{45E6F400-D085-43EE-87EB-A860CED854E7}"/>
          </ac:spMkLst>
        </pc:spChg>
        <pc:spChg chg="add mod">
          <ac:chgData name="Konstantinos Leptokaropoulos" userId="2b04b09c-5493-4181-9178-a001746551f1" providerId="ADAL" clId="{86BE20A4-8F20-4F04-B718-29C851FAE78B}" dt="2022-03-22T11:06:47.596" v="1122" actId="1035"/>
          <ac:spMkLst>
            <pc:docMk/>
            <pc:sldMk cId="1234808910" sldId="263"/>
            <ac:spMk id="18" creationId="{2C4F32DB-D0BA-46E2-A4E9-DE1C177A17A8}"/>
          </ac:spMkLst>
        </pc:spChg>
        <pc:spChg chg="add mod">
          <ac:chgData name="Konstantinos Leptokaropoulos" userId="2b04b09c-5493-4181-9178-a001746551f1" providerId="ADAL" clId="{86BE20A4-8F20-4F04-B718-29C851FAE78B}" dt="2022-03-22T11:07:03.648" v="1159" actId="1036"/>
          <ac:spMkLst>
            <pc:docMk/>
            <pc:sldMk cId="1234808910" sldId="263"/>
            <ac:spMk id="19" creationId="{06AAFEB4-F57F-48D7-A558-F7D54A3F97D1}"/>
          </ac:spMkLst>
        </pc:spChg>
        <pc:spChg chg="add mod">
          <ac:chgData name="Konstantinos Leptokaropoulos" userId="2b04b09c-5493-4181-9178-a001746551f1" providerId="ADAL" clId="{86BE20A4-8F20-4F04-B718-29C851FAE78B}" dt="2022-03-22T11:06:21.516" v="1056" actId="1035"/>
          <ac:spMkLst>
            <pc:docMk/>
            <pc:sldMk cId="1234808910" sldId="263"/>
            <ac:spMk id="20" creationId="{7AB88460-8742-4B26-835E-DCEA112B9316}"/>
          </ac:spMkLst>
        </pc:spChg>
        <pc:spChg chg="add mod">
          <ac:chgData name="Konstantinos Leptokaropoulos" userId="2b04b09c-5493-4181-9178-a001746551f1" providerId="ADAL" clId="{86BE20A4-8F20-4F04-B718-29C851FAE78B}" dt="2022-03-22T11:06:27.597" v="1075" actId="1035"/>
          <ac:spMkLst>
            <pc:docMk/>
            <pc:sldMk cId="1234808910" sldId="263"/>
            <ac:spMk id="21" creationId="{D258D4C0-76D3-4F81-BE89-FFF99F3D8D80}"/>
          </ac:spMkLst>
        </pc:spChg>
        <pc:spChg chg="add mod">
          <ac:chgData name="Konstantinos Leptokaropoulos" userId="2b04b09c-5493-4181-9178-a001746551f1" providerId="ADAL" clId="{86BE20A4-8F20-4F04-B718-29C851FAE78B}" dt="2022-03-22T11:07:03.648" v="1159" actId="1036"/>
          <ac:spMkLst>
            <pc:docMk/>
            <pc:sldMk cId="1234808910" sldId="263"/>
            <ac:spMk id="22" creationId="{217831EE-51B8-4D93-975E-C7565CC0E4CB}"/>
          </ac:spMkLst>
        </pc:spChg>
        <pc:spChg chg="add mod">
          <ac:chgData name="Konstantinos Leptokaropoulos" userId="2b04b09c-5493-4181-9178-a001746551f1" providerId="ADAL" clId="{86BE20A4-8F20-4F04-B718-29C851FAE78B}" dt="2022-03-22T11:06:47.596" v="1122" actId="1035"/>
          <ac:spMkLst>
            <pc:docMk/>
            <pc:sldMk cId="1234808910" sldId="263"/>
            <ac:spMk id="23" creationId="{C2A27766-27C2-4FA3-BC72-D73D7080F531}"/>
          </ac:spMkLst>
        </pc:spChg>
        <pc:spChg chg="add del mod">
          <ac:chgData name="Konstantinos Leptokaropoulos" userId="2b04b09c-5493-4181-9178-a001746551f1" providerId="ADAL" clId="{86BE20A4-8F20-4F04-B718-29C851FAE78B}" dt="2022-03-22T11:05:11.336" v="887" actId="478"/>
          <ac:spMkLst>
            <pc:docMk/>
            <pc:sldMk cId="1234808910" sldId="263"/>
            <ac:spMk id="24" creationId="{A193059B-C19F-4F11-9990-71AA81B5C37C}"/>
          </ac:spMkLst>
        </pc:spChg>
        <pc:picChg chg="add mod">
          <ac:chgData name="Konstantinos Leptokaropoulos" userId="2b04b09c-5493-4181-9178-a001746551f1" providerId="ADAL" clId="{86BE20A4-8F20-4F04-B718-29C851FAE78B}" dt="2022-03-22T11:06:51.652" v="1123" actId="1076"/>
          <ac:picMkLst>
            <pc:docMk/>
            <pc:sldMk cId="1234808910" sldId="263"/>
            <ac:picMk id="10" creationId="{4528A63F-AA78-4D2B-BD5F-A905E91CAEA2}"/>
          </ac:picMkLst>
        </pc:picChg>
        <pc:picChg chg="add mod">
          <ac:chgData name="Konstantinos Leptokaropoulos" userId="2b04b09c-5493-4181-9178-a001746551f1" providerId="ADAL" clId="{86BE20A4-8F20-4F04-B718-29C851FAE78B}" dt="2022-03-22T11:07:09.731" v="1160" actId="14100"/>
          <ac:picMkLst>
            <pc:docMk/>
            <pc:sldMk cId="1234808910" sldId="263"/>
            <ac:picMk id="11" creationId="{C324F296-1D6C-431D-BFAD-865ACE58980D}"/>
          </ac:picMkLst>
        </pc:picChg>
        <pc:picChg chg="add mod">
          <ac:chgData name="Konstantinos Leptokaropoulos" userId="2b04b09c-5493-4181-9178-a001746551f1" providerId="ADAL" clId="{86BE20A4-8F20-4F04-B718-29C851FAE78B}" dt="2022-03-22T11:06:27.597" v="1075" actId="1035"/>
          <ac:picMkLst>
            <pc:docMk/>
            <pc:sldMk cId="1234808910" sldId="263"/>
            <ac:picMk id="12" creationId="{68477734-5C85-4515-9BA2-4E1679D53727}"/>
          </ac:picMkLst>
        </pc:picChg>
        <pc:picChg chg="add del mod">
          <ac:chgData name="Konstantinos Leptokaropoulos" userId="2b04b09c-5493-4181-9178-a001746551f1" providerId="ADAL" clId="{86BE20A4-8F20-4F04-B718-29C851FAE78B}" dt="2022-03-22T11:05:11.336" v="887" actId="478"/>
          <ac:picMkLst>
            <pc:docMk/>
            <pc:sldMk cId="1234808910" sldId="263"/>
            <ac:picMk id="13" creationId="{3FB08C4B-162D-4CD4-B5EF-F75FD4360EFB}"/>
          </ac:picMkLst>
        </pc:picChg>
        <pc:picChg chg="add mod">
          <ac:chgData name="Konstantinos Leptokaropoulos" userId="2b04b09c-5493-4181-9178-a001746551f1" providerId="ADAL" clId="{86BE20A4-8F20-4F04-B718-29C851FAE78B}" dt="2022-03-22T11:06:21.516" v="1056" actId="1035"/>
          <ac:picMkLst>
            <pc:docMk/>
            <pc:sldMk cId="1234808910" sldId="263"/>
            <ac:picMk id="15" creationId="{184E4FAC-8167-46BE-9AA1-3B16D62CE77E}"/>
          </ac:picMkLst>
        </pc:picChg>
      </pc:sldChg>
      <pc:sldChg chg="addSp delSp modSp add mod ord delAnim">
        <pc:chgData name="Konstantinos Leptokaropoulos" userId="2b04b09c-5493-4181-9178-a001746551f1" providerId="ADAL" clId="{86BE20A4-8F20-4F04-B718-29C851FAE78B}" dt="2022-03-22T11:41:59.810" v="2096"/>
        <pc:sldMkLst>
          <pc:docMk/>
          <pc:sldMk cId="3091231536" sldId="264"/>
        </pc:sldMkLst>
        <pc:spChg chg="add mod">
          <ac:chgData name="Konstantinos Leptokaropoulos" userId="2b04b09c-5493-4181-9178-a001746551f1" providerId="ADAL" clId="{86BE20A4-8F20-4F04-B718-29C851FAE78B}" dt="2022-03-22T11:09:41.681" v="1226" actId="20577"/>
          <ac:spMkLst>
            <pc:docMk/>
            <pc:sldMk cId="3091231536" sldId="264"/>
            <ac:spMk id="3" creationId="{3C7F2050-55F5-41AA-8A68-818BC4E7B0E1}"/>
          </ac:spMkLst>
        </pc:spChg>
        <pc:spChg chg="mod">
          <ac:chgData name="Konstantinos Leptokaropoulos" userId="2b04b09c-5493-4181-9178-a001746551f1" providerId="ADAL" clId="{86BE20A4-8F20-4F04-B718-29C851FAE78B}" dt="2022-03-22T11:41:59.810" v="2096"/>
          <ac:spMkLst>
            <pc:docMk/>
            <pc:sldMk cId="3091231536" sldId="264"/>
            <ac:spMk id="7" creationId="{5C56ECFF-B011-4FD2-8BBA-E8D389CF45B0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16" creationId="{7FE6C8A9-1958-4C71-9028-00605063B635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17" creationId="{45E6F400-D085-43EE-87EB-A860CED854E7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18" creationId="{2C4F32DB-D0BA-46E2-A4E9-DE1C177A17A8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19" creationId="{06AAFEB4-F57F-48D7-A558-F7D54A3F97D1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20" creationId="{7AB88460-8742-4B26-835E-DCEA112B9316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21" creationId="{D258D4C0-76D3-4F81-BE89-FFF99F3D8D80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22" creationId="{217831EE-51B8-4D93-975E-C7565CC0E4CB}"/>
          </ac:spMkLst>
        </pc:spChg>
        <pc:spChg chg="del">
          <ac:chgData name="Konstantinos Leptokaropoulos" userId="2b04b09c-5493-4181-9178-a001746551f1" providerId="ADAL" clId="{86BE20A4-8F20-4F04-B718-29C851FAE78B}" dt="2022-03-22T11:07:47.951" v="1164" actId="478"/>
          <ac:spMkLst>
            <pc:docMk/>
            <pc:sldMk cId="3091231536" sldId="264"/>
            <ac:spMk id="23" creationId="{C2A27766-27C2-4FA3-BC72-D73D7080F531}"/>
          </ac:spMkLst>
        </pc:spChg>
        <pc:picChg chg="del">
          <ac:chgData name="Konstantinos Leptokaropoulos" userId="2b04b09c-5493-4181-9178-a001746551f1" providerId="ADAL" clId="{86BE20A4-8F20-4F04-B718-29C851FAE78B}" dt="2022-03-22T11:07:47.951" v="1164" actId="478"/>
          <ac:picMkLst>
            <pc:docMk/>
            <pc:sldMk cId="3091231536" sldId="264"/>
            <ac:picMk id="10" creationId="{4528A63F-AA78-4D2B-BD5F-A905E91CAEA2}"/>
          </ac:picMkLst>
        </pc:picChg>
        <pc:picChg chg="del">
          <ac:chgData name="Konstantinos Leptokaropoulos" userId="2b04b09c-5493-4181-9178-a001746551f1" providerId="ADAL" clId="{86BE20A4-8F20-4F04-B718-29C851FAE78B}" dt="2022-03-22T11:07:47.951" v="1164" actId="478"/>
          <ac:picMkLst>
            <pc:docMk/>
            <pc:sldMk cId="3091231536" sldId="264"/>
            <ac:picMk id="11" creationId="{C324F296-1D6C-431D-BFAD-865ACE58980D}"/>
          </ac:picMkLst>
        </pc:picChg>
        <pc:picChg chg="del">
          <ac:chgData name="Konstantinos Leptokaropoulos" userId="2b04b09c-5493-4181-9178-a001746551f1" providerId="ADAL" clId="{86BE20A4-8F20-4F04-B718-29C851FAE78B}" dt="2022-03-22T11:07:47.951" v="1164" actId="478"/>
          <ac:picMkLst>
            <pc:docMk/>
            <pc:sldMk cId="3091231536" sldId="264"/>
            <ac:picMk id="12" creationId="{68477734-5C85-4515-9BA2-4E1679D53727}"/>
          </ac:picMkLst>
        </pc:picChg>
        <pc:picChg chg="del">
          <ac:chgData name="Konstantinos Leptokaropoulos" userId="2b04b09c-5493-4181-9178-a001746551f1" providerId="ADAL" clId="{86BE20A4-8F20-4F04-B718-29C851FAE78B}" dt="2022-03-22T11:07:47.951" v="1164" actId="478"/>
          <ac:picMkLst>
            <pc:docMk/>
            <pc:sldMk cId="3091231536" sldId="264"/>
            <ac:picMk id="15" creationId="{184E4FAC-8167-46BE-9AA1-3B16D62CE77E}"/>
          </ac:picMkLst>
        </pc:picChg>
      </pc:sldChg>
      <pc:sldChg chg="addSp delSp modSp add mod ord">
        <pc:chgData name="Konstantinos Leptokaropoulos" userId="2b04b09c-5493-4181-9178-a001746551f1" providerId="ADAL" clId="{86BE20A4-8F20-4F04-B718-29C851FAE78B}" dt="2022-03-22T11:41:55.275" v="2094"/>
        <pc:sldMkLst>
          <pc:docMk/>
          <pc:sldMk cId="1572374187" sldId="265"/>
        </pc:sldMkLst>
        <pc:spChg chg="mod">
          <ac:chgData name="Konstantinos Leptokaropoulos" userId="2b04b09c-5493-4181-9178-a001746551f1" providerId="ADAL" clId="{86BE20A4-8F20-4F04-B718-29C851FAE78B}" dt="2022-03-22T11:10:54.383" v="1256" actId="20577"/>
          <ac:spMkLst>
            <pc:docMk/>
            <pc:sldMk cId="1572374187" sldId="265"/>
            <ac:spMk id="2" creationId="{F9521669-0041-42E1-B12C-8086E48F4359}"/>
          </ac:spMkLst>
        </pc:spChg>
        <pc:spChg chg="del mod">
          <ac:chgData name="Konstantinos Leptokaropoulos" userId="2b04b09c-5493-4181-9178-a001746551f1" providerId="ADAL" clId="{86BE20A4-8F20-4F04-B718-29C851FAE78B}" dt="2022-03-22T11:10:55.562" v="1258"/>
          <ac:spMkLst>
            <pc:docMk/>
            <pc:sldMk cId="1572374187" sldId="265"/>
            <ac:spMk id="3" creationId="{3C7F2050-55F5-41AA-8A68-818BC4E7B0E1}"/>
          </ac:spMkLst>
        </pc:spChg>
        <pc:spChg chg="mod">
          <ac:chgData name="Konstantinos Leptokaropoulos" userId="2b04b09c-5493-4181-9178-a001746551f1" providerId="ADAL" clId="{86BE20A4-8F20-4F04-B718-29C851FAE78B}" dt="2022-03-22T11:41:55.275" v="2094"/>
          <ac:spMkLst>
            <pc:docMk/>
            <pc:sldMk cId="1572374187" sldId="265"/>
            <ac:spMk id="7" creationId="{5C56ECFF-B011-4FD2-8BBA-E8D389CF45B0}"/>
          </ac:spMkLst>
        </pc:spChg>
        <pc:spChg chg="add mod">
          <ac:chgData name="Konstantinos Leptokaropoulos" userId="2b04b09c-5493-4181-9178-a001746551f1" providerId="ADAL" clId="{86BE20A4-8F20-4F04-B718-29C851FAE78B}" dt="2022-03-22T11:20:03.086" v="1515" actId="14100"/>
          <ac:spMkLst>
            <pc:docMk/>
            <pc:sldMk cId="1572374187" sldId="265"/>
            <ac:spMk id="9" creationId="{0349C0F3-341D-4EB3-B709-9965B8501FB9}"/>
          </ac:spMkLst>
        </pc:spChg>
        <pc:picChg chg="add mod modCrop">
          <ac:chgData name="Konstantinos Leptokaropoulos" userId="2b04b09c-5493-4181-9178-a001746551f1" providerId="ADAL" clId="{86BE20A4-8F20-4F04-B718-29C851FAE78B}" dt="2022-03-22T11:20:04.755" v="1516" actId="1076"/>
          <ac:picMkLst>
            <pc:docMk/>
            <pc:sldMk cId="1572374187" sldId="265"/>
            <ac:picMk id="11" creationId="{9579EC46-E82E-4618-BBAA-62425696FF87}"/>
          </ac:picMkLst>
        </pc:picChg>
        <pc:picChg chg="add mod modCrop">
          <ac:chgData name="Konstantinos Leptokaropoulos" userId="2b04b09c-5493-4181-9178-a001746551f1" providerId="ADAL" clId="{86BE20A4-8F20-4F04-B718-29C851FAE78B}" dt="2022-03-22T11:20:11.739" v="1518" actId="1076"/>
          <ac:picMkLst>
            <pc:docMk/>
            <pc:sldMk cId="1572374187" sldId="265"/>
            <ac:picMk id="13" creationId="{A69041AC-3395-4A76-8F8A-D73E2411F36E}"/>
          </ac:picMkLst>
        </pc:picChg>
      </pc:sldChg>
      <pc:sldChg chg="addSp delSp modSp add mod">
        <pc:chgData name="Konstantinos Leptokaropoulos" userId="2b04b09c-5493-4181-9178-a001746551f1" providerId="ADAL" clId="{86BE20A4-8F20-4F04-B718-29C851FAE78B}" dt="2022-03-22T11:41:53.614" v="2093"/>
        <pc:sldMkLst>
          <pc:docMk/>
          <pc:sldMk cId="3296526323" sldId="266"/>
        </pc:sldMkLst>
        <pc:spChg chg="add mod">
          <ac:chgData name="Konstantinos Leptokaropoulos" userId="2b04b09c-5493-4181-9178-a001746551f1" providerId="ADAL" clId="{86BE20A4-8F20-4F04-B718-29C851FAE78B}" dt="2022-03-22T11:22:23.321" v="1601" actId="20577"/>
          <ac:spMkLst>
            <pc:docMk/>
            <pc:sldMk cId="3296526323" sldId="266"/>
            <ac:spMk id="3" creationId="{2CB39C87-73AA-4CE1-B7AF-EBB4BF1E1790}"/>
          </ac:spMkLst>
        </pc:spChg>
        <pc:spChg chg="mod">
          <ac:chgData name="Konstantinos Leptokaropoulos" userId="2b04b09c-5493-4181-9178-a001746551f1" providerId="ADAL" clId="{86BE20A4-8F20-4F04-B718-29C851FAE78B}" dt="2022-03-22T11:41:53.614" v="2093"/>
          <ac:spMkLst>
            <pc:docMk/>
            <pc:sldMk cId="3296526323" sldId="266"/>
            <ac:spMk id="7" creationId="{5C56ECFF-B011-4FD2-8BBA-E8D389CF45B0}"/>
          </ac:spMkLst>
        </pc:spChg>
        <pc:spChg chg="del">
          <ac:chgData name="Konstantinos Leptokaropoulos" userId="2b04b09c-5493-4181-9178-a001746551f1" providerId="ADAL" clId="{86BE20A4-8F20-4F04-B718-29C851FAE78B}" dt="2022-03-22T11:21:55.947" v="1524" actId="478"/>
          <ac:spMkLst>
            <pc:docMk/>
            <pc:sldMk cId="3296526323" sldId="266"/>
            <ac:spMk id="9" creationId="{0349C0F3-341D-4EB3-B709-9965B8501FB9}"/>
          </ac:spMkLst>
        </pc:spChg>
        <pc:picChg chg="add del mod">
          <ac:chgData name="Konstantinos Leptokaropoulos" userId="2b04b09c-5493-4181-9178-a001746551f1" providerId="ADAL" clId="{86BE20A4-8F20-4F04-B718-29C851FAE78B}" dt="2022-03-22T11:24:18.179" v="1680" actId="478"/>
          <ac:picMkLst>
            <pc:docMk/>
            <pc:sldMk cId="3296526323" sldId="266"/>
            <ac:picMk id="10" creationId="{75CD7E4C-7FAC-4CCA-9D92-3142DCED87DB}"/>
          </ac:picMkLst>
        </pc:picChg>
        <pc:picChg chg="del">
          <ac:chgData name="Konstantinos Leptokaropoulos" userId="2b04b09c-5493-4181-9178-a001746551f1" providerId="ADAL" clId="{86BE20A4-8F20-4F04-B718-29C851FAE78B}" dt="2022-03-22T11:21:54.120" v="1522" actId="478"/>
          <ac:picMkLst>
            <pc:docMk/>
            <pc:sldMk cId="3296526323" sldId="266"/>
            <ac:picMk id="11" creationId="{9579EC46-E82E-4618-BBAA-62425696FF87}"/>
          </ac:picMkLst>
        </pc:picChg>
        <pc:picChg chg="del">
          <ac:chgData name="Konstantinos Leptokaropoulos" userId="2b04b09c-5493-4181-9178-a001746551f1" providerId="ADAL" clId="{86BE20A4-8F20-4F04-B718-29C851FAE78B}" dt="2022-03-22T11:21:54.613" v="1523" actId="478"/>
          <ac:picMkLst>
            <pc:docMk/>
            <pc:sldMk cId="3296526323" sldId="266"/>
            <ac:picMk id="13" creationId="{A69041AC-3395-4A76-8F8A-D73E2411F36E}"/>
          </ac:picMkLst>
        </pc:picChg>
        <pc:picChg chg="add mod">
          <ac:chgData name="Konstantinos Leptokaropoulos" userId="2b04b09c-5493-4181-9178-a001746551f1" providerId="ADAL" clId="{86BE20A4-8F20-4F04-B718-29C851FAE78B}" dt="2022-03-22T11:25:52.284" v="1788" actId="29295"/>
          <ac:picMkLst>
            <pc:docMk/>
            <pc:sldMk cId="3296526323" sldId="266"/>
            <ac:picMk id="14" creationId="{765BCAAC-377F-4BE7-A8E1-EA8018A32E91}"/>
          </ac:picMkLst>
        </pc:picChg>
        <pc:picChg chg="add del mod">
          <ac:chgData name="Konstantinos Leptokaropoulos" userId="2b04b09c-5493-4181-9178-a001746551f1" providerId="ADAL" clId="{86BE20A4-8F20-4F04-B718-29C851FAE78B}" dt="2022-03-22T11:24:02.931" v="1675" actId="1076"/>
          <ac:picMkLst>
            <pc:docMk/>
            <pc:sldMk cId="3296526323" sldId="266"/>
            <ac:picMk id="2050" creationId="{57446449-7AF4-4B4B-AC48-CD9AE1137E70}"/>
          </ac:picMkLst>
        </pc:picChg>
        <pc:picChg chg="add del mod">
          <ac:chgData name="Konstantinos Leptokaropoulos" userId="2b04b09c-5493-4181-9178-a001746551f1" providerId="ADAL" clId="{86BE20A4-8F20-4F04-B718-29C851FAE78B}" dt="2022-03-22T11:24:03.340" v="1676"/>
          <ac:picMkLst>
            <pc:docMk/>
            <pc:sldMk cId="3296526323" sldId="266"/>
            <ac:picMk id="2052" creationId="{75CE52E4-773C-427E-80F4-AF367A92887C}"/>
          </ac:picMkLst>
        </pc:picChg>
      </pc:sldChg>
      <pc:sldChg chg="addSp delSp modSp add mod">
        <pc:chgData name="Konstantinos Leptokaropoulos" userId="2b04b09c-5493-4181-9178-a001746551f1" providerId="ADAL" clId="{86BE20A4-8F20-4F04-B718-29C851FAE78B}" dt="2022-03-22T11:41:49.024" v="2092" actId="20577"/>
        <pc:sldMkLst>
          <pc:docMk/>
          <pc:sldMk cId="595222250" sldId="267"/>
        </pc:sldMkLst>
        <pc:spChg chg="mod">
          <ac:chgData name="Konstantinos Leptokaropoulos" userId="2b04b09c-5493-4181-9178-a001746551f1" providerId="ADAL" clId="{86BE20A4-8F20-4F04-B718-29C851FAE78B}" dt="2022-03-22T11:26:47.992" v="1805" actId="20577"/>
          <ac:spMkLst>
            <pc:docMk/>
            <pc:sldMk cId="595222250" sldId="267"/>
            <ac:spMk id="2" creationId="{F9521669-0041-42E1-B12C-8086E48F4359}"/>
          </ac:spMkLst>
        </pc:spChg>
        <pc:spChg chg="del">
          <ac:chgData name="Konstantinos Leptokaropoulos" userId="2b04b09c-5493-4181-9178-a001746551f1" providerId="ADAL" clId="{86BE20A4-8F20-4F04-B718-29C851FAE78B}" dt="2022-03-22T11:26:39.068" v="1790" actId="478"/>
          <ac:spMkLst>
            <pc:docMk/>
            <pc:sldMk cId="595222250" sldId="267"/>
            <ac:spMk id="3" creationId="{2CB39C87-73AA-4CE1-B7AF-EBB4BF1E1790}"/>
          </ac:spMkLst>
        </pc:spChg>
        <pc:spChg chg="mod">
          <ac:chgData name="Konstantinos Leptokaropoulos" userId="2b04b09c-5493-4181-9178-a001746551f1" providerId="ADAL" clId="{86BE20A4-8F20-4F04-B718-29C851FAE78B}" dt="2022-03-22T11:41:49.024" v="2092" actId="20577"/>
          <ac:spMkLst>
            <pc:docMk/>
            <pc:sldMk cId="595222250" sldId="267"/>
            <ac:spMk id="7" creationId="{5C56ECFF-B011-4FD2-8BBA-E8D389CF45B0}"/>
          </ac:spMkLst>
        </pc:spChg>
        <pc:spChg chg="add del mod">
          <ac:chgData name="Konstantinos Leptokaropoulos" userId="2b04b09c-5493-4181-9178-a001746551f1" providerId="ADAL" clId="{86BE20A4-8F20-4F04-B718-29C851FAE78B}" dt="2022-03-22T11:40:34.559" v="2072" actId="478"/>
          <ac:spMkLst>
            <pc:docMk/>
            <pc:sldMk cId="595222250" sldId="267"/>
            <ac:spMk id="11" creationId="{170D7140-6320-4A62-80F7-3558845D57F4}"/>
          </ac:spMkLst>
        </pc:spChg>
        <pc:spChg chg="add mod">
          <ac:chgData name="Konstantinos Leptokaropoulos" userId="2b04b09c-5493-4181-9178-a001746551f1" providerId="ADAL" clId="{86BE20A4-8F20-4F04-B718-29C851FAE78B}" dt="2022-03-22T11:41:30.423" v="2082" actId="21"/>
          <ac:spMkLst>
            <pc:docMk/>
            <pc:sldMk cId="595222250" sldId="267"/>
            <ac:spMk id="12" creationId="{9CF8485C-45DA-4153-8DD7-DCD6AC8ECC20}"/>
          </ac:spMkLst>
        </pc:spChg>
        <pc:picChg chg="del">
          <ac:chgData name="Konstantinos Leptokaropoulos" userId="2b04b09c-5493-4181-9178-a001746551f1" providerId="ADAL" clId="{86BE20A4-8F20-4F04-B718-29C851FAE78B}" dt="2022-03-22T11:26:40.361" v="1792" actId="478"/>
          <ac:picMkLst>
            <pc:docMk/>
            <pc:sldMk cId="595222250" sldId="267"/>
            <ac:picMk id="14" creationId="{765BCAAC-377F-4BE7-A8E1-EA8018A32E91}"/>
          </ac:picMkLst>
        </pc:picChg>
        <pc:picChg chg="del">
          <ac:chgData name="Konstantinos Leptokaropoulos" userId="2b04b09c-5493-4181-9178-a001746551f1" providerId="ADAL" clId="{86BE20A4-8F20-4F04-B718-29C851FAE78B}" dt="2022-03-22T11:26:39.690" v="1791" actId="478"/>
          <ac:picMkLst>
            <pc:docMk/>
            <pc:sldMk cId="595222250" sldId="267"/>
            <ac:picMk id="2050" creationId="{57446449-7AF4-4B4B-AC48-CD9AE1137E70}"/>
          </ac:picMkLst>
        </pc:picChg>
      </pc:sldChg>
      <pc:sldChg chg="modSp add del mod">
        <pc:chgData name="Konstantinos Leptokaropoulos" userId="2b04b09c-5493-4181-9178-a001746551f1" providerId="ADAL" clId="{86BE20A4-8F20-4F04-B718-29C851FAE78B}" dt="2022-03-22T11:41:28.385" v="2080"/>
        <pc:sldMkLst>
          <pc:docMk/>
          <pc:sldMk cId="656022834" sldId="268"/>
        </pc:sldMkLst>
        <pc:spChg chg="mod">
          <ac:chgData name="Konstantinos Leptokaropoulos" userId="2b04b09c-5493-4181-9178-a001746551f1" providerId="ADAL" clId="{86BE20A4-8F20-4F04-B718-29C851FAE78B}" dt="2022-03-22T11:41:27.395" v="2078"/>
          <ac:spMkLst>
            <pc:docMk/>
            <pc:sldMk cId="656022834" sldId="268"/>
            <ac:spMk id="12" creationId="{9CF8485C-45DA-4153-8DD7-DCD6AC8ECC20}"/>
          </ac:spMkLst>
        </pc:spChg>
      </pc:sldChg>
      <pc:sldChg chg="addSp delSp modSp add mod modAnim">
        <pc:chgData name="Konstantinos Leptokaropoulos" userId="2b04b09c-5493-4181-9178-a001746551f1" providerId="ADAL" clId="{86BE20A4-8F20-4F04-B718-29C851FAE78B}" dt="2022-03-22T11:48:39.296" v="2346" actId="1076"/>
        <pc:sldMkLst>
          <pc:docMk/>
          <pc:sldMk cId="3582405166" sldId="268"/>
        </pc:sldMkLst>
        <pc:spChg chg="mod">
          <ac:chgData name="Konstantinos Leptokaropoulos" userId="2b04b09c-5493-4181-9178-a001746551f1" providerId="ADAL" clId="{86BE20A4-8F20-4F04-B718-29C851FAE78B}" dt="2022-03-22T11:42:38.003" v="2151" actId="20577"/>
          <ac:spMkLst>
            <pc:docMk/>
            <pc:sldMk cId="3582405166" sldId="268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86BE20A4-8F20-4F04-B718-29C851FAE78B}" dt="2022-03-22T11:42:52.456" v="2154" actId="108"/>
          <ac:spMkLst>
            <pc:docMk/>
            <pc:sldMk cId="3582405166" sldId="268"/>
            <ac:spMk id="7" creationId="{5C56ECFF-B011-4FD2-8BBA-E8D389CF45B0}"/>
          </ac:spMkLst>
        </pc:spChg>
        <pc:spChg chg="add mod">
          <ac:chgData name="Konstantinos Leptokaropoulos" userId="2b04b09c-5493-4181-9178-a001746551f1" providerId="ADAL" clId="{86BE20A4-8F20-4F04-B718-29C851FAE78B}" dt="2022-03-22T11:47:44.760" v="2341" actId="14100"/>
          <ac:spMkLst>
            <pc:docMk/>
            <pc:sldMk cId="3582405166" sldId="268"/>
            <ac:spMk id="8" creationId="{0A20CB92-4DC1-42C1-9A0A-8F4DF1E9F5DC}"/>
          </ac:spMkLst>
        </pc:spChg>
        <pc:spChg chg="add mod">
          <ac:chgData name="Konstantinos Leptokaropoulos" userId="2b04b09c-5493-4181-9178-a001746551f1" providerId="ADAL" clId="{86BE20A4-8F20-4F04-B718-29C851FAE78B}" dt="2022-03-22T11:48:29.098" v="2344" actId="1076"/>
          <ac:spMkLst>
            <pc:docMk/>
            <pc:sldMk cId="3582405166" sldId="268"/>
            <ac:spMk id="9" creationId="{BA46B811-2592-4231-B735-074FEF5A0A01}"/>
          </ac:spMkLst>
        </pc:spChg>
        <pc:spChg chg="add mod">
          <ac:chgData name="Konstantinos Leptokaropoulos" userId="2b04b09c-5493-4181-9178-a001746551f1" providerId="ADAL" clId="{86BE20A4-8F20-4F04-B718-29C851FAE78B}" dt="2022-03-22T11:48:39.296" v="2346" actId="1076"/>
          <ac:spMkLst>
            <pc:docMk/>
            <pc:sldMk cId="3582405166" sldId="268"/>
            <ac:spMk id="10" creationId="{76FB881A-1B0E-4C09-A7FE-79019EDC8A61}"/>
          </ac:spMkLst>
        </pc:spChg>
        <pc:spChg chg="add mod">
          <ac:chgData name="Konstantinos Leptokaropoulos" userId="2b04b09c-5493-4181-9178-a001746551f1" providerId="ADAL" clId="{86BE20A4-8F20-4F04-B718-29C851FAE78B}" dt="2022-03-22T11:48:37.840" v="2345" actId="1076"/>
          <ac:spMkLst>
            <pc:docMk/>
            <pc:sldMk cId="3582405166" sldId="268"/>
            <ac:spMk id="11" creationId="{4EBC630A-754D-44DD-8D98-30F568F27DDB}"/>
          </ac:spMkLst>
        </pc:spChg>
        <pc:spChg chg="del">
          <ac:chgData name="Konstantinos Leptokaropoulos" userId="2b04b09c-5493-4181-9178-a001746551f1" providerId="ADAL" clId="{86BE20A4-8F20-4F04-B718-29C851FAE78B}" dt="2022-03-22T11:42:41.958" v="2152" actId="478"/>
          <ac:spMkLst>
            <pc:docMk/>
            <pc:sldMk cId="3582405166" sldId="268"/>
            <ac:spMk id="12" creationId="{9CF8485C-45DA-4153-8DD7-DCD6AC8ECC20}"/>
          </ac:spMkLst>
        </pc:spChg>
      </pc:sldChg>
      <pc:sldChg chg="addSp modSp add mod modAnim">
        <pc:chgData name="Konstantinos Leptokaropoulos" userId="2b04b09c-5493-4181-9178-a001746551f1" providerId="ADAL" clId="{86BE20A4-8F20-4F04-B718-29C851FAE78B}" dt="2022-03-22T11:49:05.751" v="2349" actId="1076"/>
        <pc:sldMkLst>
          <pc:docMk/>
          <pc:sldMk cId="2224124920" sldId="269"/>
        </pc:sldMkLst>
        <pc:spChg chg="add mod">
          <ac:chgData name="Konstantinos Leptokaropoulos" userId="2b04b09c-5493-4181-9178-a001746551f1" providerId="ADAL" clId="{86BE20A4-8F20-4F04-B718-29C851FAE78B}" dt="2022-03-22T11:45:12.968" v="2334" actId="20577"/>
          <ac:spMkLst>
            <pc:docMk/>
            <pc:sldMk cId="2224124920" sldId="269"/>
            <ac:spMk id="3" creationId="{9BC0D219-F5FF-444C-AF57-2D9127B9F487}"/>
          </ac:spMkLst>
        </pc:spChg>
        <pc:spChg chg="add mod">
          <ac:chgData name="Konstantinos Leptokaropoulos" userId="2b04b09c-5493-4181-9178-a001746551f1" providerId="ADAL" clId="{86BE20A4-8F20-4F04-B718-29C851FAE78B}" dt="2022-03-22T11:49:05.751" v="2349" actId="1076"/>
          <ac:spMkLst>
            <pc:docMk/>
            <pc:sldMk cId="2224124920" sldId="269"/>
            <ac:spMk id="9" creationId="{05867B27-AB89-458B-8147-2923E1A63D96}"/>
          </ac:spMkLst>
        </pc:spChg>
        <pc:picChg chg="add mod">
          <ac:chgData name="Konstantinos Leptokaropoulos" userId="2b04b09c-5493-4181-9178-a001746551f1" providerId="ADAL" clId="{86BE20A4-8F20-4F04-B718-29C851FAE78B}" dt="2022-03-22T11:49:03.400" v="2348" actId="1076"/>
          <ac:picMkLst>
            <pc:docMk/>
            <pc:sldMk cId="2224124920" sldId="269"/>
            <ac:picMk id="8" creationId="{FA92095D-B8EF-4217-A0C3-C583366BFEC3}"/>
          </ac:picMkLst>
        </pc:picChg>
      </pc:sldChg>
      <pc:sldChg chg="addSp delSp modSp new mod modAnim">
        <pc:chgData name="Konstantinos Leptokaropoulos" userId="2b04b09c-5493-4181-9178-a001746551f1" providerId="ADAL" clId="{86BE20A4-8F20-4F04-B718-29C851FAE78B}" dt="2022-03-22T11:46:16.208" v="2338"/>
        <pc:sldMkLst>
          <pc:docMk/>
          <pc:sldMk cId="86517838" sldId="270"/>
        </pc:sldMkLst>
        <pc:spChg chg="del">
          <ac:chgData name="Konstantinos Leptokaropoulos" userId="2b04b09c-5493-4181-9178-a001746551f1" providerId="ADAL" clId="{86BE20A4-8F20-4F04-B718-29C851FAE78B}" dt="2022-03-22T11:45:43.748" v="2336" actId="478"/>
          <ac:spMkLst>
            <pc:docMk/>
            <pc:sldMk cId="86517838" sldId="270"/>
            <ac:spMk id="2" creationId="{AC8C2A07-50F6-4B2F-B8F3-19A9C320F41C}"/>
          </ac:spMkLst>
        </pc:spChg>
        <pc:spChg chg="del">
          <ac:chgData name="Konstantinos Leptokaropoulos" userId="2b04b09c-5493-4181-9178-a001746551f1" providerId="ADAL" clId="{86BE20A4-8F20-4F04-B718-29C851FAE78B}" dt="2022-03-22T11:45:45.904" v="2337" actId="478"/>
          <ac:spMkLst>
            <pc:docMk/>
            <pc:sldMk cId="86517838" sldId="270"/>
            <ac:spMk id="3" creationId="{312E693F-AB25-4B9C-88D4-850D9FADFF9F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8" creationId="{2FDB3647-F955-487B-858B-3F0DE99C75C9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9" creationId="{6114E99E-76F8-4389-ABFE-E55D004EF17B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0" creationId="{A4EE2666-C99E-420E-BDAF-39ED0771C6E0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1" creationId="{71A7D51B-56D4-41C6-BB91-BD2101181B7E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2" creationId="{906C1A2C-68BA-4694-9CDC-A40F96738043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3" creationId="{5EA24AB1-79DA-4D87-AA64-DFD7DA7F4C27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4" creationId="{8111A276-D337-47F7-A13C-08D9BB9D54E2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6" creationId="{A83A1423-7814-43EF-AEA7-861A66398DC1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7" creationId="{B5ABA548-429C-488E-92D4-78D666899B4A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8" creationId="{19FC0EDE-A42F-4C51-B25E-89C81E2F908F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19" creationId="{B3CFC4E3-1891-4363-B238-4FDD401CA7DA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20" creationId="{E5806DF5-7C79-4194-932E-063973EEACDF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21" creationId="{8BC95BDD-4463-4E96-BAED-BC5BFA2118F6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22" creationId="{270471A0-B144-41F3-9063-614ABD76E5A5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23" creationId="{032239C7-5853-4C29-BAEC-42A3C7E946C9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24" creationId="{EB552920-0CBB-4DF9-82FD-64A5A4B51E41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1" creationId="{E2002FDD-9F1E-4777-865A-EDC4652EAC49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2" creationId="{E23B716D-4A6B-412A-B230-BF008C6BA7EC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3" creationId="{F2B75425-E210-4790-88C6-47D9349C2469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4" creationId="{5BA85340-41CD-4988-800F-420020BC2038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5" creationId="{FC45EBAA-5877-472D-99C8-BCCE5E12AC1A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6" creationId="{AF71687E-853F-4819-8653-6F7D50589D97}"/>
          </ac:spMkLst>
        </pc:spChg>
        <pc:spChg chg="add mod">
          <ac:chgData name="Konstantinos Leptokaropoulos" userId="2b04b09c-5493-4181-9178-a001746551f1" providerId="ADAL" clId="{86BE20A4-8F20-4F04-B718-29C851FAE78B}" dt="2022-03-22T11:46:16.208" v="2338"/>
          <ac:spMkLst>
            <pc:docMk/>
            <pc:sldMk cId="86517838" sldId="270"/>
            <ac:spMk id="37" creationId="{690E432E-37F2-492D-B226-7A13A3734417}"/>
          </ac:spMkLst>
        </pc:sp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5" creationId="{A9375489-5EDF-4115-8F69-548C6FBC2A48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6" creationId="{7F09310D-9DFE-4769-BCE9-7FFB1DF48093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7" creationId="{0F2532F0-C9BF-454D-B74D-06511C2F6CAC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15" creationId="{B18950CB-D842-4709-A27F-D996E7B83F8C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25" creationId="{57C5D675-C3B3-492A-9D2F-91B654B623D5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26" creationId="{07EF01AC-8910-499D-AA01-C71C6E1DDBE1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27" creationId="{9F1FCA90-172C-4D2A-836F-F334ECA73DB2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28" creationId="{616AFCCE-B5D7-426E-8383-ECF84DC5E7DD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29" creationId="{80C86D85-B157-4C44-B7BB-A5D527C1B42C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30" creationId="{95F18953-4A56-45D5-86C0-6211D56DEAED}"/>
          </ac:picMkLst>
        </pc:picChg>
        <pc:picChg chg="add mod">
          <ac:chgData name="Konstantinos Leptokaropoulos" userId="2b04b09c-5493-4181-9178-a001746551f1" providerId="ADAL" clId="{86BE20A4-8F20-4F04-B718-29C851FAE78B}" dt="2022-03-22T11:46:16.208" v="2338"/>
          <ac:picMkLst>
            <pc:docMk/>
            <pc:sldMk cId="86517838" sldId="270"/>
            <ac:picMk id="38" creationId="{7340AC03-F5E4-4A76-A20C-DAA688D1CC4C}"/>
          </ac:picMkLst>
        </pc:picChg>
      </pc:sldChg>
      <pc:sldMasterChg chg="del addSldLayout delSldLayout">
        <pc:chgData name="Konstantinos Leptokaropoulos" userId="2b04b09c-5493-4181-9178-a001746551f1" providerId="ADAL" clId="{86BE20A4-8F20-4F04-B718-29C851FAE78B}" dt="2022-03-22T10:28:43.101" v="16" actId="47"/>
        <pc:sldMasterMkLst>
          <pc:docMk/>
          <pc:sldMasterMk cId="498643761" sldId="2147483648"/>
        </pc:sldMasterMkLst>
        <pc:sldLayoutChg chg="add del">
          <pc:chgData name="Konstantinos Leptokaropoulos" userId="2b04b09c-5493-4181-9178-a001746551f1" providerId="ADAL" clId="{86BE20A4-8F20-4F04-B718-29C851FAE78B}" dt="2022-03-22T10:28:43.101" v="16" actId="47"/>
          <pc:sldLayoutMkLst>
            <pc:docMk/>
            <pc:sldMasterMk cId="498643761" sldId="2147483648"/>
            <pc:sldLayoutMk cId="1666438358" sldId="2147483649"/>
          </pc:sldLayoutMkLst>
        </pc:sldLayoutChg>
      </pc:sldMasterChg>
    </pc:docChg>
  </pc:docChgLst>
  <pc:docChgLst>
    <pc:chgData name="Konstantinos Leptokaropoulos" userId="2b04b09c-5493-4181-9178-a001746551f1" providerId="ADAL" clId="{B48AA034-1B37-4994-B13A-D5221283EAB1}"/>
    <pc:docChg chg="undo custSel addSld delSld modSld">
      <pc:chgData name="Konstantinos Leptokaropoulos" userId="2b04b09c-5493-4181-9178-a001746551f1" providerId="ADAL" clId="{B48AA034-1B37-4994-B13A-D5221283EAB1}" dt="2022-03-29T09:27:14.738" v="1864"/>
      <pc:docMkLst>
        <pc:docMk/>
      </pc:docMkLst>
      <pc:sldChg chg="modSp mod">
        <pc:chgData name="Konstantinos Leptokaropoulos" userId="2b04b09c-5493-4181-9178-a001746551f1" providerId="ADAL" clId="{B48AA034-1B37-4994-B13A-D5221283EAB1}" dt="2022-03-29T08:03:57.556" v="1539" actId="113"/>
        <pc:sldMkLst>
          <pc:docMk/>
          <pc:sldMk cId="0" sldId="258"/>
        </pc:sldMkLst>
        <pc:spChg chg="mod">
          <ac:chgData name="Konstantinos Leptokaropoulos" userId="2b04b09c-5493-4181-9178-a001746551f1" providerId="ADAL" clId="{B48AA034-1B37-4994-B13A-D5221283EAB1}" dt="2022-03-29T08:03:57.556" v="1539" actId="113"/>
          <ac:spMkLst>
            <pc:docMk/>
            <pc:sldMk cId="0" sldId="258"/>
            <ac:spMk id="18" creationId="{2D5B3B67-2151-44AA-9114-E68906AC2539}"/>
          </ac:spMkLst>
        </pc:spChg>
      </pc:sldChg>
      <pc:sldChg chg="modSp mod">
        <pc:chgData name="Konstantinos Leptokaropoulos" userId="2b04b09c-5493-4181-9178-a001746551f1" providerId="ADAL" clId="{B48AA034-1B37-4994-B13A-D5221283EAB1}" dt="2022-03-29T08:06:05.848" v="1613" actId="20577"/>
        <pc:sldMkLst>
          <pc:docMk/>
          <pc:sldMk cId="217866266" sldId="259"/>
        </pc:sldMkLst>
        <pc:spChg chg="mod">
          <ac:chgData name="Konstantinos Leptokaropoulos" userId="2b04b09c-5493-4181-9178-a001746551f1" providerId="ADAL" clId="{B48AA034-1B37-4994-B13A-D5221283EAB1}" dt="2022-03-29T08:06:05.848" v="1613" actId="20577"/>
          <ac:spMkLst>
            <pc:docMk/>
            <pc:sldMk cId="217866266" sldId="259"/>
            <ac:spMk id="7" creationId="{619754A6-FE7C-4022-8861-E7EBAA186569}"/>
          </ac:spMkLst>
        </pc:spChg>
      </pc:sldChg>
      <pc:sldChg chg="addSp modSp mod modAnim">
        <pc:chgData name="Konstantinos Leptokaropoulos" userId="2b04b09c-5493-4181-9178-a001746551f1" providerId="ADAL" clId="{B48AA034-1B37-4994-B13A-D5221283EAB1}" dt="2022-03-29T08:06:00.530" v="1611" actId="20577"/>
        <pc:sldMkLst>
          <pc:docMk/>
          <pc:sldMk cId="912430917" sldId="260"/>
        </pc:sldMkLst>
        <pc:spChg chg="mod">
          <ac:chgData name="Konstantinos Leptokaropoulos" userId="2b04b09c-5493-4181-9178-a001746551f1" providerId="ADAL" clId="{B48AA034-1B37-4994-B13A-D5221283EAB1}" dt="2022-03-29T08:06:00.530" v="1611" actId="20577"/>
          <ac:spMkLst>
            <pc:docMk/>
            <pc:sldMk cId="912430917" sldId="260"/>
            <ac:spMk id="7" creationId="{5C56ECFF-B011-4FD2-8BBA-E8D389CF45B0}"/>
          </ac:spMkLst>
        </pc:spChg>
        <pc:spChg chg="mod">
          <ac:chgData name="Konstantinos Leptokaropoulos" userId="2b04b09c-5493-4181-9178-a001746551f1" providerId="ADAL" clId="{B48AA034-1B37-4994-B13A-D5221283EAB1}" dt="2022-03-29T07:12:15.833" v="1266" actId="404"/>
          <ac:spMkLst>
            <pc:docMk/>
            <pc:sldMk cId="912430917" sldId="260"/>
            <ac:spMk id="9" creationId="{CBF5D1B1-EF36-4CE8-858E-92FED849565E}"/>
          </ac:spMkLst>
        </pc:spChg>
        <pc:spChg chg="add mod">
          <ac:chgData name="Konstantinos Leptokaropoulos" userId="2b04b09c-5493-4181-9178-a001746551f1" providerId="ADAL" clId="{B48AA034-1B37-4994-B13A-D5221283EAB1}" dt="2022-03-29T07:12:21.239" v="1284" actId="1035"/>
          <ac:spMkLst>
            <pc:docMk/>
            <pc:sldMk cId="912430917" sldId="260"/>
            <ac:spMk id="11" creationId="{BE5430D4-43C9-459E-8DD2-D651AD030A3C}"/>
          </ac:spMkLst>
        </pc:spChg>
      </pc:sldChg>
      <pc:sldChg chg="addSp delSp modSp mod delAnim modAnim">
        <pc:chgData name="Konstantinos Leptokaropoulos" userId="2b04b09c-5493-4181-9178-a001746551f1" providerId="ADAL" clId="{B48AA034-1B37-4994-B13A-D5221283EAB1}" dt="2022-03-29T08:05:58.926" v="1608"/>
        <pc:sldMkLst>
          <pc:docMk/>
          <pc:sldMk cId="3296880051" sldId="262"/>
        </pc:sldMkLst>
        <pc:spChg chg="mod">
          <ac:chgData name="Konstantinos Leptokaropoulos" userId="2b04b09c-5493-4181-9178-a001746551f1" providerId="ADAL" clId="{B48AA034-1B37-4994-B13A-D5221283EAB1}" dt="2022-03-29T08:05:58.926" v="1608"/>
          <ac:spMkLst>
            <pc:docMk/>
            <pc:sldMk cId="3296880051" sldId="262"/>
            <ac:spMk id="7" creationId="{5C56ECFF-B011-4FD2-8BBA-E8D389CF45B0}"/>
          </ac:spMkLst>
        </pc:spChg>
        <pc:spChg chg="mod">
          <ac:chgData name="Konstantinos Leptokaropoulos" userId="2b04b09c-5493-4181-9178-a001746551f1" providerId="ADAL" clId="{B48AA034-1B37-4994-B13A-D5221283EAB1}" dt="2022-03-29T06:27:37.611" v="720" actId="207"/>
          <ac:spMkLst>
            <pc:docMk/>
            <pc:sldMk cId="3296880051" sldId="262"/>
            <ac:spMk id="12" creationId="{4A0B1292-B263-41E3-90CF-0ED5B39FB10D}"/>
          </ac:spMkLst>
        </pc:spChg>
        <pc:spChg chg="add mod">
          <ac:chgData name="Konstantinos Leptokaropoulos" userId="2b04b09c-5493-4181-9178-a001746551f1" providerId="ADAL" clId="{B48AA034-1B37-4994-B13A-D5221283EAB1}" dt="2022-03-29T06:30:44.689" v="723" actId="1076"/>
          <ac:spMkLst>
            <pc:docMk/>
            <pc:sldMk cId="3296880051" sldId="262"/>
            <ac:spMk id="15" creationId="{96D183C1-5D56-482E-902E-A98194B0AFE9}"/>
          </ac:spMkLst>
        </pc:spChg>
        <pc:spChg chg="mod">
          <ac:chgData name="Konstantinos Leptokaropoulos" userId="2b04b09c-5493-4181-9178-a001746551f1" providerId="ADAL" clId="{B48AA034-1B37-4994-B13A-D5221283EAB1}" dt="2022-03-29T07:28:44.539" v="1516" actId="1035"/>
          <ac:spMkLst>
            <pc:docMk/>
            <pc:sldMk cId="3296880051" sldId="262"/>
            <ac:spMk id="16" creationId="{50358E42-5B8B-401D-B251-95CDFFB6A1C6}"/>
          </ac:spMkLst>
        </pc:spChg>
        <pc:spChg chg="mod">
          <ac:chgData name="Konstantinos Leptokaropoulos" userId="2b04b09c-5493-4181-9178-a001746551f1" providerId="ADAL" clId="{B48AA034-1B37-4994-B13A-D5221283EAB1}" dt="2022-03-29T06:36:23.871" v="889"/>
          <ac:spMkLst>
            <pc:docMk/>
            <pc:sldMk cId="3296880051" sldId="262"/>
            <ac:spMk id="17" creationId="{BA49B48A-CAC0-4031-A5A7-31F526178B35}"/>
          </ac:spMkLst>
        </pc:spChg>
        <pc:spChg chg="del">
          <ac:chgData name="Konstantinos Leptokaropoulos" userId="2b04b09c-5493-4181-9178-a001746551f1" providerId="ADAL" clId="{B48AA034-1B37-4994-B13A-D5221283EAB1}" dt="2022-03-29T06:18:51.441" v="404" actId="21"/>
          <ac:spMkLst>
            <pc:docMk/>
            <pc:sldMk cId="3296880051" sldId="262"/>
            <ac:spMk id="23" creationId="{F7366259-56EE-446D-94C4-67B467F95AC3}"/>
          </ac:spMkLst>
        </pc:spChg>
        <pc:picChg chg="add del mod modCrop">
          <ac:chgData name="Konstantinos Leptokaropoulos" userId="2b04b09c-5493-4181-9178-a001746551f1" providerId="ADAL" clId="{B48AA034-1B37-4994-B13A-D5221283EAB1}" dt="2022-03-29T06:19:15.806" v="460" actId="478"/>
          <ac:picMkLst>
            <pc:docMk/>
            <pc:sldMk cId="3296880051" sldId="262"/>
            <ac:picMk id="9" creationId="{398E5CD1-CEA0-42E5-84BC-1945DB9521BF}"/>
          </ac:picMkLst>
        </pc:picChg>
        <pc:picChg chg="add mod">
          <ac:chgData name="Konstantinos Leptokaropoulos" userId="2b04b09c-5493-4181-9178-a001746551f1" providerId="ADAL" clId="{B48AA034-1B37-4994-B13A-D5221283EAB1}" dt="2022-03-29T06:20:56.382" v="625" actId="1037"/>
          <ac:picMkLst>
            <pc:docMk/>
            <pc:sldMk cId="3296880051" sldId="262"/>
            <ac:picMk id="11" creationId="{4C33B45A-14FB-47DB-A9DA-CDA34DA2A592}"/>
          </ac:picMkLst>
        </pc:picChg>
        <pc:picChg chg="add del mod">
          <ac:chgData name="Konstantinos Leptokaropoulos" userId="2b04b09c-5493-4181-9178-a001746551f1" providerId="ADAL" clId="{B48AA034-1B37-4994-B13A-D5221283EAB1}" dt="2022-03-29T06:26:58.248" v="682" actId="21"/>
          <ac:picMkLst>
            <pc:docMk/>
            <pc:sldMk cId="3296880051" sldId="262"/>
            <ac:picMk id="20" creationId="{CABA0828-0782-4996-95BB-53E90CA02E62}"/>
          </ac:picMkLst>
        </pc:picChg>
        <pc:picChg chg="add mod">
          <ac:chgData name="Konstantinos Leptokaropoulos" userId="2b04b09c-5493-4181-9178-a001746551f1" providerId="ADAL" clId="{B48AA034-1B37-4994-B13A-D5221283EAB1}" dt="2022-03-29T07:25:58.576" v="1491" actId="14100"/>
          <ac:picMkLst>
            <pc:docMk/>
            <pc:sldMk cId="3296880051" sldId="262"/>
            <ac:picMk id="25" creationId="{25F89BC0-D152-4E0B-BB37-EF22BBE7F1A5}"/>
          </ac:picMkLst>
        </pc:picChg>
        <pc:picChg chg="add mod">
          <ac:chgData name="Konstantinos Leptokaropoulos" userId="2b04b09c-5493-4181-9178-a001746551f1" providerId="ADAL" clId="{B48AA034-1B37-4994-B13A-D5221283EAB1}" dt="2022-03-29T07:26:04.469" v="1494" actId="14100"/>
          <ac:picMkLst>
            <pc:docMk/>
            <pc:sldMk cId="3296880051" sldId="262"/>
            <ac:picMk id="26" creationId="{1247165F-DF15-4F56-AF4A-81896217DA42}"/>
          </ac:picMkLst>
        </pc:picChg>
      </pc:sldChg>
      <pc:sldChg chg="addSp modSp mod modAnim">
        <pc:chgData name="Konstantinos Leptokaropoulos" userId="2b04b09c-5493-4181-9178-a001746551f1" providerId="ADAL" clId="{B48AA034-1B37-4994-B13A-D5221283EAB1}" dt="2022-03-29T08:07:16.907" v="1614"/>
        <pc:sldMkLst>
          <pc:docMk/>
          <pc:sldMk cId="1234808910" sldId="263"/>
        </pc:sldMkLst>
        <pc:spChg chg="mod">
          <ac:chgData name="Konstantinos Leptokaropoulos" userId="2b04b09c-5493-4181-9178-a001746551f1" providerId="ADAL" clId="{B48AA034-1B37-4994-B13A-D5221283EAB1}" dt="2022-03-29T06:33:40.454" v="818" actId="1035"/>
          <ac:spMkLst>
            <pc:docMk/>
            <pc:sldMk cId="1234808910" sldId="263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B48AA034-1B37-4994-B13A-D5221283EAB1}" dt="2022-03-29T08:05:57.699" v="1605"/>
          <ac:spMkLst>
            <pc:docMk/>
            <pc:sldMk cId="1234808910" sldId="263"/>
            <ac:spMk id="7" creationId="{5C56ECFF-B011-4FD2-8BBA-E8D389CF45B0}"/>
          </ac:spMkLst>
        </pc:spChg>
        <pc:spChg chg="mod">
          <ac:chgData name="Konstantinos Leptokaropoulos" userId="2b04b09c-5493-4181-9178-a001746551f1" providerId="ADAL" clId="{B48AA034-1B37-4994-B13A-D5221283EAB1}" dt="2022-03-29T06:33:15.642" v="797" actId="207"/>
          <ac:spMkLst>
            <pc:docMk/>
            <pc:sldMk cId="1234808910" sldId="263"/>
            <ac:spMk id="16" creationId="{7FE6C8A9-1958-4C71-9028-00605063B635}"/>
          </ac:spMkLst>
        </pc:spChg>
        <pc:spChg chg="mod">
          <ac:chgData name="Konstantinos Leptokaropoulos" userId="2b04b09c-5493-4181-9178-a001746551f1" providerId="ADAL" clId="{B48AA034-1B37-4994-B13A-D5221283EAB1}" dt="2022-03-29T06:33:23.063" v="799" actId="207"/>
          <ac:spMkLst>
            <pc:docMk/>
            <pc:sldMk cId="1234808910" sldId="263"/>
            <ac:spMk id="17" creationId="{45E6F400-D085-43EE-87EB-A860CED854E7}"/>
          </ac:spMkLst>
        </pc:spChg>
        <pc:spChg chg="mod">
          <ac:chgData name="Konstantinos Leptokaropoulos" userId="2b04b09c-5493-4181-9178-a001746551f1" providerId="ADAL" clId="{B48AA034-1B37-4994-B13A-D5221283EAB1}" dt="2022-03-29T06:33:27.577" v="801" actId="207"/>
          <ac:spMkLst>
            <pc:docMk/>
            <pc:sldMk cId="1234808910" sldId="263"/>
            <ac:spMk id="18" creationId="{2C4F32DB-D0BA-46E2-A4E9-DE1C177A17A8}"/>
          </ac:spMkLst>
        </pc:spChg>
        <pc:spChg chg="mod">
          <ac:chgData name="Konstantinos Leptokaropoulos" userId="2b04b09c-5493-4181-9178-a001746551f1" providerId="ADAL" clId="{B48AA034-1B37-4994-B13A-D5221283EAB1}" dt="2022-03-29T06:33:32.073" v="803" actId="207"/>
          <ac:spMkLst>
            <pc:docMk/>
            <pc:sldMk cId="1234808910" sldId="263"/>
            <ac:spMk id="19" creationId="{06AAFEB4-F57F-48D7-A558-F7D54A3F97D1}"/>
          </ac:spMkLst>
        </pc:spChg>
        <pc:picChg chg="add mod">
          <ac:chgData name="Konstantinos Leptokaropoulos" userId="2b04b09c-5493-4181-9178-a001746551f1" providerId="ADAL" clId="{B48AA034-1B37-4994-B13A-D5221283EAB1}" dt="2022-03-29T06:32:38.939" v="792" actId="1038"/>
          <ac:picMkLst>
            <pc:docMk/>
            <pc:sldMk cId="1234808910" sldId="263"/>
            <ac:picMk id="25" creationId="{48014E60-77BD-4107-BA05-B76510DC3635}"/>
          </ac:picMkLst>
        </pc:picChg>
      </pc:sldChg>
      <pc:sldChg chg="addSp delSp modSp mod addAnim delAnim modAnim">
        <pc:chgData name="Konstantinos Leptokaropoulos" userId="2b04b09c-5493-4181-9178-a001746551f1" providerId="ADAL" clId="{B48AA034-1B37-4994-B13A-D5221283EAB1}" dt="2022-03-29T08:07:24.702" v="1616" actId="478"/>
        <pc:sldMkLst>
          <pc:docMk/>
          <pc:sldMk cId="3091231536" sldId="264"/>
        </pc:sldMkLst>
        <pc:spChg chg="mod">
          <ac:chgData name="Konstantinos Leptokaropoulos" userId="2b04b09c-5493-4181-9178-a001746551f1" providerId="ADAL" clId="{B48AA034-1B37-4994-B13A-D5221283EAB1}" dt="2022-03-29T06:31:08.635" v="728" actId="14100"/>
          <ac:spMkLst>
            <pc:docMk/>
            <pc:sldMk cId="3091231536" sldId="264"/>
            <ac:spMk id="3" creationId="{3C7F2050-55F5-41AA-8A68-818BC4E7B0E1}"/>
          </ac:spMkLst>
        </pc:spChg>
        <pc:spChg chg="mod">
          <ac:chgData name="Konstantinos Leptokaropoulos" userId="2b04b09c-5493-4181-9178-a001746551f1" providerId="ADAL" clId="{B48AA034-1B37-4994-B13A-D5221283EAB1}" dt="2022-03-29T08:05:57.915" v="1606"/>
          <ac:spMkLst>
            <pc:docMk/>
            <pc:sldMk cId="3091231536" sldId="264"/>
            <ac:spMk id="7" creationId="{5C56ECFF-B011-4FD2-8BBA-E8D389CF45B0}"/>
          </ac:spMkLst>
        </pc:spChg>
        <pc:picChg chg="add del mod">
          <ac:chgData name="Konstantinos Leptokaropoulos" userId="2b04b09c-5493-4181-9178-a001746551f1" providerId="ADAL" clId="{B48AA034-1B37-4994-B13A-D5221283EAB1}" dt="2022-03-29T08:07:24.702" v="1616" actId="478"/>
          <ac:picMkLst>
            <pc:docMk/>
            <pc:sldMk cId="3091231536" sldId="264"/>
            <ac:picMk id="15" creationId="{F8CD0A5B-068E-4E4E-99D3-61633ABFBCBE}"/>
          </ac:picMkLst>
        </pc:picChg>
      </pc:sldChg>
      <pc:sldChg chg="modSp mod">
        <pc:chgData name="Konstantinos Leptokaropoulos" userId="2b04b09c-5493-4181-9178-a001746551f1" providerId="ADAL" clId="{B48AA034-1B37-4994-B13A-D5221283EAB1}" dt="2022-03-29T08:05:57.300" v="1603" actId="20577"/>
        <pc:sldMkLst>
          <pc:docMk/>
          <pc:sldMk cId="1572374187" sldId="265"/>
        </pc:sldMkLst>
        <pc:spChg chg="mod">
          <ac:chgData name="Konstantinos Leptokaropoulos" userId="2b04b09c-5493-4181-9178-a001746551f1" providerId="ADAL" clId="{B48AA034-1B37-4994-B13A-D5221283EAB1}" dt="2022-03-29T06:37:08.601" v="920" actId="20577"/>
          <ac:spMkLst>
            <pc:docMk/>
            <pc:sldMk cId="1572374187" sldId="265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B48AA034-1B37-4994-B13A-D5221283EAB1}" dt="2022-03-29T08:05:57.300" v="1603" actId="20577"/>
          <ac:spMkLst>
            <pc:docMk/>
            <pc:sldMk cId="1572374187" sldId="265"/>
            <ac:spMk id="7" creationId="{5C56ECFF-B011-4FD2-8BBA-E8D389CF45B0}"/>
          </ac:spMkLst>
        </pc:spChg>
        <pc:picChg chg="mod">
          <ac:chgData name="Konstantinos Leptokaropoulos" userId="2b04b09c-5493-4181-9178-a001746551f1" providerId="ADAL" clId="{B48AA034-1B37-4994-B13A-D5221283EAB1}" dt="2022-03-29T07:20:49.350" v="1424" actId="1035"/>
          <ac:picMkLst>
            <pc:docMk/>
            <pc:sldMk cId="1572374187" sldId="265"/>
            <ac:picMk id="10" creationId="{05D2476D-956C-48F6-A80A-05A1EACC0D21}"/>
          </ac:picMkLst>
        </pc:picChg>
        <pc:picChg chg="mod">
          <ac:chgData name="Konstantinos Leptokaropoulos" userId="2b04b09c-5493-4181-9178-a001746551f1" providerId="ADAL" clId="{B48AA034-1B37-4994-B13A-D5221283EAB1}" dt="2022-03-29T07:21:07.719" v="1438" actId="1038"/>
          <ac:picMkLst>
            <pc:docMk/>
            <pc:sldMk cId="1572374187" sldId="265"/>
            <ac:picMk id="20" creationId="{F6FBA6C6-EB8C-45B5-8340-9A10532828DA}"/>
          </ac:picMkLst>
        </pc:picChg>
        <pc:picChg chg="mod">
          <ac:chgData name="Konstantinos Leptokaropoulos" userId="2b04b09c-5493-4181-9178-a001746551f1" providerId="ADAL" clId="{B48AA034-1B37-4994-B13A-D5221283EAB1}" dt="2022-03-29T07:21:01.741" v="1426" actId="14100"/>
          <ac:picMkLst>
            <pc:docMk/>
            <pc:sldMk cId="1572374187" sldId="265"/>
            <ac:picMk id="24" creationId="{428C907B-FFC3-4476-814D-55C1CEA14491}"/>
          </ac:picMkLst>
        </pc:picChg>
      </pc:sldChg>
      <pc:sldChg chg="modSp mod">
        <pc:chgData name="Konstantinos Leptokaropoulos" userId="2b04b09c-5493-4181-9178-a001746551f1" providerId="ADAL" clId="{B48AA034-1B37-4994-B13A-D5221283EAB1}" dt="2022-03-29T07:22:07.603" v="1440"/>
        <pc:sldMkLst>
          <pc:docMk/>
          <pc:sldMk cId="595222250" sldId="267"/>
        </pc:sldMkLst>
        <pc:spChg chg="mod">
          <ac:chgData name="Konstantinos Leptokaropoulos" userId="2b04b09c-5493-4181-9178-a001746551f1" providerId="ADAL" clId="{B48AA034-1B37-4994-B13A-D5221283EAB1}" dt="2022-03-29T06:37:18.623" v="921"/>
          <ac:spMkLst>
            <pc:docMk/>
            <pc:sldMk cId="595222250" sldId="267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B48AA034-1B37-4994-B13A-D5221283EAB1}" dt="2022-03-29T07:22:07.603" v="1440"/>
          <ac:spMkLst>
            <pc:docMk/>
            <pc:sldMk cId="595222250" sldId="267"/>
            <ac:spMk id="12" creationId="{9CF8485C-45DA-4153-8DD7-DCD6AC8ECC20}"/>
          </ac:spMkLst>
        </pc:spChg>
        <pc:spChg chg="mod">
          <ac:chgData name="Konstantinos Leptokaropoulos" userId="2b04b09c-5493-4181-9178-a001746551f1" providerId="ADAL" clId="{B48AA034-1B37-4994-B13A-D5221283EAB1}" dt="2022-03-29T07:16:50.183" v="1401" actId="1037"/>
          <ac:spMkLst>
            <pc:docMk/>
            <pc:sldMk cId="595222250" sldId="267"/>
            <ac:spMk id="13" creationId="{8DA38DB2-A4C4-4F26-8389-304A7EC0938C}"/>
          </ac:spMkLst>
        </pc:spChg>
        <pc:spChg chg="mod">
          <ac:chgData name="Konstantinos Leptokaropoulos" userId="2b04b09c-5493-4181-9178-a001746551f1" providerId="ADAL" clId="{B48AA034-1B37-4994-B13A-D5221283EAB1}" dt="2022-03-29T06:40:09.850" v="996" actId="1035"/>
          <ac:spMkLst>
            <pc:docMk/>
            <pc:sldMk cId="595222250" sldId="267"/>
            <ac:spMk id="14" creationId="{309F4638-535B-483D-AA6B-DE1508EFBA45}"/>
          </ac:spMkLst>
        </pc:spChg>
        <pc:picChg chg="mod">
          <ac:chgData name="Konstantinos Leptokaropoulos" userId="2b04b09c-5493-4181-9178-a001746551f1" providerId="ADAL" clId="{B48AA034-1B37-4994-B13A-D5221283EAB1}" dt="2022-03-29T07:16:44.759" v="1386" actId="1038"/>
          <ac:picMkLst>
            <pc:docMk/>
            <pc:sldMk cId="595222250" sldId="267"/>
            <ac:picMk id="8" creationId="{316BFB1F-E790-4A3C-89B3-D2B665728CC5}"/>
          </ac:picMkLst>
        </pc:picChg>
        <pc:picChg chg="mod">
          <ac:chgData name="Konstantinos Leptokaropoulos" userId="2b04b09c-5493-4181-9178-a001746551f1" providerId="ADAL" clId="{B48AA034-1B37-4994-B13A-D5221283EAB1}" dt="2022-03-29T07:17:02.417" v="1407" actId="1038"/>
          <ac:picMkLst>
            <pc:docMk/>
            <pc:sldMk cId="595222250" sldId="267"/>
            <ac:picMk id="10" creationId="{CA2E6AE8-6268-45C9-96E5-92F20C9BF8CF}"/>
          </ac:picMkLst>
        </pc:picChg>
      </pc:sldChg>
      <pc:sldChg chg="modSp">
        <pc:chgData name="Konstantinos Leptokaropoulos" userId="2b04b09c-5493-4181-9178-a001746551f1" providerId="ADAL" clId="{B48AA034-1B37-4994-B13A-D5221283EAB1}" dt="2022-03-29T06:41:00.738" v="1015" actId="20577"/>
        <pc:sldMkLst>
          <pc:docMk/>
          <pc:sldMk cId="3582405166" sldId="268"/>
        </pc:sldMkLst>
        <pc:spChg chg="mod">
          <ac:chgData name="Konstantinos Leptokaropoulos" userId="2b04b09c-5493-4181-9178-a001746551f1" providerId="ADAL" clId="{B48AA034-1B37-4994-B13A-D5221283EAB1}" dt="2022-03-29T06:41:00.738" v="1015" actId="20577"/>
          <ac:spMkLst>
            <pc:docMk/>
            <pc:sldMk cId="3582405166" sldId="268"/>
            <ac:spMk id="10" creationId="{80D06578-9F03-4F69-B587-C4755DC3D82F}"/>
          </ac:spMkLst>
        </pc:spChg>
      </pc:sldChg>
      <pc:sldChg chg="addSp delSp modSp mod delAnim">
        <pc:chgData name="Konstantinos Leptokaropoulos" userId="2b04b09c-5493-4181-9178-a001746551f1" providerId="ADAL" clId="{B48AA034-1B37-4994-B13A-D5221283EAB1}" dt="2022-03-29T07:28:12.266" v="1502" actId="6549"/>
        <pc:sldMkLst>
          <pc:docMk/>
          <pc:sldMk cId="2224124920" sldId="269"/>
        </pc:sldMkLst>
        <pc:spChg chg="mod">
          <ac:chgData name="Konstantinos Leptokaropoulos" userId="2b04b09c-5493-4181-9178-a001746551f1" providerId="ADAL" clId="{B48AA034-1B37-4994-B13A-D5221283EAB1}" dt="2022-03-29T07:28:12.266" v="1502" actId="6549"/>
          <ac:spMkLst>
            <pc:docMk/>
            <pc:sldMk cId="2224124920" sldId="269"/>
            <ac:spMk id="2" creationId="{F9521669-0041-42E1-B12C-8086E48F4359}"/>
          </ac:spMkLst>
        </pc:spChg>
        <pc:spChg chg="add del mod">
          <ac:chgData name="Konstantinos Leptokaropoulos" userId="2b04b09c-5493-4181-9178-a001746551f1" providerId="ADAL" clId="{B48AA034-1B37-4994-B13A-D5221283EAB1}" dt="2022-03-29T07:11:10.967" v="1243" actId="21"/>
          <ac:spMkLst>
            <pc:docMk/>
            <pc:sldMk cId="2224124920" sldId="269"/>
            <ac:spMk id="3" creationId="{38817473-147F-4B9F-BA2A-6AB7D3B8C4ED}"/>
          </ac:spMkLst>
        </pc:spChg>
        <pc:spChg chg="mod">
          <ac:chgData name="Konstantinos Leptokaropoulos" userId="2b04b09c-5493-4181-9178-a001746551f1" providerId="ADAL" clId="{B48AA034-1B37-4994-B13A-D5221283EAB1}" dt="2022-03-29T07:27:36.787" v="1495" actId="20577"/>
          <ac:spMkLst>
            <pc:docMk/>
            <pc:sldMk cId="2224124920" sldId="269"/>
            <ac:spMk id="14" creationId="{A23E074C-8140-4FB7-B503-1B39E06830A8}"/>
          </ac:spMkLst>
        </pc:spChg>
        <pc:picChg chg="add mod ord">
          <ac:chgData name="Konstantinos Leptokaropoulos" userId="2b04b09c-5493-4181-9178-a001746551f1" providerId="ADAL" clId="{B48AA034-1B37-4994-B13A-D5221283EAB1}" dt="2022-03-29T07:11:28.238" v="1262" actId="1037"/>
          <ac:picMkLst>
            <pc:docMk/>
            <pc:sldMk cId="2224124920" sldId="269"/>
            <ac:picMk id="7" creationId="{69EAB180-C45D-443F-991F-856247A8B925}"/>
          </ac:picMkLst>
        </pc:picChg>
        <pc:picChg chg="del">
          <ac:chgData name="Konstantinos Leptokaropoulos" userId="2b04b09c-5493-4181-9178-a001746551f1" providerId="ADAL" clId="{B48AA034-1B37-4994-B13A-D5221283EAB1}" dt="2022-03-29T07:11:10.967" v="1243" actId="21"/>
          <ac:picMkLst>
            <pc:docMk/>
            <pc:sldMk cId="2224124920" sldId="269"/>
            <ac:picMk id="8" creationId="{FA92095D-B8EF-4217-A0C3-C583366BFEC3}"/>
          </ac:picMkLst>
        </pc:picChg>
      </pc:sldChg>
      <pc:sldChg chg="modAnim">
        <pc:chgData name="Konstantinos Leptokaropoulos" userId="2b04b09c-5493-4181-9178-a001746551f1" providerId="ADAL" clId="{B48AA034-1B37-4994-B13A-D5221283EAB1}" dt="2022-03-28T11:00:20.788" v="44"/>
        <pc:sldMkLst>
          <pc:docMk/>
          <pc:sldMk cId="3274552297" sldId="271"/>
        </pc:sldMkLst>
      </pc:sldChg>
      <pc:sldChg chg="addSp delSp modSp mod modAnim">
        <pc:chgData name="Konstantinos Leptokaropoulos" userId="2b04b09c-5493-4181-9178-a001746551f1" providerId="ADAL" clId="{B48AA034-1B37-4994-B13A-D5221283EAB1}" dt="2022-03-28T14:12:07.623" v="400" actId="6549"/>
        <pc:sldMkLst>
          <pc:docMk/>
          <pc:sldMk cId="2102310920" sldId="272"/>
        </pc:sldMkLst>
        <pc:spChg chg="add del mod">
          <ac:chgData name="Konstantinos Leptokaropoulos" userId="2b04b09c-5493-4181-9178-a001746551f1" providerId="ADAL" clId="{B48AA034-1B37-4994-B13A-D5221283EAB1}" dt="2022-03-28T11:55:41.307" v="66"/>
          <ac:spMkLst>
            <pc:docMk/>
            <pc:sldMk cId="2102310920" sldId="272"/>
            <ac:spMk id="8" creationId="{34F5CD70-8D77-43B7-BDC5-ED6B8AA20C39}"/>
          </ac:spMkLst>
        </pc:spChg>
        <pc:spChg chg="add mod">
          <ac:chgData name="Konstantinos Leptokaropoulos" userId="2b04b09c-5493-4181-9178-a001746551f1" providerId="ADAL" clId="{B48AA034-1B37-4994-B13A-D5221283EAB1}" dt="2022-03-28T11:56:45.663" v="156" actId="1037"/>
          <ac:spMkLst>
            <pc:docMk/>
            <pc:sldMk cId="2102310920" sldId="272"/>
            <ac:spMk id="13" creationId="{1AA6D630-2D4E-41D4-A202-8B7B42926370}"/>
          </ac:spMkLst>
        </pc:spChg>
        <pc:spChg chg="mod">
          <ac:chgData name="Konstantinos Leptokaropoulos" userId="2b04b09c-5493-4181-9178-a001746551f1" providerId="ADAL" clId="{B48AA034-1B37-4994-B13A-D5221283EAB1}" dt="2022-03-28T14:12:07.623" v="400" actId="6549"/>
          <ac:spMkLst>
            <pc:docMk/>
            <pc:sldMk cId="2102310920" sldId="272"/>
            <ac:spMk id="15" creationId="{02F830D6-E303-4048-86F5-D1AF04D1A420}"/>
          </ac:spMkLst>
        </pc:spChg>
        <pc:spChg chg="add mod">
          <ac:chgData name="Konstantinos Leptokaropoulos" userId="2b04b09c-5493-4181-9178-a001746551f1" providerId="ADAL" clId="{B48AA034-1B37-4994-B13A-D5221283EAB1}" dt="2022-03-28T12:02:17.690" v="275" actId="1036"/>
          <ac:spMkLst>
            <pc:docMk/>
            <pc:sldMk cId="2102310920" sldId="272"/>
            <ac:spMk id="16" creationId="{F36075C8-04B8-4B99-9309-64F9727C8836}"/>
          </ac:spMkLst>
        </pc:spChg>
        <pc:picChg chg="add mod ord modCrop">
          <ac:chgData name="Konstantinos Leptokaropoulos" userId="2b04b09c-5493-4181-9178-a001746551f1" providerId="ADAL" clId="{B48AA034-1B37-4994-B13A-D5221283EAB1}" dt="2022-03-28T12:01:49.495" v="264" actId="1440"/>
          <ac:picMkLst>
            <pc:docMk/>
            <pc:sldMk cId="2102310920" sldId="272"/>
            <ac:picMk id="7" creationId="{3F258E58-F65F-4EFD-B80B-2875F1B96184}"/>
          </ac:picMkLst>
        </pc:picChg>
        <pc:picChg chg="mod">
          <ac:chgData name="Konstantinos Leptokaropoulos" userId="2b04b09c-5493-4181-9178-a001746551f1" providerId="ADAL" clId="{B48AA034-1B37-4994-B13A-D5221283EAB1}" dt="2022-03-28T12:01:34.384" v="262" actId="1037"/>
          <ac:picMkLst>
            <pc:docMk/>
            <pc:sldMk cId="2102310920" sldId="272"/>
            <ac:picMk id="12" creationId="{62D97EBB-BC73-43FD-B486-70C43EDBDB8C}"/>
          </ac:picMkLst>
        </pc:picChg>
      </pc:sldChg>
      <pc:sldChg chg="delSp modSp mod delAnim">
        <pc:chgData name="Konstantinos Leptokaropoulos" userId="2b04b09c-5493-4181-9178-a001746551f1" providerId="ADAL" clId="{B48AA034-1B37-4994-B13A-D5221283EAB1}" dt="2022-03-29T07:13:59.530" v="1310" actId="5793"/>
        <pc:sldMkLst>
          <pc:docMk/>
          <pc:sldMk cId="1323863131" sldId="273"/>
        </pc:sldMkLst>
        <pc:spChg chg="mod">
          <ac:chgData name="Konstantinos Leptokaropoulos" userId="2b04b09c-5493-4181-9178-a001746551f1" providerId="ADAL" clId="{B48AA034-1B37-4994-B13A-D5221283EAB1}" dt="2022-03-29T06:56:53.540" v="1019"/>
          <ac:spMkLst>
            <pc:docMk/>
            <pc:sldMk cId="1323863131" sldId="273"/>
            <ac:spMk id="2" creationId="{D2FE0E43-6C13-4602-B6E5-378279A674E1}"/>
          </ac:spMkLst>
        </pc:spChg>
        <pc:spChg chg="mod">
          <ac:chgData name="Konstantinos Leptokaropoulos" userId="2b04b09c-5493-4181-9178-a001746551f1" providerId="ADAL" clId="{B48AA034-1B37-4994-B13A-D5221283EAB1}" dt="2022-03-29T07:13:59.530" v="1310" actId="5793"/>
          <ac:spMkLst>
            <pc:docMk/>
            <pc:sldMk cId="1323863131" sldId="273"/>
            <ac:spMk id="9" creationId="{F9B00DA0-860D-4945-AE34-C212EF082046}"/>
          </ac:spMkLst>
        </pc:spChg>
        <pc:spChg chg="del mod">
          <ac:chgData name="Konstantinos Leptokaropoulos" userId="2b04b09c-5493-4181-9178-a001746551f1" providerId="ADAL" clId="{B48AA034-1B37-4994-B13A-D5221283EAB1}" dt="2022-03-29T07:09:27.516" v="1223" actId="478"/>
          <ac:spMkLst>
            <pc:docMk/>
            <pc:sldMk cId="1323863131" sldId="273"/>
            <ac:spMk id="11" creationId="{0662E552-738C-498B-9DAE-B6B480E1B5FA}"/>
          </ac:spMkLst>
        </pc:spChg>
      </pc:sldChg>
      <pc:sldChg chg="addSp delSp modSp mod delAnim modAnim">
        <pc:chgData name="Konstantinos Leptokaropoulos" userId="2b04b09c-5493-4181-9178-a001746551f1" providerId="ADAL" clId="{B48AA034-1B37-4994-B13A-D5221283EAB1}" dt="2022-03-29T08:07:46.824" v="1618"/>
        <pc:sldMkLst>
          <pc:docMk/>
          <pc:sldMk cId="1501842951" sldId="275"/>
        </pc:sldMkLst>
        <pc:picChg chg="add del mod">
          <ac:chgData name="Konstantinos Leptokaropoulos" userId="2b04b09c-5493-4181-9178-a001746551f1" providerId="ADAL" clId="{B48AA034-1B37-4994-B13A-D5221283EAB1}" dt="2022-03-29T08:07:46.385" v="1617" actId="478"/>
          <ac:picMkLst>
            <pc:docMk/>
            <pc:sldMk cId="1501842951" sldId="275"/>
            <ac:picMk id="14" creationId="{B4A761E7-1654-4B20-84F6-B5A3EE092A15}"/>
          </ac:picMkLst>
        </pc:picChg>
        <pc:picChg chg="add mod">
          <ac:chgData name="Konstantinos Leptokaropoulos" userId="2b04b09c-5493-4181-9178-a001746551f1" providerId="ADAL" clId="{B48AA034-1B37-4994-B13A-D5221283EAB1}" dt="2022-03-29T08:07:46.824" v="1618"/>
          <ac:picMkLst>
            <pc:docMk/>
            <pc:sldMk cId="1501842951" sldId="275"/>
            <ac:picMk id="16" creationId="{AB5DDDCE-79BA-4550-8D33-DE69BC357FD0}"/>
          </ac:picMkLst>
        </pc:picChg>
      </pc:sldChg>
      <pc:sldChg chg="modSp mod">
        <pc:chgData name="Konstantinos Leptokaropoulos" userId="2b04b09c-5493-4181-9178-a001746551f1" providerId="ADAL" clId="{B48AA034-1B37-4994-B13A-D5221283EAB1}" dt="2022-03-29T08:08:15.706" v="1638" actId="20577"/>
        <pc:sldMkLst>
          <pc:docMk/>
          <pc:sldMk cId="536859914" sldId="277"/>
        </pc:sldMkLst>
        <pc:spChg chg="mod">
          <ac:chgData name="Konstantinos Leptokaropoulos" userId="2b04b09c-5493-4181-9178-a001746551f1" providerId="ADAL" clId="{B48AA034-1B37-4994-B13A-D5221283EAB1}" dt="2022-03-29T08:08:15.706" v="1638" actId="20577"/>
          <ac:spMkLst>
            <pc:docMk/>
            <pc:sldMk cId="536859914" sldId="277"/>
            <ac:spMk id="8" creationId="{49BB92F3-95DB-4146-863E-3E1B53A68458}"/>
          </ac:spMkLst>
        </pc:spChg>
        <pc:spChg chg="mod">
          <ac:chgData name="Konstantinos Leptokaropoulos" userId="2b04b09c-5493-4181-9178-a001746551f1" providerId="ADAL" clId="{B48AA034-1B37-4994-B13A-D5221283EAB1}" dt="2022-03-29T07:13:40.516" v="1306" actId="14100"/>
          <ac:spMkLst>
            <pc:docMk/>
            <pc:sldMk cId="536859914" sldId="277"/>
            <ac:spMk id="20" creationId="{07E1FFEE-B43F-4A19-AA4F-6D7310FE7102}"/>
          </ac:spMkLst>
        </pc:spChg>
        <pc:spChg chg="mod">
          <ac:chgData name="Konstantinos Leptokaropoulos" userId="2b04b09c-5493-4181-9178-a001746551f1" providerId="ADAL" clId="{B48AA034-1B37-4994-B13A-D5221283EAB1}" dt="2022-03-28T12:15:53.502" v="310"/>
          <ac:spMkLst>
            <pc:docMk/>
            <pc:sldMk cId="536859914" sldId="277"/>
            <ac:spMk id="21" creationId="{C31FAA58-D6EC-4B7D-A080-79D6D11FA1BA}"/>
          </ac:spMkLst>
        </pc:spChg>
      </pc:sldChg>
      <pc:sldChg chg="modSp mod">
        <pc:chgData name="Konstantinos Leptokaropoulos" userId="2b04b09c-5493-4181-9178-a001746551f1" providerId="ADAL" clId="{B48AA034-1B37-4994-B13A-D5221283EAB1}" dt="2022-03-29T07:06:11.283" v="1217" actId="20577"/>
        <pc:sldMkLst>
          <pc:docMk/>
          <pc:sldMk cId="2626201255" sldId="284"/>
        </pc:sldMkLst>
        <pc:spChg chg="mod">
          <ac:chgData name="Konstantinos Leptokaropoulos" userId="2b04b09c-5493-4181-9178-a001746551f1" providerId="ADAL" clId="{B48AA034-1B37-4994-B13A-D5221283EAB1}" dt="2022-03-29T07:06:11.283" v="1217" actId="20577"/>
          <ac:spMkLst>
            <pc:docMk/>
            <pc:sldMk cId="2626201255" sldId="284"/>
            <ac:spMk id="6" creationId="{15E7DA71-FD9D-47BD-838E-2730D97802AA}"/>
          </ac:spMkLst>
        </pc:spChg>
      </pc:sldChg>
      <pc:sldChg chg="modSp mod">
        <pc:chgData name="Konstantinos Leptokaropoulos" userId="2b04b09c-5493-4181-9178-a001746551f1" providerId="ADAL" clId="{B48AA034-1B37-4994-B13A-D5221283EAB1}" dt="2022-03-29T08:16:04.063" v="1705" actId="1076"/>
        <pc:sldMkLst>
          <pc:docMk/>
          <pc:sldMk cId="3235653775" sldId="286"/>
        </pc:sldMkLst>
        <pc:spChg chg="mod">
          <ac:chgData name="Konstantinos Leptokaropoulos" userId="2b04b09c-5493-4181-9178-a001746551f1" providerId="ADAL" clId="{B48AA034-1B37-4994-B13A-D5221283EAB1}" dt="2022-03-29T08:15:54.313" v="1704" actId="20577"/>
          <ac:spMkLst>
            <pc:docMk/>
            <pc:sldMk cId="3235653775" sldId="286"/>
            <ac:spMk id="8" creationId="{0CEC4AE4-9751-4804-8FC6-3BF165B74C23}"/>
          </ac:spMkLst>
        </pc:spChg>
        <pc:spChg chg="mod">
          <ac:chgData name="Konstantinos Leptokaropoulos" userId="2b04b09c-5493-4181-9178-a001746551f1" providerId="ADAL" clId="{B48AA034-1B37-4994-B13A-D5221283EAB1}" dt="2022-03-29T08:16:04.063" v="1705" actId="1076"/>
          <ac:spMkLst>
            <pc:docMk/>
            <pc:sldMk cId="3235653775" sldId="286"/>
            <ac:spMk id="13" creationId="{AED44D3C-A041-41B1-8EA8-14A11F34025B}"/>
          </ac:spMkLst>
        </pc:spChg>
      </pc:sldChg>
      <pc:sldChg chg="modSp">
        <pc:chgData name="Konstantinos Leptokaropoulos" userId="2b04b09c-5493-4181-9178-a001746551f1" providerId="ADAL" clId="{B48AA034-1B37-4994-B13A-D5221283EAB1}" dt="2022-03-29T09:21:02.180" v="1707" actId="207"/>
        <pc:sldMkLst>
          <pc:docMk/>
          <pc:sldMk cId="833768509" sldId="287"/>
        </pc:sldMkLst>
        <pc:spChg chg="mod">
          <ac:chgData name="Konstantinos Leptokaropoulos" userId="2b04b09c-5493-4181-9178-a001746551f1" providerId="ADAL" clId="{B48AA034-1B37-4994-B13A-D5221283EAB1}" dt="2022-03-28T10:19:58.992" v="39" actId="20577"/>
          <ac:spMkLst>
            <pc:docMk/>
            <pc:sldMk cId="833768509" sldId="287"/>
            <ac:spMk id="5" creationId="{A52323D9-95C5-4E5B-8EA7-0CF5C4BFC5E0}"/>
          </ac:spMkLst>
        </pc:spChg>
        <pc:spChg chg="mod">
          <ac:chgData name="Konstantinos Leptokaropoulos" userId="2b04b09c-5493-4181-9178-a001746551f1" providerId="ADAL" clId="{B48AA034-1B37-4994-B13A-D5221283EAB1}" dt="2022-03-29T09:21:02.180" v="1707" actId="207"/>
          <ac:spMkLst>
            <pc:docMk/>
            <pc:sldMk cId="833768509" sldId="287"/>
            <ac:spMk id="6" creationId="{0A72EEB0-58B0-4ACA-906F-E90FBDA596AC}"/>
          </ac:spMkLst>
        </pc:spChg>
      </pc:sldChg>
      <pc:sldChg chg="modSp mod">
        <pc:chgData name="Konstantinos Leptokaropoulos" userId="2b04b09c-5493-4181-9178-a001746551f1" providerId="ADAL" clId="{B48AA034-1B37-4994-B13A-D5221283EAB1}" dt="2022-03-29T07:19:31.361" v="1414" actId="1038"/>
        <pc:sldMkLst>
          <pc:docMk/>
          <pc:sldMk cId="3984674975" sldId="288"/>
        </pc:sldMkLst>
        <pc:picChg chg="mod">
          <ac:chgData name="Konstantinos Leptokaropoulos" userId="2b04b09c-5493-4181-9178-a001746551f1" providerId="ADAL" clId="{B48AA034-1B37-4994-B13A-D5221283EAB1}" dt="2022-03-29T07:19:31.361" v="1414" actId="1038"/>
          <ac:picMkLst>
            <pc:docMk/>
            <pc:sldMk cId="3984674975" sldId="288"/>
            <ac:picMk id="6" creationId="{785F985D-A3A6-43D8-90F6-6F1690B29D90}"/>
          </ac:picMkLst>
        </pc:picChg>
        <pc:picChg chg="mod">
          <ac:chgData name="Konstantinos Leptokaropoulos" userId="2b04b09c-5493-4181-9178-a001746551f1" providerId="ADAL" clId="{B48AA034-1B37-4994-B13A-D5221283EAB1}" dt="2022-03-29T07:19:29.550" v="1413" actId="1038"/>
          <ac:picMkLst>
            <pc:docMk/>
            <pc:sldMk cId="3984674975" sldId="288"/>
            <ac:picMk id="8" creationId="{4090F2DC-64FD-45BC-9479-3B3748B9F987}"/>
          </ac:picMkLst>
        </pc:picChg>
      </pc:sldChg>
      <pc:sldChg chg="new del">
        <pc:chgData name="Konstantinos Leptokaropoulos" userId="2b04b09c-5493-4181-9178-a001746551f1" providerId="ADAL" clId="{B48AA034-1B37-4994-B13A-D5221283EAB1}" dt="2022-03-29T07:09:22.793" v="1222" actId="47"/>
        <pc:sldMkLst>
          <pc:docMk/>
          <pc:sldMk cId="1219884164" sldId="289"/>
        </pc:sldMkLst>
      </pc:sldChg>
      <pc:sldChg chg="addSp delSp modSp add mod delAnim modAnim">
        <pc:chgData name="Konstantinos Leptokaropoulos" userId="2b04b09c-5493-4181-9178-a001746551f1" providerId="ADAL" clId="{B48AA034-1B37-4994-B13A-D5221283EAB1}" dt="2022-03-29T09:27:14.738" v="1864"/>
        <pc:sldMkLst>
          <pc:docMk/>
          <pc:sldMk cId="2516795846" sldId="290"/>
        </pc:sldMkLst>
        <pc:spChg chg="del">
          <ac:chgData name="Konstantinos Leptokaropoulos" userId="2b04b09c-5493-4181-9178-a001746551f1" providerId="ADAL" clId="{B48AA034-1B37-4994-B13A-D5221283EAB1}" dt="2022-03-29T07:14:06.974" v="1311" actId="478"/>
          <ac:spMkLst>
            <pc:docMk/>
            <pc:sldMk cId="2516795846" sldId="290"/>
            <ac:spMk id="9" creationId="{F9B00DA0-860D-4945-AE34-C212EF082046}"/>
          </ac:spMkLst>
        </pc:spChg>
        <pc:spChg chg="mod">
          <ac:chgData name="Konstantinos Leptokaropoulos" userId="2b04b09c-5493-4181-9178-a001746551f1" providerId="ADAL" clId="{B48AA034-1B37-4994-B13A-D5221283EAB1}" dt="2022-03-29T09:26:14.891" v="1807" actId="14100"/>
          <ac:spMkLst>
            <pc:docMk/>
            <pc:sldMk cId="2516795846" sldId="290"/>
            <ac:spMk id="11" creationId="{0662E552-738C-498B-9DAE-B6B480E1B5FA}"/>
          </ac:spMkLst>
        </pc:spChg>
        <pc:spChg chg="add mod">
          <ac:chgData name="Konstantinos Leptokaropoulos" userId="2b04b09c-5493-4181-9178-a001746551f1" providerId="ADAL" clId="{B48AA034-1B37-4994-B13A-D5221283EAB1}" dt="2022-03-29T09:25:36.729" v="1797" actId="108"/>
          <ac:spMkLst>
            <pc:docMk/>
            <pc:sldMk cId="2516795846" sldId="290"/>
            <ac:spMk id="13" creationId="{E5A58E36-AF83-4404-B461-212E67F9DFD3}"/>
          </ac:spMkLst>
        </pc:spChg>
        <pc:picChg chg="add mod modCrop">
          <ac:chgData name="Konstantinos Leptokaropoulos" userId="2b04b09c-5493-4181-9178-a001746551f1" providerId="ADAL" clId="{B48AA034-1B37-4994-B13A-D5221283EAB1}" dt="2022-03-29T09:26:33.019" v="1857" actId="1038"/>
          <ac:picMkLst>
            <pc:docMk/>
            <pc:sldMk cId="2516795846" sldId="290"/>
            <ac:picMk id="8" creationId="{0531856D-92BD-44A5-9042-167ECDD449BF}"/>
          </ac:picMkLst>
        </pc:picChg>
      </pc:sldChg>
    </pc:docChg>
  </pc:docChgLst>
  <pc:docChgLst>
    <pc:chgData name="Kostas Leptokaropoulos" userId="S::kleptoka@mathworks.com::1711f4c7-cc35-4eab-bce0-093cd0a99d7f" providerId="AD" clId="Web-{45B50610-3BFE-CD16-F2A5-4273FF60E892}"/>
    <pc:docChg chg="modSld">
      <pc:chgData name="Kostas Leptokaropoulos" userId="S::kleptoka@mathworks.com::1711f4c7-cc35-4eab-bce0-093cd0a99d7f" providerId="AD" clId="Web-{45B50610-3BFE-CD16-F2A5-4273FF60E892}" dt="2023-04-14T16:16:15.119" v="917" actId="20577"/>
      <pc:docMkLst>
        <pc:docMk/>
      </pc:docMkLst>
      <pc:sldChg chg="modSp">
        <pc:chgData name="Kostas Leptokaropoulos" userId="S::kleptoka@mathworks.com::1711f4c7-cc35-4eab-bce0-093cd0a99d7f" providerId="AD" clId="Web-{45B50610-3BFE-CD16-F2A5-4273FF60E892}" dt="2023-04-14T13:57:28.735" v="1" actId="20577"/>
        <pc:sldMkLst>
          <pc:docMk/>
          <pc:sldMk cId="1598355601" sldId="294"/>
        </pc:sldMkLst>
        <pc:spChg chg="mod">
          <ac:chgData name="Kostas Leptokaropoulos" userId="S::kleptoka@mathworks.com::1711f4c7-cc35-4eab-bce0-093cd0a99d7f" providerId="AD" clId="Web-{45B50610-3BFE-CD16-F2A5-4273FF60E892}" dt="2023-04-14T13:57:28.735" v="1" actId="20577"/>
          <ac:spMkLst>
            <pc:docMk/>
            <pc:sldMk cId="1598355601" sldId="294"/>
            <ac:spMk id="3" creationId="{A5061AA1-D875-47B2-5763-428A54FF54A3}"/>
          </ac:spMkLst>
        </pc:spChg>
      </pc:sldChg>
      <pc:sldChg chg="modSp addAnim delAnim">
        <pc:chgData name="Kostas Leptokaropoulos" userId="S::kleptoka@mathworks.com::1711f4c7-cc35-4eab-bce0-093cd0a99d7f" providerId="AD" clId="Web-{45B50610-3BFE-CD16-F2A5-4273FF60E892}" dt="2023-04-14T16:16:15.119" v="917" actId="20577"/>
        <pc:sldMkLst>
          <pc:docMk/>
          <pc:sldMk cId="1224710154" sldId="303"/>
        </pc:sldMkLst>
        <pc:spChg chg="mod">
          <ac:chgData name="Kostas Leptokaropoulos" userId="S::kleptoka@mathworks.com::1711f4c7-cc35-4eab-bce0-093cd0a99d7f" providerId="AD" clId="Web-{45B50610-3BFE-CD16-F2A5-4273FF60E892}" dt="2023-04-14T16:16:15.119" v="917" actId="20577"/>
          <ac:spMkLst>
            <pc:docMk/>
            <pc:sldMk cId="1224710154" sldId="303"/>
            <ac:spMk id="3" creationId="{D7BD88B8-DE92-3DE2-9567-9EBC1EB60F8E}"/>
          </ac:spMkLst>
        </pc:spChg>
      </pc:sldChg>
      <pc:sldChg chg="modSp">
        <pc:chgData name="Kostas Leptokaropoulos" userId="S::kleptoka@mathworks.com::1711f4c7-cc35-4eab-bce0-093cd0a99d7f" providerId="AD" clId="Web-{45B50610-3BFE-CD16-F2A5-4273FF60E892}" dt="2023-04-14T14:20:40.732" v="4" actId="20577"/>
        <pc:sldMkLst>
          <pc:docMk/>
          <pc:sldMk cId="3220047992" sldId="304"/>
        </pc:sldMkLst>
        <pc:spChg chg="mod">
          <ac:chgData name="Kostas Leptokaropoulos" userId="S::kleptoka@mathworks.com::1711f4c7-cc35-4eab-bce0-093cd0a99d7f" providerId="AD" clId="Web-{45B50610-3BFE-CD16-F2A5-4273FF60E892}" dt="2023-04-14T14:20:40.732" v="4" actId="20577"/>
          <ac:spMkLst>
            <pc:docMk/>
            <pc:sldMk cId="3220047992" sldId="304"/>
            <ac:spMk id="3" creationId="{7924A3D8-4C93-1E42-AAAF-1A827E53DEC1}"/>
          </ac:spMkLst>
        </pc:spChg>
      </pc:sldChg>
    </pc:docChg>
  </pc:docChgLst>
  <pc:docChgLst>
    <pc:chgData name="Konstantinos Leptokaropoulos" userId="2b04b09c-5493-4181-9178-a001746551f1" providerId="ADAL" clId="{D4D352FE-8966-4FF1-A69E-63C6771D96DC}"/>
    <pc:docChg chg="undo redo custSel addSld delSld modSld">
      <pc:chgData name="Konstantinos Leptokaropoulos" userId="2b04b09c-5493-4181-9178-a001746551f1" providerId="ADAL" clId="{D4D352FE-8966-4FF1-A69E-63C6771D96DC}" dt="2022-04-01T07:28:51.003" v="4590" actId="20577"/>
      <pc:docMkLst>
        <pc:docMk/>
      </pc:docMkLst>
      <pc:sldChg chg="addSp delSp modSp mod addAnim delAnim modAnim">
        <pc:chgData name="Konstantinos Leptokaropoulos" userId="2b04b09c-5493-4181-9178-a001746551f1" providerId="ADAL" clId="{D4D352FE-8966-4FF1-A69E-63C6771D96DC}" dt="2022-03-30T13:12:49.676" v="4271"/>
        <pc:sldMkLst>
          <pc:docMk/>
          <pc:sldMk cId="912430917" sldId="260"/>
        </pc:sldMkLst>
        <pc:spChg chg="add del mod">
          <ac:chgData name="Konstantinos Leptokaropoulos" userId="2b04b09c-5493-4181-9178-a001746551f1" providerId="ADAL" clId="{D4D352FE-8966-4FF1-A69E-63C6771D96DC}" dt="2022-03-30T12:03:26.913" v="4007" actId="20577"/>
          <ac:spMkLst>
            <pc:docMk/>
            <pc:sldMk cId="912430917" sldId="260"/>
            <ac:spMk id="11" creationId="{BE5430D4-43C9-459E-8DD2-D651AD030A3C}"/>
          </ac:spMkLst>
        </pc:spChg>
      </pc:sldChg>
      <pc:sldChg chg="addSp delSp modSp mod modNotesTx">
        <pc:chgData name="Konstantinos Leptokaropoulos" userId="2b04b09c-5493-4181-9178-a001746551f1" providerId="ADAL" clId="{D4D352FE-8966-4FF1-A69E-63C6771D96DC}" dt="2022-03-30T12:52:02.897" v="4267" actId="6549"/>
        <pc:sldMkLst>
          <pc:docMk/>
          <pc:sldMk cId="3296880051" sldId="262"/>
        </pc:sldMkLst>
        <pc:spChg chg="mod">
          <ac:chgData name="Konstantinos Leptokaropoulos" userId="2b04b09c-5493-4181-9178-a001746551f1" providerId="ADAL" clId="{D4D352FE-8966-4FF1-A69E-63C6771D96DC}" dt="2022-03-29T11:23:10.023" v="319" actId="20577"/>
          <ac:spMkLst>
            <pc:docMk/>
            <pc:sldMk cId="3296880051" sldId="262"/>
            <ac:spMk id="2" creationId="{F9521669-0041-42E1-B12C-8086E48F4359}"/>
          </ac:spMkLst>
        </pc:spChg>
        <pc:spChg chg="mod">
          <ac:chgData name="Konstantinos Leptokaropoulos" userId="2b04b09c-5493-4181-9178-a001746551f1" providerId="ADAL" clId="{D4D352FE-8966-4FF1-A69E-63C6771D96DC}" dt="2022-03-30T09:03:56.122" v="3836" actId="6549"/>
          <ac:spMkLst>
            <pc:docMk/>
            <pc:sldMk cId="3296880051" sldId="262"/>
            <ac:spMk id="12" creationId="{4A0B1292-B263-41E3-90CF-0ED5B39FB10D}"/>
          </ac:spMkLst>
        </pc:spChg>
        <pc:spChg chg="add del mod">
          <ac:chgData name="Konstantinos Leptokaropoulos" userId="2b04b09c-5493-4181-9178-a001746551f1" providerId="ADAL" clId="{D4D352FE-8966-4FF1-A69E-63C6771D96DC}" dt="2022-03-29T10:37:01.285" v="14"/>
          <ac:spMkLst>
            <pc:docMk/>
            <pc:sldMk cId="3296880051" sldId="262"/>
            <ac:spMk id="20" creationId="{6B7F6119-2B58-4725-A640-767D90BC7A87}"/>
          </ac:spMkLst>
        </pc:spChg>
      </pc:sldChg>
      <pc:sldChg chg="modNotesTx">
        <pc:chgData name="Konstantinos Leptokaropoulos" userId="2b04b09c-5493-4181-9178-a001746551f1" providerId="ADAL" clId="{D4D352FE-8966-4FF1-A69E-63C6771D96DC}" dt="2022-03-30T10:30:23.050" v="3973" actId="20577"/>
        <pc:sldMkLst>
          <pc:docMk/>
          <pc:sldMk cId="1234808910" sldId="263"/>
        </pc:sldMkLst>
      </pc:sldChg>
      <pc:sldChg chg="modSp mod">
        <pc:chgData name="Konstantinos Leptokaropoulos" userId="2b04b09c-5493-4181-9178-a001746551f1" providerId="ADAL" clId="{D4D352FE-8966-4FF1-A69E-63C6771D96DC}" dt="2022-03-31T10:11:18.372" v="4492" actId="20577"/>
        <pc:sldMkLst>
          <pc:docMk/>
          <pc:sldMk cId="3091231536" sldId="264"/>
        </pc:sldMkLst>
        <pc:spChg chg="mod">
          <ac:chgData name="Konstantinos Leptokaropoulos" userId="2b04b09c-5493-4181-9178-a001746551f1" providerId="ADAL" clId="{D4D352FE-8966-4FF1-A69E-63C6771D96DC}" dt="2022-03-31T10:11:18.372" v="4492" actId="20577"/>
          <ac:spMkLst>
            <pc:docMk/>
            <pc:sldMk cId="3091231536" sldId="264"/>
            <ac:spMk id="3" creationId="{3C7F2050-55F5-41AA-8A68-818BC4E7B0E1}"/>
          </ac:spMkLst>
        </pc:spChg>
      </pc:sldChg>
      <pc:sldChg chg="modSp mod modNotesTx">
        <pc:chgData name="Konstantinos Leptokaropoulos" userId="2b04b09c-5493-4181-9178-a001746551f1" providerId="ADAL" clId="{D4D352FE-8966-4FF1-A69E-63C6771D96DC}" dt="2022-03-30T13:21:16.402" v="4331" actId="20577"/>
        <pc:sldMkLst>
          <pc:docMk/>
          <pc:sldMk cId="595222250" sldId="267"/>
        </pc:sldMkLst>
        <pc:spChg chg="mod">
          <ac:chgData name="Konstantinos Leptokaropoulos" userId="2b04b09c-5493-4181-9178-a001746551f1" providerId="ADAL" clId="{D4D352FE-8966-4FF1-A69E-63C6771D96DC}" dt="2022-03-30T07:56:36.042" v="3706" actId="255"/>
          <ac:spMkLst>
            <pc:docMk/>
            <pc:sldMk cId="595222250" sldId="267"/>
            <ac:spMk id="12" creationId="{9CF8485C-45DA-4153-8DD7-DCD6AC8ECC20}"/>
          </ac:spMkLst>
        </pc:spChg>
      </pc:sldChg>
      <pc:sldChg chg="addSp modSp mod modAnim modNotesTx">
        <pc:chgData name="Konstantinos Leptokaropoulos" userId="2b04b09c-5493-4181-9178-a001746551f1" providerId="ADAL" clId="{D4D352FE-8966-4FF1-A69E-63C6771D96DC}" dt="2022-03-31T10:19:46.160" v="4494" actId="6549"/>
        <pc:sldMkLst>
          <pc:docMk/>
          <pc:sldMk cId="3582405166" sldId="268"/>
        </pc:sldMkLst>
        <pc:spChg chg="mod">
          <ac:chgData name="Konstantinos Leptokaropoulos" userId="2b04b09c-5493-4181-9178-a001746551f1" providerId="ADAL" clId="{D4D352FE-8966-4FF1-A69E-63C6771D96DC}" dt="2022-03-29T12:24:25.405" v="1315" actId="21"/>
          <ac:spMkLst>
            <pc:docMk/>
            <pc:sldMk cId="3582405166" sldId="268"/>
            <ac:spMk id="9" creationId="{BA46B811-2592-4231-B735-074FEF5A0A01}"/>
          </ac:spMkLst>
        </pc:spChg>
        <pc:spChg chg="mod">
          <ac:chgData name="Konstantinos Leptokaropoulos" userId="2b04b09c-5493-4181-9178-a001746551f1" providerId="ADAL" clId="{D4D352FE-8966-4FF1-A69E-63C6771D96DC}" dt="2022-03-31T10:19:46.160" v="4494" actId="6549"/>
          <ac:spMkLst>
            <pc:docMk/>
            <pc:sldMk cId="3582405166" sldId="268"/>
            <ac:spMk id="10" creationId="{80D06578-9F03-4F69-B587-C4755DC3D82F}"/>
          </ac:spMkLst>
        </pc:spChg>
        <pc:spChg chg="add mod">
          <ac:chgData name="Konstantinos Leptokaropoulos" userId="2b04b09c-5493-4181-9178-a001746551f1" providerId="ADAL" clId="{D4D352FE-8966-4FF1-A69E-63C6771D96DC}" dt="2022-03-30T13:26:36.716" v="4335" actId="6549"/>
          <ac:spMkLst>
            <pc:docMk/>
            <pc:sldMk cId="3582405166" sldId="268"/>
            <ac:spMk id="11" creationId="{649C6AAC-BA84-460D-9E61-8D8B5B466738}"/>
          </ac:spMkLst>
        </pc:spChg>
      </pc:sldChg>
      <pc:sldChg chg="addSp delSp modSp mod modNotesTx">
        <pc:chgData name="Konstantinos Leptokaropoulos" userId="2b04b09c-5493-4181-9178-a001746551f1" providerId="ADAL" clId="{D4D352FE-8966-4FF1-A69E-63C6771D96DC}" dt="2022-04-01T06:59:29.484" v="4531" actId="6549"/>
        <pc:sldMkLst>
          <pc:docMk/>
          <pc:sldMk cId="2224124920" sldId="269"/>
        </pc:sldMkLst>
        <pc:spChg chg="add del mod ord">
          <ac:chgData name="Konstantinos Leptokaropoulos" userId="2b04b09c-5493-4181-9178-a001746551f1" providerId="ADAL" clId="{D4D352FE-8966-4FF1-A69E-63C6771D96DC}" dt="2022-03-30T12:43:59.228" v="4227" actId="21"/>
          <ac:spMkLst>
            <pc:docMk/>
            <pc:sldMk cId="2224124920" sldId="269"/>
            <ac:spMk id="3" creationId="{00BE8ECC-68B9-424C-B9CA-7981DD88DC16}"/>
          </ac:spMkLst>
        </pc:spChg>
        <pc:spChg chg="add del mod">
          <ac:chgData name="Konstantinos Leptokaropoulos" userId="2b04b09c-5493-4181-9178-a001746551f1" providerId="ADAL" clId="{D4D352FE-8966-4FF1-A69E-63C6771D96DC}" dt="2022-03-30T12:42:49.073" v="4196" actId="11529"/>
          <ac:spMkLst>
            <pc:docMk/>
            <pc:sldMk cId="2224124920" sldId="269"/>
            <ac:spMk id="8" creationId="{8A35599E-7B13-4D7A-BBD9-30D586B649F4}"/>
          </ac:spMkLst>
        </pc:spChg>
        <pc:spChg chg="add del mod">
          <ac:chgData name="Konstantinos Leptokaropoulos" userId="2b04b09c-5493-4181-9178-a001746551f1" providerId="ADAL" clId="{D4D352FE-8966-4FF1-A69E-63C6771D96DC}" dt="2022-03-30T12:43:59.228" v="4227" actId="21"/>
          <ac:spMkLst>
            <pc:docMk/>
            <pc:sldMk cId="2224124920" sldId="269"/>
            <ac:spMk id="16" creationId="{6A925575-5002-4EFE-9EDA-AE0BBC632FFC}"/>
          </ac:spMkLst>
        </pc:spChg>
        <pc:picChg chg="add del mod">
          <ac:chgData name="Konstantinos Leptokaropoulos" userId="2b04b09c-5493-4181-9178-a001746551f1" providerId="ADAL" clId="{D4D352FE-8966-4FF1-A69E-63C6771D96DC}" dt="2022-03-30T12:43:59.228" v="4227" actId="21"/>
          <ac:picMkLst>
            <pc:docMk/>
            <pc:sldMk cId="2224124920" sldId="269"/>
            <ac:picMk id="7" creationId="{69EAB180-C45D-443F-991F-856247A8B925}"/>
          </ac:picMkLst>
        </pc:picChg>
        <pc:picChg chg="add del mod">
          <ac:chgData name="Konstantinos Leptokaropoulos" userId="2b04b09c-5493-4181-9178-a001746551f1" providerId="ADAL" clId="{D4D352FE-8966-4FF1-A69E-63C6771D96DC}" dt="2022-03-30T12:43:46.491" v="4220"/>
          <ac:picMkLst>
            <pc:docMk/>
            <pc:sldMk cId="2224124920" sldId="269"/>
            <ac:picMk id="17" creationId="{17D74612-C134-4902-81A7-8518D84835E2}"/>
          </ac:picMkLst>
        </pc:picChg>
        <pc:picChg chg="add mod ord">
          <ac:chgData name="Konstantinos Leptokaropoulos" userId="2b04b09c-5493-4181-9178-a001746551f1" providerId="ADAL" clId="{D4D352FE-8966-4FF1-A69E-63C6771D96DC}" dt="2022-03-30T12:44:10.860" v="4241" actId="1036"/>
          <ac:picMkLst>
            <pc:docMk/>
            <pc:sldMk cId="2224124920" sldId="269"/>
            <ac:picMk id="18" creationId="{9A8CA757-DF5C-4E9A-A5C8-9752DCF88A1D}"/>
          </ac:picMkLst>
        </pc:picChg>
      </pc:sldChg>
      <pc:sldChg chg="modSp mod modNotesTx">
        <pc:chgData name="Konstantinos Leptokaropoulos" userId="2b04b09c-5493-4181-9178-a001746551f1" providerId="ADAL" clId="{D4D352FE-8966-4FF1-A69E-63C6771D96DC}" dt="2022-03-30T13:23:14.240" v="4334" actId="20577"/>
        <pc:sldMkLst>
          <pc:docMk/>
          <pc:sldMk cId="2102310920" sldId="272"/>
        </pc:sldMkLst>
        <pc:spChg chg="mod">
          <ac:chgData name="Konstantinos Leptokaropoulos" userId="2b04b09c-5493-4181-9178-a001746551f1" providerId="ADAL" clId="{D4D352FE-8966-4FF1-A69E-63C6771D96DC}" dt="2022-03-30T13:23:14.240" v="4334" actId="20577"/>
          <ac:spMkLst>
            <pc:docMk/>
            <pc:sldMk cId="2102310920" sldId="272"/>
            <ac:spMk id="10" creationId="{EF1B5D61-5EE8-4093-8C89-F113ED26DA6B}"/>
          </ac:spMkLst>
        </pc:spChg>
        <pc:spChg chg="mod">
          <ac:chgData name="Konstantinos Leptokaropoulos" userId="2b04b09c-5493-4181-9178-a001746551f1" providerId="ADAL" clId="{D4D352FE-8966-4FF1-A69E-63C6771D96DC}" dt="2022-03-30T12:02:53.076" v="4001" actId="1035"/>
          <ac:spMkLst>
            <pc:docMk/>
            <pc:sldMk cId="2102310920" sldId="272"/>
            <ac:spMk id="15" creationId="{02F830D6-E303-4048-86F5-D1AF04D1A420}"/>
          </ac:spMkLst>
        </pc:spChg>
      </pc:sldChg>
      <pc:sldChg chg="addSp modSp mod modAnim modNotesTx">
        <pc:chgData name="Konstantinos Leptokaropoulos" userId="2b04b09c-5493-4181-9178-a001746551f1" providerId="ADAL" clId="{D4D352FE-8966-4FF1-A69E-63C6771D96DC}" dt="2022-03-30T09:18:05.459" v="3895" actId="20577"/>
        <pc:sldMkLst>
          <pc:docMk/>
          <pc:sldMk cId="1323863131" sldId="273"/>
        </pc:sldMkLst>
        <pc:spChg chg="mod">
          <ac:chgData name="Konstantinos Leptokaropoulos" userId="2b04b09c-5493-4181-9178-a001746551f1" providerId="ADAL" clId="{D4D352FE-8966-4FF1-A69E-63C6771D96DC}" dt="2022-03-30T09:18:05.459" v="3895" actId="20577"/>
          <ac:spMkLst>
            <pc:docMk/>
            <pc:sldMk cId="1323863131" sldId="273"/>
            <ac:spMk id="9" creationId="{F9B00DA0-860D-4945-AE34-C212EF082046}"/>
          </ac:spMkLst>
        </pc:spChg>
        <pc:spChg chg="add mod">
          <ac:chgData name="Konstantinos Leptokaropoulos" userId="2b04b09c-5493-4181-9178-a001746551f1" providerId="ADAL" clId="{D4D352FE-8966-4FF1-A69E-63C6771D96DC}" dt="2022-03-29T12:31:18.502" v="1407" actId="1036"/>
          <ac:spMkLst>
            <pc:docMk/>
            <pc:sldMk cId="1323863131" sldId="273"/>
            <ac:spMk id="10" creationId="{52598971-BC8A-4A09-B997-39595DD84C90}"/>
          </ac:spMkLst>
        </pc:spChg>
        <pc:spChg chg="add mod">
          <ac:chgData name="Konstantinos Leptokaropoulos" userId="2b04b09c-5493-4181-9178-a001746551f1" providerId="ADAL" clId="{D4D352FE-8966-4FF1-A69E-63C6771D96DC}" dt="2022-03-29T12:32:33.424" v="1434" actId="20577"/>
          <ac:spMkLst>
            <pc:docMk/>
            <pc:sldMk cId="1323863131" sldId="273"/>
            <ac:spMk id="13" creationId="{FEF9C8ED-154F-4F9E-8CC0-F79A37D757F3}"/>
          </ac:spMkLst>
        </pc:spChg>
        <pc:spChg chg="add mod">
          <ac:chgData name="Konstantinos Leptokaropoulos" userId="2b04b09c-5493-4181-9178-a001746551f1" providerId="ADAL" clId="{D4D352FE-8966-4FF1-A69E-63C6771D96DC}" dt="2022-03-29T12:31:04.295" v="1399" actId="1035"/>
          <ac:spMkLst>
            <pc:docMk/>
            <pc:sldMk cId="1323863131" sldId="273"/>
            <ac:spMk id="14" creationId="{618C828B-355A-49B4-929A-5719E6EC7AB6}"/>
          </ac:spMkLst>
        </pc:spChg>
        <pc:spChg chg="add mod">
          <ac:chgData name="Konstantinos Leptokaropoulos" userId="2b04b09c-5493-4181-9178-a001746551f1" providerId="ADAL" clId="{D4D352FE-8966-4FF1-A69E-63C6771D96DC}" dt="2022-03-29T12:32:28.985" v="1430" actId="1036"/>
          <ac:spMkLst>
            <pc:docMk/>
            <pc:sldMk cId="1323863131" sldId="273"/>
            <ac:spMk id="16" creationId="{A2612D86-5A9E-44F1-992F-A996C4AB4CD7}"/>
          </ac:spMkLst>
        </pc:spChg>
      </pc:sldChg>
      <pc:sldChg chg="modSp mod">
        <pc:chgData name="Konstantinos Leptokaropoulos" userId="2b04b09c-5493-4181-9178-a001746551f1" providerId="ADAL" clId="{D4D352FE-8966-4FF1-A69E-63C6771D96DC}" dt="2022-03-29T12:54:38.598" v="1974" actId="404"/>
        <pc:sldMkLst>
          <pc:docMk/>
          <pc:sldMk cId="1501842951" sldId="275"/>
        </pc:sldMkLst>
        <pc:spChg chg="mod">
          <ac:chgData name="Konstantinos Leptokaropoulos" userId="2b04b09c-5493-4181-9178-a001746551f1" providerId="ADAL" clId="{D4D352FE-8966-4FF1-A69E-63C6771D96DC}" dt="2022-03-29T12:54:38.598" v="1974" actId="404"/>
          <ac:spMkLst>
            <pc:docMk/>
            <pc:sldMk cId="1501842951" sldId="275"/>
            <ac:spMk id="12" creationId="{70C69CF2-774B-4E97-BAE0-36983D9A77DF}"/>
          </ac:spMkLst>
        </pc:spChg>
      </pc:sldChg>
      <pc:sldChg chg="addSp modSp mod modAnim modNotesTx">
        <pc:chgData name="Konstantinos Leptokaropoulos" userId="2b04b09c-5493-4181-9178-a001746551f1" providerId="ADAL" clId="{D4D352FE-8966-4FF1-A69E-63C6771D96DC}" dt="2022-03-30T12:09:35.635" v="4051" actId="14100"/>
        <pc:sldMkLst>
          <pc:docMk/>
          <pc:sldMk cId="536859914" sldId="277"/>
        </pc:sldMkLst>
        <pc:spChg chg="mod">
          <ac:chgData name="Konstantinos Leptokaropoulos" userId="2b04b09c-5493-4181-9178-a001746551f1" providerId="ADAL" clId="{D4D352FE-8966-4FF1-A69E-63C6771D96DC}" dt="2022-03-30T12:05:00.743" v="4008" actId="21"/>
          <ac:spMkLst>
            <pc:docMk/>
            <pc:sldMk cId="536859914" sldId="277"/>
            <ac:spMk id="8" creationId="{49BB92F3-95DB-4146-863E-3E1B53A68458}"/>
          </ac:spMkLst>
        </pc:spChg>
        <pc:spChg chg="add mod">
          <ac:chgData name="Konstantinos Leptokaropoulos" userId="2b04b09c-5493-4181-9178-a001746551f1" providerId="ADAL" clId="{D4D352FE-8966-4FF1-A69E-63C6771D96DC}" dt="2022-03-30T12:09:35.635" v="4051" actId="14100"/>
          <ac:spMkLst>
            <pc:docMk/>
            <pc:sldMk cId="536859914" sldId="277"/>
            <ac:spMk id="13" creationId="{8D40BFAD-C6E5-4D9A-922F-542E2FEFE195}"/>
          </ac:spMkLst>
        </pc:spChg>
        <pc:spChg chg="add mod">
          <ac:chgData name="Konstantinos Leptokaropoulos" userId="2b04b09c-5493-4181-9178-a001746551f1" providerId="ADAL" clId="{D4D352FE-8966-4FF1-A69E-63C6771D96DC}" dt="2022-03-30T12:05:25.189" v="4016" actId="14100"/>
          <ac:spMkLst>
            <pc:docMk/>
            <pc:sldMk cId="536859914" sldId="277"/>
            <ac:spMk id="15" creationId="{94F578D2-0906-4168-BBD8-843DDE278A32}"/>
          </ac:spMkLst>
        </pc:spChg>
      </pc:sldChg>
      <pc:sldChg chg="modNotesTx">
        <pc:chgData name="Konstantinos Leptokaropoulos" userId="2b04b09c-5493-4181-9178-a001746551f1" providerId="ADAL" clId="{D4D352FE-8966-4FF1-A69E-63C6771D96DC}" dt="2022-03-30T10:19:31.798" v="3942" actId="6549"/>
        <pc:sldMkLst>
          <pc:docMk/>
          <pc:sldMk cId="3321674549" sldId="278"/>
        </pc:sldMkLst>
      </pc:sldChg>
      <pc:sldChg chg="modSp mod modNotesTx">
        <pc:chgData name="Konstantinos Leptokaropoulos" userId="2b04b09c-5493-4181-9178-a001746551f1" providerId="ADAL" clId="{D4D352FE-8966-4FF1-A69E-63C6771D96DC}" dt="2022-03-29T12:54:28.007" v="1970" actId="404"/>
        <pc:sldMkLst>
          <pc:docMk/>
          <pc:sldMk cId="2626201255" sldId="284"/>
        </pc:sldMkLst>
        <pc:spChg chg="mod">
          <ac:chgData name="Konstantinos Leptokaropoulos" userId="2b04b09c-5493-4181-9178-a001746551f1" providerId="ADAL" clId="{D4D352FE-8966-4FF1-A69E-63C6771D96DC}" dt="2022-03-29T12:54:28.007" v="1970" actId="404"/>
          <ac:spMkLst>
            <pc:docMk/>
            <pc:sldMk cId="2626201255" sldId="284"/>
            <ac:spMk id="23" creationId="{F0250B0A-61C7-40A9-A827-FE3AA7FBD61B}"/>
          </ac:spMkLst>
        </pc:spChg>
      </pc:sldChg>
      <pc:sldChg chg="modSp mod modNotesTx">
        <pc:chgData name="Konstantinos Leptokaropoulos" userId="2b04b09c-5493-4181-9178-a001746551f1" providerId="ADAL" clId="{D4D352FE-8966-4FF1-A69E-63C6771D96DC}" dt="2022-03-30T12:50:38.097" v="4266"/>
        <pc:sldMkLst>
          <pc:docMk/>
          <pc:sldMk cId="2010892774" sldId="285"/>
        </pc:sldMkLst>
        <pc:spChg chg="mod">
          <ac:chgData name="Konstantinos Leptokaropoulos" userId="2b04b09c-5493-4181-9178-a001746551f1" providerId="ADAL" clId="{D4D352FE-8966-4FF1-A69E-63C6771D96DC}" dt="2022-03-29T12:56:15.207" v="1979" actId="1076"/>
          <ac:spMkLst>
            <pc:docMk/>
            <pc:sldMk cId="2010892774" sldId="285"/>
            <ac:spMk id="7" creationId="{BF55038F-8AA0-439A-9536-8732C9DB6D9F}"/>
          </ac:spMkLst>
        </pc:spChg>
        <pc:spChg chg="mod">
          <ac:chgData name="Konstantinos Leptokaropoulos" userId="2b04b09c-5493-4181-9178-a001746551f1" providerId="ADAL" clId="{D4D352FE-8966-4FF1-A69E-63C6771D96DC}" dt="2022-03-29T12:54:01.584" v="1961" actId="404"/>
          <ac:spMkLst>
            <pc:docMk/>
            <pc:sldMk cId="2010892774" sldId="285"/>
            <ac:spMk id="11" creationId="{C9F347FD-4D1C-4318-964F-BB70C9266D6C}"/>
          </ac:spMkLst>
        </pc:spChg>
      </pc:sldChg>
      <pc:sldChg chg="addSp delSp modSp mod modAnim">
        <pc:chgData name="Konstantinos Leptokaropoulos" userId="2b04b09c-5493-4181-9178-a001746551f1" providerId="ADAL" clId="{D4D352FE-8966-4FF1-A69E-63C6771D96DC}" dt="2022-03-30T13:37:28.462" v="4354" actId="1036"/>
        <pc:sldMkLst>
          <pc:docMk/>
          <pc:sldMk cId="3235653775" sldId="286"/>
        </pc:sldMkLst>
        <pc:spChg chg="mod">
          <ac:chgData name="Konstantinos Leptokaropoulos" userId="2b04b09c-5493-4181-9178-a001746551f1" providerId="ADAL" clId="{D4D352FE-8966-4FF1-A69E-63C6771D96DC}" dt="2022-03-29T12:56:40.566" v="1981" actId="21"/>
          <ac:spMkLst>
            <pc:docMk/>
            <pc:sldMk cId="3235653775" sldId="286"/>
            <ac:spMk id="8" creationId="{0CEC4AE4-9751-4804-8FC6-3BF165B74C23}"/>
          </ac:spMkLst>
        </pc:spChg>
        <pc:spChg chg="mod">
          <ac:chgData name="Konstantinos Leptokaropoulos" userId="2b04b09c-5493-4181-9178-a001746551f1" providerId="ADAL" clId="{D4D352FE-8966-4FF1-A69E-63C6771D96DC}" dt="2022-03-29T12:54:22.015" v="1967" actId="404"/>
          <ac:spMkLst>
            <pc:docMk/>
            <pc:sldMk cId="3235653775" sldId="286"/>
            <ac:spMk id="12" creationId="{0C943437-D536-4A1C-B455-653DECE9E2A7}"/>
          </ac:spMkLst>
        </pc:spChg>
        <pc:spChg chg="add mod">
          <ac:chgData name="Konstantinos Leptokaropoulos" userId="2b04b09c-5493-4181-9178-a001746551f1" providerId="ADAL" clId="{D4D352FE-8966-4FF1-A69E-63C6771D96DC}" dt="2022-03-29T12:57:42.073" v="2018" actId="1036"/>
          <ac:spMkLst>
            <pc:docMk/>
            <pc:sldMk cId="3235653775" sldId="286"/>
            <ac:spMk id="14" creationId="{4EBEA19C-7A7A-41CC-9FB0-4106035BD78E}"/>
          </ac:spMkLst>
        </pc:spChg>
        <pc:spChg chg="add del">
          <ac:chgData name="Konstantinos Leptokaropoulos" userId="2b04b09c-5493-4181-9178-a001746551f1" providerId="ADAL" clId="{D4D352FE-8966-4FF1-A69E-63C6771D96DC}" dt="2022-03-29T12:57:00.084" v="1992" actId="22"/>
          <ac:spMkLst>
            <pc:docMk/>
            <pc:sldMk cId="3235653775" sldId="286"/>
            <ac:spMk id="15" creationId="{8BE00AFC-9B71-4C5B-B1DC-B5F3E5E181C6}"/>
          </ac:spMkLst>
        </pc:spChg>
        <pc:spChg chg="add mod">
          <ac:chgData name="Konstantinos Leptokaropoulos" userId="2b04b09c-5493-4181-9178-a001746551f1" providerId="ADAL" clId="{D4D352FE-8966-4FF1-A69E-63C6771D96DC}" dt="2022-03-30T13:37:28.462" v="4354" actId="1036"/>
          <ac:spMkLst>
            <pc:docMk/>
            <pc:sldMk cId="3235653775" sldId="286"/>
            <ac:spMk id="15" creationId="{9A7F5EB4-8290-4085-951D-38E011A583F4}"/>
          </ac:spMkLst>
        </pc:spChg>
        <pc:spChg chg="add mod">
          <ac:chgData name="Konstantinos Leptokaropoulos" userId="2b04b09c-5493-4181-9178-a001746551f1" providerId="ADAL" clId="{D4D352FE-8966-4FF1-A69E-63C6771D96DC}" dt="2022-03-29T12:57:39.193" v="2013" actId="1035"/>
          <ac:spMkLst>
            <pc:docMk/>
            <pc:sldMk cId="3235653775" sldId="286"/>
            <ac:spMk id="16" creationId="{344FA4C0-AFF5-4C25-AAC4-BEB395834678}"/>
          </ac:spMkLst>
        </pc:spChg>
        <pc:spChg chg="add mod">
          <ac:chgData name="Konstantinos Leptokaropoulos" userId="2b04b09c-5493-4181-9178-a001746551f1" providerId="ADAL" clId="{D4D352FE-8966-4FF1-A69E-63C6771D96DC}" dt="2022-03-30T13:37:26.182" v="4353" actId="1035"/>
          <ac:spMkLst>
            <pc:docMk/>
            <pc:sldMk cId="3235653775" sldId="286"/>
            <ac:spMk id="17" creationId="{E499EA19-9AAB-4276-A2DF-A5F41104EFBF}"/>
          </ac:spMkLst>
        </pc:spChg>
      </pc:sldChg>
      <pc:sldChg chg="addSp delSp modSp mod addAnim delAnim modAnim">
        <pc:chgData name="Konstantinos Leptokaropoulos" userId="2b04b09c-5493-4181-9178-a001746551f1" providerId="ADAL" clId="{D4D352FE-8966-4FF1-A69E-63C6771D96DC}" dt="2022-03-31T10:28:52.769" v="4508" actId="20577"/>
        <pc:sldMkLst>
          <pc:docMk/>
          <pc:sldMk cId="833768509" sldId="287"/>
        </pc:sldMkLst>
        <pc:spChg chg="mod">
          <ac:chgData name="Konstantinos Leptokaropoulos" userId="2b04b09c-5493-4181-9178-a001746551f1" providerId="ADAL" clId="{D4D352FE-8966-4FF1-A69E-63C6771D96DC}" dt="2022-03-31T10:28:52.769" v="4508" actId="20577"/>
          <ac:spMkLst>
            <pc:docMk/>
            <pc:sldMk cId="833768509" sldId="287"/>
            <ac:spMk id="5" creationId="{A52323D9-95C5-4E5B-8EA7-0CF5C4BFC5E0}"/>
          </ac:spMkLst>
        </pc:spChg>
        <pc:spChg chg="mod">
          <ac:chgData name="Konstantinos Leptokaropoulos" userId="2b04b09c-5493-4181-9178-a001746551f1" providerId="ADAL" clId="{D4D352FE-8966-4FF1-A69E-63C6771D96DC}" dt="2022-03-29T12:54:13.719" v="1964" actId="404"/>
          <ac:spMkLst>
            <pc:docMk/>
            <pc:sldMk cId="833768509" sldId="287"/>
            <ac:spMk id="9" creationId="{293D3857-67D4-43EE-B304-D05A4943FAF7}"/>
          </ac:spMkLst>
        </pc:spChg>
        <pc:picChg chg="add del mod">
          <ac:chgData name="Konstantinos Leptokaropoulos" userId="2b04b09c-5493-4181-9178-a001746551f1" providerId="ADAL" clId="{D4D352FE-8966-4FF1-A69E-63C6771D96DC}" dt="2022-03-31T10:28:10.443" v="4496" actId="478"/>
          <ac:picMkLst>
            <pc:docMk/>
            <pc:sldMk cId="833768509" sldId="287"/>
            <ac:picMk id="12" creationId="{CB0F5714-1B3F-4EC4-AC34-B815792E7DC2}"/>
          </ac:picMkLst>
        </pc:picChg>
      </pc:sldChg>
      <pc:sldChg chg="modSp mod modAnim">
        <pc:chgData name="Konstantinos Leptokaropoulos" userId="2b04b09c-5493-4181-9178-a001746551f1" providerId="ADAL" clId="{D4D352FE-8966-4FF1-A69E-63C6771D96DC}" dt="2022-03-31T10:47:47.485" v="4512"/>
        <pc:sldMkLst>
          <pc:docMk/>
          <pc:sldMk cId="3984674975" sldId="288"/>
        </pc:sldMkLst>
        <pc:spChg chg="mod">
          <ac:chgData name="Konstantinos Leptokaropoulos" userId="2b04b09c-5493-4181-9178-a001746551f1" providerId="ADAL" clId="{D4D352FE-8966-4FF1-A69E-63C6771D96DC}" dt="2022-03-31T06:43:02.222" v="4393" actId="113"/>
          <ac:spMkLst>
            <pc:docMk/>
            <pc:sldMk cId="3984674975" sldId="288"/>
            <ac:spMk id="9" creationId="{7C5CA169-32E4-4211-873B-B68C11CC3B41}"/>
          </ac:spMkLst>
        </pc:spChg>
        <pc:spChg chg="mod">
          <ac:chgData name="Konstantinos Leptokaropoulos" userId="2b04b09c-5493-4181-9178-a001746551f1" providerId="ADAL" clId="{D4D352FE-8966-4FF1-A69E-63C6771D96DC}" dt="2022-03-31T06:42:58.653" v="4392" actId="113"/>
          <ac:spMkLst>
            <pc:docMk/>
            <pc:sldMk cId="3984674975" sldId="288"/>
            <ac:spMk id="10" creationId="{87B9D111-E836-4F83-B0AD-B8935515D381}"/>
          </ac:spMkLst>
        </pc:spChg>
        <pc:spChg chg="mod">
          <ac:chgData name="Konstantinos Leptokaropoulos" userId="2b04b09c-5493-4181-9178-a001746551f1" providerId="ADAL" clId="{D4D352FE-8966-4FF1-A69E-63C6771D96DC}" dt="2022-03-29T12:53:46.920" v="1957" actId="404"/>
          <ac:spMkLst>
            <pc:docMk/>
            <pc:sldMk cId="3984674975" sldId="288"/>
            <ac:spMk id="17" creationId="{6FA999FD-FD4D-4E58-9265-BA7BDE8C7EB0}"/>
          </ac:spMkLst>
        </pc:spChg>
        <pc:picChg chg="mod">
          <ac:chgData name="Konstantinos Leptokaropoulos" userId="2b04b09c-5493-4181-9178-a001746551f1" providerId="ADAL" clId="{D4D352FE-8966-4FF1-A69E-63C6771D96DC}" dt="2022-03-31T10:47:28.972" v="4509" actId="1076"/>
          <ac:picMkLst>
            <pc:docMk/>
            <pc:sldMk cId="3984674975" sldId="288"/>
            <ac:picMk id="8" creationId="{4090F2DC-64FD-45BC-9479-3B3748B9F987}"/>
          </ac:picMkLst>
        </pc:picChg>
      </pc:sldChg>
      <pc:sldChg chg="addSp delSp modSp mod modAnim modNotesTx">
        <pc:chgData name="Konstantinos Leptokaropoulos" userId="2b04b09c-5493-4181-9178-a001746551f1" providerId="ADAL" clId="{D4D352FE-8966-4FF1-A69E-63C6771D96DC}" dt="2022-03-31T07:17:07.481" v="4452"/>
        <pc:sldMkLst>
          <pc:docMk/>
          <pc:sldMk cId="2516795846" sldId="290"/>
        </pc:sldMkLst>
        <pc:spChg chg="mod">
          <ac:chgData name="Konstantinos Leptokaropoulos" userId="2b04b09c-5493-4181-9178-a001746551f1" providerId="ADAL" clId="{D4D352FE-8966-4FF1-A69E-63C6771D96DC}" dt="2022-03-30T12:11:19.764" v="4053" actId="21"/>
          <ac:spMkLst>
            <pc:docMk/>
            <pc:sldMk cId="2516795846" sldId="290"/>
            <ac:spMk id="11" creationId="{0662E552-738C-498B-9DAE-B6B480E1B5FA}"/>
          </ac:spMkLst>
        </pc:spChg>
        <pc:spChg chg="add mod">
          <ac:chgData name="Konstantinos Leptokaropoulos" userId="2b04b09c-5493-4181-9178-a001746551f1" providerId="ADAL" clId="{D4D352FE-8966-4FF1-A69E-63C6771D96DC}" dt="2022-03-30T12:13:56.657" v="4089" actId="14100"/>
          <ac:spMkLst>
            <pc:docMk/>
            <pc:sldMk cId="2516795846" sldId="290"/>
            <ac:spMk id="14" creationId="{532BDF22-B35E-4162-975C-9179DEA7FE12}"/>
          </ac:spMkLst>
        </pc:spChg>
        <pc:spChg chg="add del">
          <ac:chgData name="Konstantinos Leptokaropoulos" userId="2b04b09c-5493-4181-9178-a001746551f1" providerId="ADAL" clId="{D4D352FE-8966-4FF1-A69E-63C6771D96DC}" dt="2022-03-30T12:11:37.926" v="4060" actId="22"/>
          <ac:spMkLst>
            <pc:docMk/>
            <pc:sldMk cId="2516795846" sldId="290"/>
            <ac:spMk id="15" creationId="{E109CBB3-56BD-49D9-BCA3-B152AEB718BD}"/>
          </ac:spMkLst>
        </pc:spChg>
        <pc:spChg chg="add mod">
          <ac:chgData name="Konstantinos Leptokaropoulos" userId="2b04b09c-5493-4181-9178-a001746551f1" providerId="ADAL" clId="{D4D352FE-8966-4FF1-A69E-63C6771D96DC}" dt="2022-03-30T12:14:06.350" v="4115" actId="1035"/>
          <ac:spMkLst>
            <pc:docMk/>
            <pc:sldMk cId="2516795846" sldId="290"/>
            <ac:spMk id="16" creationId="{2057E49D-8942-4B2C-9974-6E0EB3964750}"/>
          </ac:spMkLst>
        </pc:spChg>
        <pc:spChg chg="add mod">
          <ac:chgData name="Konstantinos Leptokaropoulos" userId="2b04b09c-5493-4181-9178-a001746551f1" providerId="ADAL" clId="{D4D352FE-8966-4FF1-A69E-63C6771D96DC}" dt="2022-03-30T12:14:06.350" v="4115" actId="1035"/>
          <ac:spMkLst>
            <pc:docMk/>
            <pc:sldMk cId="2516795846" sldId="290"/>
            <ac:spMk id="18" creationId="{D378138D-3C58-4A70-A466-3F7066667429}"/>
          </ac:spMkLst>
        </pc:spChg>
        <pc:picChg chg="mod ord">
          <ac:chgData name="Konstantinos Leptokaropoulos" userId="2b04b09c-5493-4181-9178-a001746551f1" providerId="ADAL" clId="{D4D352FE-8966-4FF1-A69E-63C6771D96DC}" dt="2022-03-31T07:15:57.332" v="4426" actId="1440"/>
          <ac:picMkLst>
            <pc:docMk/>
            <pc:sldMk cId="2516795846" sldId="290"/>
            <ac:picMk id="8" creationId="{0531856D-92BD-44A5-9042-167ECDD449BF}"/>
          </ac:picMkLst>
        </pc:picChg>
        <pc:picChg chg="add mod modCrop">
          <ac:chgData name="Konstantinos Leptokaropoulos" userId="2b04b09c-5493-4181-9178-a001746551f1" providerId="ADAL" clId="{D4D352FE-8966-4FF1-A69E-63C6771D96DC}" dt="2022-03-31T07:16:13.014" v="4442" actId="1037"/>
          <ac:picMkLst>
            <pc:docMk/>
            <pc:sldMk cId="2516795846" sldId="290"/>
            <ac:picMk id="9" creationId="{DE75FDC4-4166-48B0-BDAB-3374C0B5ADE1}"/>
          </ac:picMkLst>
        </pc:picChg>
      </pc:sldChg>
      <pc:sldChg chg="addSp delSp modSp new mod modAnim modNotesTx">
        <pc:chgData name="Konstantinos Leptokaropoulos" userId="2b04b09c-5493-4181-9178-a001746551f1" providerId="ADAL" clId="{D4D352FE-8966-4FF1-A69E-63C6771D96DC}" dt="2022-04-01T07:28:51.003" v="4590" actId="20577"/>
        <pc:sldMkLst>
          <pc:docMk/>
          <pc:sldMk cId="1085705980" sldId="291"/>
        </pc:sldMkLst>
        <pc:spChg chg="mod">
          <ac:chgData name="Konstantinos Leptokaropoulos" userId="2b04b09c-5493-4181-9178-a001746551f1" providerId="ADAL" clId="{D4D352FE-8966-4FF1-A69E-63C6771D96DC}" dt="2022-03-29T12:53:28.957" v="1939" actId="6549"/>
          <ac:spMkLst>
            <pc:docMk/>
            <pc:sldMk cId="1085705980" sldId="291"/>
            <ac:spMk id="2" creationId="{EEC0C1C9-4427-4855-BD20-978B6C99D1A5}"/>
          </ac:spMkLst>
        </pc:spChg>
        <pc:spChg chg="del">
          <ac:chgData name="Konstantinos Leptokaropoulos" userId="2b04b09c-5493-4181-9178-a001746551f1" providerId="ADAL" clId="{D4D352FE-8966-4FF1-A69E-63C6771D96DC}" dt="2022-03-29T12:52:12.023" v="1926" actId="478"/>
          <ac:spMkLst>
            <pc:docMk/>
            <pc:sldMk cId="1085705980" sldId="291"/>
            <ac:spMk id="3" creationId="{A84493C2-ADB1-46C8-8925-490ACEA9F42A}"/>
          </ac:spMkLst>
        </pc:spChg>
        <pc:spChg chg="add mod">
          <ac:chgData name="Konstantinos Leptokaropoulos" userId="2b04b09c-5493-4181-9178-a001746551f1" providerId="ADAL" clId="{D4D352FE-8966-4FF1-A69E-63C6771D96DC}" dt="2022-03-29T12:56:03.006" v="1977" actId="108"/>
          <ac:spMkLst>
            <pc:docMk/>
            <pc:sldMk cId="1085705980" sldId="291"/>
            <ac:spMk id="5" creationId="{53B8A12B-A079-4F9F-AB03-5FA420C05772}"/>
          </ac:spMkLst>
        </pc:spChg>
        <pc:spChg chg="add mod">
          <ac:chgData name="Konstantinos Leptokaropoulos" userId="2b04b09c-5493-4181-9178-a001746551f1" providerId="ADAL" clId="{D4D352FE-8966-4FF1-A69E-63C6771D96DC}" dt="2022-03-30T08:36:19.972" v="3792" actId="20577"/>
          <ac:spMkLst>
            <pc:docMk/>
            <pc:sldMk cId="1085705980" sldId="291"/>
            <ac:spMk id="6" creationId="{FB019F2E-35F7-4E00-90E5-0F29B821FED2}"/>
          </ac:spMkLst>
        </pc:spChg>
        <pc:spChg chg="add mod">
          <ac:chgData name="Konstantinos Leptokaropoulos" userId="2b04b09c-5493-4181-9178-a001746551f1" providerId="ADAL" clId="{D4D352FE-8966-4FF1-A69E-63C6771D96DC}" dt="2022-03-29T13:37:45.509" v="3318" actId="20577"/>
          <ac:spMkLst>
            <pc:docMk/>
            <pc:sldMk cId="1085705980" sldId="291"/>
            <ac:spMk id="8" creationId="{BA95CF60-8C1C-4980-A1DB-127CAC1B34F3}"/>
          </ac:spMkLst>
        </pc:spChg>
        <pc:spChg chg="add mod">
          <ac:chgData name="Konstantinos Leptokaropoulos" userId="2b04b09c-5493-4181-9178-a001746551f1" providerId="ADAL" clId="{D4D352FE-8966-4FF1-A69E-63C6771D96DC}" dt="2022-03-29T13:22:10.833" v="2803" actId="1036"/>
          <ac:spMkLst>
            <pc:docMk/>
            <pc:sldMk cId="1085705980" sldId="291"/>
            <ac:spMk id="10" creationId="{8477716F-DD72-4063-B191-4592B18CD786}"/>
          </ac:spMkLst>
        </pc:spChg>
        <pc:spChg chg="add mod">
          <ac:chgData name="Konstantinos Leptokaropoulos" userId="2b04b09c-5493-4181-9178-a001746551f1" providerId="ADAL" clId="{D4D352FE-8966-4FF1-A69E-63C6771D96DC}" dt="2022-03-30T12:38:42.470" v="4124" actId="1035"/>
          <ac:spMkLst>
            <pc:docMk/>
            <pc:sldMk cId="1085705980" sldId="291"/>
            <ac:spMk id="12" creationId="{44F4612C-18D7-483D-B187-911652DD1DBD}"/>
          </ac:spMkLst>
        </pc:spChg>
        <pc:spChg chg="add del mod">
          <ac:chgData name="Konstantinos Leptokaropoulos" userId="2b04b09c-5493-4181-9178-a001746551f1" providerId="ADAL" clId="{D4D352FE-8966-4FF1-A69E-63C6771D96DC}" dt="2022-03-29T13:48:18.401" v="3611"/>
          <ac:spMkLst>
            <pc:docMk/>
            <pc:sldMk cId="1085705980" sldId="291"/>
            <ac:spMk id="14" creationId="{D17D0CED-BD64-4B5A-9690-8E6B428F4AC5}"/>
          </ac:spMkLst>
        </pc:spChg>
        <pc:spChg chg="add mod">
          <ac:chgData name="Konstantinos Leptokaropoulos" userId="2b04b09c-5493-4181-9178-a001746551f1" providerId="ADAL" clId="{D4D352FE-8966-4FF1-A69E-63C6771D96DC}" dt="2022-03-30T12:39:04.665" v="4170" actId="20577"/>
          <ac:spMkLst>
            <pc:docMk/>
            <pc:sldMk cId="1085705980" sldId="291"/>
            <ac:spMk id="14" creationId="{FE697958-99BF-4834-821B-F43EC2197383}"/>
          </ac:spMkLst>
        </pc:spChg>
        <pc:spChg chg="add mod">
          <ac:chgData name="Konstantinos Leptokaropoulos" userId="2b04b09c-5493-4181-9178-a001746551f1" providerId="ADAL" clId="{D4D352FE-8966-4FF1-A69E-63C6771D96DC}" dt="2022-03-29T13:48:24.172" v="3612"/>
          <ac:spMkLst>
            <pc:docMk/>
            <pc:sldMk cId="1085705980" sldId="291"/>
            <ac:spMk id="15" creationId="{6C85482B-A2DF-44FC-888E-F30D532ACED5}"/>
          </ac:spMkLst>
        </pc:spChg>
        <pc:spChg chg="add mod">
          <ac:chgData name="Konstantinos Leptokaropoulos" userId="2b04b09c-5493-4181-9178-a001746551f1" providerId="ADAL" clId="{D4D352FE-8966-4FF1-A69E-63C6771D96DC}" dt="2022-03-29T13:48:24.172" v="3612"/>
          <ac:spMkLst>
            <pc:docMk/>
            <pc:sldMk cId="1085705980" sldId="291"/>
            <ac:spMk id="16" creationId="{D1634399-EFED-4BF1-A986-B57BD5FB79E0}"/>
          </ac:spMkLst>
        </pc:spChg>
        <pc:picChg chg="add mod">
          <ac:chgData name="Konstantinos Leptokaropoulos" userId="2b04b09c-5493-4181-9178-a001746551f1" providerId="ADAL" clId="{D4D352FE-8966-4FF1-A69E-63C6771D96DC}" dt="2022-03-29T13:48:09.860" v="3609"/>
          <ac:picMkLst>
            <pc:docMk/>
            <pc:sldMk cId="1085705980" sldId="291"/>
            <ac:picMk id="13" creationId="{F567800A-C26E-4476-8046-281D7EF2E483}"/>
          </ac:picMkLst>
        </pc:picChg>
      </pc:sldChg>
      <pc:sldChg chg="addSp delSp modSp new del mod">
        <pc:chgData name="Konstantinos Leptokaropoulos" userId="2b04b09c-5493-4181-9178-a001746551f1" providerId="ADAL" clId="{D4D352FE-8966-4FF1-A69E-63C6771D96DC}" dt="2022-03-29T11:26:33.488" v="358" actId="47"/>
        <pc:sldMkLst>
          <pc:docMk/>
          <pc:sldMk cId="2055560612" sldId="291"/>
        </pc:sldMkLst>
        <pc:spChg chg="del">
          <ac:chgData name="Konstantinos Leptokaropoulos" userId="2b04b09c-5493-4181-9178-a001746551f1" providerId="ADAL" clId="{D4D352FE-8966-4FF1-A69E-63C6771D96DC}" dt="2022-03-29T10:37:07.472" v="15" actId="478"/>
          <ac:spMkLst>
            <pc:docMk/>
            <pc:sldMk cId="2055560612" sldId="291"/>
            <ac:spMk id="2" creationId="{D3A85D8A-1F2E-46BE-AACC-A3642141871F}"/>
          </ac:spMkLst>
        </pc:spChg>
        <pc:spChg chg="del">
          <ac:chgData name="Konstantinos Leptokaropoulos" userId="2b04b09c-5493-4181-9178-a001746551f1" providerId="ADAL" clId="{D4D352FE-8966-4FF1-A69E-63C6771D96DC}" dt="2022-03-29T10:37:57.259" v="17" actId="478"/>
          <ac:spMkLst>
            <pc:docMk/>
            <pc:sldMk cId="2055560612" sldId="291"/>
            <ac:spMk id="3" creationId="{C6AC4095-E52B-4E4D-B0DF-D90056F73C17}"/>
          </ac:spMkLst>
        </pc:spChg>
        <pc:spChg chg="add mod">
          <ac:chgData name="Konstantinos Leptokaropoulos" userId="2b04b09c-5493-4181-9178-a001746551f1" providerId="ADAL" clId="{D4D352FE-8966-4FF1-A69E-63C6771D96DC}" dt="2022-03-29T10:36:56.027" v="12"/>
          <ac:spMkLst>
            <pc:docMk/>
            <pc:sldMk cId="2055560612" sldId="291"/>
            <ac:spMk id="5" creationId="{E1A7F8BF-7346-43B8-B465-DF0B9E1272A6}"/>
          </ac:spMkLst>
        </pc:spChg>
        <pc:spChg chg="add mod">
          <ac:chgData name="Konstantinos Leptokaropoulos" userId="2b04b09c-5493-4181-9178-a001746551f1" providerId="ADAL" clId="{D4D352FE-8966-4FF1-A69E-63C6771D96DC}" dt="2022-03-29T11:24:58.585" v="353" actId="6549"/>
          <ac:spMkLst>
            <pc:docMk/>
            <pc:sldMk cId="2055560612" sldId="291"/>
            <ac:spMk id="6" creationId="{9FE76F66-0C88-444A-AA06-78E2562E3BDD}"/>
          </ac:spMkLst>
        </pc:spChg>
        <pc:spChg chg="add del mod">
          <ac:chgData name="Konstantinos Leptokaropoulos" userId="2b04b09c-5493-4181-9178-a001746551f1" providerId="ADAL" clId="{D4D352FE-8966-4FF1-A69E-63C6771D96DC}" dt="2022-03-29T11:26:30.950" v="357" actId="478"/>
          <ac:spMkLst>
            <pc:docMk/>
            <pc:sldMk cId="2055560612" sldId="291"/>
            <ac:spMk id="7" creationId="{ACA27FF3-078E-4F90-B3AA-BC77B0E61E95}"/>
          </ac:spMkLst>
        </pc:spChg>
      </pc:sldChg>
      <pc:sldChg chg="addSp delSp modSp new add del modAnim">
        <pc:chgData name="Konstantinos Leptokaropoulos" userId="2b04b09c-5493-4181-9178-a001746551f1" providerId="ADAL" clId="{D4D352FE-8966-4FF1-A69E-63C6771D96DC}" dt="2022-03-29T11:24:04.527" v="347" actId="680"/>
        <pc:sldMkLst>
          <pc:docMk/>
          <pc:sldMk cId="4049062139" sldId="292"/>
        </pc:sldMkLst>
        <pc:spChg chg="add del mod">
          <ac:chgData name="Konstantinos Leptokaropoulos" userId="2b04b09c-5493-4181-9178-a001746551f1" providerId="ADAL" clId="{D4D352FE-8966-4FF1-A69E-63C6771D96DC}" dt="2022-03-29T11:24:00.417" v="344"/>
          <ac:spMkLst>
            <pc:docMk/>
            <pc:sldMk cId="4049062139" sldId="292"/>
            <ac:spMk id="5" creationId="{2B7D4981-4B15-4058-A0D9-F002966A130A}"/>
          </ac:spMkLst>
        </pc:spChg>
      </pc:sldChg>
    </pc:docChg>
  </pc:docChgLst>
  <pc:docChgLst>
    <pc:chgData name="Kostas Leptokaropoulos" userId="1711f4c7-cc35-4eab-bce0-093cd0a99d7f" providerId="ADAL" clId="{E01F4713-3370-41C8-A3D1-0BD2642350CF}"/>
    <pc:docChg chg="undo custSel addSld delSld modSld">
      <pc:chgData name="Kostas Leptokaropoulos" userId="1711f4c7-cc35-4eab-bce0-093cd0a99d7f" providerId="ADAL" clId="{E01F4713-3370-41C8-A3D1-0BD2642350CF}" dt="2023-04-21T11:25:27.334" v="2195" actId="6549"/>
      <pc:docMkLst>
        <pc:docMk/>
      </pc:docMkLst>
      <pc:sldChg chg="modSp mod">
        <pc:chgData name="Kostas Leptokaropoulos" userId="1711f4c7-cc35-4eab-bce0-093cd0a99d7f" providerId="ADAL" clId="{E01F4713-3370-41C8-A3D1-0BD2642350CF}" dt="2023-04-11T15:55:02.173" v="1251" actId="14100"/>
        <pc:sldMkLst>
          <pc:docMk/>
          <pc:sldMk cId="0" sldId="258"/>
        </pc:sldMkLst>
        <pc:picChg chg="mod">
          <ac:chgData name="Kostas Leptokaropoulos" userId="1711f4c7-cc35-4eab-bce0-093cd0a99d7f" providerId="ADAL" clId="{E01F4713-3370-41C8-A3D1-0BD2642350CF}" dt="2023-04-11T15:54:57.353" v="1246" actId="14100"/>
          <ac:picMkLst>
            <pc:docMk/>
            <pc:sldMk cId="0" sldId="258"/>
            <ac:picMk id="3" creationId="{501FF983-EA6E-3075-5488-952CC85D836D}"/>
          </ac:picMkLst>
        </pc:picChg>
        <pc:picChg chg="mod">
          <ac:chgData name="Kostas Leptokaropoulos" userId="1711f4c7-cc35-4eab-bce0-093cd0a99d7f" providerId="ADAL" clId="{E01F4713-3370-41C8-A3D1-0BD2642350CF}" dt="2023-04-11T15:55:02.173" v="1251" actId="14100"/>
          <ac:picMkLst>
            <pc:docMk/>
            <pc:sldMk cId="0" sldId="258"/>
            <ac:picMk id="1026" creationId="{A157571B-2EF9-435D-B551-A1B5592C5B01}"/>
          </ac:picMkLst>
        </pc:picChg>
      </pc:sldChg>
      <pc:sldChg chg="delSp modSp mod">
        <pc:chgData name="Kostas Leptokaropoulos" userId="1711f4c7-cc35-4eab-bce0-093cd0a99d7f" providerId="ADAL" clId="{E01F4713-3370-41C8-A3D1-0BD2642350CF}" dt="2023-04-21T07:30:12.896" v="1536" actId="20577"/>
        <pc:sldMkLst>
          <pc:docMk/>
          <pc:sldMk cId="217866266" sldId="259"/>
        </pc:sldMkLst>
        <pc:spChg chg="mod">
          <ac:chgData name="Kostas Leptokaropoulos" userId="1711f4c7-cc35-4eab-bce0-093cd0a99d7f" providerId="ADAL" clId="{E01F4713-3370-41C8-A3D1-0BD2642350CF}" dt="2023-04-21T07:30:12.896" v="1536" actId="20577"/>
          <ac:spMkLst>
            <pc:docMk/>
            <pc:sldMk cId="217866266" sldId="259"/>
            <ac:spMk id="3" creationId="{4848CB54-B3A0-968D-567C-1F254F684D43}"/>
          </ac:spMkLst>
        </pc:spChg>
        <pc:spChg chg="mod">
          <ac:chgData name="Kostas Leptokaropoulos" userId="1711f4c7-cc35-4eab-bce0-093cd0a99d7f" providerId="ADAL" clId="{E01F4713-3370-41C8-A3D1-0BD2642350CF}" dt="2023-04-21T07:29:21.049" v="1526" actId="207"/>
          <ac:spMkLst>
            <pc:docMk/>
            <pc:sldMk cId="217866266" sldId="259"/>
            <ac:spMk id="7" creationId="{619754A6-FE7C-4022-8861-E7EBAA186569}"/>
          </ac:spMkLst>
        </pc:spChg>
        <pc:picChg chg="del">
          <ac:chgData name="Kostas Leptokaropoulos" userId="1711f4c7-cc35-4eab-bce0-093cd0a99d7f" providerId="ADAL" clId="{E01F4713-3370-41C8-A3D1-0BD2642350CF}" dt="2023-04-11T15:54:35.739" v="1222" actId="21"/>
          <ac:picMkLst>
            <pc:docMk/>
            <pc:sldMk cId="217866266" sldId="259"/>
            <ac:picMk id="9" creationId="{E59D2478-2037-4D1D-B21F-095DA50BE8A5}"/>
          </ac:picMkLst>
        </pc:picChg>
      </pc:sldChg>
      <pc:sldChg chg="addSp delSp modSp mod addAnim delAnim modAnim modNotesTx">
        <pc:chgData name="Kostas Leptokaropoulos" userId="1711f4c7-cc35-4eab-bce0-093cd0a99d7f" providerId="ADAL" clId="{E01F4713-3370-41C8-A3D1-0BD2642350CF}" dt="2023-04-21T07:30:25.798" v="1570" actId="20577"/>
        <pc:sldMkLst>
          <pc:docMk/>
          <pc:sldMk cId="1747529701" sldId="292"/>
        </pc:sldMkLst>
        <pc:spChg chg="add del mod">
          <ac:chgData name="Kostas Leptokaropoulos" userId="1711f4c7-cc35-4eab-bce0-093cd0a99d7f" providerId="ADAL" clId="{E01F4713-3370-41C8-A3D1-0BD2642350CF}" dt="2023-04-20T13:29:30.603" v="1491" actId="478"/>
          <ac:spMkLst>
            <pc:docMk/>
            <pc:sldMk cId="1747529701" sldId="292"/>
            <ac:spMk id="3" creationId="{A79020EE-5C79-6E3D-9F7D-3DF5A9DC0DF5}"/>
          </ac:spMkLst>
        </pc:spChg>
        <pc:spChg chg="mod">
          <ac:chgData name="Kostas Leptokaropoulos" userId="1711f4c7-cc35-4eab-bce0-093cd0a99d7f" providerId="ADAL" clId="{E01F4713-3370-41C8-A3D1-0BD2642350CF}" dt="2023-04-21T07:30:25.798" v="1570" actId="20577"/>
          <ac:spMkLst>
            <pc:docMk/>
            <pc:sldMk cId="1747529701" sldId="292"/>
            <ac:spMk id="7" creationId="{3BB36A0C-D2E7-34A0-73A8-4C5E5BC82049}"/>
          </ac:spMkLst>
        </pc:spChg>
        <pc:picChg chg="add del mod modCrop">
          <ac:chgData name="Kostas Leptokaropoulos" userId="1711f4c7-cc35-4eab-bce0-093cd0a99d7f" providerId="ADAL" clId="{E01F4713-3370-41C8-A3D1-0BD2642350CF}" dt="2023-04-20T13:29:30.776" v="1492" actId="478"/>
          <ac:picMkLst>
            <pc:docMk/>
            <pc:sldMk cId="1747529701" sldId="292"/>
            <ac:picMk id="5" creationId="{82624EA8-A410-AC13-9878-5E0AD3E6E063}"/>
          </ac:picMkLst>
        </pc:picChg>
        <pc:picChg chg="mod">
          <ac:chgData name="Kostas Leptokaropoulos" userId="1711f4c7-cc35-4eab-bce0-093cd0a99d7f" providerId="ADAL" clId="{E01F4713-3370-41C8-A3D1-0BD2642350CF}" dt="2023-04-20T13:29:28.211" v="1487" actId="1038"/>
          <ac:picMkLst>
            <pc:docMk/>
            <pc:sldMk cId="1747529701" sldId="292"/>
            <ac:picMk id="11" creationId="{07A13C20-ECC7-5576-099C-86E7F3C3036A}"/>
          </ac:picMkLst>
        </pc:picChg>
      </pc:sldChg>
      <pc:sldChg chg="addSp delSp modSp mod modAnim modNotesTx">
        <pc:chgData name="Kostas Leptokaropoulos" userId="1711f4c7-cc35-4eab-bce0-093cd0a99d7f" providerId="ADAL" clId="{E01F4713-3370-41C8-A3D1-0BD2642350CF}" dt="2023-04-21T11:25:27.334" v="2195" actId="6549"/>
        <pc:sldMkLst>
          <pc:docMk/>
          <pc:sldMk cId="2016626235" sldId="293"/>
        </pc:sldMkLst>
        <pc:spChg chg="mod">
          <ac:chgData name="Kostas Leptokaropoulos" userId="1711f4c7-cc35-4eab-bce0-093cd0a99d7f" providerId="ADAL" clId="{E01F4713-3370-41C8-A3D1-0BD2642350CF}" dt="2023-04-11T15:41:26.768" v="937" actId="255"/>
          <ac:spMkLst>
            <pc:docMk/>
            <pc:sldMk cId="2016626235" sldId="293"/>
            <ac:spMk id="2" creationId="{508E5D76-28A7-96DD-8297-FF3E46BDFE02}"/>
          </ac:spMkLst>
        </pc:spChg>
        <pc:spChg chg="add del mod">
          <ac:chgData name="Kostas Leptokaropoulos" userId="1711f4c7-cc35-4eab-bce0-093cd0a99d7f" providerId="ADAL" clId="{E01F4713-3370-41C8-A3D1-0BD2642350CF}" dt="2023-04-11T14:54:17.240" v="196" actId="478"/>
          <ac:spMkLst>
            <pc:docMk/>
            <pc:sldMk cId="2016626235" sldId="293"/>
            <ac:spMk id="3" creationId="{A469DF8A-305E-26D3-6F5A-FE064A873AA0}"/>
          </ac:spMkLst>
        </pc:spChg>
        <pc:spChg chg="mod">
          <ac:chgData name="Kostas Leptokaropoulos" userId="1711f4c7-cc35-4eab-bce0-093cd0a99d7f" providerId="ADAL" clId="{E01F4713-3370-41C8-A3D1-0BD2642350CF}" dt="2023-04-11T14:56:28.799" v="300" actId="1036"/>
          <ac:spMkLst>
            <pc:docMk/>
            <pc:sldMk cId="2016626235" sldId="293"/>
            <ac:spMk id="4" creationId="{1170F1D9-DCF4-944C-513D-BF1B8D38864A}"/>
          </ac:spMkLst>
        </pc:spChg>
        <pc:spChg chg="add mod">
          <ac:chgData name="Kostas Leptokaropoulos" userId="1711f4c7-cc35-4eab-bce0-093cd0a99d7f" providerId="ADAL" clId="{E01F4713-3370-41C8-A3D1-0BD2642350CF}" dt="2023-04-21T11:24:16.828" v="2184" actId="1035"/>
          <ac:spMkLst>
            <pc:docMk/>
            <pc:sldMk cId="2016626235" sldId="293"/>
            <ac:spMk id="5" creationId="{C590CDD4-64F9-A0E5-2DE7-1B8E2C781DFA}"/>
          </ac:spMkLst>
        </pc:spChg>
        <pc:spChg chg="mod">
          <ac:chgData name="Kostas Leptokaropoulos" userId="1711f4c7-cc35-4eab-bce0-093cd0a99d7f" providerId="ADAL" clId="{E01F4713-3370-41C8-A3D1-0BD2642350CF}" dt="2023-04-21T11:25:27.334" v="2195" actId="6549"/>
          <ac:spMkLst>
            <pc:docMk/>
            <pc:sldMk cId="2016626235" sldId="293"/>
            <ac:spMk id="11" creationId="{236C81E7-5310-66B4-49AA-31BC1276CE6B}"/>
          </ac:spMkLst>
        </pc:spChg>
        <pc:spChg chg="del">
          <ac:chgData name="Kostas Leptokaropoulos" userId="1711f4c7-cc35-4eab-bce0-093cd0a99d7f" providerId="ADAL" clId="{E01F4713-3370-41C8-A3D1-0BD2642350CF}" dt="2023-04-11T14:56:32.480" v="301" actId="478"/>
          <ac:spMkLst>
            <pc:docMk/>
            <pc:sldMk cId="2016626235" sldId="293"/>
            <ac:spMk id="13" creationId="{B37FAEE1-2495-D7DA-2159-21003595AA18}"/>
          </ac:spMkLst>
        </pc:spChg>
        <pc:spChg chg="mod">
          <ac:chgData name="Kostas Leptokaropoulos" userId="1711f4c7-cc35-4eab-bce0-093cd0a99d7f" providerId="ADAL" clId="{E01F4713-3370-41C8-A3D1-0BD2642350CF}" dt="2023-04-21T07:30:37.250" v="1587" actId="20577"/>
          <ac:spMkLst>
            <pc:docMk/>
            <pc:sldMk cId="2016626235" sldId="293"/>
            <ac:spMk id="14" creationId="{15DE5223-4D2F-F1B9-8F00-3AF7C0C34171}"/>
          </ac:spMkLst>
        </pc:spChg>
        <pc:spChg chg="mod">
          <ac:chgData name="Kostas Leptokaropoulos" userId="1711f4c7-cc35-4eab-bce0-093cd0a99d7f" providerId="ADAL" clId="{E01F4713-3370-41C8-A3D1-0BD2642350CF}" dt="2023-04-21T11:24:45.904" v="2189" actId="14100"/>
          <ac:spMkLst>
            <pc:docMk/>
            <pc:sldMk cId="2016626235" sldId="293"/>
            <ac:spMk id="15" creationId="{D2DAB095-A620-7ABC-6BC3-2D063C60BD62}"/>
          </ac:spMkLst>
        </pc:spChg>
        <pc:spChg chg="mod">
          <ac:chgData name="Kostas Leptokaropoulos" userId="1711f4c7-cc35-4eab-bce0-093cd0a99d7f" providerId="ADAL" clId="{E01F4713-3370-41C8-A3D1-0BD2642350CF}" dt="2023-04-21T11:24:51.891" v="2191" actId="14100"/>
          <ac:spMkLst>
            <pc:docMk/>
            <pc:sldMk cId="2016626235" sldId="293"/>
            <ac:spMk id="16" creationId="{797FAA20-12EB-D159-239C-6F1C441809B1}"/>
          </ac:spMkLst>
        </pc:spChg>
        <pc:spChg chg="mod">
          <ac:chgData name="Kostas Leptokaropoulos" userId="1711f4c7-cc35-4eab-bce0-093cd0a99d7f" providerId="ADAL" clId="{E01F4713-3370-41C8-A3D1-0BD2642350CF}" dt="2023-04-21T11:24:32.391" v="2187" actId="14100"/>
          <ac:spMkLst>
            <pc:docMk/>
            <pc:sldMk cId="2016626235" sldId="293"/>
            <ac:spMk id="18" creationId="{7BD9FDD7-1A1B-2DA3-9100-CBEFDDB2EA2C}"/>
          </ac:spMkLst>
        </pc:spChg>
        <pc:spChg chg="mod">
          <ac:chgData name="Kostas Leptokaropoulos" userId="1711f4c7-cc35-4eab-bce0-093cd0a99d7f" providerId="ADAL" clId="{E01F4713-3370-41C8-A3D1-0BD2642350CF}" dt="2023-04-21T11:23:32.637" v="2163" actId="1036"/>
          <ac:spMkLst>
            <pc:docMk/>
            <pc:sldMk cId="2016626235" sldId="293"/>
            <ac:spMk id="19" creationId="{6875303C-B4B4-BEFF-C205-C4EF04C9C35F}"/>
          </ac:spMkLst>
        </pc:spChg>
        <pc:picChg chg="mod modCrop">
          <ac:chgData name="Kostas Leptokaropoulos" userId="1711f4c7-cc35-4eab-bce0-093cd0a99d7f" providerId="ADAL" clId="{E01F4713-3370-41C8-A3D1-0BD2642350CF}" dt="2023-04-21T11:23:27.406" v="2154" actId="1036"/>
          <ac:picMkLst>
            <pc:docMk/>
            <pc:sldMk cId="2016626235" sldId="293"/>
            <ac:picMk id="7" creationId="{63649A48-5A03-92F4-E170-ADA0FB88274E}"/>
          </ac:picMkLst>
        </pc:picChg>
      </pc:sldChg>
      <pc:sldChg chg="addSp delSp modSp mod">
        <pc:chgData name="Kostas Leptokaropoulos" userId="1711f4c7-cc35-4eab-bce0-093cd0a99d7f" providerId="ADAL" clId="{E01F4713-3370-41C8-A3D1-0BD2642350CF}" dt="2023-04-14T11:39:45.011" v="1462" actId="1035"/>
        <pc:sldMkLst>
          <pc:docMk/>
          <pc:sldMk cId="1598355601" sldId="294"/>
        </pc:sldMkLst>
        <pc:spChg chg="mod">
          <ac:chgData name="Kostas Leptokaropoulos" userId="1711f4c7-cc35-4eab-bce0-093cd0a99d7f" providerId="ADAL" clId="{E01F4713-3370-41C8-A3D1-0BD2642350CF}" dt="2023-04-11T15:11:55.572" v="701" actId="403"/>
          <ac:spMkLst>
            <pc:docMk/>
            <pc:sldMk cId="1598355601" sldId="294"/>
            <ac:spMk id="2" creationId="{DDE7E60A-3746-1EBF-C376-8EEF295278A3}"/>
          </ac:spMkLst>
        </pc:spChg>
        <pc:spChg chg="add mod">
          <ac:chgData name="Kostas Leptokaropoulos" userId="1711f4c7-cc35-4eab-bce0-093cd0a99d7f" providerId="ADAL" clId="{E01F4713-3370-41C8-A3D1-0BD2642350CF}" dt="2023-04-11T15:12:07.046" v="705" actId="404"/>
          <ac:spMkLst>
            <pc:docMk/>
            <pc:sldMk cId="1598355601" sldId="294"/>
            <ac:spMk id="3" creationId="{A5061AA1-D875-47B2-5763-428A54FF54A3}"/>
          </ac:spMkLst>
        </pc:spChg>
        <pc:spChg chg="add mod">
          <ac:chgData name="Kostas Leptokaropoulos" userId="1711f4c7-cc35-4eab-bce0-093cd0a99d7f" providerId="ADAL" clId="{E01F4713-3370-41C8-A3D1-0BD2642350CF}" dt="2023-04-14T11:39:36.354" v="1461" actId="1038"/>
          <ac:spMkLst>
            <pc:docMk/>
            <pc:sldMk cId="1598355601" sldId="294"/>
            <ac:spMk id="5" creationId="{AB5E3498-350A-F550-BBA2-37606067F3B6}"/>
          </ac:spMkLst>
        </pc:spChg>
        <pc:picChg chg="del">
          <ac:chgData name="Kostas Leptokaropoulos" userId="1711f4c7-cc35-4eab-bce0-093cd0a99d7f" providerId="ADAL" clId="{E01F4713-3370-41C8-A3D1-0BD2642350CF}" dt="2023-04-11T15:06:14.742" v="432" actId="478"/>
          <ac:picMkLst>
            <pc:docMk/>
            <pc:sldMk cId="1598355601" sldId="294"/>
            <ac:picMk id="6" creationId="{C25164D1-0EA8-9E0A-88C0-BAF74C974EBD}"/>
          </ac:picMkLst>
        </pc:picChg>
        <pc:picChg chg="add mod">
          <ac:chgData name="Kostas Leptokaropoulos" userId="1711f4c7-cc35-4eab-bce0-093cd0a99d7f" providerId="ADAL" clId="{E01F4713-3370-41C8-A3D1-0BD2642350CF}" dt="2023-04-14T11:39:45.011" v="1462" actId="1035"/>
          <ac:picMkLst>
            <pc:docMk/>
            <pc:sldMk cId="1598355601" sldId="294"/>
            <ac:picMk id="7" creationId="{61750EBC-713B-D241-1201-A3A7270BA34C}"/>
          </ac:picMkLst>
        </pc:picChg>
        <pc:picChg chg="del">
          <ac:chgData name="Kostas Leptokaropoulos" userId="1711f4c7-cc35-4eab-bce0-093cd0a99d7f" providerId="ADAL" clId="{E01F4713-3370-41C8-A3D1-0BD2642350CF}" dt="2023-04-11T15:06:14.052" v="431" actId="478"/>
          <ac:picMkLst>
            <pc:docMk/>
            <pc:sldMk cId="1598355601" sldId="294"/>
            <ac:picMk id="8" creationId="{29D302D4-F8B1-2ED3-2128-0A2D085EF0C4}"/>
          </ac:picMkLst>
        </pc:picChg>
        <pc:picChg chg="add mod">
          <ac:chgData name="Kostas Leptokaropoulos" userId="1711f4c7-cc35-4eab-bce0-093cd0a99d7f" providerId="ADAL" clId="{E01F4713-3370-41C8-A3D1-0BD2642350CF}" dt="2023-04-14T11:39:36.354" v="1461" actId="1038"/>
          <ac:picMkLst>
            <pc:docMk/>
            <pc:sldMk cId="1598355601" sldId="294"/>
            <ac:picMk id="9" creationId="{09F6EB96-1EB5-7F11-BEF2-26113B636477}"/>
          </ac:picMkLst>
        </pc:picChg>
      </pc:sldChg>
      <pc:sldChg chg="addSp delSp modSp mod addAnim delAnim modAnim modNotesTx">
        <pc:chgData name="Kostas Leptokaropoulos" userId="1711f4c7-cc35-4eab-bce0-093cd0a99d7f" providerId="ADAL" clId="{E01F4713-3370-41C8-A3D1-0BD2642350CF}" dt="2023-04-21T11:19:53.685" v="2001"/>
        <pc:sldMkLst>
          <pc:docMk/>
          <pc:sldMk cId="732037845" sldId="295"/>
        </pc:sldMkLst>
        <pc:spChg chg="mod">
          <ac:chgData name="Kostas Leptokaropoulos" userId="1711f4c7-cc35-4eab-bce0-093cd0a99d7f" providerId="ADAL" clId="{E01F4713-3370-41C8-A3D1-0BD2642350CF}" dt="2023-04-11T14:59:22.953" v="337" actId="207"/>
          <ac:spMkLst>
            <pc:docMk/>
            <pc:sldMk cId="732037845" sldId="295"/>
            <ac:spMk id="2" creationId="{FDF4F337-952A-3420-871A-C2F55A4DF52F}"/>
          </ac:spMkLst>
        </pc:spChg>
        <pc:spChg chg="add del mod">
          <ac:chgData name="Kostas Leptokaropoulos" userId="1711f4c7-cc35-4eab-bce0-093cd0a99d7f" providerId="ADAL" clId="{E01F4713-3370-41C8-A3D1-0BD2642350CF}" dt="2023-04-21T10:58:55.515" v="1742" actId="21"/>
          <ac:spMkLst>
            <pc:docMk/>
            <pc:sldMk cId="732037845" sldId="295"/>
            <ac:spMk id="3" creationId="{13F2D1E8-98DF-2A82-31C6-5F6985216B14}"/>
          </ac:spMkLst>
        </pc:spChg>
        <pc:spChg chg="mod">
          <ac:chgData name="Kostas Leptokaropoulos" userId="1711f4c7-cc35-4eab-bce0-093cd0a99d7f" providerId="ADAL" clId="{E01F4713-3370-41C8-A3D1-0BD2642350CF}" dt="2023-04-21T07:30:03.005" v="1532" actId="20577"/>
          <ac:spMkLst>
            <pc:docMk/>
            <pc:sldMk cId="732037845" sldId="295"/>
            <ac:spMk id="5" creationId="{3C98DA7C-A400-765E-115A-002BF28C3215}"/>
          </ac:spMkLst>
        </pc:spChg>
        <pc:spChg chg="add del mod">
          <ac:chgData name="Kostas Leptokaropoulos" userId="1711f4c7-cc35-4eab-bce0-093cd0a99d7f" providerId="ADAL" clId="{E01F4713-3370-41C8-A3D1-0BD2642350CF}" dt="2023-04-21T10:59:34.561" v="1750"/>
          <ac:spMkLst>
            <pc:docMk/>
            <pc:sldMk cId="732037845" sldId="295"/>
            <ac:spMk id="6" creationId="{D5B49582-915A-6D16-2141-03B26D078FD3}"/>
          </ac:spMkLst>
        </pc:spChg>
        <pc:spChg chg="del mod">
          <ac:chgData name="Kostas Leptokaropoulos" userId="1711f4c7-cc35-4eab-bce0-093cd0a99d7f" providerId="ADAL" clId="{E01F4713-3370-41C8-A3D1-0BD2642350CF}" dt="2023-04-11T15:39:38.515" v="933" actId="478"/>
          <ac:spMkLst>
            <pc:docMk/>
            <pc:sldMk cId="732037845" sldId="295"/>
            <ac:spMk id="14" creationId="{E430BAD9-091E-0A37-C977-C4331442E5FF}"/>
          </ac:spMkLst>
        </pc:spChg>
        <pc:spChg chg="mod">
          <ac:chgData name="Kostas Leptokaropoulos" userId="1711f4c7-cc35-4eab-bce0-093cd0a99d7f" providerId="ADAL" clId="{E01F4713-3370-41C8-A3D1-0BD2642350CF}" dt="2023-04-11T14:53:57.381" v="177" actId="20577"/>
          <ac:spMkLst>
            <pc:docMk/>
            <pc:sldMk cId="732037845" sldId="295"/>
            <ac:spMk id="17" creationId="{FDE4737C-BEAE-3D07-97FD-64CF5D3A2573}"/>
          </ac:spMkLst>
        </pc:spChg>
        <pc:spChg chg="mod">
          <ac:chgData name="Kostas Leptokaropoulos" userId="1711f4c7-cc35-4eab-bce0-093cd0a99d7f" providerId="ADAL" clId="{E01F4713-3370-41C8-A3D1-0BD2642350CF}" dt="2023-04-11T15:41:48.150" v="958" actId="1036"/>
          <ac:spMkLst>
            <pc:docMk/>
            <pc:sldMk cId="732037845" sldId="295"/>
            <ac:spMk id="19" creationId="{195CA137-B208-5FEA-F63E-6CBC4D4DACF1}"/>
          </ac:spMkLst>
        </pc:spChg>
        <pc:spChg chg="mod">
          <ac:chgData name="Kostas Leptokaropoulos" userId="1711f4c7-cc35-4eab-bce0-093cd0a99d7f" providerId="ADAL" clId="{E01F4713-3370-41C8-A3D1-0BD2642350CF}" dt="2023-04-11T15:41:41.435" v="947" actId="1036"/>
          <ac:spMkLst>
            <pc:docMk/>
            <pc:sldMk cId="732037845" sldId="295"/>
            <ac:spMk id="22" creationId="{5670F289-9D05-AE55-AE77-5FDFB3B60F74}"/>
          </ac:spMkLst>
        </pc:spChg>
        <pc:spChg chg="mod">
          <ac:chgData name="Kostas Leptokaropoulos" userId="1711f4c7-cc35-4eab-bce0-093cd0a99d7f" providerId="ADAL" clId="{E01F4713-3370-41C8-A3D1-0BD2642350CF}" dt="2023-04-11T15:41:41.435" v="947" actId="1036"/>
          <ac:spMkLst>
            <pc:docMk/>
            <pc:sldMk cId="732037845" sldId="295"/>
            <ac:spMk id="23" creationId="{7936ED12-079D-C988-BA39-F5D69F52F662}"/>
          </ac:spMkLst>
        </pc:spChg>
        <pc:spChg chg="mod">
          <ac:chgData name="Kostas Leptokaropoulos" userId="1711f4c7-cc35-4eab-bce0-093cd0a99d7f" providerId="ADAL" clId="{E01F4713-3370-41C8-A3D1-0BD2642350CF}" dt="2023-04-11T15:41:41.435" v="947" actId="1036"/>
          <ac:spMkLst>
            <pc:docMk/>
            <pc:sldMk cId="732037845" sldId="295"/>
            <ac:spMk id="24" creationId="{391AE0A1-A1DF-DA46-4762-A1131363A97F}"/>
          </ac:spMkLst>
        </pc:spChg>
        <pc:spChg chg="del mod">
          <ac:chgData name="Kostas Leptokaropoulos" userId="1711f4c7-cc35-4eab-bce0-093cd0a99d7f" providerId="ADAL" clId="{E01F4713-3370-41C8-A3D1-0BD2642350CF}" dt="2023-04-11T14:52:51.549" v="161"/>
          <ac:spMkLst>
            <pc:docMk/>
            <pc:sldMk cId="732037845" sldId="295"/>
            <ac:spMk id="25" creationId="{496DFDCF-F08A-07DC-5577-E576CD941EF9}"/>
          </ac:spMkLst>
        </pc:spChg>
        <pc:spChg chg="mod">
          <ac:chgData name="Kostas Leptokaropoulos" userId="1711f4c7-cc35-4eab-bce0-093cd0a99d7f" providerId="ADAL" clId="{E01F4713-3370-41C8-A3D1-0BD2642350CF}" dt="2023-04-20T13:36:02.811" v="1525" actId="1038"/>
          <ac:spMkLst>
            <pc:docMk/>
            <pc:sldMk cId="732037845" sldId="295"/>
            <ac:spMk id="29" creationId="{3090AD6A-D7AC-B4F2-AB7E-41941B79DBED}"/>
          </ac:spMkLst>
        </pc:spChg>
        <pc:picChg chg="mod">
          <ac:chgData name="Kostas Leptokaropoulos" userId="1711f4c7-cc35-4eab-bce0-093cd0a99d7f" providerId="ADAL" clId="{E01F4713-3370-41C8-A3D1-0BD2642350CF}" dt="2023-04-11T15:41:41.435" v="947" actId="1036"/>
          <ac:picMkLst>
            <pc:docMk/>
            <pc:sldMk cId="732037845" sldId="295"/>
            <ac:picMk id="11" creationId="{05AA6C35-9AB3-278E-9F9C-3F087B0C1B7D}"/>
          </ac:picMkLst>
        </pc:picChg>
      </pc:sldChg>
      <pc:sldChg chg="addSp delSp modSp mod modNotesTx">
        <pc:chgData name="Kostas Leptokaropoulos" userId="1711f4c7-cc35-4eab-bce0-093cd0a99d7f" providerId="ADAL" clId="{E01F4713-3370-41C8-A3D1-0BD2642350CF}" dt="2023-04-21T11:21:26.849" v="2087" actId="20577"/>
        <pc:sldMkLst>
          <pc:docMk/>
          <pc:sldMk cId="197028283" sldId="301"/>
        </pc:sldMkLst>
        <pc:spChg chg="mod">
          <ac:chgData name="Kostas Leptokaropoulos" userId="1711f4c7-cc35-4eab-bce0-093cd0a99d7f" providerId="ADAL" clId="{E01F4713-3370-41C8-A3D1-0BD2642350CF}" dt="2023-04-11T15:42:16.965" v="962" actId="255"/>
          <ac:spMkLst>
            <pc:docMk/>
            <pc:sldMk cId="197028283" sldId="301"/>
            <ac:spMk id="2" creationId="{6157EAFC-F3DE-C35D-91E6-06AFBEA29F64}"/>
          </ac:spMkLst>
        </pc:spChg>
        <pc:spChg chg="add mod">
          <ac:chgData name="Kostas Leptokaropoulos" userId="1711f4c7-cc35-4eab-bce0-093cd0a99d7f" providerId="ADAL" clId="{E01F4713-3370-41C8-A3D1-0BD2642350CF}" dt="2023-04-11T15:46:34.514" v="1013" actId="1038"/>
          <ac:spMkLst>
            <pc:docMk/>
            <pc:sldMk cId="197028283" sldId="301"/>
            <ac:spMk id="3" creationId="{921BB46C-40A7-3F8F-E795-53BA2775C88B}"/>
          </ac:spMkLst>
        </pc:spChg>
        <pc:spChg chg="mod">
          <ac:chgData name="Kostas Leptokaropoulos" userId="1711f4c7-cc35-4eab-bce0-093cd0a99d7f" providerId="ADAL" clId="{E01F4713-3370-41C8-A3D1-0BD2642350CF}" dt="2023-04-21T07:30:42.728" v="1604" actId="20577"/>
          <ac:spMkLst>
            <pc:docMk/>
            <pc:sldMk cId="197028283" sldId="301"/>
            <ac:spMk id="5" creationId="{F2514CB3-B85D-9A7C-C3D2-C55C094139ED}"/>
          </ac:spMkLst>
        </pc:spChg>
        <pc:spChg chg="mod">
          <ac:chgData name="Kostas Leptokaropoulos" userId="1711f4c7-cc35-4eab-bce0-093cd0a99d7f" providerId="ADAL" clId="{E01F4713-3370-41C8-A3D1-0BD2642350CF}" dt="2023-04-11T15:51:35.653" v="1115" actId="403"/>
          <ac:spMkLst>
            <pc:docMk/>
            <pc:sldMk cId="197028283" sldId="301"/>
            <ac:spMk id="16" creationId="{A477A6C1-C40E-0FB3-7815-1A4E6A3F8CFA}"/>
          </ac:spMkLst>
        </pc:spChg>
        <pc:spChg chg="mod">
          <ac:chgData name="Kostas Leptokaropoulos" userId="1711f4c7-cc35-4eab-bce0-093cd0a99d7f" providerId="ADAL" clId="{E01F4713-3370-41C8-A3D1-0BD2642350CF}" dt="2023-04-11T15:51:49.027" v="1148" actId="1035"/>
          <ac:spMkLst>
            <pc:docMk/>
            <pc:sldMk cId="197028283" sldId="301"/>
            <ac:spMk id="19" creationId="{D3C8B8A5-CD76-C570-C8C0-5083FF165421}"/>
          </ac:spMkLst>
        </pc:spChg>
        <pc:spChg chg="del mod">
          <ac:chgData name="Kostas Leptokaropoulos" userId="1711f4c7-cc35-4eab-bce0-093cd0a99d7f" providerId="ADAL" clId="{E01F4713-3370-41C8-A3D1-0BD2642350CF}" dt="2023-04-11T14:56:52.721" v="305" actId="478"/>
          <ac:spMkLst>
            <pc:docMk/>
            <pc:sldMk cId="197028283" sldId="301"/>
            <ac:spMk id="21" creationId="{EB00ECB7-3817-E345-4D26-514DA61515DD}"/>
          </ac:spMkLst>
        </pc:spChg>
        <pc:graphicFrameChg chg="mod modGraphic">
          <ac:chgData name="Kostas Leptokaropoulos" userId="1711f4c7-cc35-4eab-bce0-093cd0a99d7f" providerId="ADAL" clId="{E01F4713-3370-41C8-A3D1-0BD2642350CF}" dt="2023-04-11T15:51:44.054" v="1142" actId="1035"/>
          <ac:graphicFrameMkLst>
            <pc:docMk/>
            <pc:sldMk cId="197028283" sldId="301"/>
            <ac:graphicFrameMk id="18" creationId="{69B7D2A8-3B94-C1C9-0649-C415F2AB60E3}"/>
          </ac:graphicFrameMkLst>
        </pc:graphicFrameChg>
        <pc:picChg chg="mod">
          <ac:chgData name="Kostas Leptokaropoulos" userId="1711f4c7-cc35-4eab-bce0-093cd0a99d7f" providerId="ADAL" clId="{E01F4713-3370-41C8-A3D1-0BD2642350CF}" dt="2023-04-11T14:57:01.429" v="322" actId="1036"/>
          <ac:picMkLst>
            <pc:docMk/>
            <pc:sldMk cId="197028283" sldId="301"/>
            <ac:picMk id="11" creationId="{8BF5D32B-FB81-E42F-74F1-DA2991FEB963}"/>
          </ac:picMkLst>
        </pc:picChg>
      </pc:sldChg>
      <pc:sldChg chg="modSp del mod">
        <pc:chgData name="Kostas Leptokaropoulos" userId="1711f4c7-cc35-4eab-bce0-093cd0a99d7f" providerId="ADAL" clId="{E01F4713-3370-41C8-A3D1-0BD2642350CF}" dt="2023-04-21T07:30:44.494" v="1605" actId="47"/>
        <pc:sldMkLst>
          <pc:docMk/>
          <pc:sldMk cId="2414538928" sldId="302"/>
        </pc:sldMkLst>
        <pc:spChg chg="mod">
          <ac:chgData name="Kostas Leptokaropoulos" userId="1711f4c7-cc35-4eab-bce0-093cd0a99d7f" providerId="ADAL" clId="{E01F4713-3370-41C8-A3D1-0BD2642350CF}" dt="2023-04-11T15:08:04.112" v="496" actId="20577"/>
          <ac:spMkLst>
            <pc:docMk/>
            <pc:sldMk cId="2414538928" sldId="302"/>
            <ac:spMk id="5" creationId="{333C2BCC-504D-3BC5-25A3-E8ED59C2B8BD}"/>
          </ac:spMkLst>
        </pc:spChg>
      </pc:sldChg>
      <pc:sldChg chg="addSp delSp modSp mod modAnim">
        <pc:chgData name="Kostas Leptokaropoulos" userId="1711f4c7-cc35-4eab-bce0-093cd0a99d7f" providerId="ADAL" clId="{E01F4713-3370-41C8-A3D1-0BD2642350CF}" dt="2023-04-21T07:30:50.793" v="1622" actId="20577"/>
        <pc:sldMkLst>
          <pc:docMk/>
          <pc:sldMk cId="1224710154" sldId="303"/>
        </pc:sldMkLst>
        <pc:spChg chg="mod">
          <ac:chgData name="Kostas Leptokaropoulos" userId="1711f4c7-cc35-4eab-bce0-093cd0a99d7f" providerId="ADAL" clId="{E01F4713-3370-41C8-A3D1-0BD2642350CF}" dt="2023-04-11T15:53:45.435" v="1219" actId="20577"/>
          <ac:spMkLst>
            <pc:docMk/>
            <pc:sldMk cId="1224710154" sldId="303"/>
            <ac:spMk id="3" creationId="{D7BD88B8-DE92-3DE2-9567-9EBC1EB60F8E}"/>
          </ac:spMkLst>
        </pc:spChg>
        <pc:spChg chg="add del">
          <ac:chgData name="Kostas Leptokaropoulos" userId="1711f4c7-cc35-4eab-bce0-093cd0a99d7f" providerId="ADAL" clId="{E01F4713-3370-41C8-A3D1-0BD2642350CF}" dt="2023-04-11T15:07:28.942" v="455" actId="22"/>
          <ac:spMkLst>
            <pc:docMk/>
            <pc:sldMk cId="1224710154" sldId="303"/>
            <ac:spMk id="6" creationId="{EE976794-C2D1-0012-C0D0-0F1EDDF65607}"/>
          </ac:spMkLst>
        </pc:spChg>
        <pc:spChg chg="mod">
          <ac:chgData name="Kostas Leptokaropoulos" userId="1711f4c7-cc35-4eab-bce0-093cd0a99d7f" providerId="ADAL" clId="{E01F4713-3370-41C8-A3D1-0BD2642350CF}" dt="2023-04-21T07:30:50.793" v="1622" actId="20577"/>
          <ac:spMkLst>
            <pc:docMk/>
            <pc:sldMk cId="1224710154" sldId="303"/>
            <ac:spMk id="9" creationId="{BB39F879-AA62-C95F-6429-7610D7CC498E}"/>
          </ac:spMkLst>
        </pc:spChg>
      </pc:sldChg>
      <pc:sldChg chg="addSp delSp modSp mod modNotesTx">
        <pc:chgData name="Kostas Leptokaropoulos" userId="1711f4c7-cc35-4eab-bce0-093cd0a99d7f" providerId="ADAL" clId="{E01F4713-3370-41C8-A3D1-0BD2642350CF}" dt="2023-04-21T07:31:18.844" v="1647" actId="6549"/>
        <pc:sldMkLst>
          <pc:docMk/>
          <pc:sldMk cId="3220047992" sldId="304"/>
        </pc:sldMkLst>
        <pc:spChg chg="mod">
          <ac:chgData name="Kostas Leptokaropoulos" userId="1711f4c7-cc35-4eab-bce0-093cd0a99d7f" providerId="ADAL" clId="{E01F4713-3370-41C8-A3D1-0BD2642350CF}" dt="2023-04-11T15:06:08.422" v="430" actId="20577"/>
          <ac:spMkLst>
            <pc:docMk/>
            <pc:sldMk cId="3220047992" sldId="304"/>
            <ac:spMk id="2" creationId="{DA50973C-334C-1AC7-28A7-48717AB2B361}"/>
          </ac:spMkLst>
        </pc:spChg>
        <pc:spChg chg="mod">
          <ac:chgData name="Kostas Leptokaropoulos" userId="1711f4c7-cc35-4eab-bce0-093cd0a99d7f" providerId="ADAL" clId="{E01F4713-3370-41C8-A3D1-0BD2642350CF}" dt="2023-04-21T07:31:18.844" v="1647" actId="6549"/>
          <ac:spMkLst>
            <pc:docMk/>
            <pc:sldMk cId="3220047992" sldId="304"/>
            <ac:spMk id="3" creationId="{7924A3D8-4C93-1E42-AAAF-1A827E53DEC1}"/>
          </ac:spMkLst>
        </pc:spChg>
        <pc:spChg chg="mod">
          <ac:chgData name="Kostas Leptokaropoulos" userId="1711f4c7-cc35-4eab-bce0-093cd0a99d7f" providerId="ADAL" clId="{E01F4713-3370-41C8-A3D1-0BD2642350CF}" dt="2023-04-21T07:30:56.448" v="1639" actId="20577"/>
          <ac:spMkLst>
            <pc:docMk/>
            <pc:sldMk cId="3220047992" sldId="304"/>
            <ac:spMk id="5" creationId="{76126156-F923-330E-00CC-3AAC93AE44D5}"/>
          </ac:spMkLst>
        </pc:spChg>
        <pc:spChg chg="mod">
          <ac:chgData name="Kostas Leptokaropoulos" userId="1711f4c7-cc35-4eab-bce0-093cd0a99d7f" providerId="ADAL" clId="{E01F4713-3370-41C8-A3D1-0BD2642350CF}" dt="2023-04-11T15:38:28.686" v="918" actId="207"/>
          <ac:spMkLst>
            <pc:docMk/>
            <pc:sldMk cId="3220047992" sldId="304"/>
            <ac:spMk id="7" creationId="{31FCDDBB-6F81-F199-5714-DE54B4891160}"/>
          </ac:spMkLst>
        </pc:spChg>
        <pc:spChg chg="add del">
          <ac:chgData name="Kostas Leptokaropoulos" userId="1711f4c7-cc35-4eab-bce0-093cd0a99d7f" providerId="ADAL" clId="{E01F4713-3370-41C8-A3D1-0BD2642350CF}" dt="2023-04-11T15:02:46.064" v="381" actId="22"/>
          <ac:spMkLst>
            <pc:docMk/>
            <pc:sldMk cId="3220047992" sldId="304"/>
            <ac:spMk id="9" creationId="{4A5BA2F9-5C36-B9A4-5273-42F8C92BF37C}"/>
          </ac:spMkLst>
        </pc:spChg>
        <pc:picChg chg="mod">
          <ac:chgData name="Kostas Leptokaropoulos" userId="1711f4c7-cc35-4eab-bce0-093cd0a99d7f" providerId="ADAL" clId="{E01F4713-3370-41C8-A3D1-0BD2642350CF}" dt="2023-04-11T15:37:53.095" v="914" actId="1035"/>
          <ac:picMkLst>
            <pc:docMk/>
            <pc:sldMk cId="3220047992" sldId="304"/>
            <ac:picMk id="6" creationId="{494FFBC7-9195-00A4-F47F-EBAF6ED9C712}"/>
          </ac:picMkLst>
        </pc:picChg>
      </pc:sldChg>
      <pc:sldChg chg="modSp mod modAnim modNotesTx">
        <pc:chgData name="Kostas Leptokaropoulos" userId="1711f4c7-cc35-4eab-bce0-093cd0a99d7f" providerId="ADAL" clId="{E01F4713-3370-41C8-A3D1-0BD2642350CF}" dt="2023-04-21T11:08:49.908" v="1794" actId="20577"/>
        <pc:sldMkLst>
          <pc:docMk/>
          <pc:sldMk cId="879882965" sldId="305"/>
        </pc:sldMkLst>
        <pc:spChg chg="mod">
          <ac:chgData name="Kostas Leptokaropoulos" userId="1711f4c7-cc35-4eab-bce0-093cd0a99d7f" providerId="ADAL" clId="{E01F4713-3370-41C8-A3D1-0BD2642350CF}" dt="2023-04-21T07:30:19.770" v="1553" actId="20577"/>
          <ac:spMkLst>
            <pc:docMk/>
            <pc:sldMk cId="879882965" sldId="305"/>
            <ac:spMk id="5" creationId="{198D6CA9-0750-2986-7FF8-0D43204A564D}"/>
          </ac:spMkLst>
        </pc:spChg>
      </pc:sldChg>
      <pc:sldChg chg="addSp delSp modSp add del mod addAnim delAnim">
        <pc:chgData name="Kostas Leptokaropoulos" userId="1711f4c7-cc35-4eab-bce0-093cd0a99d7f" providerId="ADAL" clId="{E01F4713-3370-41C8-A3D1-0BD2642350CF}" dt="2023-04-20T13:29:31.217" v="1493"/>
        <pc:sldMkLst>
          <pc:docMk/>
          <pc:sldMk cId="2824433978" sldId="306"/>
        </pc:sldMkLst>
        <pc:picChg chg="add del mod">
          <ac:chgData name="Kostas Leptokaropoulos" userId="1711f4c7-cc35-4eab-bce0-093cd0a99d7f" providerId="ADAL" clId="{E01F4713-3370-41C8-A3D1-0BD2642350CF}" dt="2023-04-20T13:27:50.183" v="1483"/>
          <ac:picMkLst>
            <pc:docMk/>
            <pc:sldMk cId="2824433978" sldId="306"/>
            <ac:picMk id="6" creationId="{C1B656AC-2676-50FC-5520-5AAE9003AAE4}"/>
          </ac:picMkLst>
        </pc:picChg>
        <pc:picChg chg="add del">
          <ac:chgData name="Kostas Leptokaropoulos" userId="1711f4c7-cc35-4eab-bce0-093cd0a99d7f" providerId="ADAL" clId="{E01F4713-3370-41C8-A3D1-0BD2642350CF}" dt="2023-04-20T13:29:28.812" v="1489"/>
          <ac:picMkLst>
            <pc:docMk/>
            <pc:sldMk cId="2824433978" sldId="306"/>
            <ac:picMk id="8" creationId="{F2FE0683-1DBD-78C6-0979-72EB97BA12DE}"/>
          </ac:picMkLst>
        </pc:picChg>
        <pc:picChg chg="add del">
          <ac:chgData name="Kostas Leptokaropoulos" userId="1711f4c7-cc35-4eab-bce0-093cd0a99d7f" providerId="ADAL" clId="{E01F4713-3370-41C8-A3D1-0BD2642350CF}" dt="2023-04-20T13:29:29.181" v="1490" actId="21"/>
          <ac:picMkLst>
            <pc:docMk/>
            <pc:sldMk cId="2824433978" sldId="306"/>
            <ac:picMk id="11" creationId="{07A13C20-ECC7-5576-099C-86E7F3C303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52F1-2376-4374-ADBD-13ADAEE83ED7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FF1B8-3C63-49ED-8A81-320E3F4D8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5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62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87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7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98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8791-C00E-4FD9-9F9F-5E6CC26A8FEE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3252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F897-73F8-4654-9012-1AB833BA6736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49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049A-6CA2-4F89-B10C-2C297C10DE5C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7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0906-C840-4523-B21E-E769DFAAC5A7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40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FEB9-E68A-4F2C-AA9C-1742F50DFC2D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0017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DBE6-29DD-4077-9A60-B5644A4EBD95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813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BEEC-BE93-4717-9956-626E51919151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1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AC39-4E8B-4478-AC6F-1986107BA861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6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023A-6D75-4A22-9175-C8185511C750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8037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EEED-CEBF-47AE-8B8B-1DCCA3ED460C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112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43ED-581E-44EC-BE82-1E3E688452EB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55539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Ορθογώνιο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5821B8-062B-482E-B8E5-66905A6524EC}" type="datetime1">
              <a:rPr lang="el-GR" smtClean="0"/>
              <a:pPr/>
              <a:t>3/5/2023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193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eetingorganizer.copernicus.org/EGU23/session/45791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mailto:kleptoka@mathworks.com" TargetMode="External"/><Relationship Id="rId7" Type="http://schemas.openxmlformats.org/officeDocument/2006/relationships/image" Target="../media/image15.svg"/><Relationship Id="rId2" Type="http://schemas.openxmlformats.org/officeDocument/2006/relationships/hyperlink" Target="mailto:K.Leptokaropoulos@soton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linkedin.com/in/kostas-leptokaropoulos-391a0665/" TargetMode="External"/><Relationship Id="rId4" Type="http://schemas.openxmlformats.org/officeDocument/2006/relationships/hyperlink" Target="https://www.researchgate.net/profile/Konstantinos-Leptokaropoulos-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ecto.2021.2291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egusphere-egu22-10209.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JB02225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3/gji/ggw071" TargetMode="External"/><Relationship Id="rId3" Type="http://schemas.openxmlformats.org/officeDocument/2006/relationships/hyperlink" Target="https://git.plgrid.pl/projects/EA/repos/sera-applications/browse/SHAPE_Package" TargetMode="External"/><Relationship Id="rId7" Type="http://schemas.openxmlformats.org/officeDocument/2006/relationships/hyperlink" Target="https://doi.org/10.1016/j.tecto.2021.22912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21JB022251" TargetMode="External"/><Relationship Id="rId11" Type="http://schemas.openxmlformats.org/officeDocument/2006/relationships/hyperlink" Target="http://www.sera-eu.org/en/home/" TargetMode="External"/><Relationship Id="rId5" Type="http://schemas.openxmlformats.org/officeDocument/2006/relationships/hyperlink" Target="https://doi.org/10.1785/0220190319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episodesplatform.eu/" TargetMode="External"/><Relationship Id="rId9" Type="http://schemas.openxmlformats.org/officeDocument/2006/relationships/hyperlink" Target="https://doi.org/10.5194/egusphere-egu22-102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61427" y="6324137"/>
            <a:ext cx="7858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GB" baseline="3000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April </a:t>
            </a:r>
            <a:r>
              <a:rPr lang="en-GB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GB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08:45-08:55|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Room 2.17</a:t>
            </a: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20 - Ορθογώνιο">
            <a:extLst>
              <a:ext uri="{FF2B5EF4-FFF2-40B4-BE49-F238E27FC236}">
                <a16:creationId xmlns:a16="http://schemas.microsoft.com/office/drawing/2014/main" id="{4770C5F2-3BFB-477C-BDBE-F86E7C4738B0}"/>
              </a:ext>
            </a:extLst>
          </p:cNvPr>
          <p:cNvSpPr/>
          <p:nvPr/>
        </p:nvSpPr>
        <p:spPr>
          <a:xfrm>
            <a:off x="1313791" y="1755780"/>
            <a:ext cx="1086769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Time-dependent Seismic Hazard Parameters Evaluation with SHAPE MATLAB Package</a:t>
            </a:r>
          </a:p>
          <a:p>
            <a:pPr algn="just"/>
            <a:r>
              <a:rPr lang="en-GB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Kostas Leptokaropoulos</a:t>
            </a:r>
          </a:p>
          <a:p>
            <a:pPr algn="ctr"/>
            <a:endParaRPr lang="en-US" sz="3200" b="1">
              <a:latin typeface="Book Antiqua" panose="02040602050305030304" pitchFamily="18" charset="0"/>
            </a:endParaRPr>
          </a:p>
        </p:txBody>
      </p:sp>
      <p:pic>
        <p:nvPicPr>
          <p:cNvPr id="1026" name="Picture 2" descr="MathWorks - Makers of MATLAB and Simulink - MATLAB &amp; Simulink">
            <a:extLst>
              <a:ext uri="{FF2B5EF4-FFF2-40B4-BE49-F238E27FC236}">
                <a16:creationId xmlns:a16="http://schemas.microsoft.com/office/drawing/2014/main" id="{A157571B-2EF9-435D-B551-A1B5592C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32" y="4490239"/>
            <a:ext cx="175609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01FF983-EA6E-3075-5488-952CC85D8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42" y="4022965"/>
            <a:ext cx="1800000" cy="39293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E571D0A-50D6-0111-B7A2-10B75D9F7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10" y="0"/>
            <a:ext cx="2520000" cy="164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FF190-FDB0-FD57-09F8-6252A1617356}"/>
              </a:ext>
            </a:extLst>
          </p:cNvPr>
          <p:cNvSpPr txBox="1"/>
          <p:nvPr/>
        </p:nvSpPr>
        <p:spPr>
          <a:xfrm>
            <a:off x="1443566" y="6324137"/>
            <a:ext cx="612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EGU23-11178 | Orals | </a:t>
            </a:r>
            <a:r>
              <a:rPr lang="en-GB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NH4.2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E60A-3746-1EBF-C376-8EEF2952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3634422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  <a:endParaRPr lang="en-GB" sz="6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9D76-F16F-01DA-210B-CA680BC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61AA1-D875-47B2-5763-428A54FF54A3}"/>
              </a:ext>
            </a:extLst>
          </p:cNvPr>
          <p:cNvSpPr txBox="1"/>
          <p:nvPr/>
        </p:nvSpPr>
        <p:spPr>
          <a:xfrm>
            <a:off x="2366010" y="3851910"/>
            <a:ext cx="528066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/>
              <a:t>Contact author:</a:t>
            </a:r>
          </a:p>
          <a:p>
            <a:endParaRPr lang="en-GB" sz="1600">
              <a:solidFill>
                <a:srgbClr val="8DC765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80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K.Leptokaropoulos@soton.ac.uk</a:t>
            </a:r>
            <a:endParaRPr lang="en-GB" sz="2800">
              <a:solidFill>
                <a:srgbClr val="0000FF"/>
              </a:solidFill>
            </a:endParaRPr>
          </a:p>
          <a:p>
            <a:r>
              <a:rPr lang="en-GB" sz="280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kleptoka@mathworks.com</a:t>
            </a:r>
            <a:r>
              <a:rPr lang="en-GB" sz="2800">
                <a:solidFill>
                  <a:srgbClr val="0000FF"/>
                </a:solidFill>
              </a:rPr>
              <a:t> </a:t>
            </a:r>
          </a:p>
          <a:p>
            <a:r>
              <a:rPr lang="en-GB" sz="28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ResearchGate</a:t>
            </a:r>
            <a:r>
              <a:rPr lang="en-GB" sz="2800">
                <a:solidFill>
                  <a:srgbClr val="0000FF"/>
                </a:solidFill>
              </a:rPr>
              <a:t> </a:t>
            </a:r>
          </a:p>
          <a:p>
            <a:r>
              <a:rPr lang="en-GB" sz="280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GB" sz="280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E3498-350A-F550-BBA2-37606067F3B6}"/>
              </a:ext>
            </a:extLst>
          </p:cNvPr>
          <p:cNvSpPr txBox="1"/>
          <p:nvPr/>
        </p:nvSpPr>
        <p:spPr>
          <a:xfrm>
            <a:off x="1631950" y="4850131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emails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750EBC-713B-D241-1201-A3A7270BA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0725" y="5445613"/>
            <a:ext cx="432000" cy="432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F6EB96-1EB5-7F11-BEF2-26113B636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25" y="593646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F38B1-70B2-43CD-ACC3-8F870BF3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754A6-FE7C-4022-8861-E7EBAA186569}"/>
              </a:ext>
            </a:extLst>
          </p:cNvPr>
          <p:cNvSpPr txBox="1"/>
          <p:nvPr/>
        </p:nvSpPr>
        <p:spPr>
          <a:xfrm>
            <a:off x="1577341" y="1317450"/>
            <a:ext cx="66065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Time-dependent Seismic Hazard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to SHAPE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Studies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Seismicity triggered by water reservoir impoundment in Song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Trahn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artificial lake, Vietnam.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Mining induced seismicity at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Rudna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Mine, Poland.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Tidal triggering of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microseismicity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recorded by an ocean bottom seismometer network in the equatorial mid-Atlantic ridge.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Seismicity associated with hydraulic stimulation  performed in geothermal site St1 in Helsinki, Finland.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BF2B3E-3233-4ED7-80BB-5DFD7C97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</p:spPr>
        <p:txBody>
          <a:bodyPr>
            <a:normAutofit/>
          </a:bodyPr>
          <a:lstStyle/>
          <a:p>
            <a:r>
              <a:rPr lang="en-GB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8CB54-B3A0-968D-567C-1F254F684D43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Vietnam, Dam     </a:t>
            </a:r>
          </a:p>
          <a:p>
            <a:r>
              <a:rPr lang="en-GB" b="1" dirty="0">
                <a:latin typeface="Agency FB" panose="020B0503020202020204" pitchFamily="34" charset="0"/>
              </a:rPr>
              <a:t>  </a:t>
            </a:r>
            <a:r>
              <a:rPr lang="en-GB" b="1" dirty="0" err="1">
                <a:latin typeface="Agency FB" panose="020B0503020202020204" pitchFamily="34" charset="0"/>
              </a:rPr>
              <a:t>Rudna</a:t>
            </a:r>
            <a:r>
              <a:rPr lang="en-GB" b="1" dirty="0"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3A37C0-81CE-42C4-A1A4-5C3ADD60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688" y="2407110"/>
            <a:ext cx="4052205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41B3-FB5F-BDAF-0229-93E4F915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Time-dependent Seismic Hazard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F3F40-AC81-D0D6-8D21-E11995A7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D6CA9-0750-2986-7FF8-0D43204A564D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6" name="Obraz 13">
            <a:extLst>
              <a:ext uri="{FF2B5EF4-FFF2-40B4-BE49-F238E27FC236}">
                <a16:creationId xmlns:a16="http://schemas.microsoft.com/office/drawing/2014/main" id="{49433DCF-2E12-30B3-23D6-BDFD9D64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96" y="1211580"/>
            <a:ext cx="7701710" cy="4297680"/>
          </a:xfrm>
          <a:prstGeom prst="rect">
            <a:avLst/>
          </a:prstGeom>
        </p:spPr>
      </p:pic>
      <p:sp>
        <p:nvSpPr>
          <p:cNvPr id="7" name="Strzałka w dół 15">
            <a:extLst>
              <a:ext uri="{FF2B5EF4-FFF2-40B4-BE49-F238E27FC236}">
                <a16:creationId xmlns:a16="http://schemas.microsoft.com/office/drawing/2014/main" id="{8230379F-9B7D-9543-6BDB-DF6EEA3B1D86}"/>
              </a:ext>
            </a:extLst>
          </p:cNvPr>
          <p:cNvSpPr/>
          <p:nvPr/>
        </p:nvSpPr>
        <p:spPr>
          <a:xfrm rot="1275778" flipH="1">
            <a:off x="7417800" y="4067672"/>
            <a:ext cx="162132" cy="656874"/>
          </a:xfrm>
          <a:prstGeom prst="down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Strzałka w dół 16">
            <a:extLst>
              <a:ext uri="{FF2B5EF4-FFF2-40B4-BE49-F238E27FC236}">
                <a16:creationId xmlns:a16="http://schemas.microsoft.com/office/drawing/2014/main" id="{7421591B-3425-CB7A-0692-46BCB093B950}"/>
              </a:ext>
            </a:extLst>
          </p:cNvPr>
          <p:cNvSpPr/>
          <p:nvPr/>
        </p:nvSpPr>
        <p:spPr>
          <a:xfrm rot="12239316">
            <a:off x="7769879" y="3774934"/>
            <a:ext cx="175807" cy="639609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Pierścień 17">
            <a:extLst>
              <a:ext uri="{FF2B5EF4-FFF2-40B4-BE49-F238E27FC236}">
                <a16:creationId xmlns:a16="http://schemas.microsoft.com/office/drawing/2014/main" id="{F585C922-5193-60EA-7020-B704B26C24AB}"/>
              </a:ext>
            </a:extLst>
          </p:cNvPr>
          <p:cNvSpPr/>
          <p:nvPr/>
        </p:nvSpPr>
        <p:spPr>
          <a:xfrm>
            <a:off x="6720046" y="2870324"/>
            <a:ext cx="2331244" cy="2331244"/>
          </a:xfrm>
          <a:prstGeom prst="donut">
            <a:avLst>
              <a:gd name="adj" fmla="val 1952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Pierścień 18">
            <a:extLst>
              <a:ext uri="{FF2B5EF4-FFF2-40B4-BE49-F238E27FC236}">
                <a16:creationId xmlns:a16="http://schemas.microsoft.com/office/drawing/2014/main" id="{82E8E748-4831-B19E-2B1F-96AB3B2570C2}"/>
              </a:ext>
            </a:extLst>
          </p:cNvPr>
          <p:cNvSpPr/>
          <p:nvPr/>
        </p:nvSpPr>
        <p:spPr>
          <a:xfrm>
            <a:off x="6959362" y="3110830"/>
            <a:ext cx="1851422" cy="1851422"/>
          </a:xfrm>
          <a:prstGeom prst="donut">
            <a:avLst>
              <a:gd name="adj" fmla="val 2332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Pierścień 19">
            <a:extLst>
              <a:ext uri="{FF2B5EF4-FFF2-40B4-BE49-F238E27FC236}">
                <a16:creationId xmlns:a16="http://schemas.microsoft.com/office/drawing/2014/main" id="{02F48F09-4D22-CBDE-7ABB-3F7F9BA1983C}"/>
              </a:ext>
            </a:extLst>
          </p:cNvPr>
          <p:cNvSpPr/>
          <p:nvPr/>
        </p:nvSpPr>
        <p:spPr>
          <a:xfrm>
            <a:off x="7199868" y="3350145"/>
            <a:ext cx="1371600" cy="1371600"/>
          </a:xfrm>
          <a:prstGeom prst="donut">
            <a:avLst>
              <a:gd name="adj" fmla="val 3817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Pierścień 20">
            <a:extLst>
              <a:ext uri="{FF2B5EF4-FFF2-40B4-BE49-F238E27FC236}">
                <a16:creationId xmlns:a16="http://schemas.microsoft.com/office/drawing/2014/main" id="{FF6DA520-FA5B-D367-D0A9-829E4FCAA550}"/>
              </a:ext>
            </a:extLst>
          </p:cNvPr>
          <p:cNvSpPr/>
          <p:nvPr/>
        </p:nvSpPr>
        <p:spPr>
          <a:xfrm>
            <a:off x="7439184" y="3590652"/>
            <a:ext cx="891779" cy="891779"/>
          </a:xfrm>
          <a:prstGeom prst="donut">
            <a:avLst>
              <a:gd name="adj" fmla="val 5340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Pierścień 21">
            <a:extLst>
              <a:ext uri="{FF2B5EF4-FFF2-40B4-BE49-F238E27FC236}">
                <a16:creationId xmlns:a16="http://schemas.microsoft.com/office/drawing/2014/main" id="{A187248B-D2B6-D6E1-9BF4-E0099C2ACB9F}"/>
              </a:ext>
            </a:extLst>
          </p:cNvPr>
          <p:cNvSpPr/>
          <p:nvPr/>
        </p:nvSpPr>
        <p:spPr>
          <a:xfrm>
            <a:off x="7645162" y="3796630"/>
            <a:ext cx="479822" cy="479822"/>
          </a:xfrm>
          <a:prstGeom prst="donut">
            <a:avLst>
              <a:gd name="adj" fmla="val 8169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Pierścień 14">
            <a:extLst>
              <a:ext uri="{FF2B5EF4-FFF2-40B4-BE49-F238E27FC236}">
                <a16:creationId xmlns:a16="http://schemas.microsoft.com/office/drawing/2014/main" id="{7EE4848C-1BA8-6E67-8A4A-DDC38686B0C8}"/>
              </a:ext>
            </a:extLst>
          </p:cNvPr>
          <p:cNvSpPr/>
          <p:nvPr/>
        </p:nvSpPr>
        <p:spPr>
          <a:xfrm>
            <a:off x="6513472" y="2660150"/>
            <a:ext cx="2743200" cy="2743200"/>
          </a:xfrm>
          <a:prstGeom prst="donut">
            <a:avLst>
              <a:gd name="adj" fmla="val 1952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Pierścień 23">
            <a:extLst>
              <a:ext uri="{FF2B5EF4-FFF2-40B4-BE49-F238E27FC236}">
                <a16:creationId xmlns:a16="http://schemas.microsoft.com/office/drawing/2014/main" id="{76850892-3F8D-BD95-6EF6-E1C51CA4E3AF}"/>
              </a:ext>
            </a:extLst>
          </p:cNvPr>
          <p:cNvSpPr/>
          <p:nvPr/>
        </p:nvSpPr>
        <p:spPr>
          <a:xfrm>
            <a:off x="6282982" y="2431550"/>
            <a:ext cx="3200400" cy="3200400"/>
          </a:xfrm>
          <a:prstGeom prst="donut">
            <a:avLst>
              <a:gd name="adj" fmla="val 1952"/>
            </a:avLst>
          </a:prstGeom>
          <a:noFill/>
          <a:ln>
            <a:solidFill>
              <a:srgbClr val="E0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A052D-25B1-7BCA-328B-5A8B6E902662}"/>
              </a:ext>
            </a:extLst>
          </p:cNvPr>
          <p:cNvSpPr txBox="1"/>
          <p:nvPr/>
        </p:nvSpPr>
        <p:spPr>
          <a:xfrm>
            <a:off x="9361015" y="1874520"/>
            <a:ext cx="28448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Anthropogenic Seismicity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changes in tectonic 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seismicity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Aftershock sequences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 of 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anomalous activity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Tidal triggering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Volcanic/geothermal areas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Seasonal effects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D3CCC-E07F-9F5D-639D-84DBCE7DE40D}"/>
              </a:ext>
            </a:extLst>
          </p:cNvPr>
          <p:cNvSpPr txBox="1"/>
          <p:nvPr/>
        </p:nvSpPr>
        <p:spPr>
          <a:xfrm>
            <a:off x="1508994" y="5768578"/>
            <a:ext cx="391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Hazard: Source, Path, Site</a:t>
            </a:r>
            <a:endParaRPr lang="en-GB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1BC2DB-3C08-EDE3-EF85-0AFDF07D8C63}"/>
              </a:ext>
            </a:extLst>
          </p:cNvPr>
          <p:cNvSpPr/>
          <p:nvPr/>
        </p:nvSpPr>
        <p:spPr>
          <a:xfrm>
            <a:off x="2773680" y="5768578"/>
            <a:ext cx="1005840" cy="52322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986A0-AE6D-71EE-F055-1107BCDBDEE2}"/>
              </a:ext>
            </a:extLst>
          </p:cNvPr>
          <p:cNvSpPr txBox="1"/>
          <p:nvPr/>
        </p:nvSpPr>
        <p:spPr>
          <a:xfrm>
            <a:off x="2466022" y="6291798"/>
            <a:ext cx="16211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Time-dependent</a:t>
            </a:r>
            <a:endParaRPr lang="en-GB" sz="1600" i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F804-CC7B-C89D-DA9B-CED30B61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SHAPE</a:t>
            </a:r>
            <a:endParaRPr lang="en-GB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C7E6C-DAE2-70F6-96E6-263F9C21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36A0C-D2E7-34A0-73A8-4C5E5BC82049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9A59C6-D78E-479C-A746-E492CB62C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0" t="21312" r="6283" b="16462"/>
          <a:stretch/>
        </p:blipFill>
        <p:spPr>
          <a:xfrm>
            <a:off x="7147029" y="0"/>
            <a:ext cx="5040000" cy="1364230"/>
          </a:xfrm>
          <a:prstGeom prst="rect">
            <a:avLst/>
          </a:prstGeom>
        </p:spPr>
      </p:pic>
      <p:pic>
        <p:nvPicPr>
          <p:cNvPr id="11" name="SHAPE_Demo">
            <a:hlinkClick r:id="" action="ppaction://media"/>
            <a:extLst>
              <a:ext uri="{FF2B5EF4-FFF2-40B4-BE49-F238E27FC236}">
                <a16:creationId xmlns:a16="http://schemas.microsoft.com/office/drawing/2014/main" id="{07A13C20-ECC7-5576-099C-86E7F3C3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40" t="2477" r="2118" b="5664"/>
          <a:stretch/>
        </p:blipFill>
        <p:spPr>
          <a:xfrm>
            <a:off x="1440181" y="1322820"/>
            <a:ext cx="10210132" cy="5458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24EA8-A410-AC13-9878-5E0AD3E6E0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4" t="19620" r="51243" b="13166"/>
          <a:stretch/>
        </p:blipFill>
        <p:spPr>
          <a:xfrm>
            <a:off x="2954591" y="1165859"/>
            <a:ext cx="7200000" cy="557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9020EE-5C79-6E3D-9F7D-3DF5A9DC0DF5}"/>
              </a:ext>
            </a:extLst>
          </p:cNvPr>
          <p:cNvSpPr/>
          <p:nvPr/>
        </p:nvSpPr>
        <p:spPr>
          <a:xfrm>
            <a:off x="3071973" y="1165859"/>
            <a:ext cx="1684962" cy="251779"/>
          </a:xfrm>
          <a:prstGeom prst="rect">
            <a:avLst/>
          </a:prstGeom>
          <a:solidFill>
            <a:srgbClr val="0070C0">
              <a:alpha val="1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5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  <p:cond delay="0"/>
                            </p:stCond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F337-952A-3420-871A-C2F55A4D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Song </a:t>
            </a:r>
            <a:r>
              <a:rPr lang="en-US" sz="4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reservoir, Vietnam</a:t>
            </a:r>
            <a:b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i="1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Lizurek</a:t>
            </a:r>
            <a:r>
              <a:rPr lang="en-GB" sz="2200" i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2021</a:t>
            </a:r>
            <a:endParaRPr lang="en-GB" sz="40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9084C-5E57-D7CC-EF33-D0EBC77B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8DA7C-A400-765E-115A-002BF28C3215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Vietnam, Dam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11" name="Obraz 3">
            <a:extLst>
              <a:ext uri="{FF2B5EF4-FFF2-40B4-BE49-F238E27FC236}">
                <a16:creationId xmlns:a16="http://schemas.microsoft.com/office/drawing/2014/main" id="{05AA6C35-9AB3-278E-9F9C-3F087B0C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4489" r="4087" b="2386"/>
          <a:stretch/>
        </p:blipFill>
        <p:spPr>
          <a:xfrm>
            <a:off x="1350490" y="1529342"/>
            <a:ext cx="8059530" cy="4140000"/>
          </a:xfrm>
          <a:prstGeom prst="rect">
            <a:avLst/>
          </a:prstGeom>
        </p:spPr>
      </p:pic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FDE4737C-BEAE-3D07-97FD-64CF5D3A2573}"/>
              </a:ext>
            </a:extLst>
          </p:cNvPr>
          <p:cNvSpPr txBox="1">
            <a:spLocks/>
          </p:cNvSpPr>
          <p:nvPr/>
        </p:nvSpPr>
        <p:spPr>
          <a:xfrm>
            <a:off x="9464040" y="2211642"/>
            <a:ext cx="2721945" cy="2991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71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71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71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1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1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gap increases the EP, (or equivalently, decreases the mean return period) for events with M≥3.5</a:t>
            </a:r>
          </a:p>
          <a:p>
            <a:pPr marL="0" indent="0" algn="just">
              <a:buNone/>
            </a:pPr>
            <a:endParaRPr lang="pl-PL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CA137-B208-5FEA-F63E-6CBC4D4DACF1}"/>
              </a:ext>
            </a:extLst>
          </p:cNvPr>
          <p:cNvSpPr txBox="1"/>
          <p:nvPr/>
        </p:nvSpPr>
        <p:spPr>
          <a:xfrm>
            <a:off x="1348153" y="5524238"/>
            <a:ext cx="10716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rate of M≥1.9 events doubles during the gap and returns roughly to the pre-gap level in the post-gap period</a:t>
            </a:r>
            <a:endParaRPr lang="pl-PL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b-value does not change during the gap, it rises significantly after the gap, resulting together with the decreased seismicity rate, to a substantial exceedance probability drop</a:t>
            </a:r>
            <a:endParaRPr lang="en-GB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0F289-9D05-AE55-AE77-5FDFB3B60F74}"/>
              </a:ext>
            </a:extLst>
          </p:cNvPr>
          <p:cNvSpPr/>
          <p:nvPr/>
        </p:nvSpPr>
        <p:spPr>
          <a:xfrm>
            <a:off x="1890604" y="1529342"/>
            <a:ext cx="1401236" cy="1065908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36ED12-079D-C988-BA39-F5D69F52F662}"/>
              </a:ext>
            </a:extLst>
          </p:cNvPr>
          <p:cNvSpPr/>
          <p:nvPr/>
        </p:nvSpPr>
        <p:spPr>
          <a:xfrm>
            <a:off x="3315380" y="1529342"/>
            <a:ext cx="1256620" cy="1065908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1AE0A1-A1DF-DA46-4762-A1131363A97F}"/>
              </a:ext>
            </a:extLst>
          </p:cNvPr>
          <p:cNvSpPr/>
          <p:nvPr/>
        </p:nvSpPr>
        <p:spPr>
          <a:xfrm>
            <a:off x="4556760" y="1529342"/>
            <a:ext cx="3825240" cy="1065908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B19FD1-C2C7-7D6A-B984-15353EBAE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707" y="0"/>
            <a:ext cx="2226489" cy="1800000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3090AD6A-D7AC-B4F2-AB7E-41941B79DBED}"/>
              </a:ext>
            </a:extLst>
          </p:cNvPr>
          <p:cNvSpPr/>
          <p:nvPr/>
        </p:nvSpPr>
        <p:spPr>
          <a:xfrm rot="18813452">
            <a:off x="11728402" y="720807"/>
            <a:ext cx="214690" cy="34935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2D1E8-98DF-2A82-31C6-5F6985216B14}"/>
              </a:ext>
            </a:extLst>
          </p:cNvPr>
          <p:cNvSpPr/>
          <p:nvPr/>
        </p:nvSpPr>
        <p:spPr>
          <a:xfrm>
            <a:off x="4572000" y="3616503"/>
            <a:ext cx="3825240" cy="410967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0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5D76-28A7-96DD-8297-FF3E46BD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347" y="281672"/>
            <a:ext cx="9997440" cy="1143000"/>
          </a:xfrm>
        </p:spPr>
        <p:txBody>
          <a:bodyPr>
            <a:normAutofit/>
          </a:bodyPr>
          <a:lstStyle/>
          <a:p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Rudna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Mine, Poland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i="1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Sobiesiak</a:t>
            </a:r>
            <a:r>
              <a:rPr lang="en-US" sz="2200" i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2022</a:t>
            </a:r>
            <a:r>
              <a:rPr lang="en-US" sz="2200" i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22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Sobiesiak</a:t>
            </a:r>
            <a:r>
              <a:rPr lang="en-US" sz="2200" i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under preparation</a:t>
            </a:r>
            <a:endParaRPr lang="en-GB" sz="2200" i="1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0F1D9-DCF4-944C-513D-BF1B8D38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454140"/>
            <a:ext cx="609600" cy="47625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49A48-5A03-92F4-E170-ADA0FB882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8" b="36030"/>
          <a:stretch/>
        </p:blipFill>
        <p:spPr>
          <a:xfrm>
            <a:off x="1371333" y="1575438"/>
            <a:ext cx="9524999" cy="399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C81E7-5310-66B4-49AA-31BC1276CE6B}"/>
              </a:ext>
            </a:extLst>
          </p:cNvPr>
          <p:cNvSpPr txBox="1"/>
          <p:nvPr/>
        </p:nvSpPr>
        <p:spPr>
          <a:xfrm>
            <a:off x="1587333" y="5582486"/>
            <a:ext cx="909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quiescence some hours before the collapse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events detected for ~20 minutes, 1 hour before the collapse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min before the collapse an accelerated activity initiated, with increasing event rates and magnitudes (i.e., increasing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E5223-4D2F-F1B9-8F00-3AF7C0C34171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latin typeface="Agency FB" panose="020B0503020202020204" pitchFamily="34" charset="0"/>
              </a:rPr>
              <a:t>Rudna</a:t>
            </a:r>
            <a:r>
              <a:rPr lang="en-GB" b="1" dirty="0"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AB095-A620-7ABC-6BC3-2D063C60BD62}"/>
              </a:ext>
            </a:extLst>
          </p:cNvPr>
          <p:cNvSpPr/>
          <p:nvPr/>
        </p:nvSpPr>
        <p:spPr>
          <a:xfrm>
            <a:off x="2643964" y="2394829"/>
            <a:ext cx="4253636" cy="80328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FAA20-12EB-D159-239C-6F1C441809B1}"/>
              </a:ext>
            </a:extLst>
          </p:cNvPr>
          <p:cNvSpPr/>
          <p:nvPr/>
        </p:nvSpPr>
        <p:spPr>
          <a:xfrm>
            <a:off x="6897600" y="2390720"/>
            <a:ext cx="1365318" cy="80328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D9FDD7-1A1B-2DA3-9100-CBEFDDB2EA2C}"/>
              </a:ext>
            </a:extLst>
          </p:cNvPr>
          <p:cNvSpPr/>
          <p:nvPr/>
        </p:nvSpPr>
        <p:spPr>
          <a:xfrm>
            <a:off x="1956347" y="3573437"/>
            <a:ext cx="8721253" cy="2009049"/>
          </a:xfrm>
          <a:prstGeom prst="rect">
            <a:avLst/>
          </a:prstGeom>
          <a:noFill/>
          <a:ln w="34925"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875303C-B4B4-BEFF-C205-C4EF04C9C35F}"/>
              </a:ext>
            </a:extLst>
          </p:cNvPr>
          <p:cNvSpPr/>
          <p:nvPr/>
        </p:nvSpPr>
        <p:spPr>
          <a:xfrm rot="10800000" flipH="1">
            <a:off x="6821617" y="1493871"/>
            <a:ext cx="3027983" cy="1199696"/>
          </a:xfrm>
          <a:prstGeom prst="arc">
            <a:avLst>
              <a:gd name="adj1" fmla="val 16372493"/>
              <a:gd name="adj2" fmla="val 21449807"/>
            </a:avLst>
          </a:prstGeom>
          <a:ln w="60325" cap="sq">
            <a:solidFill>
              <a:srgbClr val="7030A0">
                <a:alpha val="43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51A56A-FA03-3EFE-110A-2F570F9A0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707" y="0"/>
            <a:ext cx="2226489" cy="1800000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19F65262-4D8B-C976-90C5-A2D4D7665FF1}"/>
              </a:ext>
            </a:extLst>
          </p:cNvPr>
          <p:cNvSpPr/>
          <p:nvPr/>
        </p:nvSpPr>
        <p:spPr>
          <a:xfrm rot="18813452">
            <a:off x="10620532" y="169063"/>
            <a:ext cx="214690" cy="34935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0CDD4-64F9-A0E5-2DE7-1B8E2C781DFA}"/>
              </a:ext>
            </a:extLst>
          </p:cNvPr>
          <p:cNvSpPr txBox="1"/>
          <p:nvPr/>
        </p:nvSpPr>
        <p:spPr>
          <a:xfrm>
            <a:off x="10165213" y="1959506"/>
            <a:ext cx="1711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aseline="-25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=3.4 collapse</a:t>
            </a: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EAFC-F3DE-C35D-91E6-06AFBEA2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29" y="274221"/>
            <a:ext cx="9997440" cy="1143000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Mid-Atlantic Ridge, Tidal triggering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i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Leptokaropoulos et al., 2021</a:t>
            </a:r>
            <a:endParaRPr lang="en-GB" sz="22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1D0EA-954A-13C6-27FB-59185871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49" y="6305133"/>
            <a:ext cx="609600" cy="47625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14CB3-B85D-9A7C-C3D2-C55C094139ED}"/>
              </a:ext>
            </a:extLst>
          </p:cNvPr>
          <p:cNvSpPr txBox="1"/>
          <p:nvPr/>
        </p:nvSpPr>
        <p:spPr>
          <a:xfrm>
            <a:off x="0" y="2206644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>
                <a:latin typeface="Agency FB" panose="020B0503020202020204" pitchFamily="34" charset="0"/>
              </a:rPr>
              <a:t>MAR, Tidal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5D32B-FB81-E42F-74F1-DA2991FEB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093"/>
          <a:stretch/>
        </p:blipFill>
        <p:spPr>
          <a:xfrm>
            <a:off x="1358989" y="1359645"/>
            <a:ext cx="6670085" cy="543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77A6C1-C40E-0FB3-7815-1A4E6A3F8CFA}"/>
              </a:ext>
            </a:extLst>
          </p:cNvPr>
          <p:cNvSpPr txBox="1"/>
          <p:nvPr/>
        </p:nvSpPr>
        <p:spPr>
          <a:xfrm>
            <a:off x="7668799" y="1760598"/>
            <a:ext cx="451718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Tidal triggering is investigated for a </a:t>
            </a: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microseismicity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set from a small </a:t>
            </a: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seimogenic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volume at the 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equatorial Mid-Atlantic Ridge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Seismicity rates are increased and b-values are decreased during and 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towards low tides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Exceedance Probabilities (</a:t>
            </a:r>
            <a:r>
              <a:rPr lang="en-GB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000" baseline="-25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for T=1yr: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69B7D2A8-3B94-C1C9-0649-C415F2AB6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231163"/>
              </p:ext>
            </p:extLst>
          </p:nvPr>
        </p:nvGraphicFramePr>
        <p:xfrm>
          <a:off x="7735059" y="4457108"/>
          <a:ext cx="408587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361">
                  <a:extLst>
                    <a:ext uri="{9D8B030D-6E8A-4147-A177-3AD203B41FA5}">
                      <a16:colId xmlns:a16="http://schemas.microsoft.com/office/drawing/2014/main" val="3239625020"/>
                    </a:ext>
                  </a:extLst>
                </a:gridCol>
                <a:gridCol w="1299301">
                  <a:extLst>
                    <a:ext uri="{9D8B030D-6E8A-4147-A177-3AD203B41FA5}">
                      <a16:colId xmlns:a16="http://schemas.microsoft.com/office/drawing/2014/main" val="2007631916"/>
                    </a:ext>
                  </a:extLst>
                </a:gridCol>
                <a:gridCol w="1325217">
                  <a:extLst>
                    <a:ext uri="{9D8B030D-6E8A-4147-A177-3AD203B41FA5}">
                      <a16:colId xmlns:a16="http://schemas.microsoft.com/office/drawing/2014/main" val="1009381029"/>
                    </a:ext>
                  </a:extLst>
                </a:gridCol>
              </a:tblGrid>
              <a:tr h="118108"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1</a:t>
                      </a:r>
                      <a:endParaRPr lang="en-GB" sz="2000" b="1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2</a:t>
                      </a:r>
                      <a:endParaRPr lang="en-GB" sz="200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603247"/>
                  </a:ext>
                </a:extLst>
              </a:tr>
              <a:tr h="320929">
                <a:tc>
                  <a:txBody>
                    <a:bodyPr/>
                    <a:lstStyle/>
                    <a:p>
                      <a:r>
                        <a:rPr lang="en-US" sz="200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2000" baseline="-2500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M&gt;5.0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0.19</a:t>
                      </a:r>
                      <a:endParaRPr lang="en-GB" sz="2000" b="1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0.11</a:t>
                      </a:r>
                      <a:endParaRPr lang="en-GB" sz="200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37157"/>
                  </a:ext>
                </a:extLst>
              </a:tr>
              <a:tr h="320929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b-value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0.81</a:t>
                      </a:r>
                      <a:endParaRPr lang="en-GB" sz="2000" b="1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0.86</a:t>
                      </a:r>
                      <a:endParaRPr lang="en-GB" sz="200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885685"/>
                  </a:ext>
                </a:extLst>
              </a:tr>
              <a:tr h="320929">
                <a:tc>
                  <a:txBody>
                    <a:bodyPr/>
                    <a:lstStyle/>
                    <a:p>
                      <a:r>
                        <a:rPr lang="en-US" sz="2000">
                          <a:latin typeface="Symbol" panose="05050102010706020507" pitchFamily="18" charset="2"/>
                        </a:rPr>
                        <a:t>l </a:t>
                      </a: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(events/day)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6.2</a:t>
                      </a:r>
                      <a:endParaRPr lang="en-GB" sz="2000" b="1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</a:t>
                      </a:r>
                      <a:endParaRPr lang="en-GB" sz="200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9308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3C8B8A5-CD76-C570-C8C0-5083FF165421}"/>
              </a:ext>
            </a:extLst>
          </p:cNvPr>
          <p:cNvSpPr txBox="1"/>
          <p:nvPr/>
        </p:nvSpPr>
        <p:spPr>
          <a:xfrm>
            <a:off x="7668799" y="6004634"/>
            <a:ext cx="45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the 95% CIs exhibit a considerable overlap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48BBC7-465F-4310-C667-C03BF9A98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692" y="-417"/>
            <a:ext cx="2226489" cy="1800000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FAAE3AF1-05D2-53FE-C7C8-CD24D112EE57}"/>
              </a:ext>
            </a:extLst>
          </p:cNvPr>
          <p:cNvSpPr/>
          <p:nvPr/>
        </p:nvSpPr>
        <p:spPr>
          <a:xfrm rot="18813452">
            <a:off x="10219537" y="891124"/>
            <a:ext cx="214690" cy="34935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BB46C-40A7-3F8F-E795-53BA2775C88B}"/>
              </a:ext>
            </a:extLst>
          </p:cNvPr>
          <p:cNvSpPr txBox="1"/>
          <p:nvPr/>
        </p:nvSpPr>
        <p:spPr>
          <a:xfrm>
            <a:off x="5617565" y="5862341"/>
            <a:ext cx="195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X</a:t>
            </a:r>
            <a:r>
              <a:rPr lang="en-GB" sz="1600"/>
              <a:t> events with M≥2.5</a:t>
            </a:r>
          </a:p>
        </p:txBody>
      </p:sp>
    </p:spTree>
    <p:extLst>
      <p:ext uri="{BB962C8B-B14F-4D97-AF65-F5344CB8AC3E}">
        <p14:creationId xmlns:p14="http://schemas.microsoft.com/office/powerpoint/2010/main" val="19702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66EF-D9F1-F42A-EE0B-D6B3312F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D88B8-DE92-3DE2-9567-9EBC1EB6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994" y="1447800"/>
            <a:ext cx="10587756" cy="5093216"/>
          </a:xfrm>
        </p:spPr>
        <p:txBody>
          <a:bodyPr lIns="91440" tIns="45720" rIns="91440" bIns="45720" anchor="t">
            <a:normAutofit/>
          </a:bodyPr>
          <a:lstStyle/>
          <a:p>
            <a:pPr indent="-283210">
              <a:spcAft>
                <a:spcPts val="1200"/>
              </a:spcAft>
            </a:pPr>
            <a:r>
              <a:rPr lang="en-US" sz="2800" b="0" i="0" u="none" strike="noStrike" baseline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SHAPE is an open-source, 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MATLAB software package, for estimation of time-dependent probabilistic parameters of the source component of seismic hazard</a:t>
            </a:r>
            <a:endParaRPr lang="en-US" sz="2800">
              <a:latin typeface="Calibri"/>
              <a:cs typeface="Calibri"/>
            </a:endParaRPr>
          </a:p>
          <a:p>
            <a:pPr indent="-283210"/>
            <a:r>
              <a:rPr lang="en-US" sz="2800" b="0" i="0" u="none" strike="noStrike" baseline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SHAPE is developed in two versions: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2800" b="0" i="0" u="none" strike="noStrike" baseline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237490"/>
            <a:r>
              <a:rPr lang="en-US" sz="2400" b="0" i="0" u="none" strike="noStrike" baseline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SHAPE_ver1: interactive parameter selection and data filtering (GUI)</a:t>
            </a:r>
          </a:p>
          <a:p>
            <a:pPr lvl="1" indent="-237490"/>
            <a:r>
              <a:rPr lang="en-US" sz="2400" b="0" i="0" u="none" strike="noStrike" baseline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SHAPE_ver2: fast implementation and fine-tuning of the parameters</a:t>
            </a:r>
          </a:p>
          <a:p>
            <a:pPr indent="-283210">
              <a:spcBef>
                <a:spcPts val="1200"/>
              </a:spcBef>
            </a:pPr>
            <a:r>
              <a:rPr lang="en-US" sz="28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SHAPE requires MATLAB 2017b + Statistics and Machine Learning Toolbox. SHAPE_ver1 also requires Image Processing Toolbox.</a:t>
            </a:r>
          </a:p>
          <a:p>
            <a:pPr indent="-283210">
              <a:spcBef>
                <a:spcPts val="1200"/>
              </a:spcBef>
            </a:pPr>
            <a:r>
              <a:rPr lang="en-US" sz="28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User guide and sample files are also available </a:t>
            </a:r>
            <a:endParaRPr lang="en-US" sz="280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237490"/>
            <a:endParaRPr lang="en-US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1955" lvl="1" indent="0">
              <a:buNone/>
            </a:pPr>
            <a:endParaRPr lang="en-US" sz="2400" b="0" i="0" u="none" strike="noStrike" baseline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7B3F5-15F8-F645-D546-E101CC9A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9F879-AA62-C95F-6429-7610D7CC498E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2247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973C-334C-1AC7-28A7-48717AB2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A3D8-4C93-1E42-AAAF-1A827E53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7799"/>
            <a:ext cx="10539984" cy="5261226"/>
          </a:xfrm>
        </p:spPr>
        <p:txBody>
          <a:bodyPr lIns="91440" tIns="45720" rIns="91440" bIns="4572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SHAPE can be freely downloaded from SERA repository: </a:t>
            </a:r>
          </a:p>
          <a:p>
            <a:pPr marL="82296" indent="0">
              <a:buNone/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https://git.plgrid.pl/projects/EA/repos/sera-applications/browse/SHAPE_Package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2296" indent="0">
              <a:buNone/>
            </a:pPr>
            <a:endParaRPr lang="en-US" sz="1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83210">
              <a:buFont typeface="Wingdings" panose="05000000000000000000" pitchFamily="2" charset="2"/>
              <a:buChar char="q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 SHAPE can be freely accessed in the EPOS TCS-AH platform:</a:t>
            </a:r>
          </a:p>
          <a:p>
            <a:pPr marL="82296" indent="0">
              <a:buNone/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https://episodesplatform.eu/</a:t>
            </a: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  <a:p>
            <a:pPr marL="360363" indent="-268288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Leptokaropoulos, K.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S.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Lasocki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SHAPE: 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Matlab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software package for time-dependent seismic hazard analysis, </a:t>
            </a:r>
            <a:r>
              <a:rPr lang="en-US" sz="1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Seismol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Res. Lett.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91, 1867-1877, </a:t>
            </a:r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https://doi.org/10.1785/0220190319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indent="-268288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Leptokaropoulos et al.,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Tidal Triggering of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Microseismicity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Equatorial Mid-Atlantic Ridge, Inferred from the PI-LAB experiment,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Res.: Solid Earth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126, e2021JB022251,  </a:t>
            </a:r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https://doi.org/10.1029/2021JB022251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indent="-268288">
              <a:spcBef>
                <a:spcPts val="0"/>
              </a:spcBef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Lizurek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 et al.,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Seasonal trends and relation to water level of reservoir-triggered seismicity in Song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Trahn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reservoir, Vietnam, 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Tectonophysics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820, 229121,</a:t>
            </a:r>
            <a:r>
              <a:rPr lang="en-US" sz="1400" dirty="0">
                <a:solidFill>
                  <a:srgbClr val="0081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https://doi.org/10.1016/j.tecto.2021.229121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60363" indent="-268288">
              <a:spcBef>
                <a:spcPts val="0"/>
              </a:spcBef>
              <a:buFont typeface="+mj-lt"/>
              <a:buAutoNum type="arabicPeriod"/>
            </a:pPr>
            <a:r>
              <a:rPr lang="en-GB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Poiata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(</a:t>
            </a:r>
            <a:r>
              <a:rPr lang="en-GB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Multiband array detection and location of seismic sources recorded by dense seismic networks,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J. Int.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,205, 1548 – 1573, </a:t>
            </a:r>
            <a:r>
              <a:rPr lang="en-US" sz="1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https://doi.org/10.1093/gji/ggw071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indent="-268288">
              <a:spcBef>
                <a:spcPts val="0"/>
              </a:spcBef>
              <a:buFont typeface="+mj-lt"/>
              <a:buAutoNum type="arabicPeriod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Sobiesiak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 et al., (</a:t>
            </a:r>
            <a:r>
              <a:rPr lang="en-US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Enhancing Data Sets From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Rudna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Deep Copper Mine, SW Poland: Implications on Detailed Structural Resolution and Short-Term Hazard Assessment, EGU General Assembly 2022, Vienna, Austria, 23–27 May 2022, EGU22-10209, </a:t>
            </a:r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https://doi.org/10.5194/egusphere-egu22-10209</a:t>
            </a:r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D98FE-54C7-E5D1-F087-AA9AC498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26156-F923-330E-00CC-3AAC93AE44D5}"/>
              </a:ext>
            </a:extLst>
          </p:cNvPr>
          <p:cNvSpPr txBox="1"/>
          <p:nvPr/>
        </p:nvSpPr>
        <p:spPr>
          <a:xfrm>
            <a:off x="6015" y="2207061"/>
            <a:ext cx="1502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TDSH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SHAPE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Case Studies</a:t>
            </a:r>
          </a:p>
          <a:p>
            <a:r>
              <a:rPr lang="en-GB" b="1" dirty="0">
                <a:latin typeface="Agency FB" panose="020B0503020202020204" pitchFamily="34" charset="0"/>
              </a:rPr>
              <a:t> 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Vietnam, Dam     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GB" b="1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Rudna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, Mine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 MAR, Tidal</a:t>
            </a:r>
          </a:p>
          <a:p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Summary</a:t>
            </a:r>
          </a:p>
          <a:p>
            <a:r>
              <a:rPr lang="en-GB" sz="2000" b="1" dirty="0">
                <a:latin typeface="Agency FB" panose="020B0503020202020204" pitchFamily="34" charset="0"/>
              </a:rPr>
              <a:t>Resources</a:t>
            </a:r>
          </a:p>
        </p:txBody>
      </p:sp>
      <p:pic>
        <p:nvPicPr>
          <p:cNvPr id="6" name="Obraz 9">
            <a:extLst>
              <a:ext uri="{FF2B5EF4-FFF2-40B4-BE49-F238E27FC236}">
                <a16:creationId xmlns:a16="http://schemas.microsoft.com/office/drawing/2014/main" id="{494FFBC7-9195-00A4-F47F-EBAF6ED9C71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43612" y="10274"/>
            <a:ext cx="2835702" cy="115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CDDBB-6F81-F199-5714-DE54B4891160}"/>
              </a:ext>
            </a:extLst>
          </p:cNvPr>
          <p:cNvSpPr txBox="1"/>
          <p:nvPr/>
        </p:nvSpPr>
        <p:spPr>
          <a:xfrm>
            <a:off x="9322511" y="1090242"/>
            <a:ext cx="284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Horizon 2020, GA: </a:t>
            </a:r>
            <a:r>
              <a:rPr lang="en-GB" sz="1600" b="0" i="0" u="none" strike="noStrike" baseline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730900</a:t>
            </a:r>
            <a:endParaRPr lang="en-GB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4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933</Words>
  <Application>Microsoft Office PowerPoint</Application>
  <PresentationFormat>Widescreen</PresentationFormat>
  <Paragraphs>160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Agency FB</vt:lpstr>
      <vt:lpstr>Arial</vt:lpstr>
      <vt:lpstr>Book Antiqua</vt:lpstr>
      <vt:lpstr>Calibri</vt:lpstr>
      <vt:lpstr>Corbel</vt:lpstr>
      <vt:lpstr>Gill Sans MT</vt:lpstr>
      <vt:lpstr>Symbol</vt:lpstr>
      <vt:lpstr>Verdana</vt:lpstr>
      <vt:lpstr>Wingdings</vt:lpstr>
      <vt:lpstr>Wingdings 2</vt:lpstr>
      <vt:lpstr>Ηλιοστάσιο</vt:lpstr>
      <vt:lpstr>PowerPoint Presentation</vt:lpstr>
      <vt:lpstr>Overview</vt:lpstr>
      <vt:lpstr>Time-dependent Seismic Hazard</vt:lpstr>
      <vt:lpstr>SHAPE</vt:lpstr>
      <vt:lpstr>Song Tranh 2 reservoir, Vietnam Lizurek et al., 2021</vt:lpstr>
      <vt:lpstr>Rudna Mine, Poland Sobiesiak et al., 2022; Sobiesiak et al., under preparation</vt:lpstr>
      <vt:lpstr>Mid-Atlantic Ridge, Tidal triggering Leptokaropoulos et al., 2021</vt:lpstr>
      <vt:lpstr>Summary</vt:lpstr>
      <vt:lpstr>Resources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Leptokaropoulos</dc:creator>
  <cp:lastModifiedBy>Kostas Leptokaropoulos</cp:lastModifiedBy>
  <cp:revision>1</cp:revision>
  <dcterms:created xsi:type="dcterms:W3CDTF">2022-03-22T10:27:35Z</dcterms:created>
  <dcterms:modified xsi:type="dcterms:W3CDTF">2023-05-03T13:26:56Z</dcterms:modified>
</cp:coreProperties>
</file>