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57" r:id="rId3"/>
    <p:sldId id="258" r:id="rId4"/>
    <p:sldId id="264" r:id="rId5"/>
    <p:sldId id="259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72"/>
    <p:restoredTop sz="94707"/>
  </p:normalViewPr>
  <p:slideViewPr>
    <p:cSldViewPr snapToGrid="0" snapToObjects="1">
      <p:cViewPr varScale="1">
        <p:scale>
          <a:sx n="78" d="100"/>
          <a:sy n="78" d="100"/>
        </p:scale>
        <p:origin x="12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AD761-2EB8-BF73-7380-9DB743639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7BBCEF-2946-3CBF-4539-A8F69DFDE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9B726-BDC3-720E-946D-F1EDB3FD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0B7E-9CB0-9F41-8448-3ED41A21C27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72280-BFBF-028C-E315-9B1048B7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F2F6D-EBAD-47DB-0954-1DA7CFA82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DA89-1E81-6E43-A1CE-7B020CC4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63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ECB88-9944-7051-FA0A-ACD4E2EC2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F9384-9C40-608A-00E2-2E218C39B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A5044-CAD1-726F-DF37-2C52CCE23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0B7E-9CB0-9F41-8448-3ED41A21C27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858E6-9857-8622-C17E-E9662D7AB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25A71-E4B2-6957-5B5A-F75209313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DA89-1E81-6E43-A1CE-7B020CC4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5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DE591C-D9C4-9105-862D-F9146E5A0D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274F4E-5A60-37ED-C0A9-4639C6645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CFA77-32E2-7F0A-E74C-6C853BE1D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0B7E-9CB0-9F41-8448-3ED41A21C27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1C963-4630-6CC4-3096-D0E66A765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B3C4E-AF96-95A2-A1D3-780A73F9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DA89-1E81-6E43-A1CE-7B020CC4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19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3A3BB-2ABF-FD17-07D6-897907998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E4CB8-42DF-1D82-7744-AD6F53F50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4CC2C-EA61-0ECB-BF57-9FCED324E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0B7E-9CB0-9F41-8448-3ED41A21C27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2DF85-49AE-4D0A-A099-85C43D8FA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792CD-FAA1-C5E9-9593-99D27B9E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DA89-1E81-6E43-A1CE-7B020CC4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49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2C10F-FCB8-DE6E-1805-B1218DA9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EA86A-8665-D7FB-3324-8CF4A80C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4AC34-683E-95FE-3B62-F2F800BF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0B7E-9CB0-9F41-8448-3ED41A21C27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8D7E3-52EB-F4A4-4791-A56BBFB6E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D2342-61E3-902B-CFE3-1FF0796F0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DA89-1E81-6E43-A1CE-7B020CC4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2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60B44-72D2-55E3-D51B-C107BF345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3EC15-8EAA-3F1D-DCC5-C80B86651B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87B5E-4E91-E635-26A5-A553C8189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64F808-3340-693D-43F1-667B9CF56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0B7E-9CB0-9F41-8448-3ED41A21C27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C5B23-B75E-ECE1-DDED-9E103994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CA94C-0CF7-68D7-B31A-2102C2073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DA89-1E81-6E43-A1CE-7B020CC4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06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06761-8128-3BDF-7638-19063E316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DF187-F485-0650-510B-2C193730A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B482D3-0DC1-C269-0A76-F9CBE9295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454819-A761-1BCD-8CD6-42768E7DC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D2246F-2342-A6E9-3850-BBD1629FD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944175-67B4-A60E-F271-E14D7C1EE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0B7E-9CB0-9F41-8448-3ED41A21C27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AE719A-7804-978F-F44C-601FB16FD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2649B9-211E-E5D8-3C53-8CDF328D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DA89-1E81-6E43-A1CE-7B020CC4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04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A41FC-1267-FF4C-5CCE-CB9F116CB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19494-F674-3C93-C9EE-DFDE92F5C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0B7E-9CB0-9F41-8448-3ED41A21C27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848CDB-3185-EE77-924E-8B2B681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E83964-5728-B175-EE66-0956E03E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DA89-1E81-6E43-A1CE-7B020CC4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6CD612-1A04-6C74-3653-0BFB9AED9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0B7E-9CB0-9F41-8448-3ED41A21C27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8150E4-10D5-E59A-9B57-C930F1A6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D7B10-66CD-2071-A845-B96F2C8FE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DA89-1E81-6E43-A1CE-7B020CC4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11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81632-06EB-09BC-B570-85FED7DC5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C68D7-05A0-C9A9-6600-1D9AF9B0C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9E115-5F93-41D6-6F86-B99FD0043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3C552-5400-B31C-5C0F-DB5E6C02F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0B7E-9CB0-9F41-8448-3ED41A21C27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7504F-EEFC-E683-BFB6-C8C3C7D6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D80274-77D5-EC89-37DA-8E875CE9C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DA89-1E81-6E43-A1CE-7B020CC4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20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9BE2-F81E-2226-EB79-7CCFF5719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D26775-3B78-26B8-FE79-2ECD4685DF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B8270C-8366-BC34-9FAB-98336CE47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B6F39-460E-FB5A-76FA-2E7AE69E8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0B7E-9CB0-9F41-8448-3ED41A21C27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31581D-3189-9B41-0135-D2DAAA5EB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0A8ED-880A-9D38-FD0A-E0D56946F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6DA89-1E81-6E43-A1CE-7B020CC4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1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158F77-DA8A-4AC9-E822-1C11A0CE5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7B12A-3F53-544A-4B70-07E4739F3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BAA3C-0306-9D29-F4DD-9F44CCF2F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00B7E-9CB0-9F41-8448-3ED41A21C27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FFC4F-74ED-5FD7-80E9-F908F2C264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8257-5304-FBDF-FFDE-07E2F22B0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6DA89-1E81-6E43-A1CE-7B020CC4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5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58DEC9-8F46-0EE7-DB04-7C9F4BD3A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421" y="67684"/>
            <a:ext cx="10006780" cy="679031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1277D4-FCBD-79C7-DC9E-358AFB1E1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6687" y="2212258"/>
            <a:ext cx="1458773" cy="1458773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55960E4-1246-3895-F1EF-A3C07BC06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123" y="344128"/>
            <a:ext cx="1379903" cy="17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44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03CDBB-6A72-A2A7-DC07-82302C557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501253" y="1039399"/>
            <a:ext cx="3114411" cy="189553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D5DECF-20F2-CD7D-76B8-5C38F1C8B5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54962" y="1039399"/>
            <a:ext cx="3121536" cy="1895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56D691-AC82-740A-64D7-A448B24898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08671" y="1039399"/>
            <a:ext cx="3151498" cy="1895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2F2375-4ABE-EBE0-7C16-21E857321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876" y="596672"/>
            <a:ext cx="10083478" cy="4186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1800" b="1" dirty="0"/>
              <a:t>Correlations of land surface variables for concurrent seasons with 95% significance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C3C8CF-F220-1C0E-EB27-1A159A7A87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501252" y="2894830"/>
            <a:ext cx="3121540" cy="19212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44ADAB-BEA9-CEB5-D782-D7BB5BE9805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354959" y="2894830"/>
            <a:ext cx="3125099" cy="19212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7A6E7E-A552-524F-C3D6-33F4805817B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208668" y="2898001"/>
            <a:ext cx="3151501" cy="19181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EA1144-14FC-984E-80CF-E476F598547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501250" y="4790369"/>
            <a:ext cx="3086758" cy="19052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8835BD-59A6-B7E1-CF83-016DA9F7E8B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354957" y="4778689"/>
            <a:ext cx="3086758" cy="19168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3FCB49-937F-577E-9022-9CADDA665F3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208659" y="4774301"/>
            <a:ext cx="3121540" cy="19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59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33B8-85F5-0D3A-AAE3-B2FCD3D18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725" y="442448"/>
            <a:ext cx="5903588" cy="3923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800" b="1" dirty="0"/>
              <a:t>Correlations of inter-seasonal land surface variables with 95% Significance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F9F625-3295-FF22-236F-7FFCDFF736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22729" y="865635"/>
            <a:ext cx="3098042" cy="1885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449323-D74A-E90B-9D3E-31206E9D22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62790" y="865635"/>
            <a:ext cx="3098042" cy="18855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B322DA-2A25-AF65-C6A6-C4BD94E1EF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22727" y="2757038"/>
            <a:ext cx="3098041" cy="18855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E8C0C3-F9D3-4A46-AC45-27B99D6088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62788" y="2757037"/>
            <a:ext cx="3098043" cy="18855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254003-48D6-E533-253D-C5E9684D59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726167" y="4642615"/>
            <a:ext cx="3063523" cy="18855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A7FF30-084A-CED4-A8C1-65CF4DFFB0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562788" y="4642614"/>
            <a:ext cx="3063523" cy="18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13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9F7E4A-00BB-3A85-FB56-5B10C2AE4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2122" y="2016091"/>
            <a:ext cx="4375355" cy="652514"/>
          </a:xfrm>
        </p:spPr>
        <p:txBody>
          <a:bodyPr>
            <a:normAutofit/>
          </a:bodyPr>
          <a:lstStyle/>
          <a:p>
            <a:r>
              <a:rPr lang="en-US" sz="2000" b="1" dirty="0"/>
              <a:t>Impact of MAM T and SESR on JJA RZSM</a:t>
            </a:r>
          </a:p>
        </p:txBody>
      </p:sp>
      <p:pic>
        <p:nvPicPr>
          <p:cNvPr id="8" name="Content Placeholder 7" descr="Map&#10;&#10;Description automatically generated with medium confidence">
            <a:extLst>
              <a:ext uri="{FF2B5EF4-FFF2-40B4-BE49-F238E27FC236}">
                <a16:creationId xmlns:a16="http://schemas.microsoft.com/office/drawing/2014/main" id="{428F6D30-DD20-39A4-A510-118C6D9E14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668605"/>
            <a:ext cx="5181600" cy="2665378"/>
          </a:xfrm>
        </p:spPr>
      </p:pic>
      <p:pic>
        <p:nvPicPr>
          <p:cNvPr id="10" name="Content Placeholder 9" descr="Diagram, map&#10;&#10;Description automatically generated">
            <a:extLst>
              <a:ext uri="{FF2B5EF4-FFF2-40B4-BE49-F238E27FC236}">
                <a16:creationId xmlns:a16="http://schemas.microsoft.com/office/drawing/2014/main" id="{CD94B917-81CD-0B6F-F050-192530DC2A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22922" y="2053236"/>
            <a:ext cx="5181600" cy="266537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7FE578-AFB8-D13A-8654-CEBC513B0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53" y="107331"/>
            <a:ext cx="10430099" cy="66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56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C8729-AEFB-CAE4-777C-1DB196CF1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327" y="198867"/>
            <a:ext cx="9087512" cy="421446"/>
          </a:xfrm>
        </p:spPr>
        <p:txBody>
          <a:bodyPr>
            <a:normAutofit/>
          </a:bodyPr>
          <a:lstStyle/>
          <a:p>
            <a:pPr algn="ctr"/>
            <a:r>
              <a:rPr lang="en-US" sz="1600" b="1" dirty="0"/>
              <a:t>Spring T  and SESR with Summer SESR and RZSM for 2003 flash drought event in France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2E1C1CE-DD2C-6150-0D1C-013CFB5BD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608" y="616505"/>
            <a:ext cx="3058994" cy="1680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E05BC3-21CB-5485-00A5-8CD9F1B8AB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04609" y="2308810"/>
            <a:ext cx="3058993" cy="16801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09D82A-C7A9-9591-AFC7-961D9EDAA9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63602" y="2308810"/>
            <a:ext cx="3058993" cy="1680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FA41B-886C-B565-4B43-C76654BFDD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504608" y="4001115"/>
            <a:ext cx="2906538" cy="15608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C5CAC8-DF48-6495-233B-A1CD873C1D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589697" y="3995055"/>
            <a:ext cx="2929107" cy="1572992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008F078-D218-2B91-BE07-5460499B6F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3602" y="632432"/>
            <a:ext cx="3058993" cy="16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87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C8729-AEFB-CAE4-777C-1DB196CF1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327" y="198867"/>
            <a:ext cx="9087512" cy="421446"/>
          </a:xfrm>
        </p:spPr>
        <p:txBody>
          <a:bodyPr>
            <a:normAutofit/>
          </a:bodyPr>
          <a:lstStyle/>
          <a:p>
            <a:pPr algn="ctr"/>
            <a:r>
              <a:rPr lang="en-US" sz="1600" b="1" dirty="0"/>
              <a:t>Spring T and SESR with Summer SESR and RZSM for 2010 flash drought event in Russia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E1C1CE-DD2C-6150-0D1C-013CFB5BD9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0586" y="735207"/>
            <a:ext cx="3193138" cy="15769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E05BC3-21CB-5485-00A5-8CD9F1B8AB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0586" y="2322301"/>
            <a:ext cx="3193137" cy="15769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09D82A-C7A9-9591-AFC7-961D9EDAA9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63602" y="2322301"/>
            <a:ext cx="3120976" cy="15412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FA41B-886C-B565-4B43-C76654BFDD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80586" y="3899207"/>
            <a:ext cx="2980453" cy="16005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C5CAC8-DF48-6495-233B-A1CD873C1D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573723" y="3904232"/>
            <a:ext cx="2980453" cy="16005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08F078-D218-2B91-BE07-5460499B6F1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563602" y="751613"/>
            <a:ext cx="3120976" cy="15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C8729-AEFB-CAE4-777C-1DB196CF1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327" y="198867"/>
            <a:ext cx="9087512" cy="421446"/>
          </a:xfrm>
        </p:spPr>
        <p:txBody>
          <a:bodyPr>
            <a:normAutofit/>
          </a:bodyPr>
          <a:lstStyle/>
          <a:p>
            <a:pPr algn="ctr"/>
            <a:r>
              <a:rPr lang="en-US" sz="1600" b="1" dirty="0"/>
              <a:t>Spring T and SESR with Summer SESR and RZSM for 2015 flash drought event in Belarus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E05BC3-21CB-5485-00A5-8CD9F1B8AB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04609" y="2338840"/>
            <a:ext cx="3058993" cy="14579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09D82A-C7A9-9591-AFC7-961D9EDAA9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070" y="2338840"/>
            <a:ext cx="3058993" cy="14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FA41B-886C-B565-4B43-C76654BF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04608" y="3796759"/>
            <a:ext cx="2897927" cy="1556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C5CAC8-DF48-6495-233B-A1CD873C1D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63603" y="3804081"/>
            <a:ext cx="2897928" cy="1556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08F078-D218-2B91-BE07-5460499B6F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527299" y="873599"/>
            <a:ext cx="3058993" cy="1457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1896DC-8591-05B7-869F-EA1F2D1657E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504608" y="877260"/>
            <a:ext cx="3058994" cy="14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65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1630</TotalTime>
  <Words>79</Words>
  <Application>Microsoft Office PowerPoint</Application>
  <PresentationFormat>Widescreen</PresentationFormat>
  <Paragraphs>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Correlations of land surface variables for concurrent seasons with 95% significance</vt:lpstr>
      <vt:lpstr>Correlations of inter-seasonal land surface variables with 95% Significance</vt:lpstr>
      <vt:lpstr>Impact of MAM T and SESR on JJA RZSM</vt:lpstr>
      <vt:lpstr>Spring T  and SESR with Summer SESR and RZSM for 2003 flash drought event in France</vt:lpstr>
      <vt:lpstr>Spring T and SESR with Summer SESR and RZSM for 2010 flash drought event in Russia</vt:lpstr>
      <vt:lpstr>Spring T and SESR with Summer SESR and RZSM for 2015 flash drought event in Belarus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Correlations of land surface variables for concurrent seasons with 95% significance</dc:title>
  <dc:creator>Mesheske, Daniel F.</dc:creator>
  <cp:lastModifiedBy>Daniel Mesheske</cp:lastModifiedBy>
  <cp:revision>13</cp:revision>
  <dcterms:created xsi:type="dcterms:W3CDTF">2022-11-08T17:05:44Z</dcterms:created>
  <dcterms:modified xsi:type="dcterms:W3CDTF">2023-04-23T16:04:55Z</dcterms:modified>
</cp:coreProperties>
</file>